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81" r:id="rId2"/>
  </p:sldMasterIdLst>
  <p:notesMasterIdLst>
    <p:notesMasterId r:id="rId57"/>
  </p:notesMasterIdLst>
  <p:sldIdLst>
    <p:sldId id="256" r:id="rId3"/>
    <p:sldId id="280" r:id="rId4"/>
    <p:sldId id="287" r:id="rId5"/>
    <p:sldId id="279" r:id="rId6"/>
    <p:sldId id="281" r:id="rId7"/>
    <p:sldId id="282" r:id="rId8"/>
    <p:sldId id="292" r:id="rId9"/>
    <p:sldId id="344" r:id="rId10"/>
    <p:sldId id="345" r:id="rId11"/>
    <p:sldId id="285" r:id="rId12"/>
    <p:sldId id="288" r:id="rId13"/>
    <p:sldId id="290" r:id="rId14"/>
    <p:sldId id="289" r:id="rId15"/>
    <p:sldId id="291" r:id="rId16"/>
    <p:sldId id="293" r:id="rId17"/>
    <p:sldId id="294" r:id="rId18"/>
    <p:sldId id="295" r:id="rId19"/>
    <p:sldId id="296" r:id="rId20"/>
    <p:sldId id="297" r:id="rId21"/>
    <p:sldId id="298" r:id="rId22"/>
    <p:sldId id="299" r:id="rId23"/>
    <p:sldId id="300" r:id="rId24"/>
    <p:sldId id="301" r:id="rId25"/>
    <p:sldId id="308" r:id="rId26"/>
    <p:sldId id="316" r:id="rId27"/>
    <p:sldId id="315" r:id="rId28"/>
    <p:sldId id="302" r:id="rId29"/>
    <p:sldId id="310" r:id="rId30"/>
    <p:sldId id="317" r:id="rId31"/>
    <p:sldId id="318" r:id="rId32"/>
    <p:sldId id="304" r:id="rId33"/>
    <p:sldId id="311" r:id="rId34"/>
    <p:sldId id="305" r:id="rId35"/>
    <p:sldId id="319" r:id="rId36"/>
    <p:sldId id="306" r:id="rId37"/>
    <p:sldId id="320" r:id="rId38"/>
    <p:sldId id="307" r:id="rId39"/>
    <p:sldId id="314" r:id="rId40"/>
    <p:sldId id="283" r:id="rId41"/>
    <p:sldId id="321" r:id="rId42"/>
    <p:sldId id="322" r:id="rId43"/>
    <p:sldId id="343" r:id="rId44"/>
    <p:sldId id="348" r:id="rId45"/>
    <p:sldId id="341" r:id="rId46"/>
    <p:sldId id="328" r:id="rId47"/>
    <p:sldId id="350" r:id="rId48"/>
    <p:sldId id="331" r:id="rId49"/>
    <p:sldId id="334" r:id="rId50"/>
    <p:sldId id="335" r:id="rId51"/>
    <p:sldId id="336" r:id="rId52"/>
    <p:sldId id="337" r:id="rId53"/>
    <p:sldId id="338" r:id="rId54"/>
    <p:sldId id="339" r:id="rId55"/>
    <p:sldId id="340" r:id="rId56"/>
  </p:sldIdLst>
  <p:sldSz cx="9144000" cy="5143500" type="screen16x9"/>
  <p:notesSz cx="6858000" cy="9144000"/>
  <p:embeddedFontLst>
    <p:embeddedFont>
      <p:font typeface="Aharoni" panose="02010803020104030203" pitchFamily="2" charset="-79"/>
      <p:bold r:id="rId58"/>
    </p:embeddedFont>
    <p:embeddedFont>
      <p:font typeface="DM Sans" pitchFamily="2" charset="0"/>
      <p:regular r:id="rId59"/>
      <p:bold r:id="rId60"/>
      <p:italic r:id="rId61"/>
      <p:boldItalic r:id="rId62"/>
    </p:embeddedFont>
    <p:embeddedFont>
      <p:font typeface="Fredoka One" panose="02000000000000000000" pitchFamily="2" charset="0"/>
      <p:regular r:id="rId63"/>
    </p:embeddedFont>
    <p:embeddedFont>
      <p:font typeface="Gloock" panose="020B0604020202020204" charset="-93"/>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BEB8"/>
    <a:srgbClr val="B3DBD4"/>
    <a:srgbClr val="FCD096"/>
    <a:srgbClr val="CFE8DF"/>
    <a:srgbClr val="FAB658"/>
    <a:srgbClr val="00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8FD521-8633-4644-A939-7B46A6E74F9D}" v="337" dt="2024-12-19T09:05:16.250"/>
  </p1510:revLst>
</p1510:revInfo>
</file>

<file path=ppt/tableStyles.xml><?xml version="1.0" encoding="utf-8"?>
<a:tblStyleLst xmlns:a="http://schemas.openxmlformats.org/drawingml/2006/main" def="{47AA14D5-E527-4C23-A9E6-F958A0259902}">
  <a:tblStyle styleId="{47AA14D5-E527-4C23-A9E6-F958A025990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E6FB97C-8CE1-498A-80FB-418EBB4028E6}"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444"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6.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7.fntdata"/><Relationship Id="rId69"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y Phạm" userId="e891c0452da6819e" providerId="LiveId" clId="{0D8FD521-8633-4644-A939-7B46A6E74F9D}"/>
    <pc:docChg chg="undo redo custSel addSld delSld modSld sldOrd">
      <pc:chgData name="Vy Phạm" userId="e891c0452da6819e" providerId="LiveId" clId="{0D8FD521-8633-4644-A939-7B46A6E74F9D}" dt="2024-12-19T09:05:16.249" v="1900"/>
      <pc:docMkLst>
        <pc:docMk/>
      </pc:docMkLst>
      <pc:sldChg chg="modAnim">
        <pc:chgData name="Vy Phạm" userId="e891c0452da6819e" providerId="LiveId" clId="{0D8FD521-8633-4644-A939-7B46A6E74F9D}" dt="2024-12-19T08:55:20.954" v="1804"/>
        <pc:sldMkLst>
          <pc:docMk/>
          <pc:sldMk cId="0" sldId="256"/>
        </pc:sldMkLst>
      </pc:sldChg>
      <pc:sldChg chg="modSp mod modTransition">
        <pc:chgData name="Vy Phạm" userId="e891c0452da6819e" providerId="LiveId" clId="{0D8FD521-8633-4644-A939-7B46A6E74F9D}" dt="2024-12-19T09:01:18.432" v="1873"/>
        <pc:sldMkLst>
          <pc:docMk/>
          <pc:sldMk cId="2573412532" sldId="279"/>
        </pc:sldMkLst>
        <pc:spChg chg="mod">
          <ac:chgData name="Vy Phạm" userId="e891c0452da6819e" providerId="LiveId" clId="{0D8FD521-8633-4644-A939-7B46A6E74F9D}" dt="2024-12-19T05:58:31.040" v="121" actId="1076"/>
          <ac:spMkLst>
            <pc:docMk/>
            <pc:sldMk cId="2573412532" sldId="279"/>
            <ac:spMk id="6" creationId="{00000000-0000-0000-0000-000000000000}"/>
          </ac:spMkLst>
        </pc:spChg>
      </pc:sldChg>
      <pc:sldChg chg="addSp delSp modSp mod modAnim">
        <pc:chgData name="Vy Phạm" userId="e891c0452da6819e" providerId="LiveId" clId="{0D8FD521-8633-4644-A939-7B46A6E74F9D}" dt="2024-12-19T08:55:44.283" v="1811"/>
        <pc:sldMkLst>
          <pc:docMk/>
          <pc:sldMk cId="1496155432" sldId="280"/>
        </pc:sldMkLst>
        <pc:spChg chg="add mod">
          <ac:chgData name="Vy Phạm" userId="e891c0452da6819e" providerId="LiveId" clId="{0D8FD521-8633-4644-A939-7B46A6E74F9D}" dt="2024-12-19T05:50:19.231" v="56" actId="164"/>
          <ac:spMkLst>
            <pc:docMk/>
            <pc:sldMk cId="1496155432" sldId="280"/>
            <ac:spMk id="3" creationId="{BD8094C2-F69E-23C7-A905-DB2289EAC2E8}"/>
          </ac:spMkLst>
        </pc:spChg>
        <pc:spChg chg="mod">
          <ac:chgData name="Vy Phạm" userId="e891c0452da6819e" providerId="LiveId" clId="{0D8FD521-8633-4644-A939-7B46A6E74F9D}" dt="2024-12-19T08:55:26.304" v="1805" actId="1076"/>
          <ac:spMkLst>
            <pc:docMk/>
            <pc:sldMk cId="1496155432" sldId="280"/>
            <ac:spMk id="10" creationId="{00000000-0000-0000-0000-000000000000}"/>
          </ac:spMkLst>
        </pc:spChg>
        <pc:spChg chg="mod">
          <ac:chgData name="Vy Phạm" userId="e891c0452da6819e" providerId="LiveId" clId="{0D8FD521-8633-4644-A939-7B46A6E74F9D}" dt="2024-12-19T05:23:38.563" v="12" actId="20577"/>
          <ac:spMkLst>
            <pc:docMk/>
            <pc:sldMk cId="1496155432" sldId="280"/>
            <ac:spMk id="12" creationId="{108E062A-2368-13AF-1676-6AD839E3BD82}"/>
          </ac:spMkLst>
        </pc:spChg>
        <pc:spChg chg="del">
          <ac:chgData name="Vy Phạm" userId="e891c0452da6819e" providerId="LiveId" clId="{0D8FD521-8633-4644-A939-7B46A6E74F9D}" dt="2024-12-19T05:23:45.081" v="13" actId="478"/>
          <ac:spMkLst>
            <pc:docMk/>
            <pc:sldMk cId="1496155432" sldId="280"/>
            <ac:spMk id="16" creationId="{00000000-0000-0000-0000-000000000000}"/>
          </ac:spMkLst>
        </pc:spChg>
        <pc:spChg chg="del">
          <ac:chgData name="Vy Phạm" userId="e891c0452da6819e" providerId="LiveId" clId="{0D8FD521-8633-4644-A939-7B46A6E74F9D}" dt="2024-12-19T05:23:45.081" v="13" actId="478"/>
          <ac:spMkLst>
            <pc:docMk/>
            <pc:sldMk cId="1496155432" sldId="280"/>
            <ac:spMk id="17" creationId="{00000000-0000-0000-0000-000000000000}"/>
          </ac:spMkLst>
        </pc:spChg>
        <pc:grpChg chg="add mod">
          <ac:chgData name="Vy Phạm" userId="e891c0452da6819e" providerId="LiveId" clId="{0D8FD521-8633-4644-A939-7B46A6E74F9D}" dt="2024-12-19T05:51:13.480" v="58" actId="1076"/>
          <ac:grpSpMkLst>
            <pc:docMk/>
            <pc:sldMk cId="1496155432" sldId="280"/>
            <ac:grpSpMk id="5" creationId="{DE3A5AD2-C9A6-3BB2-71E8-74BEF60FA125}"/>
          </ac:grpSpMkLst>
        </pc:grpChg>
        <pc:graphicFrameChg chg="add mod modGraphic">
          <ac:chgData name="Vy Phạm" userId="e891c0452da6819e" providerId="LiveId" clId="{0D8FD521-8633-4644-A939-7B46A6E74F9D}" dt="2024-12-19T05:24:40.860" v="22" actId="1076"/>
          <ac:graphicFrameMkLst>
            <pc:docMk/>
            <pc:sldMk cId="1496155432" sldId="280"/>
            <ac:graphicFrameMk id="2" creationId="{860B9584-DED4-1DB7-5790-11D3C1EFF3D5}"/>
          </ac:graphicFrameMkLst>
        </pc:graphicFrameChg>
        <pc:picChg chg="add mod">
          <ac:chgData name="Vy Phạm" userId="e891c0452da6819e" providerId="LiveId" clId="{0D8FD521-8633-4644-A939-7B46A6E74F9D}" dt="2024-12-19T05:50:19.231" v="56" actId="164"/>
          <ac:picMkLst>
            <pc:docMk/>
            <pc:sldMk cId="1496155432" sldId="280"/>
            <ac:picMk id="4" creationId="{D569D2EC-E078-E1BE-2CCC-D1451E83F444}"/>
          </ac:picMkLst>
        </pc:picChg>
        <pc:picChg chg="del">
          <ac:chgData name="Vy Phạm" userId="e891c0452da6819e" providerId="LiveId" clId="{0D8FD521-8633-4644-A939-7B46A6E74F9D}" dt="2024-12-19T05:23:45.081" v="13" actId="478"/>
          <ac:picMkLst>
            <pc:docMk/>
            <pc:sldMk cId="1496155432" sldId="280"/>
            <ac:picMk id="1028" creationId="{00000000-0000-0000-0000-000000000000}"/>
          </ac:picMkLst>
        </pc:picChg>
        <pc:picChg chg="del">
          <ac:chgData name="Vy Phạm" userId="e891c0452da6819e" providerId="LiveId" clId="{0D8FD521-8633-4644-A939-7B46A6E74F9D}" dt="2024-12-19T05:23:45.081" v="13" actId="478"/>
          <ac:picMkLst>
            <pc:docMk/>
            <pc:sldMk cId="1496155432" sldId="280"/>
            <ac:picMk id="1030" creationId="{00000000-0000-0000-0000-000000000000}"/>
          </ac:picMkLst>
        </pc:picChg>
      </pc:sldChg>
      <pc:sldChg chg="modSp mod modAnim">
        <pc:chgData name="Vy Phạm" userId="e891c0452da6819e" providerId="LiveId" clId="{0D8FD521-8633-4644-A939-7B46A6E74F9D}" dt="2024-12-19T08:56:17.850" v="1817"/>
        <pc:sldMkLst>
          <pc:docMk/>
          <pc:sldMk cId="147300763" sldId="281"/>
        </pc:sldMkLst>
        <pc:spChg chg="mod">
          <ac:chgData name="Vy Phạm" userId="e891c0452da6819e" providerId="LiveId" clId="{0D8FD521-8633-4644-A939-7B46A6E74F9D}" dt="2024-12-19T06:00:06.929" v="135" actId="20577"/>
          <ac:spMkLst>
            <pc:docMk/>
            <pc:sldMk cId="147300763" sldId="281"/>
            <ac:spMk id="6" creationId="{6DB64FB1-2028-86B7-7FE9-27FA79D0EE9E}"/>
          </ac:spMkLst>
        </pc:spChg>
        <pc:spChg chg="mod">
          <ac:chgData name="Vy Phạm" userId="e891c0452da6819e" providerId="LiveId" clId="{0D8FD521-8633-4644-A939-7B46A6E74F9D}" dt="2024-12-19T06:00:12.929" v="152"/>
          <ac:spMkLst>
            <pc:docMk/>
            <pc:sldMk cId="147300763" sldId="281"/>
            <ac:spMk id="11" creationId="{ACEFD046-CD3C-F80D-3A52-9B243A7401C4}"/>
          </ac:spMkLst>
        </pc:spChg>
        <pc:grpChg chg="mod">
          <ac:chgData name="Vy Phạm" userId="e891c0452da6819e" providerId="LiveId" clId="{0D8FD521-8633-4644-A939-7B46A6E74F9D}" dt="2024-12-19T06:00:17.129" v="153" actId="1076"/>
          <ac:grpSpMkLst>
            <pc:docMk/>
            <pc:sldMk cId="147300763" sldId="281"/>
            <ac:grpSpMk id="4" creationId="{D39C5E49-762F-FC66-D1E5-F12A741F74CF}"/>
          </ac:grpSpMkLst>
        </pc:grpChg>
        <pc:grpChg chg="mod">
          <ac:chgData name="Vy Phạm" userId="e891c0452da6819e" providerId="LiveId" clId="{0D8FD521-8633-4644-A939-7B46A6E74F9D}" dt="2024-12-19T06:00:22.746" v="154" actId="1076"/>
          <ac:grpSpMkLst>
            <pc:docMk/>
            <pc:sldMk cId="147300763" sldId="281"/>
            <ac:grpSpMk id="9" creationId="{AD4070C0-7B91-1845-1F9E-96394FC049F0}"/>
          </ac:grpSpMkLst>
        </pc:grpChg>
      </pc:sldChg>
      <pc:sldChg chg="modSp mod modAnim">
        <pc:chgData name="Vy Phạm" userId="e891c0452da6819e" providerId="LiveId" clId="{0D8FD521-8633-4644-A939-7B46A6E74F9D}" dt="2024-12-19T08:56:25.885" v="1819"/>
        <pc:sldMkLst>
          <pc:docMk/>
          <pc:sldMk cId="378869711" sldId="282"/>
        </pc:sldMkLst>
        <pc:spChg chg="mod">
          <ac:chgData name="Vy Phạm" userId="e891c0452da6819e" providerId="LiveId" clId="{0D8FD521-8633-4644-A939-7B46A6E74F9D}" dt="2024-12-19T06:00:34.355" v="157" actId="1076"/>
          <ac:spMkLst>
            <pc:docMk/>
            <pc:sldMk cId="378869711" sldId="282"/>
            <ac:spMk id="16" creationId="{6DB64FB1-2028-86B7-7FE9-27FA79D0EE9E}"/>
          </ac:spMkLst>
        </pc:spChg>
      </pc:sldChg>
      <pc:sldChg chg="modSp mod ord modAnim">
        <pc:chgData name="Vy Phạm" userId="e891c0452da6819e" providerId="LiveId" clId="{0D8FD521-8633-4644-A939-7B46A6E74F9D}" dt="2024-12-19T08:58:04.349" v="1836"/>
        <pc:sldMkLst>
          <pc:docMk/>
          <pc:sldMk cId="3978688486" sldId="283"/>
        </pc:sldMkLst>
        <pc:spChg chg="mod">
          <ac:chgData name="Vy Phạm" userId="e891c0452da6819e" providerId="LiveId" clId="{0D8FD521-8633-4644-A939-7B46A6E74F9D}" dt="2024-12-19T08:11:54.513" v="1239" actId="1076"/>
          <ac:spMkLst>
            <pc:docMk/>
            <pc:sldMk cId="3978688486" sldId="283"/>
            <ac:spMk id="16" creationId="{6DB64FB1-2028-86B7-7FE9-27FA79D0EE9E}"/>
          </ac:spMkLst>
        </pc:spChg>
      </pc:sldChg>
      <pc:sldChg chg="addSp delSp modSp mod delAnim modAnim">
        <pc:chgData name="Vy Phạm" userId="e891c0452da6819e" providerId="LiveId" clId="{0D8FD521-8633-4644-A939-7B46A6E74F9D}" dt="2024-12-19T08:57:26.713" v="1831"/>
        <pc:sldMkLst>
          <pc:docMk/>
          <pc:sldMk cId="430211214" sldId="285"/>
        </pc:sldMkLst>
        <pc:spChg chg="add mod">
          <ac:chgData name="Vy Phạm" userId="e891c0452da6819e" providerId="LiveId" clId="{0D8FD521-8633-4644-A939-7B46A6E74F9D}" dt="2024-12-19T06:13:18.234" v="312" actId="1076"/>
          <ac:spMkLst>
            <pc:docMk/>
            <pc:sldMk cId="430211214" sldId="285"/>
            <ac:spMk id="2" creationId="{BF5EFBCD-DE02-44DC-EABC-B866FAD48D50}"/>
          </ac:spMkLst>
        </pc:spChg>
        <pc:spChg chg="add mod">
          <ac:chgData name="Vy Phạm" userId="e891c0452da6819e" providerId="LiveId" clId="{0D8FD521-8633-4644-A939-7B46A6E74F9D}" dt="2024-12-19T06:13:08.307" v="309" actId="1076"/>
          <ac:spMkLst>
            <pc:docMk/>
            <pc:sldMk cId="430211214" sldId="285"/>
            <ac:spMk id="3" creationId="{715BD98C-3575-D837-29FD-CDB0FBCF70D3}"/>
          </ac:spMkLst>
        </pc:spChg>
        <pc:spChg chg="mod">
          <ac:chgData name="Vy Phạm" userId="e891c0452da6819e" providerId="LiveId" clId="{0D8FD521-8633-4644-A939-7B46A6E74F9D}" dt="2024-12-19T06:13:13.766" v="311" actId="1076"/>
          <ac:spMkLst>
            <pc:docMk/>
            <pc:sldMk cId="430211214" sldId="285"/>
            <ac:spMk id="15" creationId="{00000000-0000-0000-0000-000000000000}"/>
          </ac:spMkLst>
        </pc:spChg>
        <pc:spChg chg="mod">
          <ac:chgData name="Vy Phạm" userId="e891c0452da6819e" providerId="LiveId" clId="{0D8FD521-8633-4644-A939-7B46A6E74F9D}" dt="2024-12-19T06:13:13.766" v="311" actId="1076"/>
          <ac:spMkLst>
            <pc:docMk/>
            <pc:sldMk cId="430211214" sldId="285"/>
            <ac:spMk id="17" creationId="{00000000-0000-0000-0000-000000000000}"/>
          </ac:spMkLst>
        </pc:spChg>
        <pc:spChg chg="del">
          <ac:chgData name="Vy Phạm" userId="e891c0452da6819e" providerId="LiveId" clId="{0D8FD521-8633-4644-A939-7B46A6E74F9D}" dt="2024-12-19T06:12:25.205" v="303" actId="478"/>
          <ac:spMkLst>
            <pc:docMk/>
            <pc:sldMk cId="430211214" sldId="285"/>
            <ac:spMk id="22" creationId="{00000000-0000-0000-0000-000000000000}"/>
          </ac:spMkLst>
        </pc:spChg>
        <pc:spChg chg="del">
          <ac:chgData name="Vy Phạm" userId="e891c0452da6819e" providerId="LiveId" clId="{0D8FD521-8633-4644-A939-7B46A6E74F9D}" dt="2024-12-19T06:12:04.698" v="299" actId="478"/>
          <ac:spMkLst>
            <pc:docMk/>
            <pc:sldMk cId="430211214" sldId="285"/>
            <ac:spMk id="24" creationId="{00000000-0000-0000-0000-000000000000}"/>
          </ac:spMkLst>
        </pc:spChg>
        <pc:grpChg chg="del">
          <ac:chgData name="Vy Phạm" userId="e891c0452da6819e" providerId="LiveId" clId="{0D8FD521-8633-4644-A939-7B46A6E74F9D}" dt="2024-12-19T06:12:03.019" v="298" actId="478"/>
          <ac:grpSpMkLst>
            <pc:docMk/>
            <pc:sldMk cId="430211214" sldId="285"/>
            <ac:grpSpMk id="9" creationId="{00000000-0000-0000-0000-000000000000}"/>
          </ac:grpSpMkLst>
        </pc:grpChg>
        <pc:grpChg chg="mod">
          <ac:chgData name="Vy Phạm" userId="e891c0452da6819e" providerId="LiveId" clId="{0D8FD521-8633-4644-A939-7B46A6E74F9D}" dt="2024-12-19T06:13:13.766" v="311" actId="1076"/>
          <ac:grpSpMkLst>
            <pc:docMk/>
            <pc:sldMk cId="430211214" sldId="285"/>
            <ac:grpSpMk id="14" creationId="{00000000-0000-0000-0000-000000000000}"/>
          </ac:grpSpMkLst>
        </pc:grpChg>
        <pc:graphicFrameChg chg="mod">
          <ac:chgData name="Vy Phạm" userId="e891c0452da6819e" providerId="LiveId" clId="{0D8FD521-8633-4644-A939-7B46A6E74F9D}" dt="2024-12-19T06:13:12.264" v="310" actId="1076"/>
          <ac:graphicFrameMkLst>
            <pc:docMk/>
            <pc:sldMk cId="430211214" sldId="285"/>
            <ac:graphicFrameMk id="21" creationId="{00000000-0000-0000-0000-000000000000}"/>
          </ac:graphicFrameMkLst>
        </pc:graphicFrameChg>
        <pc:picChg chg="mod">
          <ac:chgData name="Vy Phạm" userId="e891c0452da6819e" providerId="LiveId" clId="{0D8FD521-8633-4644-A939-7B46A6E74F9D}" dt="2024-12-19T06:13:13.766" v="311" actId="1076"/>
          <ac:picMkLst>
            <pc:docMk/>
            <pc:sldMk cId="430211214" sldId="285"/>
            <ac:picMk id="16" creationId="{00000000-0000-0000-0000-000000000000}"/>
          </ac:picMkLst>
        </pc:picChg>
      </pc:sldChg>
      <pc:sldChg chg="addSp delSp modSp mod ord delAnim modAnim">
        <pc:chgData name="Vy Phạm" userId="e891c0452da6819e" providerId="LiveId" clId="{0D8FD521-8633-4644-A939-7B46A6E74F9D}" dt="2024-12-19T08:55:53.921" v="1813"/>
        <pc:sldMkLst>
          <pc:docMk/>
          <pc:sldMk cId="1570726010" sldId="287"/>
        </pc:sldMkLst>
        <pc:spChg chg="del">
          <ac:chgData name="Vy Phạm" userId="e891c0452da6819e" providerId="LiveId" clId="{0D8FD521-8633-4644-A939-7B46A6E74F9D}" dt="2024-12-19T05:53:14.358" v="68" actId="478"/>
          <ac:spMkLst>
            <pc:docMk/>
            <pc:sldMk cId="1570726010" sldId="287"/>
            <ac:spMk id="9" creationId="{00000000-0000-0000-0000-000000000000}"/>
          </ac:spMkLst>
        </pc:spChg>
        <pc:spChg chg="mod">
          <ac:chgData name="Vy Phạm" userId="e891c0452da6819e" providerId="LiveId" clId="{0D8FD521-8633-4644-A939-7B46A6E74F9D}" dt="2024-12-19T05:56:08.582" v="82" actId="1076"/>
          <ac:spMkLst>
            <pc:docMk/>
            <pc:sldMk cId="1570726010" sldId="287"/>
            <ac:spMk id="10" creationId="{00000000-0000-0000-0000-000000000000}"/>
          </ac:spMkLst>
        </pc:spChg>
        <pc:spChg chg="mod">
          <ac:chgData name="Vy Phạm" userId="e891c0452da6819e" providerId="LiveId" clId="{0D8FD521-8633-4644-A939-7B46A6E74F9D}" dt="2024-12-19T05:57:27.515" v="113" actId="20577"/>
          <ac:spMkLst>
            <pc:docMk/>
            <pc:sldMk cId="1570726010" sldId="287"/>
            <ac:spMk id="11" creationId="{9B93EA39-D274-991C-548F-1E055A8F3C36}"/>
          </ac:spMkLst>
        </pc:spChg>
        <pc:spChg chg="mod">
          <ac:chgData name="Vy Phạm" userId="e891c0452da6819e" providerId="LiveId" clId="{0D8FD521-8633-4644-A939-7B46A6E74F9D}" dt="2024-12-19T05:57:39.911" v="114" actId="255"/>
          <ac:spMkLst>
            <pc:docMk/>
            <pc:sldMk cId="1570726010" sldId="287"/>
            <ac:spMk id="12" creationId="{9B93EA39-D274-991C-548F-1E055A8F3C36}"/>
          </ac:spMkLst>
        </pc:spChg>
        <pc:picChg chg="add del">
          <ac:chgData name="Vy Phạm" userId="e891c0452da6819e" providerId="LiveId" clId="{0D8FD521-8633-4644-A939-7B46A6E74F9D}" dt="2024-12-19T05:52:56.349" v="64" actId="478"/>
          <ac:picMkLst>
            <pc:docMk/>
            <pc:sldMk cId="1570726010" sldId="287"/>
            <ac:picMk id="2" creationId="{65CA28F8-9935-8C8D-C962-AD71B4021A35}"/>
          </ac:picMkLst>
        </pc:picChg>
        <pc:picChg chg="add mod">
          <ac:chgData name="Vy Phạm" userId="e891c0452da6819e" providerId="LiveId" clId="{0D8FD521-8633-4644-A939-7B46A6E74F9D}" dt="2024-12-19T05:56:03.697" v="81" actId="1076"/>
          <ac:picMkLst>
            <pc:docMk/>
            <pc:sldMk cId="1570726010" sldId="287"/>
            <ac:picMk id="3" creationId="{4A2DF05F-4C26-9698-4F8F-811A90DC0390}"/>
          </ac:picMkLst>
        </pc:picChg>
        <pc:picChg chg="del">
          <ac:chgData name="Vy Phạm" userId="e891c0452da6819e" providerId="LiveId" clId="{0D8FD521-8633-4644-A939-7B46A6E74F9D}" dt="2024-12-19T05:52:50.988" v="62" actId="478"/>
          <ac:picMkLst>
            <pc:docMk/>
            <pc:sldMk cId="1570726010" sldId="287"/>
            <ac:picMk id="8" creationId="{00000000-0000-0000-0000-000000000000}"/>
          </ac:picMkLst>
        </pc:picChg>
      </pc:sldChg>
      <pc:sldChg chg="ord">
        <pc:chgData name="Vy Phạm" userId="e891c0452da6819e" providerId="LiveId" clId="{0D8FD521-8633-4644-A939-7B46A6E74F9D}" dt="2024-12-19T06:13:46.483" v="314"/>
        <pc:sldMkLst>
          <pc:docMk/>
          <pc:sldMk cId="1666079521" sldId="288"/>
        </pc:sldMkLst>
      </pc:sldChg>
      <pc:sldChg chg="ord modTransition">
        <pc:chgData name="Vy Phạm" userId="e891c0452da6819e" providerId="LiveId" clId="{0D8FD521-8633-4644-A939-7B46A6E74F9D}" dt="2024-12-19T09:01:54.683" v="1883"/>
        <pc:sldMkLst>
          <pc:docMk/>
          <pc:sldMk cId="2657336121" sldId="289"/>
        </pc:sldMkLst>
      </pc:sldChg>
      <pc:sldChg chg="ord">
        <pc:chgData name="Vy Phạm" userId="e891c0452da6819e" providerId="LiveId" clId="{0D8FD521-8633-4644-A939-7B46A6E74F9D}" dt="2024-12-19T06:13:59.832" v="316"/>
        <pc:sldMkLst>
          <pc:docMk/>
          <pc:sldMk cId="1892869449" sldId="290"/>
        </pc:sldMkLst>
      </pc:sldChg>
      <pc:sldChg chg="ord">
        <pc:chgData name="Vy Phạm" userId="e891c0452da6819e" providerId="LiveId" clId="{0D8FD521-8633-4644-A939-7B46A6E74F9D}" dt="2024-12-19T06:14:27.995" v="320"/>
        <pc:sldMkLst>
          <pc:docMk/>
          <pc:sldMk cId="2997469851" sldId="291"/>
        </pc:sldMkLst>
      </pc:sldChg>
      <pc:sldChg chg="modSp mod ord modAnim">
        <pc:chgData name="Vy Phạm" userId="e891c0452da6819e" providerId="LiveId" clId="{0D8FD521-8633-4644-A939-7B46A6E74F9D}" dt="2024-12-19T08:56:58.716" v="1826"/>
        <pc:sldMkLst>
          <pc:docMk/>
          <pc:sldMk cId="4252181578" sldId="292"/>
        </pc:sldMkLst>
        <pc:spChg chg="mod">
          <ac:chgData name="Vy Phạm" userId="e891c0452da6819e" providerId="LiveId" clId="{0D8FD521-8633-4644-A939-7B46A6E74F9D}" dt="2024-12-19T06:03:34.369" v="190" actId="1076"/>
          <ac:spMkLst>
            <pc:docMk/>
            <pc:sldMk cId="4252181578" sldId="292"/>
            <ac:spMk id="10" creationId="{00000000-0000-0000-0000-000000000000}"/>
          </ac:spMkLst>
        </pc:spChg>
        <pc:spChg chg="mod">
          <ac:chgData name="Vy Phạm" userId="e891c0452da6819e" providerId="LiveId" clId="{0D8FD521-8633-4644-A939-7B46A6E74F9D}" dt="2024-12-19T06:03:34.369" v="190" actId="1076"/>
          <ac:spMkLst>
            <pc:docMk/>
            <pc:sldMk cId="4252181578" sldId="292"/>
            <ac:spMk id="12" creationId="{00000000-0000-0000-0000-000000000000}"/>
          </ac:spMkLst>
        </pc:spChg>
        <pc:spChg chg="mod">
          <ac:chgData name="Vy Phạm" userId="e891c0452da6819e" providerId="LiveId" clId="{0D8FD521-8633-4644-A939-7B46A6E74F9D}" dt="2024-12-19T06:04:41.659" v="242" actId="14100"/>
          <ac:spMkLst>
            <pc:docMk/>
            <pc:sldMk cId="4252181578" sldId="292"/>
            <ac:spMk id="15" creationId="{00000000-0000-0000-0000-000000000000}"/>
          </ac:spMkLst>
        </pc:spChg>
        <pc:spChg chg="mod">
          <ac:chgData name="Vy Phạm" userId="e891c0452da6819e" providerId="LiveId" clId="{0D8FD521-8633-4644-A939-7B46A6E74F9D}" dt="2024-12-19T06:04:36.432" v="241" actId="1076"/>
          <ac:spMkLst>
            <pc:docMk/>
            <pc:sldMk cId="4252181578" sldId="292"/>
            <ac:spMk id="17" creationId="{00000000-0000-0000-0000-000000000000}"/>
          </ac:spMkLst>
        </pc:spChg>
        <pc:spChg chg="mod">
          <ac:chgData name="Vy Phạm" userId="e891c0452da6819e" providerId="LiveId" clId="{0D8FD521-8633-4644-A939-7B46A6E74F9D}" dt="2024-12-19T06:04:51.043" v="244" actId="1076"/>
          <ac:spMkLst>
            <pc:docMk/>
            <pc:sldMk cId="4252181578" sldId="292"/>
            <ac:spMk id="18" creationId="{00000000-0000-0000-0000-000000000000}"/>
          </ac:spMkLst>
        </pc:spChg>
        <pc:spChg chg="mod">
          <ac:chgData name="Vy Phạm" userId="e891c0452da6819e" providerId="LiveId" clId="{0D8FD521-8633-4644-A939-7B46A6E74F9D}" dt="2024-12-19T06:04:00.396" v="235" actId="20577"/>
          <ac:spMkLst>
            <pc:docMk/>
            <pc:sldMk cId="4252181578" sldId="292"/>
            <ac:spMk id="24" creationId="{00000000-0000-0000-0000-000000000000}"/>
          </ac:spMkLst>
        </pc:spChg>
        <pc:grpChg chg="mod">
          <ac:chgData name="Vy Phạm" userId="e891c0452da6819e" providerId="LiveId" clId="{0D8FD521-8633-4644-A939-7B46A6E74F9D}" dt="2024-12-19T06:03:34.369" v="190" actId="1076"/>
          <ac:grpSpMkLst>
            <pc:docMk/>
            <pc:sldMk cId="4252181578" sldId="292"/>
            <ac:grpSpMk id="9" creationId="{00000000-0000-0000-0000-000000000000}"/>
          </ac:grpSpMkLst>
        </pc:grpChg>
        <pc:grpChg chg="mod">
          <ac:chgData name="Vy Phạm" userId="e891c0452da6819e" providerId="LiveId" clId="{0D8FD521-8633-4644-A939-7B46A6E74F9D}" dt="2024-12-19T06:04:36.432" v="241" actId="1076"/>
          <ac:grpSpMkLst>
            <pc:docMk/>
            <pc:sldMk cId="4252181578" sldId="292"/>
            <ac:grpSpMk id="14" creationId="{00000000-0000-0000-0000-000000000000}"/>
          </ac:grpSpMkLst>
        </pc:grpChg>
        <pc:picChg chg="mod">
          <ac:chgData name="Vy Phạm" userId="e891c0452da6819e" providerId="LiveId" clId="{0D8FD521-8633-4644-A939-7B46A6E74F9D}" dt="2024-12-19T06:03:34.369" v="190" actId="1076"/>
          <ac:picMkLst>
            <pc:docMk/>
            <pc:sldMk cId="4252181578" sldId="292"/>
            <ac:picMk id="11" creationId="{00000000-0000-0000-0000-000000000000}"/>
          </ac:picMkLst>
        </pc:picChg>
        <pc:picChg chg="mod">
          <ac:chgData name="Vy Phạm" userId="e891c0452da6819e" providerId="LiveId" clId="{0D8FD521-8633-4644-A939-7B46A6E74F9D}" dt="2024-12-19T06:04:47.168" v="243" actId="14100"/>
          <ac:picMkLst>
            <pc:docMk/>
            <pc:sldMk cId="4252181578" sldId="292"/>
            <ac:picMk id="13" creationId="{00000000-0000-0000-0000-000000000000}"/>
          </ac:picMkLst>
        </pc:picChg>
        <pc:picChg chg="mod">
          <ac:chgData name="Vy Phạm" userId="e891c0452da6819e" providerId="LiveId" clId="{0D8FD521-8633-4644-A939-7B46A6E74F9D}" dt="2024-12-19T06:04:36.432" v="241" actId="1076"/>
          <ac:picMkLst>
            <pc:docMk/>
            <pc:sldMk cId="4252181578" sldId="292"/>
            <ac:picMk id="16" creationId="{00000000-0000-0000-0000-000000000000}"/>
          </ac:picMkLst>
        </pc:picChg>
      </pc:sldChg>
      <pc:sldChg chg="ord">
        <pc:chgData name="Vy Phạm" userId="e891c0452da6819e" providerId="LiveId" clId="{0D8FD521-8633-4644-A939-7B46A6E74F9D}" dt="2024-12-19T06:14:41.120" v="322"/>
        <pc:sldMkLst>
          <pc:docMk/>
          <pc:sldMk cId="1702389573" sldId="293"/>
        </pc:sldMkLst>
      </pc:sldChg>
      <pc:sldChg chg="modSp mod ord modAnim">
        <pc:chgData name="Vy Phạm" userId="e891c0452da6819e" providerId="LiveId" clId="{0D8FD521-8633-4644-A939-7B46A6E74F9D}" dt="2024-12-19T08:57:44.639" v="1834"/>
        <pc:sldMkLst>
          <pc:docMk/>
          <pc:sldMk cId="1620609303" sldId="294"/>
        </pc:sldMkLst>
        <pc:spChg chg="mod">
          <ac:chgData name="Vy Phạm" userId="e891c0452da6819e" providerId="LiveId" clId="{0D8FD521-8633-4644-A939-7B46A6E74F9D}" dt="2024-12-19T06:15:19.908" v="347" actId="20577"/>
          <ac:spMkLst>
            <pc:docMk/>
            <pc:sldMk cId="1620609303" sldId="294"/>
            <ac:spMk id="24" creationId="{00000000-0000-0000-0000-000000000000}"/>
          </ac:spMkLst>
        </pc:spChg>
        <pc:spChg chg="mod">
          <ac:chgData name="Vy Phạm" userId="e891c0452da6819e" providerId="LiveId" clId="{0D8FD521-8633-4644-A939-7B46A6E74F9D}" dt="2024-12-19T06:23:50.195" v="637" actId="20577"/>
          <ac:spMkLst>
            <pc:docMk/>
            <pc:sldMk cId="1620609303" sldId="294"/>
            <ac:spMk id="25" creationId="{9B93EA39-D274-991C-548F-1E055A8F3C36}"/>
          </ac:spMkLst>
        </pc:spChg>
      </pc:sldChg>
      <pc:sldChg chg="modSp ord">
        <pc:chgData name="Vy Phạm" userId="e891c0452da6819e" providerId="LiveId" clId="{0D8FD521-8633-4644-A939-7B46A6E74F9D}" dt="2024-12-19T06:16:22.261" v="363" actId="20577"/>
        <pc:sldMkLst>
          <pc:docMk/>
          <pc:sldMk cId="1360850885" sldId="295"/>
        </pc:sldMkLst>
        <pc:spChg chg="mod">
          <ac:chgData name="Vy Phạm" userId="e891c0452da6819e" providerId="LiveId" clId="{0D8FD521-8633-4644-A939-7B46A6E74F9D}" dt="2024-12-19T06:16:22.261" v="363" actId="20577"/>
          <ac:spMkLst>
            <pc:docMk/>
            <pc:sldMk cId="1360850885" sldId="295"/>
            <ac:spMk id="25" creationId="{9B93EA39-D274-991C-548F-1E055A8F3C36}"/>
          </ac:spMkLst>
        </pc:spChg>
      </pc:sldChg>
      <pc:sldChg chg="modSp mod ord">
        <pc:chgData name="Vy Phạm" userId="e891c0452da6819e" providerId="LiveId" clId="{0D8FD521-8633-4644-A939-7B46A6E74F9D}" dt="2024-12-19T06:18:43.312" v="416" actId="1076"/>
        <pc:sldMkLst>
          <pc:docMk/>
          <pc:sldMk cId="1348815239" sldId="296"/>
        </pc:sldMkLst>
        <pc:spChg chg="mod">
          <ac:chgData name="Vy Phạm" userId="e891c0452da6819e" providerId="LiveId" clId="{0D8FD521-8633-4644-A939-7B46A6E74F9D}" dt="2024-12-19T06:18:43.312" v="416" actId="1076"/>
          <ac:spMkLst>
            <pc:docMk/>
            <pc:sldMk cId="1348815239" sldId="296"/>
            <ac:spMk id="25" creationId="{9B93EA39-D274-991C-548F-1E055A8F3C36}"/>
          </ac:spMkLst>
        </pc:spChg>
      </pc:sldChg>
      <pc:sldChg chg="modSp mod ord">
        <pc:chgData name="Vy Phạm" userId="e891c0452da6819e" providerId="LiveId" clId="{0D8FD521-8633-4644-A939-7B46A6E74F9D}" dt="2024-12-19T06:18:59.963" v="421" actId="1076"/>
        <pc:sldMkLst>
          <pc:docMk/>
          <pc:sldMk cId="1746067293" sldId="297"/>
        </pc:sldMkLst>
        <pc:spChg chg="mod">
          <ac:chgData name="Vy Phạm" userId="e891c0452da6819e" providerId="LiveId" clId="{0D8FD521-8633-4644-A939-7B46A6E74F9D}" dt="2024-12-19T06:18:55.936" v="419" actId="1076"/>
          <ac:spMkLst>
            <pc:docMk/>
            <pc:sldMk cId="1746067293" sldId="297"/>
            <ac:spMk id="25" creationId="{9B93EA39-D274-991C-548F-1E055A8F3C36}"/>
          </ac:spMkLst>
        </pc:spChg>
        <pc:picChg chg="mod">
          <ac:chgData name="Vy Phạm" userId="e891c0452da6819e" providerId="LiveId" clId="{0D8FD521-8633-4644-A939-7B46A6E74F9D}" dt="2024-12-19T06:18:59.963" v="421" actId="1076"/>
          <ac:picMkLst>
            <pc:docMk/>
            <pc:sldMk cId="1746067293" sldId="297"/>
            <ac:picMk id="2" creationId="{00000000-0000-0000-0000-000000000000}"/>
          </ac:picMkLst>
        </pc:picChg>
      </pc:sldChg>
      <pc:sldChg chg="modSp mod ord">
        <pc:chgData name="Vy Phạm" userId="e891c0452da6819e" providerId="LiveId" clId="{0D8FD521-8633-4644-A939-7B46A6E74F9D}" dt="2024-12-19T06:19:21.796" v="426" actId="1076"/>
        <pc:sldMkLst>
          <pc:docMk/>
          <pc:sldMk cId="433964554" sldId="298"/>
        </pc:sldMkLst>
        <pc:spChg chg="mod">
          <ac:chgData name="Vy Phạm" userId="e891c0452da6819e" providerId="LiveId" clId="{0D8FD521-8633-4644-A939-7B46A6E74F9D}" dt="2024-12-19T06:19:21.796" v="426" actId="1076"/>
          <ac:spMkLst>
            <pc:docMk/>
            <pc:sldMk cId="433964554" sldId="298"/>
            <ac:spMk id="25" creationId="{9B93EA39-D274-991C-548F-1E055A8F3C36}"/>
          </ac:spMkLst>
        </pc:spChg>
      </pc:sldChg>
      <pc:sldChg chg="modSp mod ord modAnim">
        <pc:chgData name="Vy Phạm" userId="e891c0452da6819e" providerId="LiveId" clId="{0D8FD521-8633-4644-A939-7B46A6E74F9D}" dt="2024-12-19T06:19:36.892" v="431" actId="1076"/>
        <pc:sldMkLst>
          <pc:docMk/>
          <pc:sldMk cId="941026800" sldId="299"/>
        </pc:sldMkLst>
        <pc:spChg chg="mod">
          <ac:chgData name="Vy Phạm" userId="e891c0452da6819e" providerId="LiveId" clId="{0D8FD521-8633-4644-A939-7B46A6E74F9D}" dt="2024-12-19T06:19:36.892" v="431" actId="1076"/>
          <ac:spMkLst>
            <pc:docMk/>
            <pc:sldMk cId="941026800" sldId="299"/>
            <ac:spMk id="25" creationId="{9B93EA39-D274-991C-548F-1E055A8F3C36}"/>
          </ac:spMkLst>
        </pc:spChg>
      </pc:sldChg>
      <pc:sldChg chg="modSp mod ord modTransition">
        <pc:chgData name="Vy Phạm" userId="e891c0452da6819e" providerId="LiveId" clId="{0D8FD521-8633-4644-A939-7B46A6E74F9D}" dt="2024-12-19T09:02:10.581" v="1885"/>
        <pc:sldMkLst>
          <pc:docMk/>
          <pc:sldMk cId="3252154740" sldId="300"/>
        </pc:sldMkLst>
        <pc:graphicFrameChg chg="mod modGraphic">
          <ac:chgData name="Vy Phạm" userId="e891c0452da6819e" providerId="LiveId" clId="{0D8FD521-8633-4644-A939-7B46A6E74F9D}" dt="2024-12-19T06:20:52.502" v="499" actId="14734"/>
          <ac:graphicFrameMkLst>
            <pc:docMk/>
            <pc:sldMk cId="3252154740" sldId="300"/>
            <ac:graphicFrameMk id="6" creationId="{00000000-0000-0000-0000-000000000000}"/>
          </ac:graphicFrameMkLst>
        </pc:graphicFrameChg>
      </pc:sldChg>
      <pc:sldChg chg="modSp mod ord">
        <pc:chgData name="Vy Phạm" userId="e891c0452da6819e" providerId="LiveId" clId="{0D8FD521-8633-4644-A939-7B46A6E74F9D}" dt="2024-12-19T08:02:22.710" v="818"/>
        <pc:sldMkLst>
          <pc:docMk/>
          <pc:sldMk cId="217283217" sldId="301"/>
        </pc:sldMkLst>
        <pc:spChg chg="mod">
          <ac:chgData name="Vy Phạm" userId="e891c0452da6819e" providerId="LiveId" clId="{0D8FD521-8633-4644-A939-7B46A6E74F9D}" dt="2024-12-19T06:25:18.839" v="658" actId="1076"/>
          <ac:spMkLst>
            <pc:docMk/>
            <pc:sldMk cId="217283217" sldId="301"/>
            <ac:spMk id="8" creationId="{00000000-0000-0000-0000-000000000000}"/>
          </ac:spMkLst>
        </pc:spChg>
        <pc:spChg chg="mod">
          <ac:chgData name="Vy Phạm" userId="e891c0452da6819e" providerId="LiveId" clId="{0D8FD521-8633-4644-A939-7B46A6E74F9D}" dt="2024-12-19T06:25:18.839" v="658" actId="1076"/>
          <ac:spMkLst>
            <pc:docMk/>
            <pc:sldMk cId="217283217" sldId="301"/>
            <ac:spMk id="10" creationId="{00000000-0000-0000-0000-000000000000}"/>
          </ac:spMkLst>
        </pc:spChg>
        <pc:graphicFrameChg chg="mod modGraphic">
          <ac:chgData name="Vy Phạm" userId="e891c0452da6819e" providerId="LiveId" clId="{0D8FD521-8633-4644-A939-7B46A6E74F9D}" dt="2024-12-19T08:02:22.710" v="818"/>
          <ac:graphicFrameMkLst>
            <pc:docMk/>
            <pc:sldMk cId="217283217" sldId="301"/>
            <ac:graphicFrameMk id="6" creationId="{00000000-0000-0000-0000-000000000000}"/>
          </ac:graphicFrameMkLst>
        </pc:graphicFrameChg>
        <pc:picChg chg="mod">
          <ac:chgData name="Vy Phạm" userId="e891c0452da6819e" providerId="LiveId" clId="{0D8FD521-8633-4644-A939-7B46A6E74F9D}" dt="2024-12-19T06:25:18.839" v="658" actId="1076"/>
          <ac:picMkLst>
            <pc:docMk/>
            <pc:sldMk cId="217283217" sldId="301"/>
            <ac:picMk id="20482" creationId="{00000000-0000-0000-0000-000000000000}"/>
          </ac:picMkLst>
        </pc:picChg>
        <pc:picChg chg="mod">
          <ac:chgData name="Vy Phạm" userId="e891c0452da6819e" providerId="LiveId" clId="{0D8FD521-8633-4644-A939-7B46A6E74F9D}" dt="2024-12-19T06:25:18.839" v="658" actId="1076"/>
          <ac:picMkLst>
            <pc:docMk/>
            <pc:sldMk cId="217283217" sldId="301"/>
            <ac:picMk id="20484" creationId="{00000000-0000-0000-0000-000000000000}"/>
          </ac:picMkLst>
        </pc:picChg>
      </pc:sldChg>
      <pc:sldChg chg="modSp mod ord addAnim delAnim">
        <pc:chgData name="Vy Phạm" userId="e891c0452da6819e" providerId="LiveId" clId="{0D8FD521-8633-4644-A939-7B46A6E74F9D}" dt="2024-12-19T08:02:27.998" v="831"/>
        <pc:sldMkLst>
          <pc:docMk/>
          <pc:sldMk cId="379883212" sldId="302"/>
        </pc:sldMkLst>
        <pc:spChg chg="mod">
          <ac:chgData name="Vy Phạm" userId="e891c0452da6819e" providerId="LiveId" clId="{0D8FD521-8633-4644-A939-7B46A6E74F9D}" dt="2024-12-19T08:01:35.902" v="762" actId="1076"/>
          <ac:spMkLst>
            <pc:docMk/>
            <pc:sldMk cId="379883212" sldId="302"/>
            <ac:spMk id="8" creationId="{00000000-0000-0000-0000-000000000000}"/>
          </ac:spMkLst>
        </pc:spChg>
        <pc:spChg chg="mod">
          <ac:chgData name="Vy Phạm" userId="e891c0452da6819e" providerId="LiveId" clId="{0D8FD521-8633-4644-A939-7B46A6E74F9D}" dt="2024-12-19T08:01:39.127" v="763" actId="1076"/>
          <ac:spMkLst>
            <pc:docMk/>
            <pc:sldMk cId="379883212" sldId="302"/>
            <ac:spMk id="10" creationId="{00000000-0000-0000-0000-000000000000}"/>
          </ac:spMkLst>
        </pc:spChg>
        <pc:graphicFrameChg chg="mod modGraphic">
          <ac:chgData name="Vy Phạm" userId="e891c0452da6819e" providerId="LiveId" clId="{0D8FD521-8633-4644-A939-7B46A6E74F9D}" dt="2024-12-19T08:02:27.998" v="831"/>
          <ac:graphicFrameMkLst>
            <pc:docMk/>
            <pc:sldMk cId="379883212" sldId="302"/>
            <ac:graphicFrameMk id="6" creationId="{00000000-0000-0000-0000-000000000000}"/>
          </ac:graphicFrameMkLst>
        </pc:graphicFrameChg>
        <pc:picChg chg="mod">
          <ac:chgData name="Vy Phạm" userId="e891c0452da6819e" providerId="LiveId" clId="{0D8FD521-8633-4644-A939-7B46A6E74F9D}" dt="2024-12-19T08:01:29.706" v="759" actId="1076"/>
          <ac:picMkLst>
            <pc:docMk/>
            <pc:sldMk cId="379883212" sldId="302"/>
            <ac:picMk id="22532" creationId="{00000000-0000-0000-0000-000000000000}"/>
          </ac:picMkLst>
        </pc:picChg>
        <pc:picChg chg="mod">
          <ac:chgData name="Vy Phạm" userId="e891c0452da6819e" providerId="LiveId" clId="{0D8FD521-8633-4644-A939-7B46A6E74F9D}" dt="2024-12-19T08:01:32.968" v="761" actId="14100"/>
          <ac:picMkLst>
            <pc:docMk/>
            <pc:sldMk cId="379883212" sldId="302"/>
            <ac:picMk id="22534" creationId="{00000000-0000-0000-0000-000000000000}"/>
          </ac:picMkLst>
        </pc:picChg>
      </pc:sldChg>
      <pc:sldChg chg="modSp mod ord">
        <pc:chgData name="Vy Phạm" userId="e891c0452da6819e" providerId="LiveId" clId="{0D8FD521-8633-4644-A939-7B46A6E74F9D}" dt="2024-12-19T08:04:48.670" v="912"/>
        <pc:sldMkLst>
          <pc:docMk/>
          <pc:sldMk cId="2980751545" sldId="304"/>
        </pc:sldMkLst>
        <pc:graphicFrameChg chg="mod modGraphic">
          <ac:chgData name="Vy Phạm" userId="e891c0452da6819e" providerId="LiveId" clId="{0D8FD521-8633-4644-A939-7B46A6E74F9D}" dt="2024-12-19T08:04:48.670" v="912"/>
          <ac:graphicFrameMkLst>
            <pc:docMk/>
            <pc:sldMk cId="2980751545" sldId="304"/>
            <ac:graphicFrameMk id="6" creationId="{00000000-0000-0000-0000-000000000000}"/>
          </ac:graphicFrameMkLst>
        </pc:graphicFrameChg>
      </pc:sldChg>
      <pc:sldChg chg="modSp mod ord">
        <pc:chgData name="Vy Phạm" userId="e891c0452da6819e" providerId="LiveId" clId="{0D8FD521-8633-4644-A939-7B46A6E74F9D}" dt="2024-12-19T08:07:12.021" v="1014" actId="14100"/>
        <pc:sldMkLst>
          <pc:docMk/>
          <pc:sldMk cId="786327774" sldId="305"/>
        </pc:sldMkLst>
        <pc:graphicFrameChg chg="mod modGraphic">
          <ac:chgData name="Vy Phạm" userId="e891c0452da6819e" providerId="LiveId" clId="{0D8FD521-8633-4644-A939-7B46A6E74F9D}" dt="2024-12-19T08:07:12.021" v="1014" actId="14100"/>
          <ac:graphicFrameMkLst>
            <pc:docMk/>
            <pc:sldMk cId="786327774" sldId="305"/>
            <ac:graphicFrameMk id="6" creationId="{00000000-0000-0000-0000-000000000000}"/>
          </ac:graphicFrameMkLst>
        </pc:graphicFrameChg>
      </pc:sldChg>
      <pc:sldChg chg="addSp delSp modSp mod ord">
        <pc:chgData name="Vy Phạm" userId="e891c0452da6819e" providerId="LiveId" clId="{0D8FD521-8633-4644-A939-7B46A6E74F9D}" dt="2024-12-19T08:09:36.491" v="1145" actId="5793"/>
        <pc:sldMkLst>
          <pc:docMk/>
          <pc:sldMk cId="1621088773" sldId="306"/>
        </pc:sldMkLst>
        <pc:graphicFrameChg chg="mod modGraphic">
          <ac:chgData name="Vy Phạm" userId="e891c0452da6819e" providerId="LiveId" clId="{0D8FD521-8633-4644-A939-7B46A6E74F9D}" dt="2024-12-19T08:09:36.491" v="1145" actId="5793"/>
          <ac:graphicFrameMkLst>
            <pc:docMk/>
            <pc:sldMk cId="1621088773" sldId="306"/>
            <ac:graphicFrameMk id="6" creationId="{00000000-0000-0000-0000-000000000000}"/>
          </ac:graphicFrameMkLst>
        </pc:graphicFrameChg>
        <pc:picChg chg="add del">
          <ac:chgData name="Vy Phạm" userId="e891c0452da6819e" providerId="LiveId" clId="{0D8FD521-8633-4644-A939-7B46A6E74F9D}" dt="2024-12-19T08:09:23.651" v="1130" actId="22"/>
          <ac:picMkLst>
            <pc:docMk/>
            <pc:sldMk cId="1621088773" sldId="306"/>
            <ac:picMk id="3" creationId="{7A263D70-F0EF-9F65-AFE3-75EE6042C4E2}"/>
          </ac:picMkLst>
        </pc:picChg>
      </pc:sldChg>
      <pc:sldChg chg="modSp mod ord">
        <pc:chgData name="Vy Phạm" userId="e891c0452da6819e" providerId="LiveId" clId="{0D8FD521-8633-4644-A939-7B46A6E74F9D}" dt="2024-12-19T08:10:58.939" v="1218"/>
        <pc:sldMkLst>
          <pc:docMk/>
          <pc:sldMk cId="1867080657" sldId="307"/>
        </pc:sldMkLst>
        <pc:graphicFrameChg chg="mod modGraphic">
          <ac:chgData name="Vy Phạm" userId="e891c0452da6819e" providerId="LiveId" clId="{0D8FD521-8633-4644-A939-7B46A6E74F9D}" dt="2024-12-19T08:10:58.939" v="1218"/>
          <ac:graphicFrameMkLst>
            <pc:docMk/>
            <pc:sldMk cId="1867080657" sldId="307"/>
            <ac:graphicFrameMk id="6" creationId="{00000000-0000-0000-0000-000000000000}"/>
          </ac:graphicFrameMkLst>
        </pc:graphicFrameChg>
      </pc:sldChg>
      <pc:sldChg chg="ord">
        <pc:chgData name="Vy Phạm" userId="e891c0452da6819e" providerId="LiveId" clId="{0D8FD521-8633-4644-A939-7B46A6E74F9D}" dt="2024-12-19T06:24:09.911" v="639"/>
        <pc:sldMkLst>
          <pc:docMk/>
          <pc:sldMk cId="2878912616" sldId="308"/>
        </pc:sldMkLst>
      </pc:sldChg>
      <pc:sldChg chg="ord">
        <pc:chgData name="Vy Phạm" userId="e891c0452da6819e" providerId="LiveId" clId="{0D8FD521-8633-4644-A939-7B46A6E74F9D}" dt="2024-12-19T08:01:48.418" v="765"/>
        <pc:sldMkLst>
          <pc:docMk/>
          <pc:sldMk cId="2921296430" sldId="310"/>
        </pc:sldMkLst>
      </pc:sldChg>
      <pc:sldChg chg="ord">
        <pc:chgData name="Vy Phạm" userId="e891c0452da6819e" providerId="LiveId" clId="{0D8FD521-8633-4644-A939-7B46A6E74F9D}" dt="2024-12-19T08:04:54.415" v="914"/>
        <pc:sldMkLst>
          <pc:docMk/>
          <pc:sldMk cId="3035550442" sldId="311"/>
        </pc:sldMkLst>
      </pc:sldChg>
      <pc:sldChg chg="ord">
        <pc:chgData name="Vy Phạm" userId="e891c0452da6819e" providerId="LiveId" clId="{0D8FD521-8633-4644-A939-7B46A6E74F9D}" dt="2024-12-19T08:11:02.955" v="1220"/>
        <pc:sldMkLst>
          <pc:docMk/>
          <pc:sldMk cId="649377113" sldId="314"/>
        </pc:sldMkLst>
      </pc:sldChg>
      <pc:sldChg chg="ord">
        <pc:chgData name="Vy Phạm" userId="e891c0452da6819e" providerId="LiveId" clId="{0D8FD521-8633-4644-A939-7B46A6E74F9D}" dt="2024-12-19T06:24:24.826" v="645"/>
        <pc:sldMkLst>
          <pc:docMk/>
          <pc:sldMk cId="3286085173" sldId="315"/>
        </pc:sldMkLst>
      </pc:sldChg>
      <pc:sldChg chg="ord">
        <pc:chgData name="Vy Phạm" userId="e891c0452da6819e" providerId="LiveId" clId="{0D8FD521-8633-4644-A939-7B46A6E74F9D}" dt="2024-12-19T06:24:19.480" v="643"/>
        <pc:sldMkLst>
          <pc:docMk/>
          <pc:sldMk cId="1463470763" sldId="316"/>
        </pc:sldMkLst>
      </pc:sldChg>
      <pc:sldChg chg="ord">
        <pc:chgData name="Vy Phạm" userId="e891c0452da6819e" providerId="LiveId" clId="{0D8FD521-8633-4644-A939-7B46A6E74F9D}" dt="2024-12-19T08:01:54.549" v="767"/>
        <pc:sldMkLst>
          <pc:docMk/>
          <pc:sldMk cId="3666131869" sldId="317"/>
        </pc:sldMkLst>
      </pc:sldChg>
      <pc:sldChg chg="ord">
        <pc:chgData name="Vy Phạm" userId="e891c0452da6819e" providerId="LiveId" clId="{0D8FD521-8633-4644-A939-7B46A6E74F9D}" dt="2024-12-19T08:01:58.031" v="769"/>
        <pc:sldMkLst>
          <pc:docMk/>
          <pc:sldMk cId="2186734975" sldId="318"/>
        </pc:sldMkLst>
      </pc:sldChg>
      <pc:sldChg chg="ord">
        <pc:chgData name="Vy Phạm" userId="e891c0452da6819e" providerId="LiveId" clId="{0D8FD521-8633-4644-A939-7B46A6E74F9D}" dt="2024-12-19T08:07:18.812" v="1016"/>
        <pc:sldMkLst>
          <pc:docMk/>
          <pc:sldMk cId="2717149463" sldId="319"/>
        </pc:sldMkLst>
      </pc:sldChg>
      <pc:sldChg chg="ord">
        <pc:chgData name="Vy Phạm" userId="e891c0452da6819e" providerId="LiveId" clId="{0D8FD521-8633-4644-A939-7B46A6E74F9D}" dt="2024-12-19T08:09:46.823" v="1147"/>
        <pc:sldMkLst>
          <pc:docMk/>
          <pc:sldMk cId="2162916351" sldId="320"/>
        </pc:sldMkLst>
      </pc:sldChg>
      <pc:sldChg chg="modSp mod ord modTransition">
        <pc:chgData name="Vy Phạm" userId="e891c0452da6819e" providerId="LiveId" clId="{0D8FD521-8633-4644-A939-7B46A6E74F9D}" dt="2024-12-19T09:02:32.622" v="1888"/>
        <pc:sldMkLst>
          <pc:docMk/>
          <pc:sldMk cId="312138724" sldId="321"/>
        </pc:sldMkLst>
        <pc:graphicFrameChg chg="modGraphic">
          <ac:chgData name="Vy Phạm" userId="e891c0452da6819e" providerId="LiveId" clId="{0D8FD521-8633-4644-A939-7B46A6E74F9D}" dt="2024-12-19T08:13:40.038" v="1280" actId="20577"/>
          <ac:graphicFrameMkLst>
            <pc:docMk/>
            <pc:sldMk cId="312138724" sldId="321"/>
            <ac:graphicFrameMk id="22" creationId="{00000000-0000-0000-0000-000000000000}"/>
          </ac:graphicFrameMkLst>
        </pc:graphicFrameChg>
      </pc:sldChg>
      <pc:sldChg chg="modSp ord">
        <pc:chgData name="Vy Phạm" userId="e891c0452da6819e" providerId="LiveId" clId="{0D8FD521-8633-4644-A939-7B46A6E74F9D}" dt="2024-12-19T08:14:54.403" v="1295" actId="255"/>
        <pc:sldMkLst>
          <pc:docMk/>
          <pc:sldMk cId="397834934" sldId="322"/>
        </pc:sldMkLst>
        <pc:spChg chg="mod">
          <ac:chgData name="Vy Phạm" userId="e891c0452da6819e" providerId="LiveId" clId="{0D8FD521-8633-4644-A939-7B46A6E74F9D}" dt="2024-12-19T08:14:54.403" v="1295" actId="255"/>
          <ac:spMkLst>
            <pc:docMk/>
            <pc:sldMk cId="397834934" sldId="322"/>
            <ac:spMk id="11" creationId="{9B93EA39-D274-991C-548F-1E055A8F3C36}"/>
          </ac:spMkLst>
        </pc:spChg>
        <pc:spChg chg="mod">
          <ac:chgData name="Vy Phạm" userId="e891c0452da6819e" providerId="LiveId" clId="{0D8FD521-8633-4644-A939-7B46A6E74F9D}" dt="2024-12-19T08:14:49.840" v="1294" actId="255"/>
          <ac:spMkLst>
            <pc:docMk/>
            <pc:sldMk cId="397834934" sldId="322"/>
            <ac:spMk id="12" creationId="{9B93EA39-D274-991C-548F-1E055A8F3C36}"/>
          </ac:spMkLst>
        </pc:spChg>
      </pc:sldChg>
      <pc:sldChg chg="del">
        <pc:chgData name="Vy Phạm" userId="e891c0452da6819e" providerId="LiveId" clId="{0D8FD521-8633-4644-A939-7B46A6E74F9D}" dt="2024-12-19T08:46:49.066" v="1682" actId="47"/>
        <pc:sldMkLst>
          <pc:docMk/>
          <pc:sldMk cId="3932831690" sldId="323"/>
        </pc:sldMkLst>
      </pc:sldChg>
      <pc:sldChg chg="del">
        <pc:chgData name="Vy Phạm" userId="e891c0452da6819e" providerId="LiveId" clId="{0D8FD521-8633-4644-A939-7B46A6E74F9D}" dt="2024-12-19T08:46:50.077" v="1683" actId="47"/>
        <pc:sldMkLst>
          <pc:docMk/>
          <pc:sldMk cId="3469324888" sldId="324"/>
        </pc:sldMkLst>
      </pc:sldChg>
      <pc:sldChg chg="del">
        <pc:chgData name="Vy Phạm" userId="e891c0452da6819e" providerId="LiveId" clId="{0D8FD521-8633-4644-A939-7B46A6E74F9D}" dt="2024-12-19T08:46:51.290" v="1684" actId="47"/>
        <pc:sldMkLst>
          <pc:docMk/>
          <pc:sldMk cId="2225020729" sldId="325"/>
        </pc:sldMkLst>
      </pc:sldChg>
      <pc:sldChg chg="del">
        <pc:chgData name="Vy Phạm" userId="e891c0452da6819e" providerId="LiveId" clId="{0D8FD521-8633-4644-A939-7B46A6E74F9D}" dt="2024-12-19T08:46:52.126" v="1685" actId="47"/>
        <pc:sldMkLst>
          <pc:docMk/>
          <pc:sldMk cId="977841898" sldId="326"/>
        </pc:sldMkLst>
      </pc:sldChg>
      <pc:sldChg chg="del">
        <pc:chgData name="Vy Phạm" userId="e891c0452da6819e" providerId="LiveId" clId="{0D8FD521-8633-4644-A939-7B46A6E74F9D}" dt="2024-12-19T08:46:53.002" v="1686" actId="47"/>
        <pc:sldMkLst>
          <pc:docMk/>
          <pc:sldMk cId="4202373254" sldId="327"/>
        </pc:sldMkLst>
      </pc:sldChg>
      <pc:sldChg chg="addSp delSp modSp mod ord modTransition delAnim modAnim">
        <pc:chgData name="Vy Phạm" userId="e891c0452da6819e" providerId="LiveId" clId="{0D8FD521-8633-4644-A939-7B46A6E74F9D}" dt="2024-12-19T09:05:16.249" v="1900"/>
        <pc:sldMkLst>
          <pc:docMk/>
          <pc:sldMk cId="1106882931" sldId="328"/>
        </pc:sldMkLst>
        <pc:spChg chg="add mod">
          <ac:chgData name="Vy Phạm" userId="e891c0452da6819e" providerId="LiveId" clId="{0D8FD521-8633-4644-A939-7B46A6E74F9D}" dt="2024-12-19T08:34:22.814" v="1472" actId="113"/>
          <ac:spMkLst>
            <pc:docMk/>
            <pc:sldMk cId="1106882931" sldId="328"/>
            <ac:spMk id="2" creationId="{4BBB2E79-5AD8-7A04-05BA-D95780855181}"/>
          </ac:spMkLst>
        </pc:spChg>
        <pc:spChg chg="add mod">
          <ac:chgData name="Vy Phạm" userId="e891c0452da6819e" providerId="LiveId" clId="{0D8FD521-8633-4644-A939-7B46A6E74F9D}" dt="2024-12-19T08:37:46.693" v="1541" actId="1076"/>
          <ac:spMkLst>
            <pc:docMk/>
            <pc:sldMk cId="1106882931" sldId="328"/>
            <ac:spMk id="7" creationId="{0064EA24-BB87-6209-8279-9D42A8BBA2F3}"/>
          </ac:spMkLst>
        </pc:spChg>
        <pc:spChg chg="add mod">
          <ac:chgData name="Vy Phạm" userId="e891c0452da6819e" providerId="LiveId" clId="{0D8FD521-8633-4644-A939-7B46A6E74F9D}" dt="2024-12-19T08:40:04.360" v="1608" actId="1076"/>
          <ac:spMkLst>
            <pc:docMk/>
            <pc:sldMk cId="1106882931" sldId="328"/>
            <ac:spMk id="12" creationId="{32B7C911-0FA0-90DD-3EE3-A45991B64789}"/>
          </ac:spMkLst>
        </pc:spChg>
        <pc:spChg chg="add mod">
          <ac:chgData name="Vy Phạm" userId="e891c0452da6819e" providerId="LiveId" clId="{0D8FD521-8633-4644-A939-7B46A6E74F9D}" dt="2024-12-19T08:40:04.360" v="1608" actId="1076"/>
          <ac:spMkLst>
            <pc:docMk/>
            <pc:sldMk cId="1106882931" sldId="328"/>
            <ac:spMk id="13" creationId="{28617D31-C7F5-D986-7702-291AA91CD219}"/>
          </ac:spMkLst>
        </pc:spChg>
        <pc:spChg chg="mod">
          <ac:chgData name="Vy Phạm" userId="e891c0452da6819e" providerId="LiveId" clId="{0D8FD521-8633-4644-A939-7B46A6E74F9D}" dt="2024-12-19T08:35:10.722" v="1486" actId="14100"/>
          <ac:spMkLst>
            <pc:docMk/>
            <pc:sldMk cId="1106882931" sldId="328"/>
            <ac:spMk id="15" creationId="{00000000-0000-0000-0000-000000000000}"/>
          </ac:spMkLst>
        </pc:spChg>
        <pc:spChg chg="mod">
          <ac:chgData name="Vy Phạm" userId="e891c0452da6819e" providerId="LiveId" clId="{0D8FD521-8633-4644-A939-7B46A6E74F9D}" dt="2024-12-19T08:35:08.112" v="1485" actId="14100"/>
          <ac:spMkLst>
            <pc:docMk/>
            <pc:sldMk cId="1106882931" sldId="328"/>
            <ac:spMk id="18" creationId="{00000000-0000-0000-0000-000000000000}"/>
          </ac:spMkLst>
        </pc:spChg>
        <pc:spChg chg="mod">
          <ac:chgData name="Vy Phạm" userId="e891c0452da6819e" providerId="LiveId" clId="{0D8FD521-8633-4644-A939-7B46A6E74F9D}" dt="2024-12-19T08:34:56.967" v="1482" actId="14100"/>
          <ac:spMkLst>
            <pc:docMk/>
            <pc:sldMk cId="1106882931" sldId="328"/>
            <ac:spMk id="19" creationId="{00000000-0000-0000-0000-000000000000}"/>
          </ac:spMkLst>
        </pc:spChg>
        <pc:spChg chg="del">
          <ac:chgData name="Vy Phạm" userId="e891c0452da6819e" providerId="LiveId" clId="{0D8FD521-8633-4644-A939-7B46A6E74F9D}" dt="2024-12-19T08:37:29.592" v="1536" actId="478"/>
          <ac:spMkLst>
            <pc:docMk/>
            <pc:sldMk cId="1106882931" sldId="328"/>
            <ac:spMk id="38" creationId="{D8620CFA-4441-F1F7-0BC4-3EFF8C6564CE}"/>
          </ac:spMkLst>
        </pc:spChg>
        <pc:grpChg chg="del mod">
          <ac:chgData name="Vy Phạm" userId="e891c0452da6819e" providerId="LiveId" clId="{0D8FD521-8633-4644-A939-7B46A6E74F9D}" dt="2024-12-19T08:37:38.787" v="1539" actId="478"/>
          <ac:grpSpMkLst>
            <pc:docMk/>
            <pc:sldMk cId="1106882931" sldId="328"/>
            <ac:grpSpMk id="14" creationId="{00000000-0000-0000-0000-000000000000}"/>
          </ac:grpSpMkLst>
        </pc:grpChg>
        <pc:grpChg chg="del mod">
          <ac:chgData name="Vy Phạm" userId="e891c0452da6819e" providerId="LiveId" clId="{0D8FD521-8633-4644-A939-7B46A6E74F9D}" dt="2024-12-19T08:34:49.207" v="1480" actId="478"/>
          <ac:grpSpMkLst>
            <pc:docMk/>
            <pc:sldMk cId="1106882931" sldId="328"/>
            <ac:grpSpMk id="21" creationId="{00000000-0000-0000-0000-000000000000}"/>
          </ac:grpSpMkLst>
        </pc:grpChg>
        <pc:grpChg chg="del mod">
          <ac:chgData name="Vy Phạm" userId="e891c0452da6819e" providerId="LiveId" clId="{0D8FD521-8633-4644-A939-7B46A6E74F9D}" dt="2024-12-19T08:34:47.757" v="1479" actId="478"/>
          <ac:grpSpMkLst>
            <pc:docMk/>
            <pc:sldMk cId="1106882931" sldId="328"/>
            <ac:grpSpMk id="28" creationId="{00000000-0000-0000-0000-000000000000}"/>
          </ac:grpSpMkLst>
        </pc:grpChg>
        <pc:grpChg chg="del mod">
          <ac:chgData name="Vy Phạm" userId="e891c0452da6819e" providerId="LiveId" clId="{0D8FD521-8633-4644-A939-7B46A6E74F9D}" dt="2024-12-19T08:37:31.840" v="1537" actId="478"/>
          <ac:grpSpMkLst>
            <pc:docMk/>
            <pc:sldMk cId="1106882931" sldId="328"/>
            <ac:grpSpMk id="33" creationId="{00000000-0000-0000-0000-000000000000}"/>
          </ac:grpSpMkLst>
        </pc:grpChg>
        <pc:grpChg chg="del">
          <ac:chgData name="Vy Phạm" userId="e891c0452da6819e" providerId="LiveId" clId="{0D8FD521-8633-4644-A939-7B46A6E74F9D}" dt="2024-12-19T08:37:29.592" v="1536" actId="478"/>
          <ac:grpSpMkLst>
            <pc:docMk/>
            <pc:sldMk cId="1106882931" sldId="328"/>
            <ac:grpSpMk id="36" creationId="{85DC8F7E-0BEF-AC5F-2E28-6851D5DA3893}"/>
          </ac:grpSpMkLst>
        </pc:grpChg>
        <pc:graphicFrameChg chg="add mod modGraphic">
          <ac:chgData name="Vy Phạm" userId="e891c0452da6819e" providerId="LiveId" clId="{0D8FD521-8633-4644-A939-7B46A6E74F9D}" dt="2024-12-19T08:40:04.360" v="1608" actId="1076"/>
          <ac:graphicFrameMkLst>
            <pc:docMk/>
            <pc:sldMk cId="1106882931" sldId="328"/>
            <ac:graphicFrameMk id="3" creationId="{ED471C92-3DF7-C7B5-531B-EA2FF6562F75}"/>
          </ac:graphicFrameMkLst>
        </pc:graphicFrameChg>
        <pc:cxnChg chg="add del">
          <ac:chgData name="Vy Phạm" userId="e891c0452da6819e" providerId="LiveId" clId="{0D8FD521-8633-4644-A939-7B46A6E74F9D}" dt="2024-12-19T08:37:15.168" v="1532" actId="478"/>
          <ac:cxnSpMkLst>
            <pc:docMk/>
            <pc:sldMk cId="1106882931" sldId="328"/>
            <ac:cxnSpMk id="5" creationId="{B5E45028-29B8-1E15-FFCD-0619806EAB62}"/>
          </ac:cxnSpMkLst>
        </pc:cxnChg>
        <pc:cxnChg chg="add mod">
          <ac:chgData name="Vy Phạm" userId="e891c0452da6819e" providerId="LiveId" clId="{0D8FD521-8633-4644-A939-7B46A6E74F9D}" dt="2024-12-19T08:40:04.360" v="1608" actId="1076"/>
          <ac:cxnSpMkLst>
            <pc:docMk/>
            <pc:sldMk cId="1106882931" sldId="328"/>
            <ac:cxnSpMk id="9" creationId="{39F9E25E-D291-BF48-7BA9-D4B0891188EE}"/>
          </ac:cxnSpMkLst>
        </pc:cxnChg>
      </pc:sldChg>
      <pc:sldChg chg="del">
        <pc:chgData name="Vy Phạm" userId="e891c0452da6819e" providerId="LiveId" clId="{0D8FD521-8633-4644-A939-7B46A6E74F9D}" dt="2024-12-19T08:46:37.801" v="1674" actId="47"/>
        <pc:sldMkLst>
          <pc:docMk/>
          <pc:sldMk cId="4192784942" sldId="330"/>
        </pc:sldMkLst>
      </pc:sldChg>
      <pc:sldChg chg="addSp delSp modSp add del mod modAnim">
        <pc:chgData name="Vy Phạm" userId="e891c0452da6819e" providerId="LiveId" clId="{0D8FD521-8633-4644-A939-7B46A6E74F9D}" dt="2024-12-19T09:00:16.166" v="1864"/>
        <pc:sldMkLst>
          <pc:docMk/>
          <pc:sldMk cId="4058791584" sldId="331"/>
        </pc:sldMkLst>
        <pc:spChg chg="mod">
          <ac:chgData name="Vy Phạm" userId="e891c0452da6819e" providerId="LiveId" clId="{0D8FD521-8633-4644-A939-7B46A6E74F9D}" dt="2024-12-19T08:49:31.346" v="1779" actId="20577"/>
          <ac:spMkLst>
            <pc:docMk/>
            <pc:sldMk cId="4058791584" sldId="331"/>
            <ac:spMk id="41" creationId="{00000000-0000-0000-0000-000000000000}"/>
          </ac:spMkLst>
        </pc:spChg>
        <pc:grpChg chg="mod">
          <ac:chgData name="Vy Phạm" userId="e891c0452da6819e" providerId="LiveId" clId="{0D8FD521-8633-4644-A939-7B46A6E74F9D}" dt="2024-12-19T08:49:37.279" v="1780" actId="1076"/>
          <ac:grpSpMkLst>
            <pc:docMk/>
            <pc:sldMk cId="4058791584" sldId="331"/>
            <ac:grpSpMk id="40" creationId="{00000000-0000-0000-0000-000000000000}"/>
          </ac:grpSpMkLst>
        </pc:grpChg>
        <pc:picChg chg="mod">
          <ac:chgData name="Vy Phạm" userId="e891c0452da6819e" providerId="LiveId" clId="{0D8FD521-8633-4644-A939-7B46A6E74F9D}" dt="2024-12-19T08:49:39.404" v="1781" actId="1076"/>
          <ac:picMkLst>
            <pc:docMk/>
            <pc:sldMk cId="4058791584" sldId="331"/>
            <ac:picMk id="42" creationId="{00000000-0000-0000-0000-000000000000}"/>
          </ac:picMkLst>
        </pc:picChg>
        <pc:picChg chg="add del">
          <ac:chgData name="Vy Phạm" userId="e891c0452da6819e" providerId="LiveId" clId="{0D8FD521-8633-4644-A939-7B46A6E74F9D}" dt="2024-12-19T08:49:08.988" v="1759" actId="478"/>
          <ac:picMkLst>
            <pc:docMk/>
            <pc:sldMk cId="4058791584" sldId="331"/>
            <ac:picMk id="44034" creationId="{00000000-0000-0000-0000-000000000000}"/>
          </ac:picMkLst>
        </pc:picChg>
        <pc:picChg chg="add del">
          <ac:chgData name="Vy Phạm" userId="e891c0452da6819e" providerId="LiveId" clId="{0D8FD521-8633-4644-A939-7B46A6E74F9D}" dt="2024-12-19T08:49:10.196" v="1760" actId="478"/>
          <ac:picMkLst>
            <pc:docMk/>
            <pc:sldMk cId="4058791584" sldId="331"/>
            <ac:picMk id="44036" creationId="{00000000-0000-0000-0000-000000000000}"/>
          </ac:picMkLst>
        </pc:picChg>
        <pc:picChg chg="add del">
          <ac:chgData name="Vy Phạm" userId="e891c0452da6819e" providerId="LiveId" clId="{0D8FD521-8633-4644-A939-7B46A6E74F9D}" dt="2024-12-19T08:49:10.915" v="1761" actId="478"/>
          <ac:picMkLst>
            <pc:docMk/>
            <pc:sldMk cId="4058791584" sldId="331"/>
            <ac:picMk id="44038" creationId="{00000000-0000-0000-0000-000000000000}"/>
          </ac:picMkLst>
        </pc:picChg>
      </pc:sldChg>
      <pc:sldChg chg="add del">
        <pc:chgData name="Vy Phạm" userId="e891c0452da6819e" providerId="LiveId" clId="{0D8FD521-8633-4644-A939-7B46A6E74F9D}" dt="2024-12-19T08:46:55.899" v="1687" actId="47"/>
        <pc:sldMkLst>
          <pc:docMk/>
          <pc:sldMk cId="3640349481" sldId="332"/>
        </pc:sldMkLst>
      </pc:sldChg>
      <pc:sldChg chg="del">
        <pc:chgData name="Vy Phạm" userId="e891c0452da6819e" providerId="LiveId" clId="{0D8FD521-8633-4644-A939-7B46A6E74F9D}" dt="2024-12-19T08:46:56.400" v="1688" actId="47"/>
        <pc:sldMkLst>
          <pc:docMk/>
          <pc:sldMk cId="1685464714" sldId="333"/>
        </pc:sldMkLst>
      </pc:sldChg>
      <pc:sldChg chg="del">
        <pc:chgData name="Vy Phạm" userId="e891c0452da6819e" providerId="LiveId" clId="{0D8FD521-8633-4644-A939-7B46A6E74F9D}" dt="2024-12-19T08:46:56.896" v="1689" actId="47"/>
        <pc:sldMkLst>
          <pc:docMk/>
          <pc:sldMk cId="2016278189" sldId="334"/>
        </pc:sldMkLst>
      </pc:sldChg>
      <pc:sldChg chg="add del">
        <pc:chgData name="Vy Phạm" userId="e891c0452da6819e" providerId="LiveId" clId="{0D8FD521-8633-4644-A939-7B46A6E74F9D}" dt="2024-12-19T08:49:08.016" v="1756" actId="47"/>
        <pc:sldMkLst>
          <pc:docMk/>
          <pc:sldMk cId="1367455181" sldId="335"/>
        </pc:sldMkLst>
      </pc:sldChg>
      <pc:sldChg chg="add del">
        <pc:chgData name="Vy Phạm" userId="e891c0452da6819e" providerId="LiveId" clId="{0D8FD521-8633-4644-A939-7B46A6E74F9D}" dt="2024-12-19T08:49:08.234" v="1757" actId="47"/>
        <pc:sldMkLst>
          <pc:docMk/>
          <pc:sldMk cId="1668781646" sldId="336"/>
        </pc:sldMkLst>
      </pc:sldChg>
      <pc:sldChg chg="add del">
        <pc:chgData name="Vy Phạm" userId="e891c0452da6819e" providerId="LiveId" clId="{0D8FD521-8633-4644-A939-7B46A6E74F9D}" dt="2024-12-19T08:49:08.396" v="1758" actId="47"/>
        <pc:sldMkLst>
          <pc:docMk/>
          <pc:sldMk cId="1311624589" sldId="337"/>
        </pc:sldMkLst>
      </pc:sldChg>
      <pc:sldChg chg="del">
        <pc:chgData name="Vy Phạm" userId="e891c0452da6819e" providerId="LiveId" clId="{0D8FD521-8633-4644-A939-7B46A6E74F9D}" dt="2024-12-19T08:46:34.521" v="1672" actId="47"/>
        <pc:sldMkLst>
          <pc:docMk/>
          <pc:sldMk cId="59264415" sldId="338"/>
        </pc:sldMkLst>
      </pc:sldChg>
      <pc:sldChg chg="modSp add del mod modAnim">
        <pc:chgData name="Vy Phạm" userId="e891c0452da6819e" providerId="LiveId" clId="{0D8FD521-8633-4644-A939-7B46A6E74F9D}" dt="2024-12-19T09:00:29.398" v="1868"/>
        <pc:sldMkLst>
          <pc:docMk/>
          <pc:sldMk cId="4172682353" sldId="339"/>
        </pc:sldMkLst>
        <pc:spChg chg="mod">
          <ac:chgData name="Vy Phạm" userId="e891c0452da6819e" providerId="LiveId" clId="{0D8FD521-8633-4644-A939-7B46A6E74F9D}" dt="2024-12-19T08:55:03.072" v="1802" actId="1076"/>
          <ac:spMkLst>
            <pc:docMk/>
            <pc:sldMk cId="4172682353" sldId="339"/>
            <ac:spMk id="29" creationId="{00000000-0000-0000-0000-000000000000}"/>
          </ac:spMkLst>
        </pc:spChg>
      </pc:sldChg>
      <pc:sldChg chg="modAnim">
        <pc:chgData name="Vy Phạm" userId="e891c0452da6819e" providerId="LiveId" clId="{0D8FD521-8633-4644-A939-7B46A6E74F9D}" dt="2024-12-19T09:00:48.746" v="1869"/>
        <pc:sldMkLst>
          <pc:docMk/>
          <pc:sldMk cId="452731436" sldId="340"/>
        </pc:sldMkLst>
      </pc:sldChg>
      <pc:sldChg chg="ord">
        <pc:chgData name="Vy Phạm" userId="e891c0452da6819e" providerId="LiveId" clId="{0D8FD521-8633-4644-A939-7B46A6E74F9D}" dt="2024-12-19T08:32:04.661" v="1416"/>
        <pc:sldMkLst>
          <pc:docMk/>
          <pc:sldMk cId="3980458997" sldId="341"/>
        </pc:sldMkLst>
      </pc:sldChg>
      <pc:sldChg chg="add del">
        <pc:chgData name="Vy Phạm" userId="e891c0452da6819e" providerId="LiveId" clId="{0D8FD521-8633-4644-A939-7B46A6E74F9D}" dt="2024-12-19T08:46:48.302" v="1681" actId="47"/>
        <pc:sldMkLst>
          <pc:docMk/>
          <pc:sldMk cId="3791589329" sldId="342"/>
        </pc:sldMkLst>
      </pc:sldChg>
      <pc:sldChg chg="addSp delSp modSp add mod ord modTransition modAnim">
        <pc:chgData name="Vy Phạm" userId="e891c0452da6819e" providerId="LiveId" clId="{0D8FD521-8633-4644-A939-7B46A6E74F9D}" dt="2024-12-19T09:02:39.736" v="1892"/>
        <pc:sldMkLst>
          <pc:docMk/>
          <pc:sldMk cId="1457797087" sldId="343"/>
        </pc:sldMkLst>
        <pc:spChg chg="add mod">
          <ac:chgData name="Vy Phạm" userId="e891c0452da6819e" providerId="LiveId" clId="{0D8FD521-8633-4644-A939-7B46A6E74F9D}" dt="2024-12-19T08:17:51.395" v="1349" actId="164"/>
          <ac:spMkLst>
            <pc:docMk/>
            <pc:sldMk cId="1457797087" sldId="343"/>
            <ac:spMk id="2" creationId="{EAFCFED6-E8F1-E234-07A7-7AB18F756F66}"/>
          </ac:spMkLst>
        </pc:spChg>
        <pc:spChg chg="add mod">
          <ac:chgData name="Vy Phạm" userId="e891c0452da6819e" providerId="LiveId" clId="{0D8FD521-8633-4644-A939-7B46A6E74F9D}" dt="2024-12-19T08:17:51.395" v="1349" actId="164"/>
          <ac:spMkLst>
            <pc:docMk/>
            <pc:sldMk cId="1457797087" sldId="343"/>
            <ac:spMk id="3" creationId="{31A927DB-694E-DFD6-53C1-49004C82A793}"/>
          </ac:spMkLst>
        </pc:spChg>
        <pc:spChg chg="del">
          <ac:chgData name="Vy Phạm" userId="e891c0452da6819e" providerId="LiveId" clId="{0D8FD521-8633-4644-A939-7B46A6E74F9D}" dt="2024-12-19T08:16:18.111" v="1299" actId="478"/>
          <ac:spMkLst>
            <pc:docMk/>
            <pc:sldMk cId="1457797087" sldId="343"/>
            <ac:spMk id="18" creationId="{DBA49D80-B4A6-D6FC-6AB7-E4BDF764C1EE}"/>
          </ac:spMkLst>
        </pc:spChg>
        <pc:spChg chg="add mod">
          <ac:chgData name="Vy Phạm" userId="e891c0452da6819e" providerId="LiveId" clId="{0D8FD521-8633-4644-A939-7B46A6E74F9D}" dt="2024-12-19T08:20:10.613" v="1362" actId="1076"/>
          <ac:spMkLst>
            <pc:docMk/>
            <pc:sldMk cId="1457797087" sldId="343"/>
            <ac:spMk id="19" creationId="{7B617389-8E4A-C226-7136-4A5BD8805746}"/>
          </ac:spMkLst>
        </pc:spChg>
        <pc:spChg chg="add mod">
          <ac:chgData name="Vy Phạm" userId="e891c0452da6819e" providerId="LiveId" clId="{0D8FD521-8633-4644-A939-7B46A6E74F9D}" dt="2024-12-19T08:30:24.815" v="1414" actId="1076"/>
          <ac:spMkLst>
            <pc:docMk/>
            <pc:sldMk cId="1457797087" sldId="343"/>
            <ac:spMk id="21" creationId="{7CF6ECE8-CEFC-66E9-7E9A-642E4A72D93D}"/>
          </ac:spMkLst>
        </pc:spChg>
        <pc:spChg chg="del">
          <ac:chgData name="Vy Phạm" userId="e891c0452da6819e" providerId="LiveId" clId="{0D8FD521-8633-4644-A939-7B46A6E74F9D}" dt="2024-12-19T08:16:18.111" v="1299" actId="478"/>
          <ac:spMkLst>
            <pc:docMk/>
            <pc:sldMk cId="1457797087" sldId="343"/>
            <ac:spMk id="24" creationId="{A78A4B35-A6EF-9A2E-9F02-DE79C0F28608}"/>
          </ac:spMkLst>
        </pc:spChg>
        <pc:grpChg chg="add mod">
          <ac:chgData name="Vy Phạm" userId="e891c0452da6819e" providerId="LiveId" clId="{0D8FD521-8633-4644-A939-7B46A6E74F9D}" dt="2024-12-19T08:17:55.808" v="1350" actId="1076"/>
          <ac:grpSpMkLst>
            <pc:docMk/>
            <pc:sldMk cId="1457797087" sldId="343"/>
            <ac:grpSpMk id="5" creationId="{F377E9E3-0CB6-3FF5-19E3-E2E91DE5CAC1}"/>
          </ac:grpSpMkLst>
        </pc:grpChg>
        <pc:grpChg chg="del">
          <ac:chgData name="Vy Phạm" userId="e891c0452da6819e" providerId="LiveId" clId="{0D8FD521-8633-4644-A939-7B46A6E74F9D}" dt="2024-12-19T08:16:18.111" v="1299" actId="478"/>
          <ac:grpSpMkLst>
            <pc:docMk/>
            <pc:sldMk cId="1457797087" sldId="343"/>
            <ac:grpSpMk id="9" creationId="{1F83BED8-2EED-00B1-076E-EEBC5A84FFD2}"/>
          </ac:grpSpMkLst>
        </pc:grpChg>
        <pc:grpChg chg="del">
          <ac:chgData name="Vy Phạm" userId="e891c0452da6819e" providerId="LiveId" clId="{0D8FD521-8633-4644-A939-7B46A6E74F9D}" dt="2024-12-19T08:16:18.111" v="1299" actId="478"/>
          <ac:grpSpMkLst>
            <pc:docMk/>
            <pc:sldMk cId="1457797087" sldId="343"/>
            <ac:grpSpMk id="14" creationId="{9F4368F7-97D1-CAF1-FBD6-40D9F960B058}"/>
          </ac:grpSpMkLst>
        </pc:grpChg>
        <pc:picChg chg="add mod">
          <ac:chgData name="Vy Phạm" userId="e891c0452da6819e" providerId="LiveId" clId="{0D8FD521-8633-4644-A939-7B46A6E74F9D}" dt="2024-12-19T08:17:51.395" v="1349" actId="164"/>
          <ac:picMkLst>
            <pc:docMk/>
            <pc:sldMk cId="1457797087" sldId="343"/>
            <ac:picMk id="4" creationId="{32C71BAA-7504-437B-C099-2121DEE1DAE2}"/>
          </ac:picMkLst>
        </pc:picChg>
        <pc:picChg chg="add del mod">
          <ac:chgData name="Vy Phạm" userId="e891c0452da6819e" providerId="LiveId" clId="{0D8FD521-8633-4644-A939-7B46A6E74F9D}" dt="2024-12-19T08:19:33.052" v="1353" actId="478"/>
          <ac:picMkLst>
            <pc:docMk/>
            <pc:sldMk cId="1457797087" sldId="343"/>
            <ac:picMk id="6" creationId="{50CC60A4-CD4F-9FCC-72EB-196335174FD3}"/>
          </ac:picMkLst>
        </pc:picChg>
        <pc:picChg chg="add mod">
          <ac:chgData name="Vy Phạm" userId="e891c0452da6819e" providerId="LiveId" clId="{0D8FD521-8633-4644-A939-7B46A6E74F9D}" dt="2024-12-19T08:19:51.113" v="1357" actId="1076"/>
          <ac:picMkLst>
            <pc:docMk/>
            <pc:sldMk cId="1457797087" sldId="343"/>
            <ac:picMk id="7" creationId="{7AB1E785-34D8-BFF6-FEDB-48FEDF9DDA6A}"/>
          </ac:picMkLst>
        </pc:picChg>
        <pc:picChg chg="del">
          <ac:chgData name="Vy Phạm" userId="e891c0452da6819e" providerId="LiveId" clId="{0D8FD521-8633-4644-A939-7B46A6E74F9D}" dt="2024-12-19T08:16:18.111" v="1299" actId="478"/>
          <ac:picMkLst>
            <pc:docMk/>
            <pc:sldMk cId="1457797087" sldId="343"/>
            <ac:picMk id="13" creationId="{D992270A-6CB1-96E8-7B52-CDFB4F2FF66B}"/>
          </ac:picMkLst>
        </pc:picChg>
      </pc:sldChg>
      <pc:sldChg chg="delSp modSp add mod ord modTransition delAnim">
        <pc:chgData name="Vy Phạm" userId="e891c0452da6819e" providerId="LiveId" clId="{0D8FD521-8633-4644-A939-7B46A6E74F9D}" dt="2024-12-19T09:01:41.780" v="1879"/>
        <pc:sldMkLst>
          <pc:docMk/>
          <pc:sldMk cId="3603227606" sldId="344"/>
        </pc:sldMkLst>
        <pc:spChg chg="mod">
          <ac:chgData name="Vy Phạm" userId="e891c0452da6819e" providerId="LiveId" clId="{0D8FD521-8633-4644-A939-7B46A6E74F9D}" dt="2024-12-19T06:08:09.670" v="251" actId="1076"/>
          <ac:spMkLst>
            <pc:docMk/>
            <pc:sldMk cId="3603227606" sldId="344"/>
            <ac:spMk id="9" creationId="{47EFEE89-9A5C-053A-F4DD-51F0C4B86625}"/>
          </ac:spMkLst>
        </pc:spChg>
        <pc:spChg chg="mod">
          <ac:chgData name="Vy Phạm" userId="e891c0452da6819e" providerId="LiveId" clId="{0D8FD521-8633-4644-A939-7B46A6E74F9D}" dt="2024-12-19T06:08:24.460" v="255" actId="1076"/>
          <ac:spMkLst>
            <pc:docMk/>
            <pc:sldMk cId="3603227606" sldId="344"/>
            <ac:spMk id="10" creationId="{18C3989F-FE26-7100-BD0A-3DDCC66D23DE}"/>
          </ac:spMkLst>
        </pc:spChg>
        <pc:spChg chg="mod">
          <ac:chgData name="Vy Phạm" userId="e891c0452da6819e" providerId="LiveId" clId="{0D8FD521-8633-4644-A939-7B46A6E74F9D}" dt="2024-12-19T06:08:28.045" v="256" actId="1076"/>
          <ac:spMkLst>
            <pc:docMk/>
            <pc:sldMk cId="3603227606" sldId="344"/>
            <ac:spMk id="11" creationId="{12863459-2A12-C899-D24E-B6E6866ECB2C}"/>
          </ac:spMkLst>
        </pc:spChg>
        <pc:spChg chg="del">
          <ac:chgData name="Vy Phạm" userId="e891c0452da6819e" providerId="LiveId" clId="{0D8FD521-8633-4644-A939-7B46A6E74F9D}" dt="2024-12-19T06:07:59.440" v="248" actId="478"/>
          <ac:spMkLst>
            <pc:docMk/>
            <pc:sldMk cId="3603227606" sldId="344"/>
            <ac:spMk id="12" creationId="{F1DF11FF-8887-976A-21FF-3F8998869E4D}"/>
          </ac:spMkLst>
        </pc:spChg>
        <pc:picChg chg="mod">
          <ac:chgData name="Vy Phạm" userId="e891c0452da6819e" providerId="LiveId" clId="{0D8FD521-8633-4644-A939-7B46A6E74F9D}" dt="2024-12-19T06:08:20.360" v="254" actId="1076"/>
          <ac:picMkLst>
            <pc:docMk/>
            <pc:sldMk cId="3603227606" sldId="344"/>
            <ac:picMk id="8" creationId="{E472DE38-68E5-5640-7453-079D666F89C7}"/>
          </ac:picMkLst>
        </pc:picChg>
      </pc:sldChg>
      <pc:sldChg chg="addSp delSp modSp add mod ord modTransition modAnim">
        <pc:chgData name="Vy Phạm" userId="e891c0452da6819e" providerId="LiveId" clId="{0D8FD521-8633-4644-A939-7B46A6E74F9D}" dt="2024-12-19T09:01:46.892" v="1881"/>
        <pc:sldMkLst>
          <pc:docMk/>
          <pc:sldMk cId="897301634" sldId="345"/>
        </pc:sldMkLst>
        <pc:spChg chg="del">
          <ac:chgData name="Vy Phạm" userId="e891c0452da6819e" providerId="LiveId" clId="{0D8FD521-8633-4644-A939-7B46A6E74F9D}" dt="2024-12-19T06:08:35.258" v="260" actId="478"/>
          <ac:spMkLst>
            <pc:docMk/>
            <pc:sldMk cId="897301634" sldId="345"/>
            <ac:spMk id="22" creationId="{8DFB641F-D651-4554-FB1C-758DFD52E51B}"/>
          </ac:spMkLst>
        </pc:spChg>
        <pc:spChg chg="del">
          <ac:chgData name="Vy Phạm" userId="e891c0452da6819e" providerId="LiveId" clId="{0D8FD521-8633-4644-A939-7B46A6E74F9D}" dt="2024-12-19T06:08:35.258" v="260" actId="478"/>
          <ac:spMkLst>
            <pc:docMk/>
            <pc:sldMk cId="897301634" sldId="345"/>
            <ac:spMk id="24" creationId="{196473FE-81B3-569F-29A2-5D1F87508E3F}"/>
          </ac:spMkLst>
        </pc:spChg>
        <pc:grpChg chg="del">
          <ac:chgData name="Vy Phạm" userId="e891c0452da6819e" providerId="LiveId" clId="{0D8FD521-8633-4644-A939-7B46A6E74F9D}" dt="2024-12-19T06:08:35.258" v="260" actId="478"/>
          <ac:grpSpMkLst>
            <pc:docMk/>
            <pc:sldMk cId="897301634" sldId="345"/>
            <ac:grpSpMk id="9" creationId="{B58C0496-0AA4-09BC-201E-156FA43531E8}"/>
          </ac:grpSpMkLst>
        </pc:grpChg>
        <pc:grpChg chg="del">
          <ac:chgData name="Vy Phạm" userId="e891c0452da6819e" providerId="LiveId" clId="{0D8FD521-8633-4644-A939-7B46A6E74F9D}" dt="2024-12-19T06:08:35.258" v="260" actId="478"/>
          <ac:grpSpMkLst>
            <pc:docMk/>
            <pc:sldMk cId="897301634" sldId="345"/>
            <ac:grpSpMk id="14" creationId="{961421FE-46B6-72E7-9459-A6C6EA61AA45}"/>
          </ac:grpSpMkLst>
        </pc:grpChg>
        <pc:graphicFrameChg chg="add mod modGraphic">
          <ac:chgData name="Vy Phạm" userId="e891c0452da6819e" providerId="LiveId" clId="{0D8FD521-8633-4644-A939-7B46A6E74F9D}" dt="2024-12-19T06:11:20.015" v="296" actId="2062"/>
          <ac:graphicFrameMkLst>
            <pc:docMk/>
            <pc:sldMk cId="897301634" sldId="345"/>
            <ac:graphicFrameMk id="2" creationId="{D471062D-11ED-B63A-83DC-473F1AB3CDF8}"/>
          </ac:graphicFrameMkLst>
        </pc:graphicFrameChg>
        <pc:graphicFrameChg chg="del">
          <ac:chgData name="Vy Phạm" userId="e891c0452da6819e" providerId="LiveId" clId="{0D8FD521-8633-4644-A939-7B46A6E74F9D}" dt="2024-12-19T06:08:35.258" v="260" actId="478"/>
          <ac:graphicFrameMkLst>
            <pc:docMk/>
            <pc:sldMk cId="897301634" sldId="345"/>
            <ac:graphicFrameMk id="21" creationId="{5AA937A4-7A1D-27CA-BB36-BA8F868BDE8C}"/>
          </ac:graphicFrameMkLst>
        </pc:graphicFrameChg>
      </pc:sldChg>
      <pc:sldChg chg="add del">
        <pc:chgData name="Vy Phạm" userId="e891c0452da6819e" providerId="LiveId" clId="{0D8FD521-8633-4644-A939-7B46A6E74F9D}" dt="2024-12-19T08:46:46.809" v="1679" actId="47"/>
        <pc:sldMkLst>
          <pc:docMk/>
          <pc:sldMk cId="116350377" sldId="346"/>
        </pc:sldMkLst>
      </pc:sldChg>
      <pc:sldChg chg="add del">
        <pc:chgData name="Vy Phạm" userId="e891c0452da6819e" providerId="LiveId" clId="{0D8FD521-8633-4644-A939-7B46A6E74F9D}" dt="2024-12-19T08:46:47.495" v="1680" actId="47"/>
        <pc:sldMkLst>
          <pc:docMk/>
          <pc:sldMk cId="99255683" sldId="347"/>
        </pc:sldMkLst>
      </pc:sldChg>
      <pc:sldChg chg="addSp delSp modSp add mod modAnim">
        <pc:chgData name="Vy Phạm" userId="e891c0452da6819e" providerId="LiveId" clId="{0D8FD521-8633-4644-A939-7B46A6E74F9D}" dt="2024-12-19T08:33:32.225" v="1436" actId="1076"/>
        <pc:sldMkLst>
          <pc:docMk/>
          <pc:sldMk cId="947861034" sldId="348"/>
        </pc:sldMkLst>
        <pc:spChg chg="add mod">
          <ac:chgData name="Vy Phạm" userId="e891c0452da6819e" providerId="LiveId" clId="{0D8FD521-8633-4644-A939-7B46A6E74F9D}" dt="2024-12-19T08:33:32.225" v="1436" actId="1076"/>
          <ac:spMkLst>
            <pc:docMk/>
            <pc:sldMk cId="947861034" sldId="348"/>
            <ac:spMk id="8" creationId="{7DF98229-C30E-ED07-A7A6-4C3AAC78CD46}"/>
          </ac:spMkLst>
        </pc:spChg>
        <pc:spChg chg="del">
          <ac:chgData name="Vy Phạm" userId="e891c0452da6819e" providerId="LiveId" clId="{0D8FD521-8633-4644-A939-7B46A6E74F9D}" dt="2024-12-19T08:32:10.759" v="1418" actId="478"/>
          <ac:spMkLst>
            <pc:docMk/>
            <pc:sldMk cId="947861034" sldId="348"/>
            <ac:spMk id="19" creationId="{B5A547A2-1800-091B-56B5-4A1A40D61802}"/>
          </ac:spMkLst>
        </pc:spChg>
        <pc:spChg chg="del">
          <ac:chgData name="Vy Phạm" userId="e891c0452da6819e" providerId="LiveId" clId="{0D8FD521-8633-4644-A939-7B46A6E74F9D}" dt="2024-12-19T08:32:10.759" v="1418" actId="478"/>
          <ac:spMkLst>
            <pc:docMk/>
            <pc:sldMk cId="947861034" sldId="348"/>
            <ac:spMk id="21" creationId="{5F3BAE8E-D439-291D-562E-B60BE53A47F9}"/>
          </ac:spMkLst>
        </pc:spChg>
        <pc:grpChg chg="del">
          <ac:chgData name="Vy Phạm" userId="e891c0452da6819e" providerId="LiveId" clId="{0D8FD521-8633-4644-A939-7B46A6E74F9D}" dt="2024-12-19T08:32:10.759" v="1418" actId="478"/>
          <ac:grpSpMkLst>
            <pc:docMk/>
            <pc:sldMk cId="947861034" sldId="348"/>
            <ac:grpSpMk id="5" creationId="{B9EA06FF-0F2D-267F-FE7D-634128F5EA76}"/>
          </ac:grpSpMkLst>
        </pc:grpChg>
        <pc:picChg chg="add mod">
          <ac:chgData name="Vy Phạm" userId="e891c0452da6819e" providerId="LiveId" clId="{0D8FD521-8633-4644-A939-7B46A6E74F9D}" dt="2024-12-19T08:32:27.054" v="1421" actId="14100"/>
          <ac:picMkLst>
            <pc:docMk/>
            <pc:sldMk cId="947861034" sldId="348"/>
            <ac:picMk id="6" creationId="{CDCCB914-C6B1-02DD-28D0-09068DB3A2E8}"/>
          </ac:picMkLst>
        </pc:picChg>
        <pc:picChg chg="del">
          <ac:chgData name="Vy Phạm" userId="e891c0452da6819e" providerId="LiveId" clId="{0D8FD521-8633-4644-A939-7B46A6E74F9D}" dt="2024-12-19T08:32:10.759" v="1418" actId="478"/>
          <ac:picMkLst>
            <pc:docMk/>
            <pc:sldMk cId="947861034" sldId="348"/>
            <ac:picMk id="7" creationId="{D44ACEA1-42A9-EEF3-36AF-E546F83B19BF}"/>
          </ac:picMkLst>
        </pc:picChg>
      </pc:sldChg>
      <pc:sldChg chg="add del">
        <pc:chgData name="Vy Phạm" userId="e891c0452da6819e" providerId="LiveId" clId="{0D8FD521-8633-4644-A939-7B46A6E74F9D}" dt="2024-12-19T08:46:37.338" v="1673" actId="47"/>
        <pc:sldMkLst>
          <pc:docMk/>
          <pc:sldMk cId="3805453130" sldId="349"/>
        </pc:sldMkLst>
      </pc:sldChg>
      <pc:sldChg chg="addSp delSp modSp add mod modTransition modAnim">
        <pc:chgData name="Vy Phạm" userId="e891c0452da6819e" providerId="LiveId" clId="{0D8FD521-8633-4644-A939-7B46A6E74F9D}" dt="2024-12-19T09:03:03.818" v="1899"/>
        <pc:sldMkLst>
          <pc:docMk/>
          <pc:sldMk cId="3877189943" sldId="350"/>
        </pc:sldMkLst>
        <pc:spChg chg="mod">
          <ac:chgData name="Vy Phạm" userId="e891c0452da6819e" providerId="LiveId" clId="{0D8FD521-8633-4644-A939-7B46A6E74F9D}" dt="2024-12-19T08:40:14.008" v="1622"/>
          <ac:spMkLst>
            <pc:docMk/>
            <pc:sldMk cId="3877189943" sldId="350"/>
            <ac:spMk id="2" creationId="{EA1CEADD-2DEF-E675-19DA-183B1EFF6EB9}"/>
          </ac:spMkLst>
        </pc:spChg>
        <pc:spChg chg="mod">
          <ac:chgData name="Vy Phạm" userId="e891c0452da6819e" providerId="LiveId" clId="{0D8FD521-8633-4644-A939-7B46A6E74F9D}" dt="2024-12-19T08:45:20.192" v="1645" actId="14100"/>
          <ac:spMkLst>
            <pc:docMk/>
            <pc:sldMk cId="3877189943" sldId="350"/>
            <ac:spMk id="5" creationId="{62FB9225-A035-E45E-A31A-540DF1A6A717}"/>
          </ac:spMkLst>
        </pc:spChg>
        <pc:spChg chg="mod">
          <ac:chgData name="Vy Phạm" userId="e891c0452da6819e" providerId="LiveId" clId="{0D8FD521-8633-4644-A939-7B46A6E74F9D}" dt="2024-12-19T08:45:05.004" v="1640" actId="14100"/>
          <ac:spMkLst>
            <pc:docMk/>
            <pc:sldMk cId="3877189943" sldId="350"/>
            <ac:spMk id="6" creationId="{0D64BE48-6EC6-0EB9-BA87-AF2D57CD69CF}"/>
          </ac:spMkLst>
        </pc:spChg>
        <pc:spChg chg="del">
          <ac:chgData name="Vy Phạm" userId="e891c0452da6819e" providerId="LiveId" clId="{0D8FD521-8633-4644-A939-7B46A6E74F9D}" dt="2024-12-19T08:40:44.358" v="1623" actId="478"/>
          <ac:spMkLst>
            <pc:docMk/>
            <pc:sldMk cId="3877189943" sldId="350"/>
            <ac:spMk id="7" creationId="{0B051469-F723-547B-FEB2-3F38741B871C}"/>
          </ac:spMkLst>
        </pc:spChg>
        <pc:spChg chg="mod">
          <ac:chgData name="Vy Phạm" userId="e891c0452da6819e" providerId="LiveId" clId="{0D8FD521-8633-4644-A939-7B46A6E74F9D}" dt="2024-12-19T08:44:22.175" v="1631" actId="20577"/>
          <ac:spMkLst>
            <pc:docMk/>
            <pc:sldMk cId="3877189943" sldId="350"/>
            <ac:spMk id="8" creationId="{2B63317D-2613-ADC0-A328-A9D562D9A58C}"/>
          </ac:spMkLst>
        </pc:spChg>
        <pc:spChg chg="del">
          <ac:chgData name="Vy Phạm" userId="e891c0452da6819e" providerId="LiveId" clId="{0D8FD521-8633-4644-A939-7B46A6E74F9D}" dt="2024-12-19T08:40:44.358" v="1623" actId="478"/>
          <ac:spMkLst>
            <pc:docMk/>
            <pc:sldMk cId="3877189943" sldId="350"/>
            <ac:spMk id="12" creationId="{3C937825-4F61-801B-4EC7-75F23B868CAC}"/>
          </ac:spMkLst>
        </pc:spChg>
        <pc:spChg chg="del">
          <ac:chgData name="Vy Phạm" userId="e891c0452da6819e" providerId="LiveId" clId="{0D8FD521-8633-4644-A939-7B46A6E74F9D}" dt="2024-12-19T08:40:44.358" v="1623" actId="478"/>
          <ac:spMkLst>
            <pc:docMk/>
            <pc:sldMk cId="3877189943" sldId="350"/>
            <ac:spMk id="13" creationId="{1C1C7345-A6FA-0FCF-C3AC-5DE75DDBF8F8}"/>
          </ac:spMkLst>
        </pc:spChg>
        <pc:spChg chg="mod">
          <ac:chgData name="Vy Phạm" userId="e891c0452da6819e" providerId="LiveId" clId="{0D8FD521-8633-4644-A939-7B46A6E74F9D}" dt="2024-12-19T08:45:50.348" v="1665" actId="14100"/>
          <ac:spMkLst>
            <pc:docMk/>
            <pc:sldMk cId="3877189943" sldId="350"/>
            <ac:spMk id="19" creationId="{6848FCE3-52EB-42E2-9039-BB45D0AC1CB4}"/>
          </ac:spMkLst>
        </pc:spChg>
        <pc:spChg chg="mod">
          <ac:chgData name="Vy Phạm" userId="e891c0452da6819e" providerId="LiveId" clId="{0D8FD521-8633-4644-A939-7B46A6E74F9D}" dt="2024-12-19T08:45:40.465" v="1663" actId="20577"/>
          <ac:spMkLst>
            <pc:docMk/>
            <pc:sldMk cId="3877189943" sldId="350"/>
            <ac:spMk id="20" creationId="{FAFA7FF5-A7DF-E383-17D5-2C4BF7F214C7}"/>
          </ac:spMkLst>
        </pc:spChg>
        <pc:grpChg chg="add mod">
          <ac:chgData name="Vy Phạm" userId="e891c0452da6819e" providerId="LiveId" clId="{0D8FD521-8633-4644-A939-7B46A6E74F9D}" dt="2024-12-19T08:45:22.572" v="1646" actId="1076"/>
          <ac:grpSpMkLst>
            <pc:docMk/>
            <pc:sldMk cId="3877189943" sldId="350"/>
            <ac:grpSpMk id="4" creationId="{D8B1E2B8-7E9B-5102-0376-F89F427D1869}"/>
          </ac:grpSpMkLst>
        </pc:grpChg>
        <pc:grpChg chg="add mod">
          <ac:chgData name="Vy Phạm" userId="e891c0452da6819e" providerId="LiveId" clId="{0D8FD521-8633-4644-A939-7B46A6E74F9D}" dt="2024-12-19T08:45:59.775" v="1668" actId="1076"/>
          <ac:grpSpMkLst>
            <pc:docMk/>
            <pc:sldMk cId="3877189943" sldId="350"/>
            <ac:grpSpMk id="14" creationId="{298A8627-685A-54A5-7ABD-B9636E546D26}"/>
          </ac:grpSpMkLst>
        </pc:grpChg>
        <pc:grpChg chg="mod">
          <ac:chgData name="Vy Phạm" userId="e891c0452da6819e" providerId="LiveId" clId="{0D8FD521-8633-4644-A939-7B46A6E74F9D}" dt="2024-12-19T08:44:41.816" v="1634"/>
          <ac:grpSpMkLst>
            <pc:docMk/>
            <pc:sldMk cId="3877189943" sldId="350"/>
            <ac:grpSpMk id="15" creationId="{B15F4673-5210-A92C-9499-2F341D9765E7}"/>
          </ac:grpSpMkLst>
        </pc:grpChg>
        <pc:grpChg chg="mod">
          <ac:chgData name="Vy Phạm" userId="e891c0452da6819e" providerId="LiveId" clId="{0D8FD521-8633-4644-A939-7B46A6E74F9D}" dt="2024-12-19T08:44:41.816" v="1634"/>
          <ac:grpSpMkLst>
            <pc:docMk/>
            <pc:sldMk cId="3877189943" sldId="350"/>
            <ac:grpSpMk id="17" creationId="{CA224486-EB88-737F-B08F-DD19ECBC0D65}"/>
          </ac:grpSpMkLst>
        </pc:grpChg>
        <pc:graphicFrameChg chg="del">
          <ac:chgData name="Vy Phạm" userId="e891c0452da6819e" providerId="LiveId" clId="{0D8FD521-8633-4644-A939-7B46A6E74F9D}" dt="2024-12-19T08:40:44.358" v="1623" actId="478"/>
          <ac:graphicFrameMkLst>
            <pc:docMk/>
            <pc:sldMk cId="3877189943" sldId="350"/>
            <ac:graphicFrameMk id="3" creationId="{FC4BDD18-255D-FF24-87D3-4E8677D53CCC}"/>
          </ac:graphicFrameMkLst>
        </pc:graphicFrameChg>
        <pc:picChg chg="mod">
          <ac:chgData name="Vy Phạm" userId="e891c0452da6819e" providerId="LiveId" clId="{0D8FD521-8633-4644-A939-7B46A6E74F9D}" dt="2024-12-19T08:45:06.901" v="1641" actId="1076"/>
          <ac:picMkLst>
            <pc:docMk/>
            <pc:sldMk cId="3877189943" sldId="350"/>
            <ac:picMk id="11" creationId="{94D1C7AD-FB96-39F7-DDC4-80256C5585F0}"/>
          </ac:picMkLst>
        </pc:picChg>
        <pc:picChg chg="mod">
          <ac:chgData name="Vy Phạm" userId="e891c0452da6819e" providerId="LiveId" clId="{0D8FD521-8633-4644-A939-7B46A6E74F9D}" dt="2024-12-19T08:46:03.121" v="1669" actId="1076"/>
          <ac:picMkLst>
            <pc:docMk/>
            <pc:sldMk cId="3877189943" sldId="350"/>
            <ac:picMk id="16" creationId="{6DEC0F1B-5AA6-40B8-B6E8-B6275808872B}"/>
          </ac:picMkLst>
        </pc:picChg>
        <pc:picChg chg="mod">
          <ac:chgData name="Vy Phạm" userId="e891c0452da6819e" providerId="LiveId" clId="{0D8FD521-8633-4644-A939-7B46A6E74F9D}" dt="2024-12-19T08:45:55.606" v="1667" actId="1076"/>
          <ac:picMkLst>
            <pc:docMk/>
            <pc:sldMk cId="3877189943" sldId="350"/>
            <ac:picMk id="18" creationId="{EADC20E4-245C-6CCC-F75D-B0B03EF122ED}"/>
          </ac:picMkLst>
        </pc:picChg>
        <pc:picChg chg="add mod">
          <ac:chgData name="Vy Phạm" userId="e891c0452da6819e" providerId="LiveId" clId="{0D8FD521-8633-4644-A939-7B46A6E74F9D}" dt="2024-12-19T08:46:26.872" v="1671" actId="1076"/>
          <ac:picMkLst>
            <pc:docMk/>
            <pc:sldMk cId="3877189943" sldId="350"/>
            <ac:picMk id="21" creationId="{2C31D182-93B2-7AF5-386B-E4A4B408F451}"/>
          </ac:picMkLst>
        </pc:picChg>
        <pc:cxnChg chg="del">
          <ac:chgData name="Vy Phạm" userId="e891c0452da6819e" providerId="LiveId" clId="{0D8FD521-8633-4644-A939-7B46A6E74F9D}" dt="2024-12-19T08:40:44.358" v="1623" actId="478"/>
          <ac:cxnSpMkLst>
            <pc:docMk/>
            <pc:sldMk cId="3877189943" sldId="350"/>
            <ac:cxnSpMk id="9" creationId="{698C5230-06D0-D320-D3D9-6873220B89C8}"/>
          </ac:cxnSpMkLst>
        </pc:cxnChg>
      </pc:sldChg>
      <pc:sldMasterChg chg="addSldLayout delSldLayout">
        <pc:chgData name="Vy Phạm" userId="e891c0452da6819e" providerId="LiveId" clId="{0D8FD521-8633-4644-A939-7B46A6E74F9D}" dt="2024-12-19T08:49:08.396" v="1758" actId="47"/>
        <pc:sldMasterMkLst>
          <pc:docMk/>
          <pc:sldMasterMk cId="0" sldId="2147483676"/>
        </pc:sldMasterMkLst>
        <pc:sldLayoutChg chg="del">
          <pc:chgData name="Vy Phạm" userId="e891c0452da6819e" providerId="LiveId" clId="{0D8FD521-8633-4644-A939-7B46A6E74F9D}" dt="2024-12-19T08:46:51.290" v="1684" actId="47"/>
          <pc:sldLayoutMkLst>
            <pc:docMk/>
            <pc:sldMasterMk cId="0" sldId="2147483676"/>
            <pc:sldLayoutMk cId="0" sldId="2147483655"/>
          </pc:sldLayoutMkLst>
        </pc:sldLayoutChg>
        <pc:sldLayoutChg chg="add del">
          <pc:chgData name="Vy Phạm" userId="e891c0452da6819e" providerId="LiveId" clId="{0D8FD521-8633-4644-A939-7B46A6E74F9D}" dt="2024-12-19T08:46:55.899" v="1687" actId="47"/>
          <pc:sldLayoutMkLst>
            <pc:docMk/>
            <pc:sldMasterMk cId="0" sldId="2147483676"/>
            <pc:sldLayoutMk cId="0" sldId="2147483658"/>
          </pc:sldLayoutMkLst>
        </pc:sldLayoutChg>
        <pc:sldLayoutChg chg="del">
          <pc:chgData name="Vy Phạm" userId="e891c0452da6819e" providerId="LiveId" clId="{0D8FD521-8633-4644-A939-7B46A6E74F9D}" dt="2024-12-19T08:46:52.126" v="1685" actId="47"/>
          <pc:sldLayoutMkLst>
            <pc:docMk/>
            <pc:sldMasterMk cId="0" sldId="2147483676"/>
            <pc:sldLayoutMk cId="0" sldId="2147483666"/>
          </pc:sldLayoutMkLst>
        </pc:sldLayoutChg>
        <pc:sldLayoutChg chg="del">
          <pc:chgData name="Vy Phạm" userId="e891c0452da6819e" providerId="LiveId" clId="{0D8FD521-8633-4644-A939-7B46A6E74F9D}" dt="2024-12-19T08:46:56.400" v="1688" actId="47"/>
          <pc:sldLayoutMkLst>
            <pc:docMk/>
            <pc:sldMasterMk cId="0" sldId="2147483676"/>
            <pc:sldLayoutMk cId="3267014948" sldId="2147483677"/>
          </pc:sldLayoutMkLst>
        </pc:sldLayoutChg>
        <pc:sldLayoutChg chg="add del">
          <pc:chgData name="Vy Phạm" userId="e891c0452da6819e" providerId="LiveId" clId="{0D8FD521-8633-4644-A939-7B46A6E74F9D}" dt="2024-12-19T08:49:08.396" v="1758" actId="47"/>
          <pc:sldLayoutMkLst>
            <pc:docMk/>
            <pc:sldMasterMk cId="0" sldId="2147483676"/>
            <pc:sldLayoutMk cId="3100357177" sldId="214748367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Bấm</a:t>
            </a:r>
            <a:r>
              <a:rPr lang="en-US" baseline="0"/>
              <a:t> vào hình máy bay để quay lại slide chọn câu.</a:t>
            </a:r>
            <a:endParaRPr lang="en-US"/>
          </a:p>
        </p:txBody>
      </p:sp>
    </p:spTree>
    <p:extLst>
      <p:ext uri="{BB962C8B-B14F-4D97-AF65-F5344CB8AC3E}">
        <p14:creationId xmlns:p14="http://schemas.microsoft.com/office/powerpoint/2010/main" val="264647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Bấm</a:t>
            </a:r>
            <a:r>
              <a:rPr lang="en-US" baseline="0"/>
              <a:t> vào hình máy bay để quay lại slide chọn câu.</a:t>
            </a:r>
            <a:endParaRPr lang="en-US"/>
          </a:p>
        </p:txBody>
      </p:sp>
    </p:spTree>
    <p:extLst>
      <p:ext uri="{BB962C8B-B14F-4D97-AF65-F5344CB8AC3E}">
        <p14:creationId xmlns:p14="http://schemas.microsoft.com/office/powerpoint/2010/main" val="3726620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Bấm</a:t>
            </a:r>
            <a:r>
              <a:rPr lang="en-US" baseline="0"/>
              <a:t> vào hình máy bay để quay lại slide chọn câu.</a:t>
            </a:r>
            <a:endParaRPr lang="en-US"/>
          </a:p>
        </p:txBody>
      </p:sp>
    </p:spTree>
    <p:extLst>
      <p:ext uri="{BB962C8B-B14F-4D97-AF65-F5344CB8AC3E}">
        <p14:creationId xmlns:p14="http://schemas.microsoft.com/office/powerpoint/2010/main" val="2515574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0316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ff18b49f31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ff18b49f3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1757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8487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1421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96790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138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678466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F7F86-5D1C-8385-025F-E160B6E68BAD}"/>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183D2672-05BF-2B7B-EAB9-BC330BD4F779}"/>
              </a:ext>
            </a:extLst>
          </p:cNvPr>
          <p:cNvSpPr>
            <a:spLocks noGrp="1" noRot="1" noChangeAspect="1"/>
          </p:cNvSpPr>
          <p:nvPr>
            <p:ph type="sldImg"/>
          </p:nvPr>
        </p:nvSpPr>
        <p:spPr>
          <a:xfrm>
            <a:off x="381000" y="685800"/>
            <a:ext cx="6096000" cy="3429000"/>
          </a:xfrm>
        </p:spPr>
      </p:sp>
      <p:sp>
        <p:nvSpPr>
          <p:cNvPr id="3" name="Chỗ dành sẵn cho Ghi chú 2">
            <a:extLst>
              <a:ext uri="{FF2B5EF4-FFF2-40B4-BE49-F238E27FC236}">
                <a16:creationId xmlns:a16="http://schemas.microsoft.com/office/drawing/2014/main" id="{A4106DBC-8EC3-80AC-81F2-AB4450960721}"/>
              </a:ext>
            </a:extLst>
          </p:cNvPr>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99027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Bấm</a:t>
            </a:r>
            <a:r>
              <a:rPr lang="en-US" baseline="0"/>
              <a:t> vào hình máy bay để quay lại slide chọn câu.</a:t>
            </a:r>
            <a:endParaRPr lang="en-US"/>
          </a:p>
        </p:txBody>
      </p:sp>
    </p:spTree>
    <p:extLst>
      <p:ext uri="{BB962C8B-B14F-4D97-AF65-F5344CB8AC3E}">
        <p14:creationId xmlns:p14="http://schemas.microsoft.com/office/powerpoint/2010/main" val="1098027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Bấm</a:t>
            </a:r>
            <a:r>
              <a:rPr lang="en-US" baseline="0"/>
              <a:t> vào hình máy bay để quay lại slide chọn câu.</a:t>
            </a:r>
            <a:endParaRPr lang="en-US"/>
          </a:p>
        </p:txBody>
      </p:sp>
    </p:spTree>
    <p:extLst>
      <p:ext uri="{BB962C8B-B14F-4D97-AF65-F5344CB8AC3E}">
        <p14:creationId xmlns:p14="http://schemas.microsoft.com/office/powerpoint/2010/main" val="2572219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3232000" y="1490250"/>
            <a:ext cx="5196900" cy="21777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rgbClr val="191919"/>
              </a:buClr>
              <a:buSzPts val="5200"/>
              <a:buNone/>
              <a:defRPr sz="4500">
                <a:latin typeface="Arial" panose="020B0604020202020204" pitchFamily="34" charset="0"/>
                <a:cs typeface="Arial" panose="020B0604020202020204" pitchFamily="34" charset="0"/>
              </a:defRPr>
            </a:lvl1pPr>
            <a:lvl2pPr lvl="1">
              <a:lnSpc>
                <a:spcPct val="100000"/>
              </a:lnSpc>
              <a:spcBef>
                <a:spcPts val="0"/>
              </a:spcBef>
              <a:spcAft>
                <a:spcPts val="0"/>
              </a:spcAft>
              <a:buClr>
                <a:srgbClr val="191919"/>
              </a:buClr>
              <a:buSzPts val="5200"/>
              <a:buNone/>
              <a:defRPr sz="5200">
                <a:solidFill>
                  <a:srgbClr val="191919"/>
                </a:solidFill>
              </a:defRPr>
            </a:lvl2pPr>
            <a:lvl3pPr lvl="2">
              <a:lnSpc>
                <a:spcPct val="100000"/>
              </a:lnSpc>
              <a:spcBef>
                <a:spcPts val="0"/>
              </a:spcBef>
              <a:spcAft>
                <a:spcPts val="0"/>
              </a:spcAft>
              <a:buClr>
                <a:srgbClr val="191919"/>
              </a:buClr>
              <a:buSzPts val="5200"/>
              <a:buNone/>
              <a:defRPr sz="5200">
                <a:solidFill>
                  <a:srgbClr val="191919"/>
                </a:solidFill>
              </a:defRPr>
            </a:lvl3pPr>
            <a:lvl4pPr lvl="3">
              <a:lnSpc>
                <a:spcPct val="100000"/>
              </a:lnSpc>
              <a:spcBef>
                <a:spcPts val="0"/>
              </a:spcBef>
              <a:spcAft>
                <a:spcPts val="0"/>
              </a:spcAft>
              <a:buClr>
                <a:srgbClr val="191919"/>
              </a:buClr>
              <a:buSzPts val="5200"/>
              <a:buNone/>
              <a:defRPr sz="5200">
                <a:solidFill>
                  <a:srgbClr val="191919"/>
                </a:solidFill>
              </a:defRPr>
            </a:lvl4pPr>
            <a:lvl5pPr lvl="4">
              <a:lnSpc>
                <a:spcPct val="100000"/>
              </a:lnSpc>
              <a:spcBef>
                <a:spcPts val="0"/>
              </a:spcBef>
              <a:spcAft>
                <a:spcPts val="0"/>
              </a:spcAft>
              <a:buClr>
                <a:srgbClr val="191919"/>
              </a:buClr>
              <a:buSzPts val="5200"/>
              <a:buNone/>
              <a:defRPr sz="5200">
                <a:solidFill>
                  <a:srgbClr val="191919"/>
                </a:solidFill>
              </a:defRPr>
            </a:lvl5pPr>
            <a:lvl6pPr lvl="5">
              <a:lnSpc>
                <a:spcPct val="100000"/>
              </a:lnSpc>
              <a:spcBef>
                <a:spcPts val="0"/>
              </a:spcBef>
              <a:spcAft>
                <a:spcPts val="0"/>
              </a:spcAft>
              <a:buClr>
                <a:srgbClr val="191919"/>
              </a:buClr>
              <a:buSzPts val="5200"/>
              <a:buNone/>
              <a:defRPr sz="5200">
                <a:solidFill>
                  <a:srgbClr val="191919"/>
                </a:solidFill>
              </a:defRPr>
            </a:lvl6pPr>
            <a:lvl7pPr lvl="6">
              <a:lnSpc>
                <a:spcPct val="100000"/>
              </a:lnSpc>
              <a:spcBef>
                <a:spcPts val="0"/>
              </a:spcBef>
              <a:spcAft>
                <a:spcPts val="0"/>
              </a:spcAft>
              <a:buClr>
                <a:srgbClr val="191919"/>
              </a:buClr>
              <a:buSzPts val="5200"/>
              <a:buNone/>
              <a:defRPr sz="5200">
                <a:solidFill>
                  <a:srgbClr val="191919"/>
                </a:solidFill>
              </a:defRPr>
            </a:lvl7pPr>
            <a:lvl8pPr lvl="7">
              <a:lnSpc>
                <a:spcPct val="100000"/>
              </a:lnSpc>
              <a:spcBef>
                <a:spcPts val="0"/>
              </a:spcBef>
              <a:spcAft>
                <a:spcPts val="0"/>
              </a:spcAft>
              <a:buClr>
                <a:srgbClr val="191919"/>
              </a:buClr>
              <a:buSzPts val="5200"/>
              <a:buNone/>
              <a:defRPr sz="5200">
                <a:solidFill>
                  <a:srgbClr val="191919"/>
                </a:solidFill>
              </a:defRPr>
            </a:lvl8pPr>
            <a:lvl9pPr lvl="8">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3232000" y="3685100"/>
            <a:ext cx="51969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400">
                <a:latin typeface="Arial" panose="020B0604020202020204" pitchFamily="34" charset="0"/>
                <a:cs typeface="Arial" panose="020B0604020202020204" pitchFamily="34" charset="0"/>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2" name="Google Shape;12;p2"/>
          <p:cNvSpPr>
            <a:spLocks noGrp="1"/>
          </p:cNvSpPr>
          <p:nvPr>
            <p:ph type="pic" idx="2"/>
          </p:nvPr>
        </p:nvSpPr>
        <p:spPr>
          <a:xfrm>
            <a:off x="707475" y="535000"/>
            <a:ext cx="2211000" cy="3958500"/>
          </a:xfrm>
          <a:prstGeom prst="rect">
            <a:avLst/>
          </a:prstGeom>
          <a:noFill/>
          <a:ln>
            <a:noFill/>
          </a:ln>
        </p:spPr>
      </p:sp>
      <p:sp>
        <p:nvSpPr>
          <p:cNvPr id="13" name="Google Shape;13;p2"/>
          <p:cNvSpPr/>
          <p:nvPr/>
        </p:nvSpPr>
        <p:spPr>
          <a:xfrm>
            <a:off x="8734500" y="4734000"/>
            <a:ext cx="409500" cy="409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2"/>
        <p:cNvGrpSpPr/>
        <p:nvPr/>
      </p:nvGrpSpPr>
      <p:grpSpPr>
        <a:xfrm>
          <a:off x="0" y="0"/>
          <a:ext cx="0" cy="0"/>
          <a:chOff x="0" y="0"/>
          <a:chExt cx="0" cy="0"/>
        </a:xfrm>
      </p:grpSpPr>
      <p:pic>
        <p:nvPicPr>
          <p:cNvPr id="123" name="Google Shape;123;p11"/>
          <p:cNvPicPr preferRelativeResize="0"/>
          <p:nvPr/>
        </p:nvPicPr>
        <p:blipFill>
          <a:blip r:embed="rId2">
            <a:alphaModFix/>
          </a:blip>
          <a:stretch>
            <a:fillRect/>
          </a:stretch>
        </p:blipFill>
        <p:spPr>
          <a:xfrm rot="10800000" flipH="1">
            <a:off x="0" y="0"/>
            <a:ext cx="9144000" cy="5143500"/>
          </a:xfrm>
          <a:prstGeom prst="rect">
            <a:avLst/>
          </a:prstGeom>
          <a:noFill/>
          <a:ln>
            <a:noFill/>
          </a:ln>
        </p:spPr>
      </p:pic>
      <p:sp>
        <p:nvSpPr>
          <p:cNvPr id="124" name="Google Shape;124;p11"/>
          <p:cNvSpPr txBox="1">
            <a:spLocks noGrp="1"/>
          </p:cNvSpPr>
          <p:nvPr>
            <p:ph type="title" hasCustomPrompt="1"/>
          </p:nvPr>
        </p:nvSpPr>
        <p:spPr>
          <a:xfrm>
            <a:off x="1759439" y="1042125"/>
            <a:ext cx="3970500" cy="11118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6000">
                <a:solidFill>
                  <a:schemeClr val="lt1"/>
                </a:solidFill>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25" name="Google Shape;125;p11"/>
          <p:cNvSpPr txBox="1">
            <a:spLocks noGrp="1"/>
          </p:cNvSpPr>
          <p:nvPr>
            <p:ph type="subTitle" idx="1"/>
          </p:nvPr>
        </p:nvSpPr>
        <p:spPr>
          <a:xfrm>
            <a:off x="1759350" y="2040025"/>
            <a:ext cx="3970500" cy="46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6" name="Google Shape;126;p11"/>
          <p:cNvSpPr>
            <a:spLocks noGrp="1"/>
          </p:cNvSpPr>
          <p:nvPr>
            <p:ph type="pic" idx="2"/>
          </p:nvPr>
        </p:nvSpPr>
        <p:spPr>
          <a:xfrm>
            <a:off x="6217900" y="535000"/>
            <a:ext cx="2211000" cy="4073400"/>
          </a:xfrm>
          <a:prstGeom prst="rect">
            <a:avLst/>
          </a:prstGeom>
          <a:noFill/>
          <a:ln>
            <a:noFill/>
          </a:ln>
        </p:spPr>
      </p:sp>
      <p:sp>
        <p:nvSpPr>
          <p:cNvPr id="127" name="Google Shape;127;p11"/>
          <p:cNvSpPr/>
          <p:nvPr/>
        </p:nvSpPr>
        <p:spPr>
          <a:xfrm>
            <a:off x="8734500" y="4734000"/>
            <a:ext cx="409500" cy="409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grpSp>
        <p:nvGrpSpPr>
          <p:cNvPr id="128" name="Google Shape;128;p11"/>
          <p:cNvGrpSpPr/>
          <p:nvPr/>
        </p:nvGrpSpPr>
        <p:grpSpPr>
          <a:xfrm rot="-2180882" flipH="1">
            <a:off x="3509747" y="-1141919"/>
            <a:ext cx="1815822" cy="1763709"/>
            <a:chOff x="237525" y="2567800"/>
            <a:chExt cx="1729975" cy="1680325"/>
          </a:xfrm>
        </p:grpSpPr>
        <p:sp>
          <p:nvSpPr>
            <p:cNvPr id="129" name="Google Shape;129;p11"/>
            <p:cNvSpPr/>
            <p:nvPr/>
          </p:nvSpPr>
          <p:spPr>
            <a:xfrm>
              <a:off x="1307200" y="3379725"/>
              <a:ext cx="453650" cy="37950"/>
            </a:xfrm>
            <a:custGeom>
              <a:avLst/>
              <a:gdLst/>
              <a:ahLst/>
              <a:cxnLst/>
              <a:rect l="l" t="t" r="r" b="b"/>
              <a:pathLst>
                <a:path w="18146" h="1518" extrusionOk="0">
                  <a:moveTo>
                    <a:pt x="5775" y="0"/>
                  </a:moveTo>
                  <a:cubicBezTo>
                    <a:pt x="4704" y="29"/>
                    <a:pt x="3708" y="76"/>
                    <a:pt x="2864" y="146"/>
                  </a:cubicBezTo>
                  <a:cubicBezTo>
                    <a:pt x="1892" y="221"/>
                    <a:pt x="943" y="291"/>
                    <a:pt x="0" y="466"/>
                  </a:cubicBezTo>
                  <a:cubicBezTo>
                    <a:pt x="437" y="536"/>
                    <a:pt x="873" y="582"/>
                    <a:pt x="1310" y="658"/>
                  </a:cubicBezTo>
                  <a:cubicBezTo>
                    <a:pt x="1747" y="704"/>
                    <a:pt x="2253" y="757"/>
                    <a:pt x="2835" y="827"/>
                  </a:cubicBezTo>
                  <a:cubicBezTo>
                    <a:pt x="3685" y="902"/>
                    <a:pt x="4681" y="972"/>
                    <a:pt x="5746" y="1048"/>
                  </a:cubicBezTo>
                  <a:cubicBezTo>
                    <a:pt x="6281" y="1071"/>
                    <a:pt x="6840" y="1094"/>
                    <a:pt x="7399" y="1118"/>
                  </a:cubicBezTo>
                  <a:cubicBezTo>
                    <a:pt x="7929" y="1141"/>
                    <a:pt x="8511" y="1164"/>
                    <a:pt x="9070" y="1193"/>
                  </a:cubicBezTo>
                  <a:cubicBezTo>
                    <a:pt x="9559" y="1217"/>
                    <a:pt x="10019" y="1240"/>
                    <a:pt x="10502" y="1263"/>
                  </a:cubicBezTo>
                  <a:cubicBezTo>
                    <a:pt x="11131" y="1287"/>
                    <a:pt x="11765" y="1310"/>
                    <a:pt x="12394" y="1339"/>
                  </a:cubicBezTo>
                  <a:cubicBezTo>
                    <a:pt x="12929" y="1362"/>
                    <a:pt x="13436" y="1362"/>
                    <a:pt x="13925" y="1386"/>
                  </a:cubicBezTo>
                  <a:cubicBezTo>
                    <a:pt x="14408" y="1409"/>
                    <a:pt x="14868" y="1409"/>
                    <a:pt x="15281" y="1432"/>
                  </a:cubicBezTo>
                  <a:cubicBezTo>
                    <a:pt x="15718" y="1432"/>
                    <a:pt x="16108" y="1455"/>
                    <a:pt x="16445" y="1485"/>
                  </a:cubicBezTo>
                  <a:cubicBezTo>
                    <a:pt x="16841" y="1501"/>
                    <a:pt x="17247" y="1517"/>
                    <a:pt x="17649" y="1517"/>
                  </a:cubicBezTo>
                  <a:cubicBezTo>
                    <a:pt x="17816" y="1517"/>
                    <a:pt x="17982" y="1515"/>
                    <a:pt x="18145" y="1508"/>
                  </a:cubicBezTo>
                  <a:cubicBezTo>
                    <a:pt x="17464" y="1287"/>
                    <a:pt x="16783" y="1118"/>
                    <a:pt x="16108" y="926"/>
                  </a:cubicBezTo>
                  <a:cubicBezTo>
                    <a:pt x="15863" y="850"/>
                    <a:pt x="15619" y="827"/>
                    <a:pt x="15380" y="780"/>
                  </a:cubicBezTo>
                  <a:cubicBezTo>
                    <a:pt x="14944" y="681"/>
                    <a:pt x="14478" y="582"/>
                    <a:pt x="13995" y="512"/>
                  </a:cubicBezTo>
                  <a:cubicBezTo>
                    <a:pt x="13511" y="413"/>
                    <a:pt x="12999" y="367"/>
                    <a:pt x="12469" y="291"/>
                  </a:cubicBezTo>
                  <a:cubicBezTo>
                    <a:pt x="11934" y="245"/>
                    <a:pt x="11375" y="175"/>
                    <a:pt x="10816" y="146"/>
                  </a:cubicBezTo>
                  <a:cubicBezTo>
                    <a:pt x="10257" y="99"/>
                    <a:pt x="9704" y="76"/>
                    <a:pt x="9122" y="29"/>
                  </a:cubicBezTo>
                  <a:cubicBezTo>
                    <a:pt x="8418" y="0"/>
                    <a:pt x="7713" y="0"/>
                    <a:pt x="7009"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1"/>
            <p:cNvSpPr/>
            <p:nvPr/>
          </p:nvSpPr>
          <p:spPr>
            <a:xfrm>
              <a:off x="304175" y="2980825"/>
              <a:ext cx="118925" cy="533525"/>
            </a:xfrm>
            <a:custGeom>
              <a:avLst/>
              <a:gdLst/>
              <a:ahLst/>
              <a:cxnLst/>
              <a:rect l="l" t="t" r="r" b="b"/>
              <a:pathLst>
                <a:path w="4757" h="21341" extrusionOk="0">
                  <a:moveTo>
                    <a:pt x="1" y="0"/>
                  </a:moveTo>
                  <a:lnTo>
                    <a:pt x="1" y="0"/>
                  </a:lnTo>
                  <a:cubicBezTo>
                    <a:pt x="199" y="239"/>
                    <a:pt x="391" y="506"/>
                    <a:pt x="560" y="774"/>
                  </a:cubicBezTo>
                  <a:cubicBezTo>
                    <a:pt x="635" y="896"/>
                    <a:pt x="729" y="1042"/>
                    <a:pt x="804" y="1211"/>
                  </a:cubicBezTo>
                  <a:cubicBezTo>
                    <a:pt x="874" y="1356"/>
                    <a:pt x="996" y="1525"/>
                    <a:pt x="1072" y="1723"/>
                  </a:cubicBezTo>
                  <a:cubicBezTo>
                    <a:pt x="1241" y="2107"/>
                    <a:pt x="1410" y="2544"/>
                    <a:pt x="1555" y="3004"/>
                  </a:cubicBezTo>
                  <a:cubicBezTo>
                    <a:pt x="1724" y="3516"/>
                    <a:pt x="1846" y="4023"/>
                    <a:pt x="1992" y="4605"/>
                  </a:cubicBezTo>
                  <a:cubicBezTo>
                    <a:pt x="2114" y="5163"/>
                    <a:pt x="2207" y="5798"/>
                    <a:pt x="2329" y="6427"/>
                  </a:cubicBezTo>
                  <a:cubicBezTo>
                    <a:pt x="2428" y="7055"/>
                    <a:pt x="2527" y="7713"/>
                    <a:pt x="2620" y="8388"/>
                  </a:cubicBezTo>
                  <a:cubicBezTo>
                    <a:pt x="2743" y="9070"/>
                    <a:pt x="2842" y="9774"/>
                    <a:pt x="2964" y="10455"/>
                  </a:cubicBezTo>
                  <a:cubicBezTo>
                    <a:pt x="3080" y="11130"/>
                    <a:pt x="3179" y="11788"/>
                    <a:pt x="3302" y="12463"/>
                  </a:cubicBezTo>
                  <a:cubicBezTo>
                    <a:pt x="3325" y="12807"/>
                    <a:pt x="3371" y="13121"/>
                    <a:pt x="3424" y="13459"/>
                  </a:cubicBezTo>
                  <a:cubicBezTo>
                    <a:pt x="3470" y="13802"/>
                    <a:pt x="3517" y="14117"/>
                    <a:pt x="3546" y="14431"/>
                  </a:cubicBezTo>
                  <a:cubicBezTo>
                    <a:pt x="3616" y="15060"/>
                    <a:pt x="3692" y="15694"/>
                    <a:pt x="3715" y="16276"/>
                  </a:cubicBezTo>
                  <a:cubicBezTo>
                    <a:pt x="3761" y="16858"/>
                    <a:pt x="3761" y="17411"/>
                    <a:pt x="3785" y="17924"/>
                  </a:cubicBezTo>
                  <a:cubicBezTo>
                    <a:pt x="3761" y="18430"/>
                    <a:pt x="3761" y="18896"/>
                    <a:pt x="3715" y="19303"/>
                  </a:cubicBezTo>
                  <a:cubicBezTo>
                    <a:pt x="3715" y="19740"/>
                    <a:pt x="3639" y="20107"/>
                    <a:pt x="3616" y="20398"/>
                  </a:cubicBezTo>
                  <a:cubicBezTo>
                    <a:pt x="3570" y="20709"/>
                    <a:pt x="3495" y="21021"/>
                    <a:pt x="3448" y="21332"/>
                  </a:cubicBezTo>
                  <a:lnTo>
                    <a:pt x="3448" y="21332"/>
                  </a:lnTo>
                  <a:cubicBezTo>
                    <a:pt x="3453" y="21317"/>
                    <a:pt x="3470" y="21314"/>
                    <a:pt x="3470" y="21294"/>
                  </a:cubicBezTo>
                  <a:cubicBezTo>
                    <a:pt x="3494" y="21248"/>
                    <a:pt x="3517" y="21195"/>
                    <a:pt x="3569" y="21125"/>
                  </a:cubicBezTo>
                  <a:cubicBezTo>
                    <a:pt x="3808" y="20567"/>
                    <a:pt x="4076" y="20008"/>
                    <a:pt x="4221" y="19402"/>
                  </a:cubicBezTo>
                  <a:cubicBezTo>
                    <a:pt x="4274" y="19210"/>
                    <a:pt x="4344" y="18966"/>
                    <a:pt x="4390" y="18750"/>
                  </a:cubicBezTo>
                  <a:cubicBezTo>
                    <a:pt x="4443" y="18506"/>
                    <a:pt x="4489" y="18238"/>
                    <a:pt x="4536" y="17970"/>
                  </a:cubicBezTo>
                  <a:cubicBezTo>
                    <a:pt x="4565" y="17702"/>
                    <a:pt x="4611" y="17441"/>
                    <a:pt x="4658" y="17149"/>
                  </a:cubicBezTo>
                  <a:cubicBezTo>
                    <a:pt x="4681" y="16858"/>
                    <a:pt x="4681" y="16567"/>
                    <a:pt x="4710" y="16276"/>
                  </a:cubicBezTo>
                  <a:cubicBezTo>
                    <a:pt x="4757" y="15403"/>
                    <a:pt x="4734" y="14553"/>
                    <a:pt x="4681" y="13703"/>
                  </a:cubicBezTo>
                  <a:cubicBezTo>
                    <a:pt x="4658" y="13243"/>
                    <a:pt x="4611" y="12783"/>
                    <a:pt x="4565" y="12295"/>
                  </a:cubicBezTo>
                  <a:cubicBezTo>
                    <a:pt x="4489" y="11619"/>
                    <a:pt x="4390" y="10915"/>
                    <a:pt x="4274" y="10210"/>
                  </a:cubicBezTo>
                  <a:cubicBezTo>
                    <a:pt x="4151" y="9529"/>
                    <a:pt x="4029" y="8854"/>
                    <a:pt x="3884" y="8173"/>
                  </a:cubicBezTo>
                  <a:cubicBezTo>
                    <a:pt x="3761" y="7492"/>
                    <a:pt x="3616" y="6840"/>
                    <a:pt x="3470" y="6182"/>
                  </a:cubicBezTo>
                  <a:cubicBezTo>
                    <a:pt x="3156" y="4925"/>
                    <a:pt x="2766" y="3731"/>
                    <a:pt x="2283" y="2765"/>
                  </a:cubicBezTo>
                  <a:cubicBezTo>
                    <a:pt x="2062" y="2329"/>
                    <a:pt x="1800" y="1869"/>
                    <a:pt x="1509" y="1479"/>
                  </a:cubicBezTo>
                  <a:cubicBezTo>
                    <a:pt x="1386" y="1287"/>
                    <a:pt x="1241" y="1141"/>
                    <a:pt x="1119" y="995"/>
                  </a:cubicBezTo>
                  <a:cubicBezTo>
                    <a:pt x="996" y="850"/>
                    <a:pt x="874" y="728"/>
                    <a:pt x="752" y="605"/>
                  </a:cubicBezTo>
                  <a:cubicBezTo>
                    <a:pt x="536" y="384"/>
                    <a:pt x="269" y="192"/>
                    <a:pt x="1" y="0"/>
                  </a:cubicBezTo>
                  <a:close/>
                  <a:moveTo>
                    <a:pt x="3448" y="21332"/>
                  </a:moveTo>
                  <a:lnTo>
                    <a:pt x="3448" y="21332"/>
                  </a:lnTo>
                  <a:cubicBezTo>
                    <a:pt x="3448" y="21335"/>
                    <a:pt x="3447" y="21337"/>
                    <a:pt x="3447" y="21341"/>
                  </a:cubicBezTo>
                  <a:cubicBezTo>
                    <a:pt x="3448" y="21338"/>
                    <a:pt x="3448" y="21335"/>
                    <a:pt x="3448" y="21332"/>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a:off x="1064000" y="3621150"/>
              <a:ext cx="25" cy="600"/>
            </a:xfrm>
            <a:custGeom>
              <a:avLst/>
              <a:gdLst/>
              <a:ahLst/>
              <a:cxnLst/>
              <a:rect l="l" t="t" r="r" b="b"/>
              <a:pathLst>
                <a:path w="1" h="24" extrusionOk="0">
                  <a:moveTo>
                    <a:pt x="1" y="1"/>
                  </a:moveTo>
                  <a:lnTo>
                    <a:pt x="1" y="1"/>
                  </a:lnTo>
                  <a:cubicBezTo>
                    <a:pt x="1" y="1"/>
                    <a:pt x="1" y="24"/>
                    <a:pt x="1"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1"/>
            <p:cNvSpPr/>
            <p:nvPr/>
          </p:nvSpPr>
          <p:spPr>
            <a:xfrm>
              <a:off x="1330200" y="3415525"/>
              <a:ext cx="514900" cy="45575"/>
            </a:xfrm>
            <a:custGeom>
              <a:avLst/>
              <a:gdLst/>
              <a:ahLst/>
              <a:cxnLst/>
              <a:rect l="l" t="t" r="r" b="b"/>
              <a:pathLst>
                <a:path w="20596" h="1823" extrusionOk="0">
                  <a:moveTo>
                    <a:pt x="7958" y="0"/>
                  </a:moveTo>
                  <a:cubicBezTo>
                    <a:pt x="7475" y="0"/>
                    <a:pt x="7009" y="23"/>
                    <a:pt x="6549" y="23"/>
                  </a:cubicBezTo>
                  <a:cubicBezTo>
                    <a:pt x="5338" y="53"/>
                    <a:pt x="4220" y="99"/>
                    <a:pt x="3254" y="169"/>
                  </a:cubicBezTo>
                  <a:cubicBezTo>
                    <a:pt x="2160" y="245"/>
                    <a:pt x="1071" y="314"/>
                    <a:pt x="0" y="489"/>
                  </a:cubicBezTo>
                  <a:cubicBezTo>
                    <a:pt x="512" y="582"/>
                    <a:pt x="995" y="658"/>
                    <a:pt x="1479" y="704"/>
                  </a:cubicBezTo>
                  <a:cubicBezTo>
                    <a:pt x="1968" y="780"/>
                    <a:pt x="2573" y="850"/>
                    <a:pt x="3225" y="926"/>
                  </a:cubicBezTo>
                  <a:cubicBezTo>
                    <a:pt x="4197" y="1019"/>
                    <a:pt x="5315" y="1118"/>
                    <a:pt x="6526" y="1188"/>
                  </a:cubicBezTo>
                  <a:cubicBezTo>
                    <a:pt x="7131" y="1217"/>
                    <a:pt x="7737" y="1263"/>
                    <a:pt x="8394" y="1310"/>
                  </a:cubicBezTo>
                  <a:cubicBezTo>
                    <a:pt x="9023" y="1333"/>
                    <a:pt x="9658" y="1362"/>
                    <a:pt x="10286" y="1386"/>
                  </a:cubicBezTo>
                  <a:cubicBezTo>
                    <a:pt x="10845" y="1409"/>
                    <a:pt x="11375" y="1455"/>
                    <a:pt x="11910" y="1479"/>
                  </a:cubicBezTo>
                  <a:cubicBezTo>
                    <a:pt x="12615" y="1508"/>
                    <a:pt x="13342" y="1531"/>
                    <a:pt x="14070" y="1554"/>
                  </a:cubicBezTo>
                  <a:cubicBezTo>
                    <a:pt x="14652" y="1601"/>
                    <a:pt x="15234" y="1601"/>
                    <a:pt x="15793" y="1624"/>
                  </a:cubicBezTo>
                  <a:cubicBezTo>
                    <a:pt x="16352" y="1677"/>
                    <a:pt x="16858" y="1677"/>
                    <a:pt x="17342" y="1700"/>
                  </a:cubicBezTo>
                  <a:cubicBezTo>
                    <a:pt x="17831" y="1723"/>
                    <a:pt x="18267" y="1746"/>
                    <a:pt x="18651" y="1770"/>
                  </a:cubicBezTo>
                  <a:cubicBezTo>
                    <a:pt x="19309" y="1799"/>
                    <a:pt x="19938" y="1822"/>
                    <a:pt x="20596" y="1822"/>
                  </a:cubicBezTo>
                  <a:cubicBezTo>
                    <a:pt x="19816" y="1554"/>
                    <a:pt x="19041" y="1333"/>
                    <a:pt x="18267" y="1141"/>
                  </a:cubicBezTo>
                  <a:cubicBezTo>
                    <a:pt x="17999" y="1071"/>
                    <a:pt x="17732" y="1019"/>
                    <a:pt x="17441" y="949"/>
                  </a:cubicBezTo>
                  <a:cubicBezTo>
                    <a:pt x="16957" y="850"/>
                    <a:pt x="16445" y="751"/>
                    <a:pt x="15886" y="658"/>
                  </a:cubicBezTo>
                  <a:cubicBezTo>
                    <a:pt x="15357" y="536"/>
                    <a:pt x="14774" y="489"/>
                    <a:pt x="14169" y="390"/>
                  </a:cubicBezTo>
                  <a:cubicBezTo>
                    <a:pt x="13558" y="314"/>
                    <a:pt x="12929" y="245"/>
                    <a:pt x="12300" y="198"/>
                  </a:cubicBezTo>
                  <a:cubicBezTo>
                    <a:pt x="11643" y="146"/>
                    <a:pt x="11014" y="122"/>
                    <a:pt x="10356" y="76"/>
                  </a:cubicBezTo>
                  <a:cubicBezTo>
                    <a:pt x="9559" y="53"/>
                    <a:pt x="8755" y="23"/>
                    <a:pt x="7958"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p:nvPr/>
          </p:nvSpPr>
          <p:spPr>
            <a:xfrm>
              <a:off x="237525" y="2567800"/>
              <a:ext cx="1729975" cy="1680325"/>
            </a:xfrm>
            <a:custGeom>
              <a:avLst/>
              <a:gdLst/>
              <a:ahLst/>
              <a:cxnLst/>
              <a:rect l="l" t="t" r="r" b="b"/>
              <a:pathLst>
                <a:path w="69199" h="67213" extrusionOk="0">
                  <a:moveTo>
                    <a:pt x="18192" y="5810"/>
                  </a:moveTo>
                  <a:cubicBezTo>
                    <a:pt x="18159" y="5830"/>
                    <a:pt x="18126" y="5851"/>
                    <a:pt x="18093" y="5874"/>
                  </a:cubicBezTo>
                  <a:cubicBezTo>
                    <a:pt x="17971" y="5944"/>
                    <a:pt x="17826" y="6043"/>
                    <a:pt x="17680" y="6113"/>
                  </a:cubicBezTo>
                  <a:cubicBezTo>
                    <a:pt x="17564" y="6212"/>
                    <a:pt x="17418" y="6311"/>
                    <a:pt x="17273" y="6404"/>
                  </a:cubicBezTo>
                  <a:cubicBezTo>
                    <a:pt x="17005" y="6602"/>
                    <a:pt x="16714" y="6794"/>
                    <a:pt x="16469" y="6986"/>
                  </a:cubicBezTo>
                  <a:cubicBezTo>
                    <a:pt x="15934" y="7399"/>
                    <a:pt x="15427" y="7812"/>
                    <a:pt x="14915" y="8249"/>
                  </a:cubicBezTo>
                  <a:cubicBezTo>
                    <a:pt x="14408" y="8686"/>
                    <a:pt x="13925" y="9145"/>
                    <a:pt x="13436" y="9605"/>
                  </a:cubicBezTo>
                  <a:cubicBezTo>
                    <a:pt x="13099" y="9920"/>
                    <a:pt x="12784" y="10240"/>
                    <a:pt x="12493" y="10578"/>
                  </a:cubicBezTo>
                  <a:cubicBezTo>
                    <a:pt x="12295" y="10676"/>
                    <a:pt x="12126" y="10793"/>
                    <a:pt x="11958" y="10892"/>
                  </a:cubicBezTo>
                  <a:cubicBezTo>
                    <a:pt x="11620" y="11113"/>
                    <a:pt x="11306" y="11352"/>
                    <a:pt x="10986" y="11573"/>
                  </a:cubicBezTo>
                  <a:cubicBezTo>
                    <a:pt x="10625" y="11812"/>
                    <a:pt x="10258" y="12079"/>
                    <a:pt x="9897" y="12347"/>
                  </a:cubicBezTo>
                  <a:cubicBezTo>
                    <a:pt x="10357" y="11887"/>
                    <a:pt x="10793" y="11451"/>
                    <a:pt x="11253" y="10968"/>
                  </a:cubicBezTo>
                  <a:cubicBezTo>
                    <a:pt x="11474" y="10746"/>
                    <a:pt x="11690" y="10502"/>
                    <a:pt x="11934" y="10286"/>
                  </a:cubicBezTo>
                  <a:cubicBezTo>
                    <a:pt x="11981" y="10211"/>
                    <a:pt x="12057" y="10141"/>
                    <a:pt x="12103" y="10094"/>
                  </a:cubicBezTo>
                  <a:cubicBezTo>
                    <a:pt x="12179" y="10019"/>
                    <a:pt x="12249" y="9972"/>
                    <a:pt x="12295" y="9896"/>
                  </a:cubicBezTo>
                  <a:cubicBezTo>
                    <a:pt x="12563" y="9681"/>
                    <a:pt x="12808" y="9437"/>
                    <a:pt x="13075" y="9192"/>
                  </a:cubicBezTo>
                  <a:cubicBezTo>
                    <a:pt x="13221" y="9099"/>
                    <a:pt x="13366" y="8977"/>
                    <a:pt x="13489" y="8854"/>
                  </a:cubicBezTo>
                  <a:cubicBezTo>
                    <a:pt x="13634" y="8755"/>
                    <a:pt x="13780" y="8639"/>
                    <a:pt x="13925" y="8517"/>
                  </a:cubicBezTo>
                  <a:cubicBezTo>
                    <a:pt x="14478" y="8080"/>
                    <a:pt x="15090" y="7690"/>
                    <a:pt x="15672" y="7277"/>
                  </a:cubicBezTo>
                  <a:cubicBezTo>
                    <a:pt x="15986" y="7108"/>
                    <a:pt x="16277" y="6916"/>
                    <a:pt x="16591" y="6718"/>
                  </a:cubicBezTo>
                  <a:cubicBezTo>
                    <a:pt x="16906" y="6526"/>
                    <a:pt x="17243" y="6334"/>
                    <a:pt x="17610" y="6136"/>
                  </a:cubicBezTo>
                  <a:cubicBezTo>
                    <a:pt x="17806" y="6031"/>
                    <a:pt x="18002" y="5916"/>
                    <a:pt x="18192" y="5810"/>
                  </a:cubicBezTo>
                  <a:close/>
                  <a:moveTo>
                    <a:pt x="6794" y="15671"/>
                  </a:moveTo>
                  <a:lnTo>
                    <a:pt x="6794" y="15671"/>
                  </a:lnTo>
                  <a:cubicBezTo>
                    <a:pt x="6718" y="15887"/>
                    <a:pt x="6649" y="16108"/>
                    <a:pt x="6620" y="16277"/>
                  </a:cubicBezTo>
                  <a:cubicBezTo>
                    <a:pt x="6596" y="16375"/>
                    <a:pt x="6573" y="16445"/>
                    <a:pt x="6573" y="16521"/>
                  </a:cubicBezTo>
                  <a:cubicBezTo>
                    <a:pt x="6404" y="16521"/>
                    <a:pt x="6235" y="16498"/>
                    <a:pt x="6090" y="16498"/>
                  </a:cubicBezTo>
                  <a:cubicBezTo>
                    <a:pt x="5968" y="16469"/>
                    <a:pt x="5845" y="16469"/>
                    <a:pt x="5723" y="16469"/>
                  </a:cubicBezTo>
                  <a:cubicBezTo>
                    <a:pt x="6090" y="16207"/>
                    <a:pt x="6427" y="15939"/>
                    <a:pt x="6794" y="15671"/>
                  </a:cubicBezTo>
                  <a:close/>
                  <a:moveTo>
                    <a:pt x="8855" y="14193"/>
                  </a:moveTo>
                  <a:lnTo>
                    <a:pt x="8855" y="14193"/>
                  </a:lnTo>
                  <a:cubicBezTo>
                    <a:pt x="8832" y="14216"/>
                    <a:pt x="8803" y="14239"/>
                    <a:pt x="8779" y="14262"/>
                  </a:cubicBezTo>
                  <a:cubicBezTo>
                    <a:pt x="8634" y="14484"/>
                    <a:pt x="8488" y="14676"/>
                    <a:pt x="8343" y="14868"/>
                  </a:cubicBezTo>
                  <a:cubicBezTo>
                    <a:pt x="8220" y="15066"/>
                    <a:pt x="8104" y="15258"/>
                    <a:pt x="7982" y="15427"/>
                  </a:cubicBezTo>
                  <a:cubicBezTo>
                    <a:pt x="7883" y="15625"/>
                    <a:pt x="7784" y="15793"/>
                    <a:pt x="7691" y="15939"/>
                  </a:cubicBezTo>
                  <a:cubicBezTo>
                    <a:pt x="7568" y="16154"/>
                    <a:pt x="7446" y="16375"/>
                    <a:pt x="7347" y="16614"/>
                  </a:cubicBezTo>
                  <a:cubicBezTo>
                    <a:pt x="7155" y="16591"/>
                    <a:pt x="6963" y="16568"/>
                    <a:pt x="6765" y="16544"/>
                  </a:cubicBezTo>
                  <a:cubicBezTo>
                    <a:pt x="6765" y="16498"/>
                    <a:pt x="6794" y="16422"/>
                    <a:pt x="6817" y="16352"/>
                  </a:cubicBezTo>
                  <a:cubicBezTo>
                    <a:pt x="6963" y="16061"/>
                    <a:pt x="7132" y="15718"/>
                    <a:pt x="7376" y="15357"/>
                  </a:cubicBezTo>
                  <a:cubicBezTo>
                    <a:pt x="7446" y="15281"/>
                    <a:pt x="7493" y="15188"/>
                    <a:pt x="7568" y="15089"/>
                  </a:cubicBezTo>
                  <a:cubicBezTo>
                    <a:pt x="7761" y="14943"/>
                    <a:pt x="7982" y="14798"/>
                    <a:pt x="8220" y="14629"/>
                  </a:cubicBezTo>
                  <a:cubicBezTo>
                    <a:pt x="8418" y="14484"/>
                    <a:pt x="8634" y="14338"/>
                    <a:pt x="8855" y="14193"/>
                  </a:cubicBezTo>
                  <a:close/>
                  <a:moveTo>
                    <a:pt x="9751" y="14262"/>
                  </a:moveTo>
                  <a:cubicBezTo>
                    <a:pt x="9728" y="14338"/>
                    <a:pt x="9676" y="14385"/>
                    <a:pt x="9652" y="14460"/>
                  </a:cubicBezTo>
                  <a:cubicBezTo>
                    <a:pt x="9559" y="14676"/>
                    <a:pt x="9460" y="14868"/>
                    <a:pt x="9385" y="15066"/>
                  </a:cubicBezTo>
                  <a:cubicBezTo>
                    <a:pt x="9315" y="15258"/>
                    <a:pt x="9239" y="15450"/>
                    <a:pt x="9193" y="15625"/>
                  </a:cubicBezTo>
                  <a:cubicBezTo>
                    <a:pt x="9123" y="15793"/>
                    <a:pt x="9094" y="15962"/>
                    <a:pt x="9070" y="16108"/>
                  </a:cubicBezTo>
                  <a:cubicBezTo>
                    <a:pt x="9000" y="16323"/>
                    <a:pt x="8977" y="16568"/>
                    <a:pt x="8948" y="16835"/>
                  </a:cubicBezTo>
                  <a:cubicBezTo>
                    <a:pt x="8657" y="16789"/>
                    <a:pt x="8366" y="16736"/>
                    <a:pt x="8075" y="16713"/>
                  </a:cubicBezTo>
                  <a:cubicBezTo>
                    <a:pt x="7906" y="16690"/>
                    <a:pt x="7737" y="16667"/>
                    <a:pt x="7568" y="16643"/>
                  </a:cubicBezTo>
                  <a:cubicBezTo>
                    <a:pt x="7836" y="16323"/>
                    <a:pt x="8075" y="16009"/>
                    <a:pt x="8366" y="15694"/>
                  </a:cubicBezTo>
                  <a:cubicBezTo>
                    <a:pt x="8488" y="15549"/>
                    <a:pt x="8634" y="15380"/>
                    <a:pt x="8779" y="15211"/>
                  </a:cubicBezTo>
                  <a:cubicBezTo>
                    <a:pt x="8948" y="15066"/>
                    <a:pt x="9123" y="14897"/>
                    <a:pt x="9292" y="14699"/>
                  </a:cubicBezTo>
                  <a:cubicBezTo>
                    <a:pt x="9437" y="14553"/>
                    <a:pt x="9583" y="14408"/>
                    <a:pt x="9751" y="14262"/>
                  </a:cubicBezTo>
                  <a:close/>
                  <a:moveTo>
                    <a:pt x="18873" y="8732"/>
                  </a:moveTo>
                  <a:cubicBezTo>
                    <a:pt x="18774" y="8808"/>
                    <a:pt x="18699" y="8854"/>
                    <a:pt x="18629" y="8930"/>
                  </a:cubicBezTo>
                  <a:cubicBezTo>
                    <a:pt x="18169" y="9291"/>
                    <a:pt x="17709" y="9681"/>
                    <a:pt x="17273" y="10042"/>
                  </a:cubicBezTo>
                  <a:cubicBezTo>
                    <a:pt x="16836" y="10432"/>
                    <a:pt x="16399" y="10845"/>
                    <a:pt x="15963" y="11259"/>
                  </a:cubicBezTo>
                  <a:cubicBezTo>
                    <a:pt x="15695" y="11521"/>
                    <a:pt x="15404" y="11812"/>
                    <a:pt x="15136" y="12103"/>
                  </a:cubicBezTo>
                  <a:cubicBezTo>
                    <a:pt x="14991" y="12202"/>
                    <a:pt x="14822" y="12301"/>
                    <a:pt x="14676" y="12394"/>
                  </a:cubicBezTo>
                  <a:cubicBezTo>
                    <a:pt x="14385" y="12592"/>
                    <a:pt x="14094" y="12784"/>
                    <a:pt x="13826" y="12976"/>
                  </a:cubicBezTo>
                  <a:cubicBezTo>
                    <a:pt x="13366" y="13319"/>
                    <a:pt x="12907" y="13657"/>
                    <a:pt x="12470" y="14024"/>
                  </a:cubicBezTo>
                  <a:cubicBezTo>
                    <a:pt x="11981" y="14408"/>
                    <a:pt x="11521" y="14844"/>
                    <a:pt x="11038" y="15258"/>
                  </a:cubicBezTo>
                  <a:cubicBezTo>
                    <a:pt x="10869" y="15450"/>
                    <a:pt x="10694" y="15625"/>
                    <a:pt x="10526" y="15793"/>
                  </a:cubicBezTo>
                  <a:cubicBezTo>
                    <a:pt x="10165" y="16154"/>
                    <a:pt x="9821" y="16521"/>
                    <a:pt x="9507" y="16905"/>
                  </a:cubicBezTo>
                  <a:cubicBezTo>
                    <a:pt x="9338" y="16882"/>
                    <a:pt x="9169" y="16859"/>
                    <a:pt x="9000" y="16835"/>
                  </a:cubicBezTo>
                  <a:cubicBezTo>
                    <a:pt x="9094" y="16614"/>
                    <a:pt x="9193" y="16399"/>
                    <a:pt x="9315" y="16178"/>
                  </a:cubicBezTo>
                  <a:cubicBezTo>
                    <a:pt x="9385" y="16061"/>
                    <a:pt x="9437" y="15916"/>
                    <a:pt x="9530" y="15770"/>
                  </a:cubicBezTo>
                  <a:cubicBezTo>
                    <a:pt x="9629" y="15625"/>
                    <a:pt x="9728" y="15450"/>
                    <a:pt x="9821" y="15304"/>
                  </a:cubicBezTo>
                  <a:cubicBezTo>
                    <a:pt x="10066" y="14967"/>
                    <a:pt x="10334" y="14606"/>
                    <a:pt x="10625" y="14239"/>
                  </a:cubicBezTo>
                  <a:cubicBezTo>
                    <a:pt x="10939" y="13849"/>
                    <a:pt x="11306" y="13465"/>
                    <a:pt x="11667" y="13052"/>
                  </a:cubicBezTo>
                  <a:cubicBezTo>
                    <a:pt x="11911" y="12807"/>
                    <a:pt x="12150" y="12568"/>
                    <a:pt x="12394" y="12324"/>
                  </a:cubicBezTo>
                  <a:cubicBezTo>
                    <a:pt x="12615" y="12103"/>
                    <a:pt x="12831" y="11911"/>
                    <a:pt x="13075" y="11695"/>
                  </a:cubicBezTo>
                  <a:cubicBezTo>
                    <a:pt x="13198" y="11620"/>
                    <a:pt x="13314" y="11521"/>
                    <a:pt x="13460" y="11427"/>
                  </a:cubicBezTo>
                  <a:cubicBezTo>
                    <a:pt x="13535" y="11375"/>
                    <a:pt x="13657" y="11305"/>
                    <a:pt x="13751" y="11229"/>
                  </a:cubicBezTo>
                  <a:cubicBezTo>
                    <a:pt x="14164" y="11014"/>
                    <a:pt x="14577" y="10793"/>
                    <a:pt x="14991" y="10578"/>
                  </a:cubicBezTo>
                  <a:cubicBezTo>
                    <a:pt x="15619" y="10263"/>
                    <a:pt x="16254" y="9972"/>
                    <a:pt x="16859" y="9658"/>
                  </a:cubicBezTo>
                  <a:cubicBezTo>
                    <a:pt x="17534" y="9338"/>
                    <a:pt x="18192" y="9023"/>
                    <a:pt x="18873" y="8732"/>
                  </a:cubicBezTo>
                  <a:close/>
                  <a:moveTo>
                    <a:pt x="13314" y="14431"/>
                  </a:moveTo>
                  <a:cubicBezTo>
                    <a:pt x="13198" y="14606"/>
                    <a:pt x="13075" y="14798"/>
                    <a:pt x="12976" y="14967"/>
                  </a:cubicBezTo>
                  <a:cubicBezTo>
                    <a:pt x="12877" y="15188"/>
                    <a:pt x="12761" y="15357"/>
                    <a:pt x="12662" y="15549"/>
                  </a:cubicBezTo>
                  <a:cubicBezTo>
                    <a:pt x="12586" y="15741"/>
                    <a:pt x="12517" y="15916"/>
                    <a:pt x="12441" y="16084"/>
                  </a:cubicBezTo>
                  <a:cubicBezTo>
                    <a:pt x="12371" y="16253"/>
                    <a:pt x="12324" y="16422"/>
                    <a:pt x="12272" y="16568"/>
                  </a:cubicBezTo>
                  <a:cubicBezTo>
                    <a:pt x="12202" y="16713"/>
                    <a:pt x="12202" y="16859"/>
                    <a:pt x="12150" y="17004"/>
                  </a:cubicBezTo>
                  <a:cubicBezTo>
                    <a:pt x="12126" y="17126"/>
                    <a:pt x="12103" y="17272"/>
                    <a:pt x="12080" y="17417"/>
                  </a:cubicBezTo>
                  <a:cubicBezTo>
                    <a:pt x="11474" y="17272"/>
                    <a:pt x="10869" y="17150"/>
                    <a:pt x="10287" y="17051"/>
                  </a:cubicBezTo>
                  <a:cubicBezTo>
                    <a:pt x="10089" y="17027"/>
                    <a:pt x="9897" y="16981"/>
                    <a:pt x="9728" y="16958"/>
                  </a:cubicBezTo>
                  <a:cubicBezTo>
                    <a:pt x="10089" y="16667"/>
                    <a:pt x="10456" y="16399"/>
                    <a:pt x="10817" y="16108"/>
                  </a:cubicBezTo>
                  <a:cubicBezTo>
                    <a:pt x="11015" y="15985"/>
                    <a:pt x="11183" y="15840"/>
                    <a:pt x="11399" y="15694"/>
                  </a:cubicBezTo>
                  <a:cubicBezTo>
                    <a:pt x="11597" y="15549"/>
                    <a:pt x="11812" y="15403"/>
                    <a:pt x="12057" y="15258"/>
                  </a:cubicBezTo>
                  <a:cubicBezTo>
                    <a:pt x="12418" y="14990"/>
                    <a:pt x="12854" y="14722"/>
                    <a:pt x="13314" y="14431"/>
                  </a:cubicBezTo>
                  <a:close/>
                  <a:moveTo>
                    <a:pt x="19455" y="11061"/>
                  </a:moveTo>
                  <a:lnTo>
                    <a:pt x="19455" y="11061"/>
                  </a:lnTo>
                  <a:cubicBezTo>
                    <a:pt x="18943" y="11427"/>
                    <a:pt x="18460" y="11788"/>
                    <a:pt x="17948" y="12155"/>
                  </a:cubicBezTo>
                  <a:cubicBezTo>
                    <a:pt x="16859" y="12976"/>
                    <a:pt x="15718" y="13756"/>
                    <a:pt x="14676" y="14652"/>
                  </a:cubicBezTo>
                  <a:cubicBezTo>
                    <a:pt x="14164" y="15066"/>
                    <a:pt x="13704" y="15502"/>
                    <a:pt x="13291" y="15985"/>
                  </a:cubicBezTo>
                  <a:cubicBezTo>
                    <a:pt x="13000" y="16323"/>
                    <a:pt x="12784" y="16667"/>
                    <a:pt x="12615" y="16934"/>
                  </a:cubicBezTo>
                  <a:cubicBezTo>
                    <a:pt x="12517" y="17103"/>
                    <a:pt x="12418" y="17272"/>
                    <a:pt x="12348" y="17464"/>
                  </a:cubicBezTo>
                  <a:cubicBezTo>
                    <a:pt x="12295" y="17441"/>
                    <a:pt x="12249" y="17441"/>
                    <a:pt x="12202" y="17441"/>
                  </a:cubicBezTo>
                  <a:cubicBezTo>
                    <a:pt x="12249" y="17295"/>
                    <a:pt x="12295" y="17173"/>
                    <a:pt x="12371" y="17051"/>
                  </a:cubicBezTo>
                  <a:cubicBezTo>
                    <a:pt x="12441" y="16958"/>
                    <a:pt x="12493" y="16835"/>
                    <a:pt x="12563" y="16690"/>
                  </a:cubicBezTo>
                  <a:cubicBezTo>
                    <a:pt x="12662" y="16568"/>
                    <a:pt x="12732" y="16422"/>
                    <a:pt x="12831" y="16277"/>
                  </a:cubicBezTo>
                  <a:cubicBezTo>
                    <a:pt x="13023" y="15985"/>
                    <a:pt x="13267" y="15671"/>
                    <a:pt x="13535" y="15357"/>
                  </a:cubicBezTo>
                  <a:cubicBezTo>
                    <a:pt x="13803" y="15013"/>
                    <a:pt x="14117" y="14676"/>
                    <a:pt x="14432" y="14315"/>
                  </a:cubicBezTo>
                  <a:cubicBezTo>
                    <a:pt x="14653" y="14094"/>
                    <a:pt x="14868" y="13878"/>
                    <a:pt x="15060" y="13657"/>
                  </a:cubicBezTo>
                  <a:cubicBezTo>
                    <a:pt x="15328" y="13412"/>
                    <a:pt x="15573" y="13174"/>
                    <a:pt x="15840" y="12929"/>
                  </a:cubicBezTo>
                  <a:cubicBezTo>
                    <a:pt x="16347" y="12638"/>
                    <a:pt x="16859" y="12370"/>
                    <a:pt x="17366" y="12103"/>
                  </a:cubicBezTo>
                  <a:cubicBezTo>
                    <a:pt x="17901" y="11812"/>
                    <a:pt x="18460" y="11550"/>
                    <a:pt x="18990" y="11282"/>
                  </a:cubicBezTo>
                  <a:cubicBezTo>
                    <a:pt x="19135" y="11206"/>
                    <a:pt x="19281" y="11136"/>
                    <a:pt x="19455" y="11061"/>
                  </a:cubicBezTo>
                  <a:close/>
                  <a:moveTo>
                    <a:pt x="15404" y="17516"/>
                  </a:moveTo>
                  <a:cubicBezTo>
                    <a:pt x="15381" y="17563"/>
                    <a:pt x="15328" y="17633"/>
                    <a:pt x="15282" y="17709"/>
                  </a:cubicBezTo>
                  <a:lnTo>
                    <a:pt x="15060" y="18145"/>
                  </a:lnTo>
                  <a:cubicBezTo>
                    <a:pt x="15014" y="18122"/>
                    <a:pt x="14991" y="18122"/>
                    <a:pt x="14944" y="18099"/>
                  </a:cubicBezTo>
                  <a:cubicBezTo>
                    <a:pt x="15090" y="17901"/>
                    <a:pt x="15235" y="17709"/>
                    <a:pt x="15381" y="17540"/>
                  </a:cubicBezTo>
                  <a:lnTo>
                    <a:pt x="15404" y="17516"/>
                  </a:lnTo>
                  <a:close/>
                  <a:moveTo>
                    <a:pt x="27675" y="17150"/>
                  </a:moveTo>
                  <a:lnTo>
                    <a:pt x="27675" y="17150"/>
                  </a:lnTo>
                  <a:cubicBezTo>
                    <a:pt x="27169" y="17394"/>
                    <a:pt x="26656" y="17633"/>
                    <a:pt x="26150" y="17901"/>
                  </a:cubicBezTo>
                  <a:cubicBezTo>
                    <a:pt x="25323" y="18337"/>
                    <a:pt x="24520" y="18797"/>
                    <a:pt x="23746" y="19286"/>
                  </a:cubicBezTo>
                  <a:cubicBezTo>
                    <a:pt x="23094" y="19670"/>
                    <a:pt x="22459" y="20107"/>
                    <a:pt x="21854" y="20544"/>
                  </a:cubicBezTo>
                  <a:cubicBezTo>
                    <a:pt x="21417" y="20351"/>
                    <a:pt x="20981" y="20159"/>
                    <a:pt x="20544" y="19990"/>
                  </a:cubicBezTo>
                  <a:cubicBezTo>
                    <a:pt x="21173" y="19746"/>
                    <a:pt x="21807" y="19478"/>
                    <a:pt x="22436" y="19210"/>
                  </a:cubicBezTo>
                  <a:cubicBezTo>
                    <a:pt x="22948" y="19018"/>
                    <a:pt x="23501" y="18774"/>
                    <a:pt x="24113" y="18535"/>
                  </a:cubicBezTo>
                  <a:cubicBezTo>
                    <a:pt x="24718" y="18267"/>
                    <a:pt x="25393" y="18023"/>
                    <a:pt x="26074" y="17755"/>
                  </a:cubicBezTo>
                  <a:cubicBezTo>
                    <a:pt x="26587" y="17540"/>
                    <a:pt x="27140" y="17342"/>
                    <a:pt x="27675" y="17150"/>
                  </a:cubicBezTo>
                  <a:close/>
                  <a:moveTo>
                    <a:pt x="27698" y="19938"/>
                  </a:moveTo>
                  <a:lnTo>
                    <a:pt x="27698" y="19938"/>
                  </a:lnTo>
                  <a:cubicBezTo>
                    <a:pt x="27530" y="20014"/>
                    <a:pt x="27361" y="20107"/>
                    <a:pt x="27215" y="20183"/>
                  </a:cubicBezTo>
                  <a:cubicBezTo>
                    <a:pt x="27169" y="20229"/>
                    <a:pt x="27116" y="20252"/>
                    <a:pt x="27046" y="20282"/>
                  </a:cubicBezTo>
                  <a:lnTo>
                    <a:pt x="27023" y="20305"/>
                  </a:lnTo>
                  <a:cubicBezTo>
                    <a:pt x="26994" y="20305"/>
                    <a:pt x="26994" y="20305"/>
                    <a:pt x="26971" y="20328"/>
                  </a:cubicBezTo>
                  <a:cubicBezTo>
                    <a:pt x="26948" y="20351"/>
                    <a:pt x="26901" y="20375"/>
                    <a:pt x="26878" y="20375"/>
                  </a:cubicBezTo>
                  <a:cubicBezTo>
                    <a:pt x="26779" y="20450"/>
                    <a:pt x="26680" y="20520"/>
                    <a:pt x="26587" y="20596"/>
                  </a:cubicBezTo>
                  <a:cubicBezTo>
                    <a:pt x="26197" y="20835"/>
                    <a:pt x="25882" y="21102"/>
                    <a:pt x="25638" y="21347"/>
                  </a:cubicBezTo>
                  <a:cubicBezTo>
                    <a:pt x="25446" y="21562"/>
                    <a:pt x="25300" y="21807"/>
                    <a:pt x="25178" y="22074"/>
                  </a:cubicBezTo>
                  <a:cubicBezTo>
                    <a:pt x="24863" y="21906"/>
                    <a:pt x="24520" y="21737"/>
                    <a:pt x="24206" y="21591"/>
                  </a:cubicBezTo>
                  <a:cubicBezTo>
                    <a:pt x="24305" y="21492"/>
                    <a:pt x="24404" y="21417"/>
                    <a:pt x="24520" y="21324"/>
                  </a:cubicBezTo>
                  <a:cubicBezTo>
                    <a:pt x="24811" y="21126"/>
                    <a:pt x="25201" y="20934"/>
                    <a:pt x="25661" y="20718"/>
                  </a:cubicBezTo>
                  <a:cubicBezTo>
                    <a:pt x="25783" y="20666"/>
                    <a:pt x="25905" y="20596"/>
                    <a:pt x="26028" y="20544"/>
                  </a:cubicBezTo>
                  <a:cubicBezTo>
                    <a:pt x="26051" y="20544"/>
                    <a:pt x="26074" y="20520"/>
                    <a:pt x="26121" y="20497"/>
                  </a:cubicBezTo>
                  <a:lnTo>
                    <a:pt x="26150" y="20497"/>
                  </a:lnTo>
                  <a:cubicBezTo>
                    <a:pt x="26173" y="20497"/>
                    <a:pt x="26197" y="20474"/>
                    <a:pt x="26197" y="20474"/>
                  </a:cubicBezTo>
                  <a:cubicBezTo>
                    <a:pt x="26266" y="20450"/>
                    <a:pt x="26342" y="20427"/>
                    <a:pt x="26412" y="20398"/>
                  </a:cubicBezTo>
                  <a:cubicBezTo>
                    <a:pt x="26680" y="20305"/>
                    <a:pt x="26971" y="20183"/>
                    <a:pt x="27262" y="20084"/>
                  </a:cubicBezTo>
                  <a:cubicBezTo>
                    <a:pt x="27407" y="20014"/>
                    <a:pt x="27553" y="19961"/>
                    <a:pt x="27698" y="19938"/>
                  </a:cubicBezTo>
                  <a:close/>
                  <a:moveTo>
                    <a:pt x="16108" y="19263"/>
                  </a:moveTo>
                  <a:lnTo>
                    <a:pt x="16108" y="19263"/>
                  </a:lnTo>
                  <a:cubicBezTo>
                    <a:pt x="16591" y="19432"/>
                    <a:pt x="17098" y="19600"/>
                    <a:pt x="17587" y="19769"/>
                  </a:cubicBezTo>
                  <a:cubicBezTo>
                    <a:pt x="17657" y="20037"/>
                    <a:pt x="17709" y="20305"/>
                    <a:pt x="17802" y="20573"/>
                  </a:cubicBezTo>
                  <a:cubicBezTo>
                    <a:pt x="17901" y="20934"/>
                    <a:pt x="18047" y="21370"/>
                    <a:pt x="18239" y="21882"/>
                  </a:cubicBezTo>
                  <a:cubicBezTo>
                    <a:pt x="18384" y="22267"/>
                    <a:pt x="18582" y="22703"/>
                    <a:pt x="18774" y="23192"/>
                  </a:cubicBezTo>
                  <a:cubicBezTo>
                    <a:pt x="18652" y="22994"/>
                    <a:pt x="18553" y="22802"/>
                    <a:pt x="18437" y="22610"/>
                  </a:cubicBezTo>
                  <a:cubicBezTo>
                    <a:pt x="18070" y="21999"/>
                    <a:pt x="17680" y="21417"/>
                    <a:pt x="17273" y="20811"/>
                  </a:cubicBezTo>
                  <a:cubicBezTo>
                    <a:pt x="16906" y="20282"/>
                    <a:pt x="16516" y="19769"/>
                    <a:pt x="16108" y="19263"/>
                  </a:cubicBezTo>
                  <a:close/>
                  <a:moveTo>
                    <a:pt x="28826" y="23770"/>
                  </a:moveTo>
                  <a:cubicBezTo>
                    <a:pt x="28815" y="23772"/>
                    <a:pt x="28804" y="23773"/>
                    <a:pt x="28793" y="23774"/>
                  </a:cubicBezTo>
                  <a:cubicBezTo>
                    <a:pt x="28805" y="23774"/>
                    <a:pt x="28817" y="23774"/>
                    <a:pt x="28826" y="23770"/>
                  </a:cubicBezTo>
                  <a:close/>
                  <a:moveTo>
                    <a:pt x="39126" y="22319"/>
                  </a:moveTo>
                  <a:lnTo>
                    <a:pt x="39126" y="22319"/>
                  </a:lnTo>
                  <a:cubicBezTo>
                    <a:pt x="38928" y="22389"/>
                    <a:pt x="38759" y="22435"/>
                    <a:pt x="38590" y="22511"/>
                  </a:cubicBezTo>
                  <a:cubicBezTo>
                    <a:pt x="37862" y="22726"/>
                    <a:pt x="37181" y="22971"/>
                    <a:pt x="36553" y="23192"/>
                  </a:cubicBezTo>
                  <a:cubicBezTo>
                    <a:pt x="35924" y="23408"/>
                    <a:pt x="35342" y="23629"/>
                    <a:pt x="34783" y="23821"/>
                  </a:cubicBezTo>
                  <a:cubicBezTo>
                    <a:pt x="34271" y="24013"/>
                    <a:pt x="33741" y="24211"/>
                    <a:pt x="33229" y="24403"/>
                  </a:cubicBezTo>
                  <a:cubicBezTo>
                    <a:pt x="32478" y="24671"/>
                    <a:pt x="31750" y="24909"/>
                    <a:pt x="30999" y="25201"/>
                  </a:cubicBezTo>
                  <a:cubicBezTo>
                    <a:pt x="31191" y="25177"/>
                    <a:pt x="31360" y="25154"/>
                    <a:pt x="31535" y="25131"/>
                  </a:cubicBezTo>
                  <a:lnTo>
                    <a:pt x="31535" y="25131"/>
                  </a:lnTo>
                  <a:cubicBezTo>
                    <a:pt x="31360" y="25201"/>
                    <a:pt x="31168" y="25253"/>
                    <a:pt x="30999" y="25323"/>
                  </a:cubicBezTo>
                  <a:cubicBezTo>
                    <a:pt x="30149" y="24816"/>
                    <a:pt x="29323" y="24304"/>
                    <a:pt x="28479" y="23821"/>
                  </a:cubicBezTo>
                  <a:cubicBezTo>
                    <a:pt x="28595" y="23798"/>
                    <a:pt x="28717" y="23774"/>
                    <a:pt x="28839" y="23745"/>
                  </a:cubicBezTo>
                  <a:lnTo>
                    <a:pt x="28839" y="23745"/>
                  </a:lnTo>
                  <a:cubicBezTo>
                    <a:pt x="28839" y="23759"/>
                    <a:pt x="28834" y="23766"/>
                    <a:pt x="28826" y="23770"/>
                  </a:cubicBezTo>
                  <a:lnTo>
                    <a:pt x="28826" y="23770"/>
                  </a:lnTo>
                  <a:cubicBezTo>
                    <a:pt x="29420" y="23694"/>
                    <a:pt x="30014" y="23574"/>
                    <a:pt x="30586" y="23454"/>
                  </a:cubicBezTo>
                  <a:cubicBezTo>
                    <a:pt x="30900" y="23408"/>
                    <a:pt x="31215" y="23361"/>
                    <a:pt x="31558" y="23285"/>
                  </a:cubicBezTo>
                  <a:lnTo>
                    <a:pt x="31605" y="23285"/>
                  </a:lnTo>
                  <a:cubicBezTo>
                    <a:pt x="31680" y="23262"/>
                    <a:pt x="31750" y="23262"/>
                    <a:pt x="31826" y="23239"/>
                  </a:cubicBezTo>
                  <a:cubicBezTo>
                    <a:pt x="32018" y="23215"/>
                    <a:pt x="32210" y="23192"/>
                    <a:pt x="32408" y="23163"/>
                  </a:cubicBezTo>
                  <a:cubicBezTo>
                    <a:pt x="32699" y="23140"/>
                    <a:pt x="33013" y="23070"/>
                    <a:pt x="33328" y="23047"/>
                  </a:cubicBezTo>
                  <a:cubicBezTo>
                    <a:pt x="33956" y="22948"/>
                    <a:pt x="34614" y="22872"/>
                    <a:pt x="35289" y="22779"/>
                  </a:cubicBezTo>
                  <a:cubicBezTo>
                    <a:pt x="35633" y="22726"/>
                    <a:pt x="35994" y="22703"/>
                    <a:pt x="36337" y="22657"/>
                  </a:cubicBezTo>
                  <a:cubicBezTo>
                    <a:pt x="36698" y="22610"/>
                    <a:pt x="37036" y="22558"/>
                    <a:pt x="37403" y="22511"/>
                  </a:cubicBezTo>
                  <a:cubicBezTo>
                    <a:pt x="37985" y="22465"/>
                    <a:pt x="38544" y="22389"/>
                    <a:pt x="39126" y="22319"/>
                  </a:cubicBezTo>
                  <a:close/>
                  <a:moveTo>
                    <a:pt x="48562" y="25032"/>
                  </a:moveTo>
                  <a:cubicBezTo>
                    <a:pt x="48416" y="25055"/>
                    <a:pt x="48294" y="25084"/>
                    <a:pt x="48172" y="25131"/>
                  </a:cubicBezTo>
                  <a:cubicBezTo>
                    <a:pt x="47805" y="25201"/>
                    <a:pt x="47421" y="25276"/>
                    <a:pt x="47054" y="25346"/>
                  </a:cubicBezTo>
                  <a:cubicBezTo>
                    <a:pt x="46885" y="25323"/>
                    <a:pt x="46717" y="25323"/>
                    <a:pt x="46548" y="25299"/>
                  </a:cubicBezTo>
                  <a:cubicBezTo>
                    <a:pt x="45952" y="25240"/>
                    <a:pt x="45348" y="25208"/>
                    <a:pt x="44745" y="25208"/>
                  </a:cubicBezTo>
                  <a:cubicBezTo>
                    <a:pt x="44341" y="25208"/>
                    <a:pt x="43938" y="25223"/>
                    <a:pt x="43538" y="25253"/>
                  </a:cubicBezTo>
                  <a:cubicBezTo>
                    <a:pt x="43032" y="25276"/>
                    <a:pt x="42519" y="25346"/>
                    <a:pt x="42036" y="25398"/>
                  </a:cubicBezTo>
                  <a:cubicBezTo>
                    <a:pt x="41815" y="25445"/>
                    <a:pt x="41600" y="25492"/>
                    <a:pt x="41355" y="25521"/>
                  </a:cubicBezTo>
                  <a:cubicBezTo>
                    <a:pt x="41087" y="25492"/>
                    <a:pt x="40820" y="25468"/>
                    <a:pt x="40529" y="25468"/>
                  </a:cubicBezTo>
                  <a:cubicBezTo>
                    <a:pt x="40214" y="25445"/>
                    <a:pt x="39900" y="25422"/>
                    <a:pt x="39562" y="25422"/>
                  </a:cubicBezTo>
                  <a:cubicBezTo>
                    <a:pt x="39853" y="25398"/>
                    <a:pt x="40144" y="25375"/>
                    <a:pt x="40435" y="25346"/>
                  </a:cubicBezTo>
                  <a:cubicBezTo>
                    <a:pt x="40994" y="25299"/>
                    <a:pt x="41576" y="25299"/>
                    <a:pt x="42159" y="25253"/>
                  </a:cubicBezTo>
                  <a:cubicBezTo>
                    <a:pt x="42712" y="25201"/>
                    <a:pt x="43247" y="25201"/>
                    <a:pt x="43783" y="25201"/>
                  </a:cubicBezTo>
                  <a:cubicBezTo>
                    <a:pt x="44312" y="25177"/>
                    <a:pt x="44801" y="25131"/>
                    <a:pt x="45308" y="25131"/>
                  </a:cubicBezTo>
                  <a:cubicBezTo>
                    <a:pt x="45768" y="25131"/>
                    <a:pt x="46233" y="25107"/>
                    <a:pt x="46670" y="25107"/>
                  </a:cubicBezTo>
                  <a:cubicBezTo>
                    <a:pt x="47078" y="25084"/>
                    <a:pt x="47468" y="25055"/>
                    <a:pt x="47805" y="25055"/>
                  </a:cubicBezTo>
                  <a:cubicBezTo>
                    <a:pt x="48073" y="25055"/>
                    <a:pt x="48317" y="25055"/>
                    <a:pt x="48562" y="25032"/>
                  </a:cubicBezTo>
                  <a:close/>
                  <a:moveTo>
                    <a:pt x="33754" y="24987"/>
                  </a:moveTo>
                  <a:cubicBezTo>
                    <a:pt x="33740" y="24993"/>
                    <a:pt x="33737" y="25008"/>
                    <a:pt x="33718" y="25008"/>
                  </a:cubicBezTo>
                  <a:cubicBezTo>
                    <a:pt x="33136" y="25230"/>
                    <a:pt x="32553" y="25445"/>
                    <a:pt x="31995" y="25713"/>
                  </a:cubicBezTo>
                  <a:cubicBezTo>
                    <a:pt x="32210" y="25713"/>
                    <a:pt x="32408" y="25689"/>
                    <a:pt x="32623" y="25666"/>
                  </a:cubicBezTo>
                  <a:lnTo>
                    <a:pt x="32623" y="25666"/>
                  </a:lnTo>
                  <a:cubicBezTo>
                    <a:pt x="32408" y="25759"/>
                    <a:pt x="32163" y="25835"/>
                    <a:pt x="31942" y="25928"/>
                  </a:cubicBezTo>
                  <a:cubicBezTo>
                    <a:pt x="31750" y="25783"/>
                    <a:pt x="31535" y="25666"/>
                    <a:pt x="31313" y="25521"/>
                  </a:cubicBezTo>
                  <a:cubicBezTo>
                    <a:pt x="31267" y="25492"/>
                    <a:pt x="31215" y="25468"/>
                    <a:pt x="31191" y="25445"/>
                  </a:cubicBezTo>
                  <a:cubicBezTo>
                    <a:pt x="31558" y="25398"/>
                    <a:pt x="31919" y="25323"/>
                    <a:pt x="32286" y="25276"/>
                  </a:cubicBezTo>
                  <a:cubicBezTo>
                    <a:pt x="32524" y="25230"/>
                    <a:pt x="32769" y="25177"/>
                    <a:pt x="33037" y="25131"/>
                  </a:cubicBezTo>
                  <a:cubicBezTo>
                    <a:pt x="33278" y="25085"/>
                    <a:pt x="33513" y="25033"/>
                    <a:pt x="33754" y="24987"/>
                  </a:cubicBezTo>
                  <a:close/>
                  <a:moveTo>
                    <a:pt x="34393" y="25858"/>
                  </a:moveTo>
                  <a:cubicBezTo>
                    <a:pt x="34323" y="25858"/>
                    <a:pt x="34247" y="25882"/>
                    <a:pt x="34178" y="25905"/>
                  </a:cubicBezTo>
                  <a:cubicBezTo>
                    <a:pt x="33718" y="26027"/>
                    <a:pt x="33182" y="26103"/>
                    <a:pt x="32722" y="26295"/>
                  </a:cubicBezTo>
                  <a:cubicBezTo>
                    <a:pt x="33229" y="26295"/>
                    <a:pt x="33741" y="26248"/>
                    <a:pt x="34224" y="26219"/>
                  </a:cubicBezTo>
                  <a:lnTo>
                    <a:pt x="34684" y="26219"/>
                  </a:lnTo>
                  <a:cubicBezTo>
                    <a:pt x="34445" y="26272"/>
                    <a:pt x="34201" y="26318"/>
                    <a:pt x="34009" y="26365"/>
                  </a:cubicBezTo>
                  <a:cubicBezTo>
                    <a:pt x="33665" y="26440"/>
                    <a:pt x="33304" y="26510"/>
                    <a:pt x="32961" y="26609"/>
                  </a:cubicBezTo>
                  <a:cubicBezTo>
                    <a:pt x="32699" y="26417"/>
                    <a:pt x="32454" y="26248"/>
                    <a:pt x="32187" y="26074"/>
                  </a:cubicBezTo>
                  <a:cubicBezTo>
                    <a:pt x="32524" y="26050"/>
                    <a:pt x="32868" y="26027"/>
                    <a:pt x="33205" y="25981"/>
                  </a:cubicBezTo>
                  <a:cubicBezTo>
                    <a:pt x="33374" y="25957"/>
                    <a:pt x="33572" y="25928"/>
                    <a:pt x="33741" y="25905"/>
                  </a:cubicBezTo>
                  <a:cubicBezTo>
                    <a:pt x="33933" y="25882"/>
                    <a:pt x="34154" y="25882"/>
                    <a:pt x="34346" y="25858"/>
                  </a:cubicBezTo>
                  <a:close/>
                  <a:moveTo>
                    <a:pt x="6620" y="16934"/>
                  </a:moveTo>
                  <a:cubicBezTo>
                    <a:pt x="6817" y="16958"/>
                    <a:pt x="7010" y="17004"/>
                    <a:pt x="7178" y="17027"/>
                  </a:cubicBezTo>
                  <a:lnTo>
                    <a:pt x="7109" y="17249"/>
                  </a:lnTo>
                  <a:cubicBezTo>
                    <a:pt x="7155" y="17173"/>
                    <a:pt x="7202" y="17103"/>
                    <a:pt x="7254" y="17051"/>
                  </a:cubicBezTo>
                  <a:cubicBezTo>
                    <a:pt x="7493" y="17080"/>
                    <a:pt x="7761" y="17126"/>
                    <a:pt x="8005" y="17173"/>
                  </a:cubicBezTo>
                  <a:cubicBezTo>
                    <a:pt x="8366" y="17225"/>
                    <a:pt x="8733" y="17295"/>
                    <a:pt x="9123" y="17394"/>
                  </a:cubicBezTo>
                  <a:cubicBezTo>
                    <a:pt x="9094" y="17394"/>
                    <a:pt x="9094" y="17417"/>
                    <a:pt x="9070" y="17441"/>
                  </a:cubicBezTo>
                  <a:cubicBezTo>
                    <a:pt x="9094" y="17417"/>
                    <a:pt x="9123" y="17394"/>
                    <a:pt x="9146" y="17394"/>
                  </a:cubicBezTo>
                  <a:cubicBezTo>
                    <a:pt x="9340" y="17434"/>
                    <a:pt x="9534" y="17476"/>
                    <a:pt x="9729" y="17518"/>
                  </a:cubicBezTo>
                  <a:lnTo>
                    <a:pt x="9729" y="17518"/>
                  </a:lnTo>
                  <a:cubicBezTo>
                    <a:pt x="9967" y="17878"/>
                    <a:pt x="10188" y="18216"/>
                    <a:pt x="10432" y="18558"/>
                  </a:cubicBezTo>
                  <a:cubicBezTo>
                    <a:pt x="10625" y="18873"/>
                    <a:pt x="10892" y="19263"/>
                    <a:pt x="11160" y="19699"/>
                  </a:cubicBezTo>
                  <a:cubicBezTo>
                    <a:pt x="11230" y="19868"/>
                    <a:pt x="11329" y="20037"/>
                    <a:pt x="11399" y="20206"/>
                  </a:cubicBezTo>
                  <a:cubicBezTo>
                    <a:pt x="11643" y="20689"/>
                    <a:pt x="11911" y="21248"/>
                    <a:pt x="12225" y="21853"/>
                  </a:cubicBezTo>
                  <a:cubicBezTo>
                    <a:pt x="12295" y="21999"/>
                    <a:pt x="12371" y="22144"/>
                    <a:pt x="12441" y="22319"/>
                  </a:cubicBezTo>
                  <a:cubicBezTo>
                    <a:pt x="12470" y="22342"/>
                    <a:pt x="12493" y="22412"/>
                    <a:pt x="12493" y="22412"/>
                  </a:cubicBezTo>
                  <a:cubicBezTo>
                    <a:pt x="12517" y="22465"/>
                    <a:pt x="12517" y="22488"/>
                    <a:pt x="12540" y="22534"/>
                  </a:cubicBezTo>
                  <a:cubicBezTo>
                    <a:pt x="12563" y="22610"/>
                    <a:pt x="12615" y="22703"/>
                    <a:pt x="12639" y="22779"/>
                  </a:cubicBezTo>
                  <a:cubicBezTo>
                    <a:pt x="12784" y="23116"/>
                    <a:pt x="12953" y="23483"/>
                    <a:pt x="13075" y="23821"/>
                  </a:cubicBezTo>
                  <a:cubicBezTo>
                    <a:pt x="13343" y="24525"/>
                    <a:pt x="13582" y="25276"/>
                    <a:pt x="13826" y="26074"/>
                  </a:cubicBezTo>
                  <a:cubicBezTo>
                    <a:pt x="14067" y="26864"/>
                    <a:pt x="14256" y="27676"/>
                    <a:pt x="14468" y="28533"/>
                  </a:cubicBezTo>
                  <a:lnTo>
                    <a:pt x="14468" y="28533"/>
                  </a:lnTo>
                  <a:cubicBezTo>
                    <a:pt x="14348" y="28225"/>
                    <a:pt x="14238" y="27919"/>
                    <a:pt x="14094" y="27651"/>
                  </a:cubicBezTo>
                  <a:cubicBezTo>
                    <a:pt x="13896" y="27168"/>
                    <a:pt x="13681" y="26708"/>
                    <a:pt x="13460" y="26248"/>
                  </a:cubicBezTo>
                  <a:cubicBezTo>
                    <a:pt x="13221" y="25812"/>
                    <a:pt x="12976" y="25375"/>
                    <a:pt x="12732" y="24939"/>
                  </a:cubicBezTo>
                  <a:cubicBezTo>
                    <a:pt x="12517" y="24502"/>
                    <a:pt x="12249" y="24112"/>
                    <a:pt x="12004" y="23699"/>
                  </a:cubicBezTo>
                  <a:cubicBezTo>
                    <a:pt x="11742" y="23309"/>
                    <a:pt x="11498" y="22924"/>
                    <a:pt x="11230" y="22558"/>
                  </a:cubicBezTo>
                  <a:cubicBezTo>
                    <a:pt x="11108" y="22389"/>
                    <a:pt x="11015" y="22243"/>
                    <a:pt x="10892" y="22074"/>
                  </a:cubicBezTo>
                  <a:cubicBezTo>
                    <a:pt x="10625" y="21591"/>
                    <a:pt x="10334" y="21126"/>
                    <a:pt x="10089" y="20718"/>
                  </a:cubicBezTo>
                  <a:cubicBezTo>
                    <a:pt x="9920" y="20450"/>
                    <a:pt x="9775" y="20183"/>
                    <a:pt x="9606" y="19938"/>
                  </a:cubicBezTo>
                  <a:cubicBezTo>
                    <a:pt x="9460" y="19699"/>
                    <a:pt x="9315" y="19478"/>
                    <a:pt x="9193" y="19286"/>
                  </a:cubicBezTo>
                  <a:cubicBezTo>
                    <a:pt x="8925" y="18896"/>
                    <a:pt x="8686" y="18558"/>
                    <a:pt x="8511" y="18267"/>
                  </a:cubicBezTo>
                  <a:cubicBezTo>
                    <a:pt x="8418" y="18122"/>
                    <a:pt x="8343" y="18000"/>
                    <a:pt x="8296" y="17877"/>
                  </a:cubicBezTo>
                  <a:cubicBezTo>
                    <a:pt x="8174" y="17709"/>
                    <a:pt x="8104" y="17516"/>
                    <a:pt x="8005" y="17342"/>
                  </a:cubicBezTo>
                  <a:lnTo>
                    <a:pt x="8005" y="17342"/>
                  </a:lnTo>
                  <a:cubicBezTo>
                    <a:pt x="8052" y="17540"/>
                    <a:pt x="8104" y="17732"/>
                    <a:pt x="8151" y="17924"/>
                  </a:cubicBezTo>
                  <a:cubicBezTo>
                    <a:pt x="8197" y="18069"/>
                    <a:pt x="8249" y="18215"/>
                    <a:pt x="8296" y="18390"/>
                  </a:cubicBezTo>
                  <a:cubicBezTo>
                    <a:pt x="8418" y="18652"/>
                    <a:pt x="8541" y="18972"/>
                    <a:pt x="8709" y="19309"/>
                  </a:cubicBezTo>
                  <a:cubicBezTo>
                    <a:pt x="8587" y="19164"/>
                    <a:pt x="8488" y="19042"/>
                    <a:pt x="8366" y="18919"/>
                  </a:cubicBezTo>
                  <a:cubicBezTo>
                    <a:pt x="7982" y="18459"/>
                    <a:pt x="7592" y="18046"/>
                    <a:pt x="7301" y="17709"/>
                  </a:cubicBezTo>
                  <a:cubicBezTo>
                    <a:pt x="7056" y="17464"/>
                    <a:pt x="6841" y="17225"/>
                    <a:pt x="6620" y="16981"/>
                  </a:cubicBezTo>
                  <a:lnTo>
                    <a:pt x="6620" y="16934"/>
                  </a:lnTo>
                  <a:close/>
                  <a:moveTo>
                    <a:pt x="14489" y="28588"/>
                  </a:moveTo>
                  <a:cubicBezTo>
                    <a:pt x="14502" y="28605"/>
                    <a:pt x="14508" y="28631"/>
                    <a:pt x="14516" y="28658"/>
                  </a:cubicBezTo>
                  <a:lnTo>
                    <a:pt x="14516" y="28658"/>
                  </a:lnTo>
                  <a:cubicBezTo>
                    <a:pt x="14507" y="28635"/>
                    <a:pt x="14498" y="28611"/>
                    <a:pt x="14489" y="28588"/>
                  </a:cubicBezTo>
                  <a:close/>
                  <a:moveTo>
                    <a:pt x="35514" y="26714"/>
                  </a:moveTo>
                  <a:cubicBezTo>
                    <a:pt x="35790" y="26714"/>
                    <a:pt x="36081" y="26720"/>
                    <a:pt x="36384" y="26731"/>
                  </a:cubicBezTo>
                  <a:cubicBezTo>
                    <a:pt x="36675" y="26731"/>
                    <a:pt x="36989" y="26755"/>
                    <a:pt x="37304" y="26755"/>
                  </a:cubicBezTo>
                  <a:cubicBezTo>
                    <a:pt x="37472" y="26778"/>
                    <a:pt x="37647" y="26778"/>
                    <a:pt x="37816" y="26778"/>
                  </a:cubicBezTo>
                  <a:cubicBezTo>
                    <a:pt x="37618" y="26900"/>
                    <a:pt x="37426" y="27023"/>
                    <a:pt x="37257" y="27145"/>
                  </a:cubicBezTo>
                  <a:cubicBezTo>
                    <a:pt x="36844" y="27459"/>
                    <a:pt x="36454" y="27774"/>
                    <a:pt x="36093" y="28164"/>
                  </a:cubicBezTo>
                  <a:cubicBezTo>
                    <a:pt x="36454" y="28018"/>
                    <a:pt x="36844" y="27872"/>
                    <a:pt x="37210" y="27727"/>
                  </a:cubicBezTo>
                  <a:cubicBezTo>
                    <a:pt x="37327" y="27675"/>
                    <a:pt x="37449" y="27628"/>
                    <a:pt x="37571" y="27605"/>
                  </a:cubicBezTo>
                  <a:cubicBezTo>
                    <a:pt x="37694" y="27558"/>
                    <a:pt x="37839" y="27506"/>
                    <a:pt x="37961" y="27482"/>
                  </a:cubicBezTo>
                  <a:lnTo>
                    <a:pt x="37961" y="27482"/>
                  </a:lnTo>
                  <a:cubicBezTo>
                    <a:pt x="37793" y="27581"/>
                    <a:pt x="37618" y="27675"/>
                    <a:pt x="37472" y="27797"/>
                  </a:cubicBezTo>
                  <a:cubicBezTo>
                    <a:pt x="37036" y="28111"/>
                    <a:pt x="36652" y="28431"/>
                    <a:pt x="36262" y="28792"/>
                  </a:cubicBezTo>
                  <a:cubicBezTo>
                    <a:pt x="36215" y="28746"/>
                    <a:pt x="36139" y="28693"/>
                    <a:pt x="36093" y="28647"/>
                  </a:cubicBezTo>
                  <a:lnTo>
                    <a:pt x="36093" y="28647"/>
                  </a:lnTo>
                  <a:cubicBezTo>
                    <a:pt x="36116" y="28722"/>
                    <a:pt x="36163" y="28769"/>
                    <a:pt x="36215" y="28839"/>
                  </a:cubicBezTo>
                  <a:cubicBezTo>
                    <a:pt x="35243" y="28140"/>
                    <a:pt x="34247" y="27459"/>
                    <a:pt x="33229" y="26778"/>
                  </a:cubicBezTo>
                  <a:cubicBezTo>
                    <a:pt x="33496" y="26755"/>
                    <a:pt x="33788" y="26755"/>
                    <a:pt x="34055" y="26731"/>
                  </a:cubicBezTo>
                  <a:lnTo>
                    <a:pt x="34736" y="26731"/>
                  </a:lnTo>
                  <a:cubicBezTo>
                    <a:pt x="34978" y="26720"/>
                    <a:pt x="35238" y="26714"/>
                    <a:pt x="35514" y="26714"/>
                  </a:cubicBezTo>
                  <a:close/>
                  <a:moveTo>
                    <a:pt x="31971" y="27122"/>
                  </a:moveTo>
                  <a:cubicBezTo>
                    <a:pt x="32187" y="27267"/>
                    <a:pt x="32408" y="27413"/>
                    <a:pt x="32647" y="27558"/>
                  </a:cubicBezTo>
                  <a:cubicBezTo>
                    <a:pt x="32647" y="27581"/>
                    <a:pt x="32647" y="27581"/>
                    <a:pt x="32670" y="27605"/>
                  </a:cubicBezTo>
                  <a:cubicBezTo>
                    <a:pt x="32746" y="27797"/>
                    <a:pt x="32844" y="27995"/>
                    <a:pt x="32961" y="28210"/>
                  </a:cubicBezTo>
                  <a:cubicBezTo>
                    <a:pt x="33060" y="28431"/>
                    <a:pt x="33182" y="28647"/>
                    <a:pt x="33304" y="28891"/>
                  </a:cubicBezTo>
                  <a:cubicBezTo>
                    <a:pt x="33450" y="29130"/>
                    <a:pt x="33595" y="29374"/>
                    <a:pt x="33741" y="29642"/>
                  </a:cubicBezTo>
                  <a:cubicBezTo>
                    <a:pt x="33811" y="29741"/>
                    <a:pt x="33863" y="29834"/>
                    <a:pt x="33933" y="29956"/>
                  </a:cubicBezTo>
                  <a:cubicBezTo>
                    <a:pt x="33619" y="29543"/>
                    <a:pt x="33328" y="29130"/>
                    <a:pt x="33013" y="28722"/>
                  </a:cubicBezTo>
                  <a:cubicBezTo>
                    <a:pt x="32722" y="28286"/>
                    <a:pt x="32454" y="27896"/>
                    <a:pt x="32233" y="27558"/>
                  </a:cubicBezTo>
                  <a:cubicBezTo>
                    <a:pt x="32140" y="27413"/>
                    <a:pt x="32064" y="27267"/>
                    <a:pt x="31971" y="27122"/>
                  </a:cubicBezTo>
                  <a:close/>
                  <a:moveTo>
                    <a:pt x="42741" y="27337"/>
                  </a:moveTo>
                  <a:cubicBezTo>
                    <a:pt x="42764" y="27337"/>
                    <a:pt x="42811" y="27360"/>
                    <a:pt x="42834" y="27360"/>
                  </a:cubicBezTo>
                  <a:cubicBezTo>
                    <a:pt x="42519" y="27459"/>
                    <a:pt x="42228" y="27581"/>
                    <a:pt x="41961" y="27675"/>
                  </a:cubicBezTo>
                  <a:cubicBezTo>
                    <a:pt x="41600" y="27820"/>
                    <a:pt x="41233" y="27995"/>
                    <a:pt x="40872" y="28140"/>
                  </a:cubicBezTo>
                  <a:cubicBezTo>
                    <a:pt x="40558" y="28286"/>
                    <a:pt x="40267" y="28431"/>
                    <a:pt x="39976" y="28577"/>
                  </a:cubicBezTo>
                  <a:cubicBezTo>
                    <a:pt x="39417" y="28868"/>
                    <a:pt x="38928" y="29159"/>
                    <a:pt x="38567" y="29398"/>
                  </a:cubicBezTo>
                  <a:cubicBezTo>
                    <a:pt x="38276" y="29566"/>
                    <a:pt x="38031" y="29764"/>
                    <a:pt x="37793" y="29980"/>
                  </a:cubicBezTo>
                  <a:cubicBezTo>
                    <a:pt x="37449" y="29712"/>
                    <a:pt x="37135" y="29473"/>
                    <a:pt x="36797" y="29252"/>
                  </a:cubicBezTo>
                  <a:cubicBezTo>
                    <a:pt x="36652" y="29107"/>
                    <a:pt x="36483" y="28984"/>
                    <a:pt x="36337" y="28868"/>
                  </a:cubicBezTo>
                  <a:cubicBezTo>
                    <a:pt x="36698" y="28722"/>
                    <a:pt x="37065" y="28577"/>
                    <a:pt x="37426" y="28455"/>
                  </a:cubicBezTo>
                  <a:cubicBezTo>
                    <a:pt x="37548" y="28402"/>
                    <a:pt x="37694" y="28356"/>
                    <a:pt x="37839" y="28309"/>
                  </a:cubicBezTo>
                  <a:cubicBezTo>
                    <a:pt x="37985" y="28257"/>
                    <a:pt x="38130" y="28210"/>
                    <a:pt x="38299" y="28164"/>
                  </a:cubicBezTo>
                  <a:cubicBezTo>
                    <a:pt x="38613" y="28065"/>
                    <a:pt x="38980" y="27966"/>
                    <a:pt x="39341" y="27872"/>
                  </a:cubicBezTo>
                  <a:lnTo>
                    <a:pt x="39364" y="27872"/>
                  </a:lnTo>
                  <a:cubicBezTo>
                    <a:pt x="38904" y="28111"/>
                    <a:pt x="38520" y="28356"/>
                    <a:pt x="38229" y="28548"/>
                  </a:cubicBezTo>
                  <a:cubicBezTo>
                    <a:pt x="37862" y="28792"/>
                    <a:pt x="37548" y="29060"/>
                    <a:pt x="37234" y="29328"/>
                  </a:cubicBezTo>
                  <a:cubicBezTo>
                    <a:pt x="37595" y="29130"/>
                    <a:pt x="37961" y="28938"/>
                    <a:pt x="38322" y="28769"/>
                  </a:cubicBezTo>
                  <a:cubicBezTo>
                    <a:pt x="38689" y="28600"/>
                    <a:pt x="39126" y="28431"/>
                    <a:pt x="39632" y="28233"/>
                  </a:cubicBezTo>
                  <a:cubicBezTo>
                    <a:pt x="40144" y="28041"/>
                    <a:pt x="40727" y="27849"/>
                    <a:pt x="41378" y="27675"/>
                  </a:cubicBezTo>
                  <a:cubicBezTo>
                    <a:pt x="41693" y="27581"/>
                    <a:pt x="42036" y="27482"/>
                    <a:pt x="42374" y="27413"/>
                  </a:cubicBezTo>
                  <a:cubicBezTo>
                    <a:pt x="42473" y="27383"/>
                    <a:pt x="42595" y="27360"/>
                    <a:pt x="42688" y="27337"/>
                  </a:cubicBezTo>
                  <a:close/>
                  <a:moveTo>
                    <a:pt x="26924" y="24065"/>
                  </a:moveTo>
                  <a:cubicBezTo>
                    <a:pt x="27262" y="24257"/>
                    <a:pt x="27605" y="24450"/>
                    <a:pt x="27966" y="24647"/>
                  </a:cubicBezTo>
                  <a:lnTo>
                    <a:pt x="27966" y="24741"/>
                  </a:lnTo>
                  <a:cubicBezTo>
                    <a:pt x="27990" y="24909"/>
                    <a:pt x="28042" y="25055"/>
                    <a:pt x="28088" y="25253"/>
                  </a:cubicBezTo>
                  <a:cubicBezTo>
                    <a:pt x="28135" y="25445"/>
                    <a:pt x="28211" y="25637"/>
                    <a:pt x="28304" y="25835"/>
                  </a:cubicBezTo>
                  <a:cubicBezTo>
                    <a:pt x="28449" y="26248"/>
                    <a:pt x="28647" y="26708"/>
                    <a:pt x="28863" y="27168"/>
                  </a:cubicBezTo>
                  <a:cubicBezTo>
                    <a:pt x="28962" y="27413"/>
                    <a:pt x="29084" y="27651"/>
                    <a:pt x="29177" y="27919"/>
                  </a:cubicBezTo>
                  <a:cubicBezTo>
                    <a:pt x="29253" y="28041"/>
                    <a:pt x="29299" y="28164"/>
                    <a:pt x="29352" y="28309"/>
                  </a:cubicBezTo>
                  <a:cubicBezTo>
                    <a:pt x="29398" y="28431"/>
                    <a:pt x="29445" y="28577"/>
                    <a:pt x="29521" y="28722"/>
                  </a:cubicBezTo>
                  <a:cubicBezTo>
                    <a:pt x="29666" y="29130"/>
                    <a:pt x="29835" y="29566"/>
                    <a:pt x="30004" y="30003"/>
                  </a:cubicBezTo>
                  <a:cubicBezTo>
                    <a:pt x="29858" y="29712"/>
                    <a:pt x="29713" y="29421"/>
                    <a:pt x="29590" y="29130"/>
                  </a:cubicBezTo>
                  <a:cubicBezTo>
                    <a:pt x="29323" y="28600"/>
                    <a:pt x="29032" y="28111"/>
                    <a:pt x="28740" y="27605"/>
                  </a:cubicBezTo>
                  <a:cubicBezTo>
                    <a:pt x="28548" y="27290"/>
                    <a:pt x="28356" y="26999"/>
                    <a:pt x="28158" y="26685"/>
                  </a:cubicBezTo>
                  <a:cubicBezTo>
                    <a:pt x="27990" y="26394"/>
                    <a:pt x="27821" y="26103"/>
                    <a:pt x="27652" y="25812"/>
                  </a:cubicBezTo>
                  <a:cubicBezTo>
                    <a:pt x="27483" y="25521"/>
                    <a:pt x="27314" y="25230"/>
                    <a:pt x="27215" y="24939"/>
                  </a:cubicBezTo>
                  <a:cubicBezTo>
                    <a:pt x="27140" y="24764"/>
                    <a:pt x="27093" y="24618"/>
                    <a:pt x="27046" y="24502"/>
                  </a:cubicBezTo>
                  <a:cubicBezTo>
                    <a:pt x="26994" y="24356"/>
                    <a:pt x="26948" y="24211"/>
                    <a:pt x="26924" y="24065"/>
                  </a:cubicBezTo>
                  <a:close/>
                  <a:moveTo>
                    <a:pt x="44947" y="27750"/>
                  </a:moveTo>
                  <a:cubicBezTo>
                    <a:pt x="44994" y="27774"/>
                    <a:pt x="45040" y="27774"/>
                    <a:pt x="45092" y="27797"/>
                  </a:cubicBezTo>
                  <a:cubicBezTo>
                    <a:pt x="45867" y="27966"/>
                    <a:pt x="46641" y="28140"/>
                    <a:pt x="47398" y="28332"/>
                  </a:cubicBezTo>
                  <a:cubicBezTo>
                    <a:pt x="47980" y="28478"/>
                    <a:pt x="48585" y="28647"/>
                    <a:pt x="49167" y="28792"/>
                  </a:cubicBezTo>
                  <a:cubicBezTo>
                    <a:pt x="48585" y="28816"/>
                    <a:pt x="48026" y="28839"/>
                    <a:pt x="47468" y="28868"/>
                  </a:cubicBezTo>
                  <a:cubicBezTo>
                    <a:pt x="46862" y="28914"/>
                    <a:pt x="46257" y="28961"/>
                    <a:pt x="45651" y="29037"/>
                  </a:cubicBezTo>
                  <a:cubicBezTo>
                    <a:pt x="45069" y="29107"/>
                    <a:pt x="44510" y="29206"/>
                    <a:pt x="43975" y="29304"/>
                  </a:cubicBezTo>
                  <a:cubicBezTo>
                    <a:pt x="43439" y="29421"/>
                    <a:pt x="42933" y="29543"/>
                    <a:pt x="42473" y="29689"/>
                  </a:cubicBezTo>
                  <a:cubicBezTo>
                    <a:pt x="41961" y="29858"/>
                    <a:pt x="41477" y="30055"/>
                    <a:pt x="40994" y="30294"/>
                  </a:cubicBezTo>
                  <a:cubicBezTo>
                    <a:pt x="40773" y="30393"/>
                    <a:pt x="40581" y="30515"/>
                    <a:pt x="40360" y="30638"/>
                  </a:cubicBezTo>
                  <a:cubicBezTo>
                    <a:pt x="40121" y="30783"/>
                    <a:pt x="39900" y="30975"/>
                    <a:pt x="39684" y="31167"/>
                  </a:cubicBezTo>
                  <a:cubicBezTo>
                    <a:pt x="39946" y="31051"/>
                    <a:pt x="40214" y="30929"/>
                    <a:pt x="40482" y="30853"/>
                  </a:cubicBezTo>
                  <a:cubicBezTo>
                    <a:pt x="40604" y="30806"/>
                    <a:pt x="40750" y="30760"/>
                    <a:pt x="40895" y="30707"/>
                  </a:cubicBezTo>
                  <a:cubicBezTo>
                    <a:pt x="41064" y="30684"/>
                    <a:pt x="41233" y="30638"/>
                    <a:pt x="41402" y="30585"/>
                  </a:cubicBezTo>
                  <a:cubicBezTo>
                    <a:pt x="41769" y="30492"/>
                    <a:pt x="42182" y="30416"/>
                    <a:pt x="42642" y="30347"/>
                  </a:cubicBezTo>
                  <a:cubicBezTo>
                    <a:pt x="43078" y="30271"/>
                    <a:pt x="43561" y="30224"/>
                    <a:pt x="44097" y="30178"/>
                  </a:cubicBezTo>
                  <a:cubicBezTo>
                    <a:pt x="44633" y="30125"/>
                    <a:pt x="45162" y="30102"/>
                    <a:pt x="45744" y="30055"/>
                  </a:cubicBezTo>
                  <a:cubicBezTo>
                    <a:pt x="46111" y="30055"/>
                    <a:pt x="46472" y="30032"/>
                    <a:pt x="46839" y="30032"/>
                  </a:cubicBezTo>
                  <a:cubicBezTo>
                    <a:pt x="46233" y="30102"/>
                    <a:pt x="45622" y="30201"/>
                    <a:pt x="45069" y="30294"/>
                  </a:cubicBezTo>
                  <a:cubicBezTo>
                    <a:pt x="44458" y="30416"/>
                    <a:pt x="43905" y="30562"/>
                    <a:pt x="43393" y="30731"/>
                  </a:cubicBezTo>
                  <a:cubicBezTo>
                    <a:pt x="42811" y="30905"/>
                    <a:pt x="42228" y="31121"/>
                    <a:pt x="41693" y="31389"/>
                  </a:cubicBezTo>
                  <a:cubicBezTo>
                    <a:pt x="41454" y="31511"/>
                    <a:pt x="41210" y="31656"/>
                    <a:pt x="40994" y="31779"/>
                  </a:cubicBezTo>
                  <a:cubicBezTo>
                    <a:pt x="40820" y="31872"/>
                    <a:pt x="40674" y="31971"/>
                    <a:pt x="40529" y="32093"/>
                  </a:cubicBezTo>
                  <a:cubicBezTo>
                    <a:pt x="39684" y="31412"/>
                    <a:pt x="38782" y="30707"/>
                    <a:pt x="37862" y="30032"/>
                  </a:cubicBezTo>
                  <a:cubicBezTo>
                    <a:pt x="38130" y="29887"/>
                    <a:pt x="38421" y="29764"/>
                    <a:pt x="38689" y="29642"/>
                  </a:cubicBezTo>
                  <a:cubicBezTo>
                    <a:pt x="39102" y="29450"/>
                    <a:pt x="39586" y="29252"/>
                    <a:pt x="40168" y="29037"/>
                  </a:cubicBezTo>
                  <a:cubicBezTo>
                    <a:pt x="40750" y="28839"/>
                    <a:pt x="41402" y="28623"/>
                    <a:pt x="42159" y="28431"/>
                  </a:cubicBezTo>
                  <a:cubicBezTo>
                    <a:pt x="42519" y="28332"/>
                    <a:pt x="42886" y="28210"/>
                    <a:pt x="43294" y="28140"/>
                  </a:cubicBezTo>
                  <a:cubicBezTo>
                    <a:pt x="43684" y="28041"/>
                    <a:pt x="44097" y="27942"/>
                    <a:pt x="44534" y="27849"/>
                  </a:cubicBezTo>
                  <a:cubicBezTo>
                    <a:pt x="44656" y="27820"/>
                    <a:pt x="44801" y="27774"/>
                    <a:pt x="44947" y="27750"/>
                  </a:cubicBezTo>
                  <a:close/>
                  <a:moveTo>
                    <a:pt x="40231" y="34643"/>
                  </a:moveTo>
                  <a:lnTo>
                    <a:pt x="40231" y="34643"/>
                  </a:lnTo>
                  <a:cubicBezTo>
                    <a:pt x="40235" y="34647"/>
                    <a:pt x="40238" y="34652"/>
                    <a:pt x="40238" y="34660"/>
                  </a:cubicBezTo>
                  <a:lnTo>
                    <a:pt x="40238" y="34660"/>
                  </a:lnTo>
                  <a:cubicBezTo>
                    <a:pt x="40238" y="34660"/>
                    <a:pt x="40238" y="34650"/>
                    <a:pt x="40231" y="34643"/>
                  </a:cubicBezTo>
                  <a:close/>
                  <a:moveTo>
                    <a:pt x="44778" y="36727"/>
                  </a:moveTo>
                  <a:lnTo>
                    <a:pt x="44778" y="36727"/>
                  </a:lnTo>
                  <a:cubicBezTo>
                    <a:pt x="44787" y="36735"/>
                    <a:pt x="44794" y="36743"/>
                    <a:pt x="44801" y="36750"/>
                  </a:cubicBezTo>
                  <a:lnTo>
                    <a:pt x="44801" y="36750"/>
                  </a:lnTo>
                  <a:cubicBezTo>
                    <a:pt x="44778" y="36750"/>
                    <a:pt x="44778" y="36750"/>
                    <a:pt x="44778" y="36727"/>
                  </a:cubicBezTo>
                  <a:close/>
                  <a:moveTo>
                    <a:pt x="44801" y="36750"/>
                  </a:moveTo>
                  <a:cubicBezTo>
                    <a:pt x="44833" y="36782"/>
                    <a:pt x="44852" y="36801"/>
                    <a:pt x="44871" y="36820"/>
                  </a:cubicBezTo>
                  <a:cubicBezTo>
                    <a:pt x="44947" y="36872"/>
                    <a:pt x="44994" y="36919"/>
                    <a:pt x="45040" y="36965"/>
                  </a:cubicBezTo>
                  <a:cubicBezTo>
                    <a:pt x="45092" y="37163"/>
                    <a:pt x="45116" y="37355"/>
                    <a:pt x="45162" y="37547"/>
                  </a:cubicBezTo>
                  <a:cubicBezTo>
                    <a:pt x="45040" y="37280"/>
                    <a:pt x="44924" y="37018"/>
                    <a:pt x="44801" y="36750"/>
                  </a:cubicBezTo>
                  <a:close/>
                  <a:moveTo>
                    <a:pt x="15282" y="26755"/>
                  </a:moveTo>
                  <a:lnTo>
                    <a:pt x="15282" y="26755"/>
                  </a:lnTo>
                  <a:cubicBezTo>
                    <a:pt x="15404" y="27046"/>
                    <a:pt x="15497" y="27314"/>
                    <a:pt x="15619" y="27581"/>
                  </a:cubicBezTo>
                  <a:cubicBezTo>
                    <a:pt x="15817" y="27966"/>
                    <a:pt x="15934" y="28379"/>
                    <a:pt x="16079" y="28792"/>
                  </a:cubicBezTo>
                  <a:cubicBezTo>
                    <a:pt x="16225" y="29229"/>
                    <a:pt x="16370" y="29596"/>
                    <a:pt x="16492" y="30032"/>
                  </a:cubicBezTo>
                  <a:cubicBezTo>
                    <a:pt x="16760" y="30905"/>
                    <a:pt x="17051" y="31749"/>
                    <a:pt x="17296" y="32623"/>
                  </a:cubicBezTo>
                  <a:cubicBezTo>
                    <a:pt x="17564" y="33473"/>
                    <a:pt x="17802" y="34299"/>
                    <a:pt x="18000" y="35126"/>
                  </a:cubicBezTo>
                  <a:cubicBezTo>
                    <a:pt x="18093" y="35510"/>
                    <a:pt x="18192" y="35923"/>
                    <a:pt x="18262" y="36313"/>
                  </a:cubicBezTo>
                  <a:cubicBezTo>
                    <a:pt x="18361" y="36697"/>
                    <a:pt x="18408" y="37088"/>
                    <a:pt x="18483" y="37454"/>
                  </a:cubicBezTo>
                  <a:cubicBezTo>
                    <a:pt x="18553" y="37838"/>
                    <a:pt x="18582" y="38205"/>
                    <a:pt x="18629" y="38543"/>
                  </a:cubicBezTo>
                  <a:cubicBezTo>
                    <a:pt x="18652" y="38857"/>
                    <a:pt x="18675" y="39148"/>
                    <a:pt x="18675" y="39416"/>
                  </a:cubicBezTo>
                  <a:cubicBezTo>
                    <a:pt x="18606" y="39055"/>
                    <a:pt x="18530" y="38688"/>
                    <a:pt x="18437" y="38298"/>
                  </a:cubicBezTo>
                  <a:cubicBezTo>
                    <a:pt x="18315" y="37716"/>
                    <a:pt x="18169" y="37134"/>
                    <a:pt x="18023" y="36529"/>
                  </a:cubicBezTo>
                  <a:cubicBezTo>
                    <a:pt x="17756" y="35487"/>
                    <a:pt x="17488" y="34421"/>
                    <a:pt x="17174" y="33403"/>
                  </a:cubicBezTo>
                  <a:cubicBezTo>
                    <a:pt x="17051" y="32966"/>
                    <a:pt x="16929" y="32553"/>
                    <a:pt x="16784" y="32116"/>
                  </a:cubicBezTo>
                  <a:cubicBezTo>
                    <a:pt x="16737" y="31895"/>
                    <a:pt x="16661" y="31680"/>
                    <a:pt x="16615" y="31458"/>
                  </a:cubicBezTo>
                  <a:cubicBezTo>
                    <a:pt x="16545" y="31243"/>
                    <a:pt x="16492" y="31051"/>
                    <a:pt x="16446" y="30830"/>
                  </a:cubicBezTo>
                  <a:cubicBezTo>
                    <a:pt x="16201" y="29956"/>
                    <a:pt x="15963" y="29083"/>
                    <a:pt x="15718" y="28233"/>
                  </a:cubicBezTo>
                  <a:cubicBezTo>
                    <a:pt x="15596" y="27727"/>
                    <a:pt x="15427" y="27238"/>
                    <a:pt x="15282" y="26755"/>
                  </a:cubicBezTo>
                  <a:close/>
                  <a:moveTo>
                    <a:pt x="50041" y="41261"/>
                  </a:moveTo>
                  <a:lnTo>
                    <a:pt x="50041" y="41261"/>
                  </a:lnTo>
                  <a:cubicBezTo>
                    <a:pt x="50043" y="41264"/>
                    <a:pt x="50045" y="41267"/>
                    <a:pt x="50048" y="41269"/>
                  </a:cubicBezTo>
                  <a:lnTo>
                    <a:pt x="50048" y="41269"/>
                  </a:lnTo>
                  <a:cubicBezTo>
                    <a:pt x="50044" y="41264"/>
                    <a:pt x="50041" y="41261"/>
                    <a:pt x="50041" y="41261"/>
                  </a:cubicBezTo>
                  <a:close/>
                  <a:moveTo>
                    <a:pt x="50599" y="42693"/>
                  </a:moveTo>
                  <a:cubicBezTo>
                    <a:pt x="50646" y="42740"/>
                    <a:pt x="50693" y="42810"/>
                    <a:pt x="50745" y="42862"/>
                  </a:cubicBezTo>
                  <a:cubicBezTo>
                    <a:pt x="50792" y="43031"/>
                    <a:pt x="50838" y="43177"/>
                    <a:pt x="50890" y="43345"/>
                  </a:cubicBezTo>
                  <a:cubicBezTo>
                    <a:pt x="50792" y="43130"/>
                    <a:pt x="50693" y="42909"/>
                    <a:pt x="50599" y="42693"/>
                  </a:cubicBezTo>
                  <a:close/>
                  <a:moveTo>
                    <a:pt x="20796" y="44282"/>
                  </a:moveTo>
                  <a:cubicBezTo>
                    <a:pt x="20789" y="44306"/>
                    <a:pt x="20789" y="44318"/>
                    <a:pt x="20789" y="44318"/>
                  </a:cubicBezTo>
                  <a:cubicBezTo>
                    <a:pt x="20791" y="44306"/>
                    <a:pt x="20794" y="44294"/>
                    <a:pt x="20796" y="44282"/>
                  </a:cubicBezTo>
                  <a:close/>
                  <a:moveTo>
                    <a:pt x="50547" y="41843"/>
                  </a:moveTo>
                  <a:lnTo>
                    <a:pt x="50547" y="41843"/>
                  </a:lnTo>
                  <a:cubicBezTo>
                    <a:pt x="50693" y="41937"/>
                    <a:pt x="50838" y="42012"/>
                    <a:pt x="50984" y="42111"/>
                  </a:cubicBezTo>
                  <a:cubicBezTo>
                    <a:pt x="51007" y="42135"/>
                    <a:pt x="51036" y="42135"/>
                    <a:pt x="51083" y="42158"/>
                  </a:cubicBezTo>
                  <a:cubicBezTo>
                    <a:pt x="51036" y="42181"/>
                    <a:pt x="51007" y="42181"/>
                    <a:pt x="50960" y="42181"/>
                  </a:cubicBezTo>
                  <a:cubicBezTo>
                    <a:pt x="51036" y="42204"/>
                    <a:pt x="51106" y="42228"/>
                    <a:pt x="51182" y="42228"/>
                  </a:cubicBezTo>
                  <a:cubicBezTo>
                    <a:pt x="51228" y="42257"/>
                    <a:pt x="51251" y="42280"/>
                    <a:pt x="51275" y="42303"/>
                  </a:cubicBezTo>
                  <a:cubicBezTo>
                    <a:pt x="51397" y="42373"/>
                    <a:pt x="51496" y="42472"/>
                    <a:pt x="51618" y="42548"/>
                  </a:cubicBezTo>
                  <a:cubicBezTo>
                    <a:pt x="51764" y="42641"/>
                    <a:pt x="51880" y="42740"/>
                    <a:pt x="52002" y="42862"/>
                  </a:cubicBezTo>
                  <a:cubicBezTo>
                    <a:pt x="52148" y="42955"/>
                    <a:pt x="52293" y="43078"/>
                    <a:pt x="52416" y="43200"/>
                  </a:cubicBezTo>
                  <a:cubicBezTo>
                    <a:pt x="52561" y="43322"/>
                    <a:pt x="52707" y="43444"/>
                    <a:pt x="52852" y="43590"/>
                  </a:cubicBezTo>
                  <a:cubicBezTo>
                    <a:pt x="53097" y="43829"/>
                    <a:pt x="53335" y="44073"/>
                    <a:pt x="53580" y="44318"/>
                  </a:cubicBezTo>
                  <a:cubicBezTo>
                    <a:pt x="53871" y="44585"/>
                    <a:pt x="54139" y="44876"/>
                    <a:pt x="54407" y="45167"/>
                  </a:cubicBezTo>
                  <a:cubicBezTo>
                    <a:pt x="54238" y="45092"/>
                    <a:pt x="54092" y="44993"/>
                    <a:pt x="53918" y="44946"/>
                  </a:cubicBezTo>
                  <a:cubicBezTo>
                    <a:pt x="53749" y="44876"/>
                    <a:pt x="53603" y="44801"/>
                    <a:pt x="53458" y="44754"/>
                  </a:cubicBezTo>
                  <a:cubicBezTo>
                    <a:pt x="53312" y="44702"/>
                    <a:pt x="53167" y="44655"/>
                    <a:pt x="53021" y="44609"/>
                  </a:cubicBezTo>
                  <a:cubicBezTo>
                    <a:pt x="52928" y="44585"/>
                    <a:pt x="52806" y="44533"/>
                    <a:pt x="52660" y="44533"/>
                  </a:cubicBezTo>
                  <a:cubicBezTo>
                    <a:pt x="52293" y="44026"/>
                    <a:pt x="51909" y="43514"/>
                    <a:pt x="51496" y="43031"/>
                  </a:cubicBezTo>
                  <a:cubicBezTo>
                    <a:pt x="51182" y="42641"/>
                    <a:pt x="50861" y="42228"/>
                    <a:pt x="50547" y="41843"/>
                  </a:cubicBezTo>
                  <a:close/>
                  <a:moveTo>
                    <a:pt x="48900" y="39637"/>
                  </a:moveTo>
                  <a:cubicBezTo>
                    <a:pt x="48946" y="39637"/>
                    <a:pt x="49115" y="39684"/>
                    <a:pt x="49359" y="39730"/>
                  </a:cubicBezTo>
                  <a:cubicBezTo>
                    <a:pt x="49313" y="39730"/>
                    <a:pt x="49261" y="39754"/>
                    <a:pt x="49214" y="39754"/>
                  </a:cubicBezTo>
                  <a:cubicBezTo>
                    <a:pt x="49435" y="39806"/>
                    <a:pt x="49627" y="39829"/>
                    <a:pt x="49819" y="39899"/>
                  </a:cubicBezTo>
                  <a:cubicBezTo>
                    <a:pt x="50017" y="39952"/>
                    <a:pt x="50209" y="40021"/>
                    <a:pt x="50425" y="40074"/>
                  </a:cubicBezTo>
                  <a:cubicBezTo>
                    <a:pt x="50815" y="40190"/>
                    <a:pt x="51205" y="40365"/>
                    <a:pt x="51566" y="40534"/>
                  </a:cubicBezTo>
                  <a:cubicBezTo>
                    <a:pt x="52125" y="40801"/>
                    <a:pt x="52683" y="41093"/>
                    <a:pt x="53219" y="41407"/>
                  </a:cubicBezTo>
                  <a:cubicBezTo>
                    <a:pt x="53918" y="41768"/>
                    <a:pt x="54645" y="42228"/>
                    <a:pt x="55449" y="42618"/>
                  </a:cubicBezTo>
                  <a:cubicBezTo>
                    <a:pt x="55495" y="42641"/>
                    <a:pt x="55548" y="42664"/>
                    <a:pt x="55594" y="42693"/>
                  </a:cubicBezTo>
                  <a:cubicBezTo>
                    <a:pt x="55617" y="42717"/>
                    <a:pt x="55641" y="42717"/>
                    <a:pt x="55664" y="42740"/>
                  </a:cubicBezTo>
                  <a:cubicBezTo>
                    <a:pt x="55693" y="42740"/>
                    <a:pt x="55740" y="42763"/>
                    <a:pt x="55763" y="42787"/>
                  </a:cubicBezTo>
                  <a:cubicBezTo>
                    <a:pt x="56031" y="42909"/>
                    <a:pt x="56298" y="43008"/>
                    <a:pt x="56590" y="43130"/>
                  </a:cubicBezTo>
                  <a:cubicBezTo>
                    <a:pt x="57003" y="43299"/>
                    <a:pt x="57410" y="43468"/>
                    <a:pt x="57824" y="43636"/>
                  </a:cubicBezTo>
                  <a:cubicBezTo>
                    <a:pt x="58190" y="43782"/>
                    <a:pt x="58551" y="43927"/>
                    <a:pt x="58866" y="44073"/>
                  </a:cubicBezTo>
                  <a:cubicBezTo>
                    <a:pt x="59040" y="44149"/>
                    <a:pt x="59186" y="44219"/>
                    <a:pt x="59355" y="44318"/>
                  </a:cubicBezTo>
                  <a:lnTo>
                    <a:pt x="59791" y="44533"/>
                  </a:lnTo>
                  <a:cubicBezTo>
                    <a:pt x="60059" y="44678"/>
                    <a:pt x="60298" y="44847"/>
                    <a:pt x="60519" y="44993"/>
                  </a:cubicBezTo>
                  <a:cubicBezTo>
                    <a:pt x="60612" y="45045"/>
                    <a:pt x="60711" y="45138"/>
                    <a:pt x="60810" y="45214"/>
                  </a:cubicBezTo>
                  <a:cubicBezTo>
                    <a:pt x="60880" y="45261"/>
                    <a:pt x="60979" y="45336"/>
                    <a:pt x="61025" y="45406"/>
                  </a:cubicBezTo>
                  <a:cubicBezTo>
                    <a:pt x="61101" y="45458"/>
                    <a:pt x="61171" y="45528"/>
                    <a:pt x="61223" y="45604"/>
                  </a:cubicBezTo>
                  <a:cubicBezTo>
                    <a:pt x="61223" y="45604"/>
                    <a:pt x="61194" y="45604"/>
                    <a:pt x="61194" y="45575"/>
                  </a:cubicBezTo>
                  <a:cubicBezTo>
                    <a:pt x="60787" y="45360"/>
                    <a:pt x="60350" y="45138"/>
                    <a:pt x="59914" y="44946"/>
                  </a:cubicBezTo>
                  <a:cubicBezTo>
                    <a:pt x="59570" y="44777"/>
                    <a:pt x="59256" y="44632"/>
                    <a:pt x="58918" y="44463"/>
                  </a:cubicBezTo>
                  <a:cubicBezTo>
                    <a:pt x="58819" y="44411"/>
                    <a:pt x="58720" y="44364"/>
                    <a:pt x="58604" y="44318"/>
                  </a:cubicBezTo>
                  <a:cubicBezTo>
                    <a:pt x="57632" y="43805"/>
                    <a:pt x="56636" y="43276"/>
                    <a:pt x="55617" y="42862"/>
                  </a:cubicBezTo>
                  <a:cubicBezTo>
                    <a:pt x="55111" y="42664"/>
                    <a:pt x="54622" y="42495"/>
                    <a:pt x="54092" y="42350"/>
                  </a:cubicBezTo>
                  <a:cubicBezTo>
                    <a:pt x="53894" y="42303"/>
                    <a:pt x="53702" y="42257"/>
                    <a:pt x="53510" y="42228"/>
                  </a:cubicBezTo>
                  <a:cubicBezTo>
                    <a:pt x="53143" y="42135"/>
                    <a:pt x="52782" y="42111"/>
                    <a:pt x="52462" y="42082"/>
                  </a:cubicBezTo>
                  <a:cubicBezTo>
                    <a:pt x="52317" y="42082"/>
                    <a:pt x="52171" y="42059"/>
                    <a:pt x="52026" y="42059"/>
                  </a:cubicBezTo>
                  <a:cubicBezTo>
                    <a:pt x="51909" y="42082"/>
                    <a:pt x="51764" y="42082"/>
                    <a:pt x="51665" y="42082"/>
                  </a:cubicBezTo>
                  <a:cubicBezTo>
                    <a:pt x="51566" y="42059"/>
                    <a:pt x="51496" y="42012"/>
                    <a:pt x="51420" y="41989"/>
                  </a:cubicBezTo>
                  <a:cubicBezTo>
                    <a:pt x="51298" y="41966"/>
                    <a:pt x="51182" y="41913"/>
                    <a:pt x="51059" y="41890"/>
                  </a:cubicBezTo>
                  <a:cubicBezTo>
                    <a:pt x="50861" y="41820"/>
                    <a:pt x="50669" y="41791"/>
                    <a:pt x="50477" y="41768"/>
                  </a:cubicBezTo>
                  <a:cubicBezTo>
                    <a:pt x="50334" y="41602"/>
                    <a:pt x="50191" y="41436"/>
                    <a:pt x="50048" y="41269"/>
                  </a:cubicBezTo>
                  <a:lnTo>
                    <a:pt x="50048" y="41269"/>
                  </a:lnTo>
                  <a:cubicBezTo>
                    <a:pt x="50054" y="41278"/>
                    <a:pt x="50064" y="41293"/>
                    <a:pt x="50064" y="41308"/>
                  </a:cubicBezTo>
                  <a:cubicBezTo>
                    <a:pt x="49872" y="41063"/>
                    <a:pt x="49674" y="40825"/>
                    <a:pt x="49458" y="40580"/>
                  </a:cubicBezTo>
                  <a:cubicBezTo>
                    <a:pt x="49290" y="40266"/>
                    <a:pt x="49092" y="39952"/>
                    <a:pt x="48900" y="39637"/>
                  </a:cubicBezTo>
                  <a:close/>
                  <a:moveTo>
                    <a:pt x="38473" y="49225"/>
                  </a:moveTo>
                  <a:cubicBezTo>
                    <a:pt x="38468" y="49236"/>
                    <a:pt x="38468" y="49242"/>
                    <a:pt x="38468" y="49242"/>
                  </a:cubicBezTo>
                  <a:cubicBezTo>
                    <a:pt x="38469" y="49237"/>
                    <a:pt x="38471" y="49231"/>
                    <a:pt x="38473" y="49225"/>
                  </a:cubicBezTo>
                  <a:close/>
                  <a:moveTo>
                    <a:pt x="22727" y="0"/>
                  </a:moveTo>
                  <a:cubicBezTo>
                    <a:pt x="21930" y="198"/>
                    <a:pt x="21103" y="437"/>
                    <a:pt x="20329" y="681"/>
                  </a:cubicBezTo>
                  <a:cubicBezTo>
                    <a:pt x="19816" y="827"/>
                    <a:pt x="19281" y="996"/>
                    <a:pt x="18675" y="1217"/>
                  </a:cubicBezTo>
                  <a:cubicBezTo>
                    <a:pt x="17657" y="1555"/>
                    <a:pt x="16661" y="1945"/>
                    <a:pt x="15672" y="2381"/>
                  </a:cubicBezTo>
                  <a:cubicBezTo>
                    <a:pt x="14577" y="2864"/>
                    <a:pt x="13489" y="3400"/>
                    <a:pt x="12470" y="4029"/>
                  </a:cubicBezTo>
                  <a:cubicBezTo>
                    <a:pt x="11742" y="4465"/>
                    <a:pt x="11015" y="4925"/>
                    <a:pt x="10334" y="5461"/>
                  </a:cubicBezTo>
                  <a:cubicBezTo>
                    <a:pt x="9967" y="5728"/>
                    <a:pt x="9652" y="5990"/>
                    <a:pt x="9315" y="6281"/>
                  </a:cubicBezTo>
                  <a:cubicBezTo>
                    <a:pt x="8657" y="6817"/>
                    <a:pt x="8104" y="7446"/>
                    <a:pt x="7522" y="8080"/>
                  </a:cubicBezTo>
                  <a:cubicBezTo>
                    <a:pt x="7254" y="8371"/>
                    <a:pt x="6986" y="8686"/>
                    <a:pt x="6718" y="8977"/>
                  </a:cubicBezTo>
                  <a:cubicBezTo>
                    <a:pt x="6183" y="9605"/>
                    <a:pt x="5653" y="10240"/>
                    <a:pt x="5141" y="10892"/>
                  </a:cubicBezTo>
                  <a:cubicBezTo>
                    <a:pt x="4728" y="11404"/>
                    <a:pt x="4367" y="11911"/>
                    <a:pt x="4052" y="12423"/>
                  </a:cubicBezTo>
                  <a:cubicBezTo>
                    <a:pt x="3709" y="12976"/>
                    <a:pt x="3418" y="13488"/>
                    <a:pt x="3226" y="13971"/>
                  </a:cubicBezTo>
                  <a:cubicBezTo>
                    <a:pt x="2981" y="14460"/>
                    <a:pt x="2865" y="14897"/>
                    <a:pt x="2766" y="15258"/>
                  </a:cubicBezTo>
                  <a:cubicBezTo>
                    <a:pt x="2690" y="15595"/>
                    <a:pt x="2667" y="15939"/>
                    <a:pt x="2667" y="16300"/>
                  </a:cubicBezTo>
                  <a:cubicBezTo>
                    <a:pt x="2498" y="16300"/>
                    <a:pt x="2329" y="16277"/>
                    <a:pt x="2184" y="16277"/>
                  </a:cubicBezTo>
                  <a:lnTo>
                    <a:pt x="1625" y="16277"/>
                  </a:lnTo>
                  <a:cubicBezTo>
                    <a:pt x="1264" y="16300"/>
                    <a:pt x="973" y="16300"/>
                    <a:pt x="728" y="16300"/>
                  </a:cubicBezTo>
                  <a:lnTo>
                    <a:pt x="1" y="16300"/>
                  </a:lnTo>
                  <a:cubicBezTo>
                    <a:pt x="1" y="16300"/>
                    <a:pt x="245" y="16323"/>
                    <a:pt x="728" y="16352"/>
                  </a:cubicBezTo>
                  <a:cubicBezTo>
                    <a:pt x="973" y="16375"/>
                    <a:pt x="1264" y="16375"/>
                    <a:pt x="1625" y="16399"/>
                  </a:cubicBezTo>
                  <a:cubicBezTo>
                    <a:pt x="1962" y="16422"/>
                    <a:pt x="2376" y="16445"/>
                    <a:pt x="2812" y="16498"/>
                  </a:cubicBezTo>
                  <a:cubicBezTo>
                    <a:pt x="3272" y="16544"/>
                    <a:pt x="3761" y="16568"/>
                    <a:pt x="4291" y="16614"/>
                  </a:cubicBezTo>
                  <a:cubicBezTo>
                    <a:pt x="4343" y="16643"/>
                    <a:pt x="4367" y="16643"/>
                    <a:pt x="4390" y="16643"/>
                  </a:cubicBezTo>
                  <a:cubicBezTo>
                    <a:pt x="4437" y="16812"/>
                    <a:pt x="4466" y="16981"/>
                    <a:pt x="4512" y="17150"/>
                  </a:cubicBezTo>
                  <a:cubicBezTo>
                    <a:pt x="4559" y="17295"/>
                    <a:pt x="4611" y="17464"/>
                    <a:pt x="4681" y="17633"/>
                  </a:cubicBezTo>
                  <a:cubicBezTo>
                    <a:pt x="4827" y="18000"/>
                    <a:pt x="5019" y="18436"/>
                    <a:pt x="5240" y="18943"/>
                  </a:cubicBezTo>
                  <a:cubicBezTo>
                    <a:pt x="5484" y="19432"/>
                    <a:pt x="5700" y="19961"/>
                    <a:pt x="5968" y="20573"/>
                  </a:cubicBezTo>
                  <a:cubicBezTo>
                    <a:pt x="6113" y="20887"/>
                    <a:pt x="6235" y="21201"/>
                    <a:pt x="6381" y="21516"/>
                  </a:cubicBezTo>
                  <a:cubicBezTo>
                    <a:pt x="6526" y="21853"/>
                    <a:pt x="6695" y="22197"/>
                    <a:pt x="6841" y="22534"/>
                  </a:cubicBezTo>
                  <a:cubicBezTo>
                    <a:pt x="7109" y="23239"/>
                    <a:pt x="7400" y="23966"/>
                    <a:pt x="7691" y="24717"/>
                  </a:cubicBezTo>
                  <a:cubicBezTo>
                    <a:pt x="7929" y="25492"/>
                    <a:pt x="8249" y="26272"/>
                    <a:pt x="8465" y="27092"/>
                  </a:cubicBezTo>
                  <a:cubicBezTo>
                    <a:pt x="8587" y="27506"/>
                    <a:pt x="8709" y="27919"/>
                    <a:pt x="8832" y="28332"/>
                  </a:cubicBezTo>
                  <a:cubicBezTo>
                    <a:pt x="8925" y="28693"/>
                    <a:pt x="9024" y="29037"/>
                    <a:pt x="9094" y="29398"/>
                  </a:cubicBezTo>
                  <a:cubicBezTo>
                    <a:pt x="9338" y="30294"/>
                    <a:pt x="9559" y="31220"/>
                    <a:pt x="9728" y="32139"/>
                  </a:cubicBezTo>
                  <a:cubicBezTo>
                    <a:pt x="9821" y="32553"/>
                    <a:pt x="9874" y="32966"/>
                    <a:pt x="9967" y="33379"/>
                  </a:cubicBezTo>
                  <a:cubicBezTo>
                    <a:pt x="10019" y="33787"/>
                    <a:pt x="10089" y="34200"/>
                    <a:pt x="10141" y="34590"/>
                  </a:cubicBezTo>
                  <a:cubicBezTo>
                    <a:pt x="10235" y="35417"/>
                    <a:pt x="10310" y="36191"/>
                    <a:pt x="10357" y="36919"/>
                  </a:cubicBezTo>
                  <a:cubicBezTo>
                    <a:pt x="10403" y="37670"/>
                    <a:pt x="10403" y="38374"/>
                    <a:pt x="10403" y="39026"/>
                  </a:cubicBezTo>
                  <a:cubicBezTo>
                    <a:pt x="10380" y="39661"/>
                    <a:pt x="10334" y="40266"/>
                    <a:pt x="10287" y="40801"/>
                  </a:cubicBezTo>
                  <a:cubicBezTo>
                    <a:pt x="10258" y="41063"/>
                    <a:pt x="10211" y="41308"/>
                    <a:pt x="10188" y="41529"/>
                  </a:cubicBezTo>
                  <a:cubicBezTo>
                    <a:pt x="10112" y="42036"/>
                    <a:pt x="10019" y="42548"/>
                    <a:pt x="9920" y="43031"/>
                  </a:cubicBezTo>
                  <a:cubicBezTo>
                    <a:pt x="9897" y="43153"/>
                    <a:pt x="9874" y="43223"/>
                    <a:pt x="9874" y="43276"/>
                  </a:cubicBezTo>
                  <a:cubicBezTo>
                    <a:pt x="9850" y="43322"/>
                    <a:pt x="9850" y="43345"/>
                    <a:pt x="9850" y="43345"/>
                  </a:cubicBezTo>
                  <a:cubicBezTo>
                    <a:pt x="9897" y="43246"/>
                    <a:pt x="9943" y="43153"/>
                    <a:pt x="9996" y="43078"/>
                  </a:cubicBezTo>
                  <a:cubicBezTo>
                    <a:pt x="10066" y="42885"/>
                    <a:pt x="10211" y="42594"/>
                    <a:pt x="10334" y="42228"/>
                  </a:cubicBezTo>
                  <a:cubicBezTo>
                    <a:pt x="10403" y="42059"/>
                    <a:pt x="10479" y="41843"/>
                    <a:pt x="10578" y="41622"/>
                  </a:cubicBezTo>
                  <a:cubicBezTo>
                    <a:pt x="10648" y="41407"/>
                    <a:pt x="10694" y="41162"/>
                    <a:pt x="10770" y="40895"/>
                  </a:cubicBezTo>
                  <a:cubicBezTo>
                    <a:pt x="10916" y="40365"/>
                    <a:pt x="11061" y="39754"/>
                    <a:pt x="11160" y="39078"/>
                  </a:cubicBezTo>
                  <a:cubicBezTo>
                    <a:pt x="11207" y="38764"/>
                    <a:pt x="11230" y="38397"/>
                    <a:pt x="11277" y="38036"/>
                  </a:cubicBezTo>
                  <a:cubicBezTo>
                    <a:pt x="11306" y="37670"/>
                    <a:pt x="11329" y="37309"/>
                    <a:pt x="11352" y="36919"/>
                  </a:cubicBezTo>
                  <a:cubicBezTo>
                    <a:pt x="11376" y="35853"/>
                    <a:pt x="11352" y="34835"/>
                    <a:pt x="11230" y="33764"/>
                  </a:cubicBezTo>
                  <a:cubicBezTo>
                    <a:pt x="11183" y="33158"/>
                    <a:pt x="11108" y="32529"/>
                    <a:pt x="10986" y="31895"/>
                  </a:cubicBezTo>
                  <a:cubicBezTo>
                    <a:pt x="10840" y="31022"/>
                    <a:pt x="10648" y="30149"/>
                    <a:pt x="10432" y="29275"/>
                  </a:cubicBezTo>
                  <a:cubicBezTo>
                    <a:pt x="10380" y="29060"/>
                    <a:pt x="10310" y="28868"/>
                    <a:pt x="10258" y="28647"/>
                  </a:cubicBezTo>
                  <a:cubicBezTo>
                    <a:pt x="10211" y="28431"/>
                    <a:pt x="10141" y="28210"/>
                    <a:pt x="10066" y="27995"/>
                  </a:cubicBezTo>
                  <a:cubicBezTo>
                    <a:pt x="9943" y="27581"/>
                    <a:pt x="9821" y="27145"/>
                    <a:pt x="9705" y="26708"/>
                  </a:cubicBezTo>
                  <a:cubicBezTo>
                    <a:pt x="9484" y="25882"/>
                    <a:pt x="9094" y="25084"/>
                    <a:pt x="8756" y="24281"/>
                  </a:cubicBezTo>
                  <a:cubicBezTo>
                    <a:pt x="8442" y="23507"/>
                    <a:pt x="8052" y="22802"/>
                    <a:pt x="7714" y="22098"/>
                  </a:cubicBezTo>
                  <a:cubicBezTo>
                    <a:pt x="7376" y="21446"/>
                    <a:pt x="7010" y="20864"/>
                    <a:pt x="6695" y="20305"/>
                  </a:cubicBezTo>
                  <a:cubicBezTo>
                    <a:pt x="6503" y="20014"/>
                    <a:pt x="6328" y="19723"/>
                    <a:pt x="6160" y="19408"/>
                  </a:cubicBezTo>
                  <a:cubicBezTo>
                    <a:pt x="5991" y="19164"/>
                    <a:pt x="5845" y="18919"/>
                    <a:pt x="5676" y="18681"/>
                  </a:cubicBezTo>
                  <a:cubicBezTo>
                    <a:pt x="5385" y="18244"/>
                    <a:pt x="5118" y="17854"/>
                    <a:pt x="4926" y="17540"/>
                  </a:cubicBezTo>
                  <a:cubicBezTo>
                    <a:pt x="4827" y="17371"/>
                    <a:pt x="4728" y="17225"/>
                    <a:pt x="4658" y="17080"/>
                  </a:cubicBezTo>
                  <a:lnTo>
                    <a:pt x="4437" y="16643"/>
                  </a:lnTo>
                  <a:lnTo>
                    <a:pt x="4437" y="16643"/>
                  </a:lnTo>
                  <a:cubicBezTo>
                    <a:pt x="4949" y="16713"/>
                    <a:pt x="5484" y="16789"/>
                    <a:pt x="6037" y="16859"/>
                  </a:cubicBezTo>
                  <a:cubicBezTo>
                    <a:pt x="6183" y="16859"/>
                    <a:pt x="6328" y="16882"/>
                    <a:pt x="6451" y="16905"/>
                  </a:cubicBezTo>
                  <a:cubicBezTo>
                    <a:pt x="6474" y="16958"/>
                    <a:pt x="6503" y="16981"/>
                    <a:pt x="6526" y="17004"/>
                  </a:cubicBezTo>
                  <a:lnTo>
                    <a:pt x="6526" y="17319"/>
                  </a:lnTo>
                  <a:cubicBezTo>
                    <a:pt x="6550" y="17249"/>
                    <a:pt x="6573" y="17173"/>
                    <a:pt x="6573" y="17103"/>
                  </a:cubicBezTo>
                  <a:cubicBezTo>
                    <a:pt x="6742" y="17371"/>
                    <a:pt x="6911" y="17610"/>
                    <a:pt x="7085" y="17877"/>
                  </a:cubicBezTo>
                  <a:cubicBezTo>
                    <a:pt x="7324" y="18244"/>
                    <a:pt x="7638" y="18704"/>
                    <a:pt x="7982" y="19234"/>
                  </a:cubicBezTo>
                  <a:cubicBezTo>
                    <a:pt x="8151" y="19478"/>
                    <a:pt x="8319" y="19769"/>
                    <a:pt x="8511" y="20060"/>
                  </a:cubicBezTo>
                  <a:cubicBezTo>
                    <a:pt x="8709" y="20351"/>
                    <a:pt x="8901" y="20666"/>
                    <a:pt x="9123" y="20980"/>
                  </a:cubicBezTo>
                  <a:cubicBezTo>
                    <a:pt x="9507" y="21591"/>
                    <a:pt x="9920" y="22290"/>
                    <a:pt x="10357" y="22994"/>
                  </a:cubicBezTo>
                  <a:cubicBezTo>
                    <a:pt x="10549" y="23507"/>
                    <a:pt x="10770" y="24036"/>
                    <a:pt x="10986" y="24595"/>
                  </a:cubicBezTo>
                  <a:cubicBezTo>
                    <a:pt x="11207" y="25276"/>
                    <a:pt x="11474" y="25981"/>
                    <a:pt x="11690" y="26685"/>
                  </a:cubicBezTo>
                  <a:cubicBezTo>
                    <a:pt x="11789" y="27046"/>
                    <a:pt x="11911" y="27413"/>
                    <a:pt x="12004" y="27774"/>
                  </a:cubicBezTo>
                  <a:cubicBezTo>
                    <a:pt x="12103" y="28088"/>
                    <a:pt x="12179" y="28402"/>
                    <a:pt x="12272" y="28722"/>
                  </a:cubicBezTo>
                  <a:cubicBezTo>
                    <a:pt x="12470" y="29520"/>
                    <a:pt x="12685" y="30294"/>
                    <a:pt x="12831" y="31121"/>
                  </a:cubicBezTo>
                  <a:lnTo>
                    <a:pt x="13052" y="32215"/>
                  </a:lnTo>
                  <a:cubicBezTo>
                    <a:pt x="13099" y="32576"/>
                    <a:pt x="13168" y="32943"/>
                    <a:pt x="13198" y="33280"/>
                  </a:cubicBezTo>
                  <a:cubicBezTo>
                    <a:pt x="13291" y="34008"/>
                    <a:pt x="13366" y="34689"/>
                    <a:pt x="13413" y="35341"/>
                  </a:cubicBezTo>
                  <a:cubicBezTo>
                    <a:pt x="13460" y="35999"/>
                    <a:pt x="13460" y="36628"/>
                    <a:pt x="13460" y="37186"/>
                  </a:cubicBezTo>
                  <a:cubicBezTo>
                    <a:pt x="13436" y="37769"/>
                    <a:pt x="13413" y="38275"/>
                    <a:pt x="13366" y="38764"/>
                  </a:cubicBezTo>
                  <a:cubicBezTo>
                    <a:pt x="13343" y="38979"/>
                    <a:pt x="13314" y="39201"/>
                    <a:pt x="13291" y="39416"/>
                  </a:cubicBezTo>
                  <a:cubicBezTo>
                    <a:pt x="13221" y="39853"/>
                    <a:pt x="13145" y="40289"/>
                    <a:pt x="13052" y="40726"/>
                  </a:cubicBezTo>
                  <a:cubicBezTo>
                    <a:pt x="13023" y="40825"/>
                    <a:pt x="13023" y="40895"/>
                    <a:pt x="13000" y="40947"/>
                  </a:cubicBezTo>
                  <a:lnTo>
                    <a:pt x="13000" y="41017"/>
                  </a:lnTo>
                  <a:cubicBezTo>
                    <a:pt x="13052" y="40918"/>
                    <a:pt x="13075" y="40848"/>
                    <a:pt x="13122" y="40749"/>
                  </a:cubicBezTo>
                  <a:cubicBezTo>
                    <a:pt x="13198" y="40580"/>
                    <a:pt x="13314" y="40336"/>
                    <a:pt x="13413" y="40021"/>
                  </a:cubicBezTo>
                  <a:cubicBezTo>
                    <a:pt x="13489" y="39853"/>
                    <a:pt x="13559" y="39684"/>
                    <a:pt x="13634" y="39492"/>
                  </a:cubicBezTo>
                  <a:cubicBezTo>
                    <a:pt x="13681" y="39270"/>
                    <a:pt x="13727" y="39055"/>
                    <a:pt x="13803" y="38834"/>
                  </a:cubicBezTo>
                  <a:cubicBezTo>
                    <a:pt x="13925" y="38374"/>
                    <a:pt x="14042" y="37838"/>
                    <a:pt x="14117" y="37233"/>
                  </a:cubicBezTo>
                  <a:cubicBezTo>
                    <a:pt x="14164" y="36942"/>
                    <a:pt x="14187" y="36651"/>
                    <a:pt x="14240" y="36313"/>
                  </a:cubicBezTo>
                  <a:cubicBezTo>
                    <a:pt x="14263" y="35999"/>
                    <a:pt x="14263" y="35655"/>
                    <a:pt x="14286" y="35318"/>
                  </a:cubicBezTo>
                  <a:cubicBezTo>
                    <a:pt x="14309" y="34398"/>
                    <a:pt x="14263" y="33473"/>
                    <a:pt x="14164" y="32553"/>
                  </a:cubicBezTo>
                  <a:cubicBezTo>
                    <a:pt x="14141" y="32139"/>
                    <a:pt x="14071" y="31703"/>
                    <a:pt x="13995" y="31266"/>
                  </a:cubicBezTo>
                  <a:lnTo>
                    <a:pt x="13995" y="31266"/>
                  </a:lnTo>
                  <a:cubicBezTo>
                    <a:pt x="14263" y="32139"/>
                    <a:pt x="14554" y="33013"/>
                    <a:pt x="14798" y="33886"/>
                  </a:cubicBezTo>
                  <a:cubicBezTo>
                    <a:pt x="15060" y="34835"/>
                    <a:pt x="15351" y="35778"/>
                    <a:pt x="15573" y="36697"/>
                  </a:cubicBezTo>
                  <a:cubicBezTo>
                    <a:pt x="15672" y="37163"/>
                    <a:pt x="15788" y="37623"/>
                    <a:pt x="15864" y="38060"/>
                  </a:cubicBezTo>
                  <a:cubicBezTo>
                    <a:pt x="15963" y="38496"/>
                    <a:pt x="16033" y="38933"/>
                    <a:pt x="16108" y="39369"/>
                  </a:cubicBezTo>
                  <a:cubicBezTo>
                    <a:pt x="16178" y="39783"/>
                    <a:pt x="16201" y="40219"/>
                    <a:pt x="16254" y="40604"/>
                  </a:cubicBezTo>
                  <a:cubicBezTo>
                    <a:pt x="16277" y="41017"/>
                    <a:pt x="16300" y="41407"/>
                    <a:pt x="16324" y="41768"/>
                  </a:cubicBezTo>
                  <a:cubicBezTo>
                    <a:pt x="16324" y="42158"/>
                    <a:pt x="16324" y="42519"/>
                    <a:pt x="16300" y="42862"/>
                  </a:cubicBezTo>
                  <a:cubicBezTo>
                    <a:pt x="16277" y="43200"/>
                    <a:pt x="16277" y="43514"/>
                    <a:pt x="16225" y="43829"/>
                  </a:cubicBezTo>
                  <a:cubicBezTo>
                    <a:pt x="16178" y="44120"/>
                    <a:pt x="16132" y="44411"/>
                    <a:pt x="16079" y="44678"/>
                  </a:cubicBezTo>
                  <a:cubicBezTo>
                    <a:pt x="16033" y="44946"/>
                    <a:pt x="15986" y="45167"/>
                    <a:pt x="15910" y="45383"/>
                  </a:cubicBezTo>
                  <a:cubicBezTo>
                    <a:pt x="15817" y="45843"/>
                    <a:pt x="15643" y="46303"/>
                    <a:pt x="15497" y="46739"/>
                  </a:cubicBezTo>
                  <a:cubicBezTo>
                    <a:pt x="15573" y="46623"/>
                    <a:pt x="15643" y="46500"/>
                    <a:pt x="15695" y="46378"/>
                  </a:cubicBezTo>
                  <a:cubicBezTo>
                    <a:pt x="15765" y="46279"/>
                    <a:pt x="15817" y="46157"/>
                    <a:pt x="15910" y="46011"/>
                  </a:cubicBezTo>
                  <a:cubicBezTo>
                    <a:pt x="16009" y="45843"/>
                    <a:pt x="16079" y="45674"/>
                    <a:pt x="16178" y="45482"/>
                  </a:cubicBezTo>
                  <a:cubicBezTo>
                    <a:pt x="16254" y="45261"/>
                    <a:pt x="16370" y="45045"/>
                    <a:pt x="16469" y="44777"/>
                  </a:cubicBezTo>
                  <a:cubicBezTo>
                    <a:pt x="16545" y="44510"/>
                    <a:pt x="16615" y="44219"/>
                    <a:pt x="16714" y="43927"/>
                  </a:cubicBezTo>
                  <a:cubicBezTo>
                    <a:pt x="16807" y="43613"/>
                    <a:pt x="16859" y="43276"/>
                    <a:pt x="16929" y="42932"/>
                  </a:cubicBezTo>
                  <a:cubicBezTo>
                    <a:pt x="17005" y="42571"/>
                    <a:pt x="17028" y="42204"/>
                    <a:pt x="17075" y="41791"/>
                  </a:cubicBezTo>
                  <a:cubicBezTo>
                    <a:pt x="17098" y="41407"/>
                    <a:pt x="17127" y="40994"/>
                    <a:pt x="17150" y="40580"/>
                  </a:cubicBezTo>
                  <a:cubicBezTo>
                    <a:pt x="17127" y="40144"/>
                    <a:pt x="17127" y="39707"/>
                    <a:pt x="17075" y="39247"/>
                  </a:cubicBezTo>
                  <a:cubicBezTo>
                    <a:pt x="17005" y="38007"/>
                    <a:pt x="16784" y="36773"/>
                    <a:pt x="16516" y="35562"/>
                  </a:cubicBezTo>
                  <a:lnTo>
                    <a:pt x="16516" y="35562"/>
                  </a:lnTo>
                  <a:cubicBezTo>
                    <a:pt x="16591" y="35801"/>
                    <a:pt x="16661" y="36022"/>
                    <a:pt x="16737" y="36238"/>
                  </a:cubicBezTo>
                  <a:cubicBezTo>
                    <a:pt x="16981" y="37041"/>
                    <a:pt x="17243" y="37815"/>
                    <a:pt x="17488" y="38543"/>
                  </a:cubicBezTo>
                  <a:cubicBezTo>
                    <a:pt x="17709" y="39294"/>
                    <a:pt x="17924" y="39975"/>
                    <a:pt x="18146" y="40627"/>
                  </a:cubicBezTo>
                  <a:cubicBezTo>
                    <a:pt x="18291" y="41040"/>
                    <a:pt x="18408" y="41453"/>
                    <a:pt x="18530" y="41890"/>
                  </a:cubicBezTo>
                  <a:cubicBezTo>
                    <a:pt x="18530" y="41966"/>
                    <a:pt x="18507" y="42059"/>
                    <a:pt x="18507" y="42135"/>
                  </a:cubicBezTo>
                  <a:cubicBezTo>
                    <a:pt x="18460" y="42373"/>
                    <a:pt x="18408" y="42571"/>
                    <a:pt x="18361" y="42763"/>
                  </a:cubicBezTo>
                  <a:cubicBezTo>
                    <a:pt x="18291" y="43177"/>
                    <a:pt x="18117" y="43567"/>
                    <a:pt x="18000" y="43951"/>
                  </a:cubicBezTo>
                  <a:cubicBezTo>
                    <a:pt x="18047" y="43858"/>
                    <a:pt x="18117" y="43759"/>
                    <a:pt x="18169" y="43636"/>
                  </a:cubicBezTo>
                  <a:cubicBezTo>
                    <a:pt x="18216" y="43567"/>
                    <a:pt x="18291" y="43444"/>
                    <a:pt x="18338" y="43322"/>
                  </a:cubicBezTo>
                  <a:cubicBezTo>
                    <a:pt x="18437" y="43177"/>
                    <a:pt x="18507" y="43008"/>
                    <a:pt x="18582" y="42839"/>
                  </a:cubicBezTo>
                  <a:cubicBezTo>
                    <a:pt x="18629" y="42740"/>
                    <a:pt x="18675" y="42618"/>
                    <a:pt x="18728" y="42495"/>
                  </a:cubicBezTo>
                  <a:cubicBezTo>
                    <a:pt x="18821" y="42885"/>
                    <a:pt x="18943" y="43246"/>
                    <a:pt x="19042" y="43636"/>
                  </a:cubicBezTo>
                  <a:cubicBezTo>
                    <a:pt x="19188" y="44073"/>
                    <a:pt x="19310" y="44510"/>
                    <a:pt x="19455" y="44946"/>
                  </a:cubicBezTo>
                  <a:cubicBezTo>
                    <a:pt x="19403" y="44050"/>
                    <a:pt x="19310" y="43153"/>
                    <a:pt x="19188" y="42280"/>
                  </a:cubicBezTo>
                  <a:cubicBezTo>
                    <a:pt x="19135" y="42012"/>
                    <a:pt x="19112" y="41721"/>
                    <a:pt x="19065" y="41430"/>
                  </a:cubicBezTo>
                  <a:cubicBezTo>
                    <a:pt x="19135" y="41162"/>
                    <a:pt x="19188" y="40895"/>
                    <a:pt x="19234" y="40580"/>
                  </a:cubicBezTo>
                  <a:cubicBezTo>
                    <a:pt x="19310" y="40289"/>
                    <a:pt x="19310" y="39952"/>
                    <a:pt x="19357" y="39608"/>
                  </a:cubicBezTo>
                  <a:cubicBezTo>
                    <a:pt x="19380" y="39247"/>
                    <a:pt x="19403" y="38880"/>
                    <a:pt x="19403" y="38520"/>
                  </a:cubicBezTo>
                  <a:cubicBezTo>
                    <a:pt x="19380" y="38153"/>
                    <a:pt x="19380" y="37769"/>
                    <a:pt x="19357" y="37355"/>
                  </a:cubicBezTo>
                  <a:cubicBezTo>
                    <a:pt x="19258" y="36261"/>
                    <a:pt x="19065" y="35196"/>
                    <a:pt x="18844" y="34130"/>
                  </a:cubicBezTo>
                  <a:lnTo>
                    <a:pt x="18844" y="34130"/>
                  </a:lnTo>
                  <a:cubicBezTo>
                    <a:pt x="18897" y="34322"/>
                    <a:pt x="18967" y="34515"/>
                    <a:pt x="19042" y="34712"/>
                  </a:cubicBezTo>
                  <a:cubicBezTo>
                    <a:pt x="19258" y="35417"/>
                    <a:pt x="19502" y="36092"/>
                    <a:pt x="19694" y="36727"/>
                  </a:cubicBezTo>
                  <a:cubicBezTo>
                    <a:pt x="19915" y="37379"/>
                    <a:pt x="20107" y="37984"/>
                    <a:pt x="20300" y="38566"/>
                  </a:cubicBezTo>
                  <a:cubicBezTo>
                    <a:pt x="20445" y="39055"/>
                    <a:pt x="20620" y="39538"/>
                    <a:pt x="20765" y="40021"/>
                  </a:cubicBezTo>
                  <a:cubicBezTo>
                    <a:pt x="20858" y="40411"/>
                    <a:pt x="20981" y="40801"/>
                    <a:pt x="21103" y="41209"/>
                  </a:cubicBezTo>
                  <a:cubicBezTo>
                    <a:pt x="21126" y="41261"/>
                    <a:pt x="21149" y="41308"/>
                    <a:pt x="21149" y="41354"/>
                  </a:cubicBezTo>
                  <a:lnTo>
                    <a:pt x="21149" y="41820"/>
                  </a:lnTo>
                  <a:cubicBezTo>
                    <a:pt x="21126" y="42327"/>
                    <a:pt x="21080" y="42787"/>
                    <a:pt x="21027" y="43153"/>
                  </a:cubicBezTo>
                  <a:cubicBezTo>
                    <a:pt x="20981" y="43345"/>
                    <a:pt x="20957" y="43491"/>
                    <a:pt x="20934" y="43636"/>
                  </a:cubicBezTo>
                  <a:cubicBezTo>
                    <a:pt x="20912" y="43868"/>
                    <a:pt x="20843" y="44073"/>
                    <a:pt x="20796" y="44282"/>
                  </a:cubicBezTo>
                  <a:lnTo>
                    <a:pt x="20796" y="44282"/>
                  </a:lnTo>
                  <a:cubicBezTo>
                    <a:pt x="20800" y="44272"/>
                    <a:pt x="20805" y="44258"/>
                    <a:pt x="20812" y="44242"/>
                  </a:cubicBezTo>
                  <a:cubicBezTo>
                    <a:pt x="20835" y="44195"/>
                    <a:pt x="20882" y="44120"/>
                    <a:pt x="20934" y="44026"/>
                  </a:cubicBezTo>
                  <a:cubicBezTo>
                    <a:pt x="21173" y="43590"/>
                    <a:pt x="21318" y="43101"/>
                    <a:pt x="21464" y="42618"/>
                  </a:cubicBezTo>
                  <a:cubicBezTo>
                    <a:pt x="21540" y="42373"/>
                    <a:pt x="21586" y="42135"/>
                    <a:pt x="21662" y="41867"/>
                  </a:cubicBezTo>
                  <a:cubicBezTo>
                    <a:pt x="21755" y="41331"/>
                    <a:pt x="21854" y="40726"/>
                    <a:pt x="21854" y="40074"/>
                  </a:cubicBezTo>
                  <a:cubicBezTo>
                    <a:pt x="21877" y="39393"/>
                    <a:pt x="21854" y="38665"/>
                    <a:pt x="21784" y="37914"/>
                  </a:cubicBezTo>
                  <a:cubicBezTo>
                    <a:pt x="21685" y="37064"/>
                    <a:pt x="21540" y="36214"/>
                    <a:pt x="21347" y="35388"/>
                  </a:cubicBezTo>
                  <a:cubicBezTo>
                    <a:pt x="21173" y="34613"/>
                    <a:pt x="20957" y="33863"/>
                    <a:pt x="20736" y="33112"/>
                  </a:cubicBezTo>
                  <a:cubicBezTo>
                    <a:pt x="20620" y="32698"/>
                    <a:pt x="20498" y="32285"/>
                    <a:pt x="20375" y="31872"/>
                  </a:cubicBezTo>
                  <a:cubicBezTo>
                    <a:pt x="20230" y="31458"/>
                    <a:pt x="20084" y="31051"/>
                    <a:pt x="19939" y="30638"/>
                  </a:cubicBezTo>
                  <a:cubicBezTo>
                    <a:pt x="19549" y="29398"/>
                    <a:pt x="19042" y="28187"/>
                    <a:pt x="18483" y="27023"/>
                  </a:cubicBezTo>
                  <a:cubicBezTo>
                    <a:pt x="18000" y="25928"/>
                    <a:pt x="17465" y="24863"/>
                    <a:pt x="16882" y="23798"/>
                  </a:cubicBezTo>
                  <a:cubicBezTo>
                    <a:pt x="16638" y="23338"/>
                    <a:pt x="16399" y="22924"/>
                    <a:pt x="16155" y="22534"/>
                  </a:cubicBezTo>
                  <a:cubicBezTo>
                    <a:pt x="15742" y="21830"/>
                    <a:pt x="15282" y="21155"/>
                    <a:pt x="14845" y="20474"/>
                  </a:cubicBezTo>
                  <a:cubicBezTo>
                    <a:pt x="14455" y="19868"/>
                    <a:pt x="13995" y="19286"/>
                    <a:pt x="13559" y="18727"/>
                  </a:cubicBezTo>
                  <a:cubicBezTo>
                    <a:pt x="13489" y="18605"/>
                    <a:pt x="13436" y="18506"/>
                    <a:pt x="13366" y="18413"/>
                  </a:cubicBezTo>
                  <a:lnTo>
                    <a:pt x="13366" y="18413"/>
                  </a:lnTo>
                  <a:cubicBezTo>
                    <a:pt x="13366" y="18436"/>
                    <a:pt x="13390" y="18483"/>
                    <a:pt x="13390" y="18506"/>
                  </a:cubicBezTo>
                  <a:cubicBezTo>
                    <a:pt x="13366" y="18483"/>
                    <a:pt x="13343" y="18436"/>
                    <a:pt x="13314" y="18413"/>
                  </a:cubicBezTo>
                  <a:lnTo>
                    <a:pt x="13314" y="18413"/>
                  </a:lnTo>
                  <a:cubicBezTo>
                    <a:pt x="13366" y="18558"/>
                    <a:pt x="13436" y="18704"/>
                    <a:pt x="13512" y="18850"/>
                  </a:cubicBezTo>
                  <a:cubicBezTo>
                    <a:pt x="13704" y="19432"/>
                    <a:pt x="13949" y="20014"/>
                    <a:pt x="14240" y="20596"/>
                  </a:cubicBezTo>
                  <a:cubicBezTo>
                    <a:pt x="14455" y="21032"/>
                    <a:pt x="14699" y="21516"/>
                    <a:pt x="14967" y="22051"/>
                  </a:cubicBezTo>
                  <a:cubicBezTo>
                    <a:pt x="15037" y="22173"/>
                    <a:pt x="15090" y="22319"/>
                    <a:pt x="15159" y="22465"/>
                  </a:cubicBezTo>
                  <a:cubicBezTo>
                    <a:pt x="15183" y="22488"/>
                    <a:pt x="15206" y="22534"/>
                    <a:pt x="15206" y="22534"/>
                  </a:cubicBezTo>
                  <a:cubicBezTo>
                    <a:pt x="15235" y="22581"/>
                    <a:pt x="15235" y="22610"/>
                    <a:pt x="15258" y="22657"/>
                  </a:cubicBezTo>
                  <a:cubicBezTo>
                    <a:pt x="15282" y="22726"/>
                    <a:pt x="15305" y="22802"/>
                    <a:pt x="15351" y="22872"/>
                  </a:cubicBezTo>
                  <a:cubicBezTo>
                    <a:pt x="15474" y="23163"/>
                    <a:pt x="15619" y="23483"/>
                    <a:pt x="15718" y="23774"/>
                  </a:cubicBezTo>
                  <a:cubicBezTo>
                    <a:pt x="15963" y="24403"/>
                    <a:pt x="16178" y="25055"/>
                    <a:pt x="16399" y="25759"/>
                  </a:cubicBezTo>
                  <a:cubicBezTo>
                    <a:pt x="16615" y="26464"/>
                    <a:pt x="16807" y="27191"/>
                    <a:pt x="17005" y="27942"/>
                  </a:cubicBezTo>
                  <a:cubicBezTo>
                    <a:pt x="17005" y="27995"/>
                    <a:pt x="17028" y="28018"/>
                    <a:pt x="17028" y="28041"/>
                  </a:cubicBezTo>
                  <a:cubicBezTo>
                    <a:pt x="16906" y="27727"/>
                    <a:pt x="16807" y="27436"/>
                    <a:pt x="16661" y="27145"/>
                  </a:cubicBezTo>
                  <a:cubicBezTo>
                    <a:pt x="16469" y="26731"/>
                    <a:pt x="16277" y="26318"/>
                    <a:pt x="16079" y="25905"/>
                  </a:cubicBezTo>
                  <a:cubicBezTo>
                    <a:pt x="15864" y="25521"/>
                    <a:pt x="15643" y="25131"/>
                    <a:pt x="15450" y="24764"/>
                  </a:cubicBezTo>
                  <a:cubicBezTo>
                    <a:pt x="15258" y="24380"/>
                    <a:pt x="15014" y="24036"/>
                    <a:pt x="14769" y="23675"/>
                  </a:cubicBezTo>
                  <a:cubicBezTo>
                    <a:pt x="14554" y="23338"/>
                    <a:pt x="14333" y="22994"/>
                    <a:pt x="14094" y="22680"/>
                  </a:cubicBezTo>
                  <a:cubicBezTo>
                    <a:pt x="13681" y="22098"/>
                    <a:pt x="13267" y="21539"/>
                    <a:pt x="12808" y="20980"/>
                  </a:cubicBezTo>
                  <a:cubicBezTo>
                    <a:pt x="12586" y="20689"/>
                    <a:pt x="12371" y="20427"/>
                    <a:pt x="12150" y="20159"/>
                  </a:cubicBezTo>
                  <a:cubicBezTo>
                    <a:pt x="11934" y="19915"/>
                    <a:pt x="11742" y="19699"/>
                    <a:pt x="11568" y="19478"/>
                  </a:cubicBezTo>
                  <a:cubicBezTo>
                    <a:pt x="11521" y="19432"/>
                    <a:pt x="11474" y="19379"/>
                    <a:pt x="11451" y="19333"/>
                  </a:cubicBezTo>
                  <a:cubicBezTo>
                    <a:pt x="11084" y="18797"/>
                    <a:pt x="10747" y="18244"/>
                    <a:pt x="10403" y="17709"/>
                  </a:cubicBezTo>
                  <a:lnTo>
                    <a:pt x="10403" y="17709"/>
                  </a:lnTo>
                  <a:cubicBezTo>
                    <a:pt x="10502" y="17976"/>
                    <a:pt x="10601" y="18244"/>
                    <a:pt x="10694" y="18535"/>
                  </a:cubicBezTo>
                  <a:cubicBezTo>
                    <a:pt x="10671" y="18483"/>
                    <a:pt x="10625" y="18459"/>
                    <a:pt x="10601" y="18436"/>
                  </a:cubicBezTo>
                  <a:cubicBezTo>
                    <a:pt x="10311" y="18122"/>
                    <a:pt x="10020" y="17832"/>
                    <a:pt x="9730" y="17518"/>
                  </a:cubicBezTo>
                  <a:lnTo>
                    <a:pt x="9730" y="17518"/>
                  </a:lnTo>
                  <a:cubicBezTo>
                    <a:pt x="9874" y="17549"/>
                    <a:pt x="10019" y="17580"/>
                    <a:pt x="10165" y="17610"/>
                  </a:cubicBezTo>
                  <a:cubicBezTo>
                    <a:pt x="11183" y="17831"/>
                    <a:pt x="12249" y="18099"/>
                    <a:pt x="13366" y="18413"/>
                  </a:cubicBezTo>
                  <a:cubicBezTo>
                    <a:pt x="13896" y="18558"/>
                    <a:pt x="14432" y="18704"/>
                    <a:pt x="14967" y="18873"/>
                  </a:cubicBezTo>
                  <a:cubicBezTo>
                    <a:pt x="15305" y="18995"/>
                    <a:pt x="15643" y="19088"/>
                    <a:pt x="16009" y="19210"/>
                  </a:cubicBezTo>
                  <a:cubicBezTo>
                    <a:pt x="16300" y="19845"/>
                    <a:pt x="16615" y="20427"/>
                    <a:pt x="16882" y="21056"/>
                  </a:cubicBezTo>
                  <a:cubicBezTo>
                    <a:pt x="17075" y="21469"/>
                    <a:pt x="17296" y="21929"/>
                    <a:pt x="17564" y="22435"/>
                  </a:cubicBezTo>
                  <a:cubicBezTo>
                    <a:pt x="17779" y="22971"/>
                    <a:pt x="18047" y="23530"/>
                    <a:pt x="18315" y="24112"/>
                  </a:cubicBezTo>
                  <a:cubicBezTo>
                    <a:pt x="18582" y="24717"/>
                    <a:pt x="18844" y="25346"/>
                    <a:pt x="19135" y="26004"/>
                  </a:cubicBezTo>
                  <a:cubicBezTo>
                    <a:pt x="19380" y="26656"/>
                    <a:pt x="19671" y="27337"/>
                    <a:pt x="19939" y="28018"/>
                  </a:cubicBezTo>
                  <a:cubicBezTo>
                    <a:pt x="20183" y="28693"/>
                    <a:pt x="20474" y="29374"/>
                    <a:pt x="20713" y="30079"/>
                  </a:cubicBezTo>
                  <a:cubicBezTo>
                    <a:pt x="20835" y="30440"/>
                    <a:pt x="20981" y="30806"/>
                    <a:pt x="21103" y="31196"/>
                  </a:cubicBezTo>
                  <a:cubicBezTo>
                    <a:pt x="21225" y="31557"/>
                    <a:pt x="21347" y="31895"/>
                    <a:pt x="21464" y="32262"/>
                  </a:cubicBezTo>
                  <a:cubicBezTo>
                    <a:pt x="21586" y="32599"/>
                    <a:pt x="21685" y="32966"/>
                    <a:pt x="21807" y="33304"/>
                  </a:cubicBezTo>
                  <a:cubicBezTo>
                    <a:pt x="21930" y="33670"/>
                    <a:pt x="22023" y="33985"/>
                    <a:pt x="22122" y="34322"/>
                  </a:cubicBezTo>
                  <a:cubicBezTo>
                    <a:pt x="22314" y="35004"/>
                    <a:pt x="22483" y="35655"/>
                    <a:pt x="22628" y="36290"/>
                  </a:cubicBezTo>
                  <a:cubicBezTo>
                    <a:pt x="22750" y="36919"/>
                    <a:pt x="22826" y="37501"/>
                    <a:pt x="22896" y="38060"/>
                  </a:cubicBezTo>
                  <a:cubicBezTo>
                    <a:pt x="22948" y="38619"/>
                    <a:pt x="22948" y="39125"/>
                    <a:pt x="22948" y="39585"/>
                  </a:cubicBezTo>
                  <a:cubicBezTo>
                    <a:pt x="22919" y="40045"/>
                    <a:pt x="22896" y="40435"/>
                    <a:pt x="22849" y="40772"/>
                  </a:cubicBezTo>
                  <a:cubicBezTo>
                    <a:pt x="22826" y="40947"/>
                    <a:pt x="22803" y="41093"/>
                    <a:pt x="22774" y="41209"/>
                  </a:cubicBezTo>
                  <a:cubicBezTo>
                    <a:pt x="22727" y="41407"/>
                    <a:pt x="22680" y="41599"/>
                    <a:pt x="22628" y="41791"/>
                  </a:cubicBezTo>
                  <a:cubicBezTo>
                    <a:pt x="22628" y="41791"/>
                    <a:pt x="22657" y="41768"/>
                    <a:pt x="22680" y="41721"/>
                  </a:cubicBezTo>
                  <a:cubicBezTo>
                    <a:pt x="22704" y="41698"/>
                    <a:pt x="22727" y="41622"/>
                    <a:pt x="22750" y="41552"/>
                  </a:cubicBezTo>
                  <a:cubicBezTo>
                    <a:pt x="22972" y="41139"/>
                    <a:pt x="23094" y="40726"/>
                    <a:pt x="23239" y="40289"/>
                  </a:cubicBezTo>
                  <a:cubicBezTo>
                    <a:pt x="23309" y="40097"/>
                    <a:pt x="23332" y="39876"/>
                    <a:pt x="23385" y="39637"/>
                  </a:cubicBezTo>
                  <a:cubicBezTo>
                    <a:pt x="23478" y="39172"/>
                    <a:pt x="23554" y="38642"/>
                    <a:pt x="23554" y="38060"/>
                  </a:cubicBezTo>
                  <a:cubicBezTo>
                    <a:pt x="23577" y="37454"/>
                    <a:pt x="23554" y="36820"/>
                    <a:pt x="23478" y="36144"/>
                  </a:cubicBezTo>
                  <a:cubicBezTo>
                    <a:pt x="23385" y="35388"/>
                    <a:pt x="23263" y="34660"/>
                    <a:pt x="23094" y="33909"/>
                  </a:cubicBezTo>
                  <a:cubicBezTo>
                    <a:pt x="22919" y="33257"/>
                    <a:pt x="22727" y="32576"/>
                    <a:pt x="22535" y="31924"/>
                  </a:cubicBezTo>
                  <a:cubicBezTo>
                    <a:pt x="22436" y="31557"/>
                    <a:pt x="22314" y="31196"/>
                    <a:pt x="22221" y="30830"/>
                  </a:cubicBezTo>
                  <a:cubicBezTo>
                    <a:pt x="22075" y="30469"/>
                    <a:pt x="21953" y="30102"/>
                    <a:pt x="21831" y="29741"/>
                  </a:cubicBezTo>
                  <a:cubicBezTo>
                    <a:pt x="21638" y="29159"/>
                    <a:pt x="21417" y="28600"/>
                    <a:pt x="21173" y="28041"/>
                  </a:cubicBezTo>
                  <a:lnTo>
                    <a:pt x="21173" y="28041"/>
                  </a:lnTo>
                  <a:cubicBezTo>
                    <a:pt x="21464" y="28577"/>
                    <a:pt x="21755" y="29130"/>
                    <a:pt x="22023" y="29665"/>
                  </a:cubicBezTo>
                  <a:cubicBezTo>
                    <a:pt x="22389" y="30370"/>
                    <a:pt x="22750" y="31074"/>
                    <a:pt x="23117" y="31779"/>
                  </a:cubicBezTo>
                  <a:cubicBezTo>
                    <a:pt x="23501" y="32576"/>
                    <a:pt x="23868" y="33403"/>
                    <a:pt x="24206" y="34223"/>
                  </a:cubicBezTo>
                  <a:cubicBezTo>
                    <a:pt x="24520" y="34980"/>
                    <a:pt x="24811" y="35731"/>
                    <a:pt x="25032" y="36482"/>
                  </a:cubicBezTo>
                  <a:cubicBezTo>
                    <a:pt x="25248" y="37233"/>
                    <a:pt x="25422" y="37961"/>
                    <a:pt x="25539" y="38688"/>
                  </a:cubicBezTo>
                  <a:cubicBezTo>
                    <a:pt x="25661" y="39393"/>
                    <a:pt x="25713" y="40045"/>
                    <a:pt x="25737" y="40679"/>
                  </a:cubicBezTo>
                  <a:cubicBezTo>
                    <a:pt x="25737" y="41308"/>
                    <a:pt x="25713" y="41890"/>
                    <a:pt x="25661" y="42402"/>
                  </a:cubicBezTo>
                  <a:cubicBezTo>
                    <a:pt x="25614" y="42641"/>
                    <a:pt x="25591" y="42885"/>
                    <a:pt x="25568" y="43101"/>
                  </a:cubicBezTo>
                  <a:cubicBezTo>
                    <a:pt x="25515" y="43322"/>
                    <a:pt x="25492" y="43537"/>
                    <a:pt x="25446" y="43712"/>
                  </a:cubicBezTo>
                  <a:cubicBezTo>
                    <a:pt x="25370" y="44096"/>
                    <a:pt x="25277" y="44486"/>
                    <a:pt x="25178" y="44876"/>
                  </a:cubicBezTo>
                  <a:cubicBezTo>
                    <a:pt x="25224" y="44754"/>
                    <a:pt x="25277" y="44655"/>
                    <a:pt x="25323" y="44556"/>
                  </a:cubicBezTo>
                  <a:cubicBezTo>
                    <a:pt x="25370" y="44486"/>
                    <a:pt x="25422" y="44364"/>
                    <a:pt x="25492" y="44265"/>
                  </a:cubicBezTo>
                  <a:cubicBezTo>
                    <a:pt x="25684" y="43927"/>
                    <a:pt x="25807" y="43567"/>
                    <a:pt x="25929" y="43200"/>
                  </a:cubicBezTo>
                  <a:cubicBezTo>
                    <a:pt x="26004" y="42984"/>
                    <a:pt x="26074" y="42740"/>
                    <a:pt x="26150" y="42495"/>
                  </a:cubicBezTo>
                  <a:cubicBezTo>
                    <a:pt x="26220" y="42228"/>
                    <a:pt x="26296" y="41937"/>
                    <a:pt x="26342" y="41646"/>
                  </a:cubicBezTo>
                  <a:cubicBezTo>
                    <a:pt x="26412" y="41354"/>
                    <a:pt x="26441" y="41040"/>
                    <a:pt x="26488" y="40703"/>
                  </a:cubicBezTo>
                  <a:cubicBezTo>
                    <a:pt x="26511" y="40388"/>
                    <a:pt x="26557" y="40045"/>
                    <a:pt x="26557" y="39684"/>
                  </a:cubicBezTo>
                  <a:cubicBezTo>
                    <a:pt x="26557" y="39317"/>
                    <a:pt x="26557" y="38956"/>
                    <a:pt x="26511" y="38566"/>
                  </a:cubicBezTo>
                  <a:cubicBezTo>
                    <a:pt x="26488" y="37891"/>
                    <a:pt x="26365" y="37163"/>
                    <a:pt x="26220" y="36459"/>
                  </a:cubicBezTo>
                  <a:cubicBezTo>
                    <a:pt x="26004" y="35533"/>
                    <a:pt x="25737" y="34637"/>
                    <a:pt x="25422" y="33764"/>
                  </a:cubicBezTo>
                  <a:cubicBezTo>
                    <a:pt x="25102" y="32943"/>
                    <a:pt x="24741" y="32139"/>
                    <a:pt x="24374" y="31365"/>
                  </a:cubicBezTo>
                  <a:cubicBezTo>
                    <a:pt x="23990" y="30562"/>
                    <a:pt x="23577" y="29811"/>
                    <a:pt x="23164" y="29060"/>
                  </a:cubicBezTo>
                  <a:cubicBezTo>
                    <a:pt x="22750" y="28309"/>
                    <a:pt x="22314" y="27605"/>
                    <a:pt x="21900" y="26900"/>
                  </a:cubicBezTo>
                  <a:cubicBezTo>
                    <a:pt x="21371" y="26004"/>
                    <a:pt x="20789" y="25131"/>
                    <a:pt x="20253" y="24234"/>
                  </a:cubicBezTo>
                  <a:cubicBezTo>
                    <a:pt x="19479" y="22994"/>
                    <a:pt x="18728" y="21760"/>
                    <a:pt x="18047" y="20474"/>
                  </a:cubicBezTo>
                  <a:cubicBezTo>
                    <a:pt x="17924" y="20252"/>
                    <a:pt x="17826" y="20037"/>
                    <a:pt x="17709" y="19816"/>
                  </a:cubicBezTo>
                  <a:lnTo>
                    <a:pt x="17709" y="19816"/>
                  </a:lnTo>
                  <a:cubicBezTo>
                    <a:pt x="18408" y="20060"/>
                    <a:pt x="19089" y="20328"/>
                    <a:pt x="19793" y="20642"/>
                  </a:cubicBezTo>
                  <a:cubicBezTo>
                    <a:pt x="19816" y="20718"/>
                    <a:pt x="19863" y="20811"/>
                    <a:pt x="19892" y="20887"/>
                  </a:cubicBezTo>
                  <a:cubicBezTo>
                    <a:pt x="19985" y="21201"/>
                    <a:pt x="20107" y="21591"/>
                    <a:pt x="20276" y="22028"/>
                  </a:cubicBezTo>
                  <a:cubicBezTo>
                    <a:pt x="20445" y="22465"/>
                    <a:pt x="20643" y="22948"/>
                    <a:pt x="20882" y="23483"/>
                  </a:cubicBezTo>
                  <a:cubicBezTo>
                    <a:pt x="21126" y="23990"/>
                    <a:pt x="21371" y="24549"/>
                    <a:pt x="21685" y="25131"/>
                  </a:cubicBezTo>
                  <a:cubicBezTo>
                    <a:pt x="21976" y="25713"/>
                    <a:pt x="22290" y="26341"/>
                    <a:pt x="22628" y="26947"/>
                  </a:cubicBezTo>
                  <a:cubicBezTo>
                    <a:pt x="22972" y="27581"/>
                    <a:pt x="23309" y="28233"/>
                    <a:pt x="23647" y="28891"/>
                  </a:cubicBezTo>
                  <a:cubicBezTo>
                    <a:pt x="23990" y="29497"/>
                    <a:pt x="24305" y="30102"/>
                    <a:pt x="24619" y="30731"/>
                  </a:cubicBezTo>
                  <a:cubicBezTo>
                    <a:pt x="24957" y="31435"/>
                    <a:pt x="25300" y="32163"/>
                    <a:pt x="25614" y="32890"/>
                  </a:cubicBezTo>
                  <a:cubicBezTo>
                    <a:pt x="25882" y="33548"/>
                    <a:pt x="26150" y="34223"/>
                    <a:pt x="26342" y="34881"/>
                  </a:cubicBezTo>
                  <a:cubicBezTo>
                    <a:pt x="26534" y="35533"/>
                    <a:pt x="26703" y="36191"/>
                    <a:pt x="26802" y="36796"/>
                  </a:cubicBezTo>
                  <a:cubicBezTo>
                    <a:pt x="26901" y="37425"/>
                    <a:pt x="26948" y="38007"/>
                    <a:pt x="26971" y="38566"/>
                  </a:cubicBezTo>
                  <a:cubicBezTo>
                    <a:pt x="26994" y="39125"/>
                    <a:pt x="26971" y="39637"/>
                    <a:pt x="26924" y="40074"/>
                  </a:cubicBezTo>
                  <a:cubicBezTo>
                    <a:pt x="26901" y="40312"/>
                    <a:pt x="26878" y="40510"/>
                    <a:pt x="26849" y="40703"/>
                  </a:cubicBezTo>
                  <a:cubicBezTo>
                    <a:pt x="26802" y="40895"/>
                    <a:pt x="26779" y="41093"/>
                    <a:pt x="26755" y="41238"/>
                  </a:cubicBezTo>
                  <a:cubicBezTo>
                    <a:pt x="26680" y="41576"/>
                    <a:pt x="26587" y="41913"/>
                    <a:pt x="26511" y="42257"/>
                  </a:cubicBezTo>
                  <a:cubicBezTo>
                    <a:pt x="26557" y="42181"/>
                    <a:pt x="26610" y="42082"/>
                    <a:pt x="26633" y="41989"/>
                  </a:cubicBezTo>
                  <a:cubicBezTo>
                    <a:pt x="26680" y="41913"/>
                    <a:pt x="26732" y="41820"/>
                    <a:pt x="26779" y="41721"/>
                  </a:cubicBezTo>
                  <a:cubicBezTo>
                    <a:pt x="26948" y="41430"/>
                    <a:pt x="27046" y="41093"/>
                    <a:pt x="27169" y="40801"/>
                  </a:cubicBezTo>
                  <a:cubicBezTo>
                    <a:pt x="27239" y="40604"/>
                    <a:pt x="27285" y="40388"/>
                    <a:pt x="27361" y="40167"/>
                  </a:cubicBezTo>
                  <a:cubicBezTo>
                    <a:pt x="27431" y="39928"/>
                    <a:pt x="27483" y="39684"/>
                    <a:pt x="27530" y="39416"/>
                  </a:cubicBezTo>
                  <a:cubicBezTo>
                    <a:pt x="27576" y="39148"/>
                    <a:pt x="27605" y="38880"/>
                    <a:pt x="27652" y="38589"/>
                  </a:cubicBezTo>
                  <a:cubicBezTo>
                    <a:pt x="27675" y="38298"/>
                    <a:pt x="27698" y="37984"/>
                    <a:pt x="27698" y="37670"/>
                  </a:cubicBezTo>
                  <a:cubicBezTo>
                    <a:pt x="27698" y="37402"/>
                    <a:pt x="27698" y="37111"/>
                    <a:pt x="27675" y="36820"/>
                  </a:cubicBezTo>
                  <a:lnTo>
                    <a:pt x="27675" y="36820"/>
                  </a:lnTo>
                  <a:cubicBezTo>
                    <a:pt x="27844" y="37454"/>
                    <a:pt x="28042" y="38036"/>
                    <a:pt x="28211" y="38619"/>
                  </a:cubicBezTo>
                  <a:cubicBezTo>
                    <a:pt x="28380" y="39201"/>
                    <a:pt x="28525" y="39754"/>
                    <a:pt x="28647" y="40266"/>
                  </a:cubicBezTo>
                  <a:cubicBezTo>
                    <a:pt x="28694" y="40534"/>
                    <a:pt x="28740" y="40772"/>
                    <a:pt x="28793" y="41017"/>
                  </a:cubicBezTo>
                  <a:cubicBezTo>
                    <a:pt x="28839" y="41261"/>
                    <a:pt x="28863" y="41477"/>
                    <a:pt x="28886" y="41698"/>
                  </a:cubicBezTo>
                  <a:cubicBezTo>
                    <a:pt x="28915" y="41820"/>
                    <a:pt x="28915" y="41913"/>
                    <a:pt x="28938" y="42012"/>
                  </a:cubicBezTo>
                  <a:lnTo>
                    <a:pt x="28938" y="42303"/>
                  </a:lnTo>
                  <a:cubicBezTo>
                    <a:pt x="28962" y="42495"/>
                    <a:pt x="28962" y="42664"/>
                    <a:pt x="28985" y="42839"/>
                  </a:cubicBezTo>
                  <a:cubicBezTo>
                    <a:pt x="28985" y="43153"/>
                    <a:pt x="28938" y="43491"/>
                    <a:pt x="28938" y="43805"/>
                  </a:cubicBezTo>
                  <a:cubicBezTo>
                    <a:pt x="28938" y="43805"/>
                    <a:pt x="28962" y="43782"/>
                    <a:pt x="28962" y="43759"/>
                  </a:cubicBezTo>
                  <a:cubicBezTo>
                    <a:pt x="28985" y="43712"/>
                    <a:pt x="28985" y="43660"/>
                    <a:pt x="29032" y="43567"/>
                  </a:cubicBezTo>
                  <a:cubicBezTo>
                    <a:pt x="29154" y="43153"/>
                    <a:pt x="29253" y="42763"/>
                    <a:pt x="29323" y="42327"/>
                  </a:cubicBezTo>
                  <a:cubicBezTo>
                    <a:pt x="29352" y="42228"/>
                    <a:pt x="29375" y="42135"/>
                    <a:pt x="29375" y="42012"/>
                  </a:cubicBezTo>
                  <a:cubicBezTo>
                    <a:pt x="29375" y="41913"/>
                    <a:pt x="29398" y="41791"/>
                    <a:pt x="29398" y="41698"/>
                  </a:cubicBezTo>
                  <a:cubicBezTo>
                    <a:pt x="29398" y="41453"/>
                    <a:pt x="29422" y="41238"/>
                    <a:pt x="29422" y="40970"/>
                  </a:cubicBezTo>
                  <a:cubicBezTo>
                    <a:pt x="29422" y="40703"/>
                    <a:pt x="29398" y="40458"/>
                    <a:pt x="29398" y="40167"/>
                  </a:cubicBezTo>
                  <a:cubicBezTo>
                    <a:pt x="29352" y="39608"/>
                    <a:pt x="29276" y="39003"/>
                    <a:pt x="29154" y="38397"/>
                  </a:cubicBezTo>
                  <a:cubicBezTo>
                    <a:pt x="29084" y="37891"/>
                    <a:pt x="28985" y="37355"/>
                    <a:pt x="28863" y="36820"/>
                  </a:cubicBezTo>
                  <a:cubicBezTo>
                    <a:pt x="28816" y="36628"/>
                    <a:pt x="28770" y="36406"/>
                    <a:pt x="28717" y="36214"/>
                  </a:cubicBezTo>
                  <a:cubicBezTo>
                    <a:pt x="28694" y="36115"/>
                    <a:pt x="28671" y="36022"/>
                    <a:pt x="28647" y="35947"/>
                  </a:cubicBezTo>
                  <a:cubicBezTo>
                    <a:pt x="28595" y="35778"/>
                    <a:pt x="28548" y="35609"/>
                    <a:pt x="28502" y="35440"/>
                  </a:cubicBezTo>
                  <a:cubicBezTo>
                    <a:pt x="28403" y="35097"/>
                    <a:pt x="28304" y="34759"/>
                    <a:pt x="28211" y="34421"/>
                  </a:cubicBezTo>
                  <a:cubicBezTo>
                    <a:pt x="28013" y="33717"/>
                    <a:pt x="27797" y="33013"/>
                    <a:pt x="27576" y="32332"/>
                  </a:cubicBezTo>
                  <a:cubicBezTo>
                    <a:pt x="27314" y="31656"/>
                    <a:pt x="27070" y="30975"/>
                    <a:pt x="26802" y="30294"/>
                  </a:cubicBezTo>
                  <a:cubicBezTo>
                    <a:pt x="26534" y="29642"/>
                    <a:pt x="26319" y="28961"/>
                    <a:pt x="26004" y="28332"/>
                  </a:cubicBezTo>
                  <a:cubicBezTo>
                    <a:pt x="25638" y="27529"/>
                    <a:pt x="25248" y="26731"/>
                    <a:pt x="24863" y="25928"/>
                  </a:cubicBezTo>
                  <a:cubicBezTo>
                    <a:pt x="24182" y="24525"/>
                    <a:pt x="23385" y="23140"/>
                    <a:pt x="22512" y="21853"/>
                  </a:cubicBezTo>
                  <a:lnTo>
                    <a:pt x="22512" y="21853"/>
                  </a:lnTo>
                  <a:cubicBezTo>
                    <a:pt x="22849" y="23018"/>
                    <a:pt x="23263" y="24159"/>
                    <a:pt x="23699" y="25299"/>
                  </a:cubicBezTo>
                  <a:cubicBezTo>
                    <a:pt x="23891" y="25812"/>
                    <a:pt x="24060" y="26365"/>
                    <a:pt x="24258" y="26947"/>
                  </a:cubicBezTo>
                  <a:cubicBezTo>
                    <a:pt x="24473" y="27529"/>
                    <a:pt x="24695" y="28140"/>
                    <a:pt x="24933" y="28769"/>
                  </a:cubicBezTo>
                  <a:cubicBezTo>
                    <a:pt x="24933" y="28812"/>
                    <a:pt x="24942" y="28848"/>
                    <a:pt x="24955" y="28880"/>
                  </a:cubicBezTo>
                  <a:lnTo>
                    <a:pt x="24955" y="28880"/>
                  </a:lnTo>
                  <a:cubicBezTo>
                    <a:pt x="24862" y="28706"/>
                    <a:pt x="24752" y="28526"/>
                    <a:pt x="24642" y="28332"/>
                  </a:cubicBezTo>
                  <a:cubicBezTo>
                    <a:pt x="24281" y="27675"/>
                    <a:pt x="23891" y="27069"/>
                    <a:pt x="23530" y="26440"/>
                  </a:cubicBezTo>
                  <a:cubicBezTo>
                    <a:pt x="23041" y="25666"/>
                    <a:pt x="22558" y="24886"/>
                    <a:pt x="22075" y="24112"/>
                  </a:cubicBezTo>
                  <a:cubicBezTo>
                    <a:pt x="21394" y="23018"/>
                    <a:pt x="20690" y="21929"/>
                    <a:pt x="20084" y="20788"/>
                  </a:cubicBezTo>
                  <a:cubicBezTo>
                    <a:pt x="20084" y="20788"/>
                    <a:pt x="20084" y="20765"/>
                    <a:pt x="20061" y="20741"/>
                  </a:cubicBezTo>
                  <a:lnTo>
                    <a:pt x="20061" y="20741"/>
                  </a:lnTo>
                  <a:cubicBezTo>
                    <a:pt x="20084" y="20765"/>
                    <a:pt x="20131" y="20765"/>
                    <a:pt x="20154" y="20788"/>
                  </a:cubicBezTo>
                  <a:cubicBezTo>
                    <a:pt x="21056" y="21126"/>
                    <a:pt x="21930" y="21562"/>
                    <a:pt x="22826" y="21952"/>
                  </a:cubicBezTo>
                  <a:cubicBezTo>
                    <a:pt x="23263" y="22173"/>
                    <a:pt x="23723" y="22389"/>
                    <a:pt x="24159" y="22610"/>
                  </a:cubicBezTo>
                  <a:lnTo>
                    <a:pt x="24258" y="22657"/>
                  </a:lnTo>
                  <a:cubicBezTo>
                    <a:pt x="24497" y="23454"/>
                    <a:pt x="24788" y="24234"/>
                    <a:pt x="25102" y="25008"/>
                  </a:cubicBezTo>
                  <a:cubicBezTo>
                    <a:pt x="25277" y="25468"/>
                    <a:pt x="25422" y="25957"/>
                    <a:pt x="25614" y="26464"/>
                  </a:cubicBezTo>
                  <a:cubicBezTo>
                    <a:pt x="25807" y="26976"/>
                    <a:pt x="25975" y="27529"/>
                    <a:pt x="26197" y="28065"/>
                  </a:cubicBezTo>
                  <a:cubicBezTo>
                    <a:pt x="26412" y="28623"/>
                    <a:pt x="26587" y="29229"/>
                    <a:pt x="26802" y="29811"/>
                  </a:cubicBezTo>
                  <a:cubicBezTo>
                    <a:pt x="26994" y="30370"/>
                    <a:pt x="27215" y="30952"/>
                    <a:pt x="27431" y="31534"/>
                  </a:cubicBezTo>
                  <a:cubicBezTo>
                    <a:pt x="27652" y="32139"/>
                    <a:pt x="27844" y="32768"/>
                    <a:pt x="28042" y="33379"/>
                  </a:cubicBezTo>
                  <a:cubicBezTo>
                    <a:pt x="28234" y="33962"/>
                    <a:pt x="28479" y="34544"/>
                    <a:pt x="28647" y="35097"/>
                  </a:cubicBezTo>
                  <a:cubicBezTo>
                    <a:pt x="28816" y="35655"/>
                    <a:pt x="28985" y="36214"/>
                    <a:pt x="29154" y="36727"/>
                  </a:cubicBezTo>
                  <a:cubicBezTo>
                    <a:pt x="29299" y="37256"/>
                    <a:pt x="29422" y="37745"/>
                    <a:pt x="29544" y="38205"/>
                  </a:cubicBezTo>
                  <a:cubicBezTo>
                    <a:pt x="29590" y="38421"/>
                    <a:pt x="29643" y="38642"/>
                    <a:pt x="29666" y="38857"/>
                  </a:cubicBezTo>
                  <a:cubicBezTo>
                    <a:pt x="29713" y="39055"/>
                    <a:pt x="29736" y="39270"/>
                    <a:pt x="29759" y="39439"/>
                  </a:cubicBezTo>
                  <a:cubicBezTo>
                    <a:pt x="29788" y="39538"/>
                    <a:pt x="29788" y="39637"/>
                    <a:pt x="29812" y="39730"/>
                  </a:cubicBezTo>
                  <a:lnTo>
                    <a:pt x="29812" y="39975"/>
                  </a:lnTo>
                  <a:cubicBezTo>
                    <a:pt x="29835" y="40144"/>
                    <a:pt x="29835" y="40289"/>
                    <a:pt x="29858" y="40435"/>
                  </a:cubicBezTo>
                  <a:cubicBezTo>
                    <a:pt x="29858" y="40726"/>
                    <a:pt x="29835" y="41017"/>
                    <a:pt x="29812" y="41308"/>
                  </a:cubicBezTo>
                  <a:cubicBezTo>
                    <a:pt x="29835" y="41285"/>
                    <a:pt x="29835" y="41285"/>
                    <a:pt x="29835" y="41261"/>
                  </a:cubicBezTo>
                  <a:cubicBezTo>
                    <a:pt x="29858" y="41209"/>
                    <a:pt x="29858" y="41162"/>
                    <a:pt x="29881" y="41093"/>
                  </a:cubicBezTo>
                  <a:cubicBezTo>
                    <a:pt x="30004" y="40726"/>
                    <a:pt x="30103" y="40365"/>
                    <a:pt x="30149" y="39998"/>
                  </a:cubicBezTo>
                  <a:cubicBezTo>
                    <a:pt x="30172" y="39899"/>
                    <a:pt x="30172" y="39806"/>
                    <a:pt x="30196" y="39730"/>
                  </a:cubicBezTo>
                  <a:cubicBezTo>
                    <a:pt x="30196" y="39637"/>
                    <a:pt x="30196" y="39538"/>
                    <a:pt x="30225" y="39439"/>
                  </a:cubicBezTo>
                  <a:cubicBezTo>
                    <a:pt x="30225" y="39247"/>
                    <a:pt x="30225" y="39026"/>
                    <a:pt x="30248" y="38811"/>
                  </a:cubicBezTo>
                  <a:cubicBezTo>
                    <a:pt x="30225" y="38566"/>
                    <a:pt x="30225" y="38351"/>
                    <a:pt x="30196" y="38106"/>
                  </a:cubicBezTo>
                  <a:cubicBezTo>
                    <a:pt x="30149" y="37600"/>
                    <a:pt x="30103" y="37088"/>
                    <a:pt x="29980" y="36529"/>
                  </a:cubicBezTo>
                  <a:cubicBezTo>
                    <a:pt x="29905" y="36092"/>
                    <a:pt x="29812" y="35632"/>
                    <a:pt x="29713" y="35149"/>
                  </a:cubicBezTo>
                  <a:cubicBezTo>
                    <a:pt x="29666" y="34980"/>
                    <a:pt x="29643" y="34782"/>
                    <a:pt x="29590" y="34613"/>
                  </a:cubicBezTo>
                  <a:cubicBezTo>
                    <a:pt x="29567" y="34544"/>
                    <a:pt x="29544" y="34445"/>
                    <a:pt x="29521" y="34369"/>
                  </a:cubicBezTo>
                  <a:cubicBezTo>
                    <a:pt x="29497" y="34223"/>
                    <a:pt x="29445" y="34078"/>
                    <a:pt x="29398" y="33932"/>
                  </a:cubicBezTo>
                  <a:cubicBezTo>
                    <a:pt x="29299" y="33641"/>
                    <a:pt x="29229" y="33327"/>
                    <a:pt x="29130" y="33036"/>
                  </a:cubicBezTo>
                  <a:cubicBezTo>
                    <a:pt x="28938" y="32431"/>
                    <a:pt x="28740" y="31802"/>
                    <a:pt x="28548" y="31196"/>
                  </a:cubicBezTo>
                  <a:cubicBezTo>
                    <a:pt x="28333" y="30585"/>
                    <a:pt x="28088" y="30003"/>
                    <a:pt x="27867" y="29398"/>
                  </a:cubicBezTo>
                  <a:cubicBezTo>
                    <a:pt x="27629" y="28839"/>
                    <a:pt x="27431" y="28257"/>
                    <a:pt x="27140" y="27704"/>
                  </a:cubicBezTo>
                  <a:cubicBezTo>
                    <a:pt x="26825" y="26976"/>
                    <a:pt x="26488" y="26272"/>
                    <a:pt x="26150" y="25567"/>
                  </a:cubicBezTo>
                  <a:cubicBezTo>
                    <a:pt x="25661" y="24647"/>
                    <a:pt x="25155" y="23722"/>
                    <a:pt x="24596" y="22825"/>
                  </a:cubicBezTo>
                  <a:lnTo>
                    <a:pt x="24596" y="22825"/>
                  </a:lnTo>
                  <a:lnTo>
                    <a:pt x="24840" y="22948"/>
                  </a:lnTo>
                  <a:lnTo>
                    <a:pt x="25492" y="23309"/>
                  </a:lnTo>
                  <a:cubicBezTo>
                    <a:pt x="25952" y="23530"/>
                    <a:pt x="26412" y="23774"/>
                    <a:pt x="26878" y="24036"/>
                  </a:cubicBezTo>
                  <a:lnTo>
                    <a:pt x="26878" y="24525"/>
                  </a:lnTo>
                  <a:cubicBezTo>
                    <a:pt x="26901" y="24671"/>
                    <a:pt x="26924" y="24816"/>
                    <a:pt x="26948" y="25008"/>
                  </a:cubicBezTo>
                  <a:cubicBezTo>
                    <a:pt x="26971" y="25177"/>
                    <a:pt x="27046" y="25375"/>
                    <a:pt x="27093" y="25591"/>
                  </a:cubicBezTo>
                  <a:cubicBezTo>
                    <a:pt x="27140" y="25783"/>
                    <a:pt x="27239" y="26004"/>
                    <a:pt x="27314" y="26248"/>
                  </a:cubicBezTo>
                  <a:cubicBezTo>
                    <a:pt x="27483" y="26708"/>
                    <a:pt x="27698" y="27215"/>
                    <a:pt x="27943" y="27774"/>
                  </a:cubicBezTo>
                  <a:cubicBezTo>
                    <a:pt x="28065" y="28041"/>
                    <a:pt x="28211" y="28332"/>
                    <a:pt x="28333" y="28623"/>
                  </a:cubicBezTo>
                  <a:cubicBezTo>
                    <a:pt x="28380" y="28769"/>
                    <a:pt x="28426" y="28914"/>
                    <a:pt x="28502" y="29060"/>
                  </a:cubicBezTo>
                  <a:cubicBezTo>
                    <a:pt x="28548" y="29206"/>
                    <a:pt x="28624" y="29351"/>
                    <a:pt x="28671" y="29520"/>
                  </a:cubicBezTo>
                  <a:cubicBezTo>
                    <a:pt x="28915" y="30149"/>
                    <a:pt x="29154" y="30830"/>
                    <a:pt x="29445" y="31534"/>
                  </a:cubicBezTo>
                  <a:cubicBezTo>
                    <a:pt x="29689" y="32238"/>
                    <a:pt x="29980" y="32943"/>
                    <a:pt x="30248" y="33670"/>
                  </a:cubicBezTo>
                  <a:cubicBezTo>
                    <a:pt x="30516" y="34369"/>
                    <a:pt x="30778" y="35073"/>
                    <a:pt x="31022" y="35778"/>
                  </a:cubicBezTo>
                  <a:cubicBezTo>
                    <a:pt x="31313" y="36552"/>
                    <a:pt x="31581" y="37332"/>
                    <a:pt x="31849" y="38106"/>
                  </a:cubicBezTo>
                  <a:cubicBezTo>
                    <a:pt x="32088" y="38834"/>
                    <a:pt x="32309" y="39562"/>
                    <a:pt x="32524" y="40266"/>
                  </a:cubicBezTo>
                  <a:cubicBezTo>
                    <a:pt x="32647" y="40627"/>
                    <a:pt x="32722" y="40994"/>
                    <a:pt x="32844" y="41308"/>
                  </a:cubicBezTo>
                  <a:cubicBezTo>
                    <a:pt x="32891" y="41500"/>
                    <a:pt x="32938" y="41646"/>
                    <a:pt x="32990" y="41820"/>
                  </a:cubicBezTo>
                  <a:cubicBezTo>
                    <a:pt x="33013" y="41913"/>
                    <a:pt x="33013" y="41989"/>
                    <a:pt x="33060" y="42082"/>
                  </a:cubicBezTo>
                  <a:lnTo>
                    <a:pt x="33060" y="42135"/>
                  </a:lnTo>
                  <a:cubicBezTo>
                    <a:pt x="33060" y="42135"/>
                    <a:pt x="33060" y="42158"/>
                    <a:pt x="33083" y="42158"/>
                  </a:cubicBezTo>
                  <a:cubicBezTo>
                    <a:pt x="33083" y="42204"/>
                    <a:pt x="33083" y="42257"/>
                    <a:pt x="33106" y="42303"/>
                  </a:cubicBezTo>
                  <a:cubicBezTo>
                    <a:pt x="33159" y="42641"/>
                    <a:pt x="33229" y="42955"/>
                    <a:pt x="33304" y="43276"/>
                  </a:cubicBezTo>
                  <a:cubicBezTo>
                    <a:pt x="33328" y="43444"/>
                    <a:pt x="33374" y="43590"/>
                    <a:pt x="33374" y="43735"/>
                  </a:cubicBezTo>
                  <a:cubicBezTo>
                    <a:pt x="33397" y="43881"/>
                    <a:pt x="33397" y="44026"/>
                    <a:pt x="33427" y="44172"/>
                  </a:cubicBezTo>
                  <a:cubicBezTo>
                    <a:pt x="33450" y="44463"/>
                    <a:pt x="33473" y="44731"/>
                    <a:pt x="33520" y="44993"/>
                  </a:cubicBezTo>
                  <a:cubicBezTo>
                    <a:pt x="33520" y="45261"/>
                    <a:pt x="33520" y="45505"/>
                    <a:pt x="33543" y="45750"/>
                  </a:cubicBezTo>
                  <a:lnTo>
                    <a:pt x="33543" y="47956"/>
                  </a:lnTo>
                  <a:lnTo>
                    <a:pt x="33543" y="48078"/>
                  </a:lnTo>
                  <a:lnTo>
                    <a:pt x="33543" y="48101"/>
                  </a:lnTo>
                  <a:cubicBezTo>
                    <a:pt x="33689" y="47566"/>
                    <a:pt x="33863" y="47007"/>
                    <a:pt x="33933" y="46477"/>
                  </a:cubicBezTo>
                  <a:cubicBezTo>
                    <a:pt x="33980" y="46256"/>
                    <a:pt x="34009" y="46041"/>
                    <a:pt x="34032" y="45796"/>
                  </a:cubicBezTo>
                  <a:cubicBezTo>
                    <a:pt x="34079" y="45528"/>
                    <a:pt x="34125" y="45284"/>
                    <a:pt x="34154" y="44993"/>
                  </a:cubicBezTo>
                  <a:cubicBezTo>
                    <a:pt x="34154" y="44731"/>
                    <a:pt x="34178" y="44411"/>
                    <a:pt x="34178" y="44120"/>
                  </a:cubicBezTo>
                  <a:cubicBezTo>
                    <a:pt x="34178" y="44050"/>
                    <a:pt x="34201" y="43974"/>
                    <a:pt x="34201" y="43904"/>
                  </a:cubicBezTo>
                  <a:cubicBezTo>
                    <a:pt x="34201" y="43805"/>
                    <a:pt x="34224" y="43712"/>
                    <a:pt x="34247" y="43613"/>
                  </a:cubicBezTo>
                  <a:cubicBezTo>
                    <a:pt x="34271" y="43444"/>
                    <a:pt x="34300" y="43223"/>
                    <a:pt x="34323" y="43008"/>
                  </a:cubicBezTo>
                  <a:cubicBezTo>
                    <a:pt x="34346" y="42810"/>
                    <a:pt x="34393" y="42571"/>
                    <a:pt x="34416" y="42327"/>
                  </a:cubicBezTo>
                  <a:cubicBezTo>
                    <a:pt x="34416" y="42082"/>
                    <a:pt x="34445" y="41820"/>
                    <a:pt x="34445" y="41552"/>
                  </a:cubicBezTo>
                  <a:cubicBezTo>
                    <a:pt x="34492" y="40970"/>
                    <a:pt x="34393" y="40435"/>
                    <a:pt x="34346" y="39829"/>
                  </a:cubicBezTo>
                  <a:cubicBezTo>
                    <a:pt x="34323" y="39783"/>
                    <a:pt x="34323" y="39754"/>
                    <a:pt x="34323" y="39707"/>
                  </a:cubicBezTo>
                  <a:lnTo>
                    <a:pt x="34323" y="39661"/>
                  </a:lnTo>
                  <a:lnTo>
                    <a:pt x="34323" y="39608"/>
                  </a:lnTo>
                  <a:cubicBezTo>
                    <a:pt x="34323" y="39608"/>
                    <a:pt x="34323" y="39585"/>
                    <a:pt x="34300" y="39562"/>
                  </a:cubicBezTo>
                  <a:cubicBezTo>
                    <a:pt x="34300" y="39492"/>
                    <a:pt x="34271" y="39416"/>
                    <a:pt x="34271" y="39346"/>
                  </a:cubicBezTo>
                  <a:cubicBezTo>
                    <a:pt x="34224" y="39172"/>
                    <a:pt x="34201" y="39026"/>
                    <a:pt x="34178" y="38857"/>
                  </a:cubicBezTo>
                  <a:cubicBezTo>
                    <a:pt x="34102" y="38543"/>
                    <a:pt x="34055" y="38228"/>
                    <a:pt x="33956" y="37914"/>
                  </a:cubicBezTo>
                  <a:cubicBezTo>
                    <a:pt x="33764" y="37186"/>
                    <a:pt x="33595" y="36459"/>
                    <a:pt x="33374" y="35731"/>
                  </a:cubicBezTo>
                  <a:cubicBezTo>
                    <a:pt x="33182" y="35126"/>
                    <a:pt x="32961" y="34515"/>
                    <a:pt x="32746" y="33909"/>
                  </a:cubicBezTo>
                  <a:cubicBezTo>
                    <a:pt x="32262" y="32576"/>
                    <a:pt x="31703" y="31290"/>
                    <a:pt x="31121" y="30079"/>
                  </a:cubicBezTo>
                  <a:cubicBezTo>
                    <a:pt x="30854" y="29473"/>
                    <a:pt x="30586" y="28914"/>
                    <a:pt x="30295" y="28379"/>
                  </a:cubicBezTo>
                  <a:cubicBezTo>
                    <a:pt x="30079" y="27896"/>
                    <a:pt x="29835" y="27459"/>
                    <a:pt x="29544" y="27023"/>
                  </a:cubicBezTo>
                  <a:cubicBezTo>
                    <a:pt x="29375" y="26755"/>
                    <a:pt x="29206" y="26487"/>
                    <a:pt x="29061" y="26219"/>
                  </a:cubicBezTo>
                  <a:cubicBezTo>
                    <a:pt x="28886" y="25981"/>
                    <a:pt x="28740" y="25713"/>
                    <a:pt x="28572" y="25445"/>
                  </a:cubicBezTo>
                  <a:cubicBezTo>
                    <a:pt x="28479" y="25253"/>
                    <a:pt x="28356" y="25032"/>
                    <a:pt x="28257" y="24816"/>
                  </a:cubicBezTo>
                  <a:lnTo>
                    <a:pt x="28257" y="24816"/>
                  </a:lnTo>
                  <a:cubicBezTo>
                    <a:pt x="29107" y="25323"/>
                    <a:pt x="29957" y="25835"/>
                    <a:pt x="30778" y="26365"/>
                  </a:cubicBezTo>
                  <a:cubicBezTo>
                    <a:pt x="31098" y="26563"/>
                    <a:pt x="31436" y="26755"/>
                    <a:pt x="31750" y="26976"/>
                  </a:cubicBezTo>
                  <a:cubicBezTo>
                    <a:pt x="31826" y="27215"/>
                    <a:pt x="31896" y="27436"/>
                    <a:pt x="32018" y="27675"/>
                  </a:cubicBezTo>
                  <a:cubicBezTo>
                    <a:pt x="32088" y="27849"/>
                    <a:pt x="32163" y="28065"/>
                    <a:pt x="32262" y="28286"/>
                  </a:cubicBezTo>
                  <a:cubicBezTo>
                    <a:pt x="32355" y="28501"/>
                    <a:pt x="32478" y="28722"/>
                    <a:pt x="32600" y="28961"/>
                  </a:cubicBezTo>
                  <a:cubicBezTo>
                    <a:pt x="32722" y="29229"/>
                    <a:pt x="32844" y="29473"/>
                    <a:pt x="32990" y="29764"/>
                  </a:cubicBezTo>
                  <a:cubicBezTo>
                    <a:pt x="33136" y="30032"/>
                    <a:pt x="33304" y="30294"/>
                    <a:pt x="33473" y="30585"/>
                  </a:cubicBezTo>
                  <a:cubicBezTo>
                    <a:pt x="33811" y="31167"/>
                    <a:pt x="34201" y="31802"/>
                    <a:pt x="34591" y="32454"/>
                  </a:cubicBezTo>
                  <a:cubicBezTo>
                    <a:pt x="34998" y="33088"/>
                    <a:pt x="35435" y="33787"/>
                    <a:pt x="35848" y="34491"/>
                  </a:cubicBezTo>
                  <a:cubicBezTo>
                    <a:pt x="36285" y="35196"/>
                    <a:pt x="36675" y="35923"/>
                    <a:pt x="37036" y="36697"/>
                  </a:cubicBezTo>
                  <a:cubicBezTo>
                    <a:pt x="37403" y="37454"/>
                    <a:pt x="37694" y="38252"/>
                    <a:pt x="37938" y="39026"/>
                  </a:cubicBezTo>
                  <a:cubicBezTo>
                    <a:pt x="38200" y="39876"/>
                    <a:pt x="38398" y="40749"/>
                    <a:pt x="38590" y="41599"/>
                  </a:cubicBezTo>
                  <a:cubicBezTo>
                    <a:pt x="38736" y="42327"/>
                    <a:pt x="38881" y="43031"/>
                    <a:pt x="39003" y="43735"/>
                  </a:cubicBezTo>
                  <a:cubicBezTo>
                    <a:pt x="39027" y="44341"/>
                    <a:pt x="39050" y="44900"/>
                    <a:pt x="39050" y="45429"/>
                  </a:cubicBezTo>
                  <a:cubicBezTo>
                    <a:pt x="39050" y="45697"/>
                    <a:pt x="39027" y="45988"/>
                    <a:pt x="39027" y="46256"/>
                  </a:cubicBezTo>
                  <a:cubicBezTo>
                    <a:pt x="39003" y="46524"/>
                    <a:pt x="38980" y="46768"/>
                    <a:pt x="38957" y="46984"/>
                  </a:cubicBezTo>
                  <a:cubicBezTo>
                    <a:pt x="38881" y="47444"/>
                    <a:pt x="38835" y="47857"/>
                    <a:pt x="38759" y="48194"/>
                  </a:cubicBezTo>
                  <a:cubicBezTo>
                    <a:pt x="38690" y="48555"/>
                    <a:pt x="38571" y="48888"/>
                    <a:pt x="38473" y="49225"/>
                  </a:cubicBezTo>
                  <a:lnTo>
                    <a:pt x="38473" y="49225"/>
                  </a:lnTo>
                  <a:cubicBezTo>
                    <a:pt x="38479" y="49212"/>
                    <a:pt x="38492" y="49192"/>
                    <a:pt x="38520" y="49167"/>
                  </a:cubicBezTo>
                  <a:cubicBezTo>
                    <a:pt x="38520" y="49143"/>
                    <a:pt x="38567" y="49068"/>
                    <a:pt x="38613" y="48998"/>
                  </a:cubicBezTo>
                  <a:cubicBezTo>
                    <a:pt x="38904" y="48416"/>
                    <a:pt x="39172" y="47810"/>
                    <a:pt x="39364" y="47176"/>
                  </a:cubicBezTo>
                  <a:cubicBezTo>
                    <a:pt x="39393" y="47665"/>
                    <a:pt x="39393" y="48125"/>
                    <a:pt x="39393" y="48538"/>
                  </a:cubicBezTo>
                  <a:cubicBezTo>
                    <a:pt x="39393" y="48876"/>
                    <a:pt x="39364" y="49190"/>
                    <a:pt x="39341" y="49481"/>
                  </a:cubicBezTo>
                  <a:cubicBezTo>
                    <a:pt x="39318" y="49772"/>
                    <a:pt x="39294" y="50063"/>
                    <a:pt x="39271" y="50331"/>
                  </a:cubicBezTo>
                  <a:cubicBezTo>
                    <a:pt x="39172" y="50866"/>
                    <a:pt x="39126" y="51326"/>
                    <a:pt x="39027" y="51687"/>
                  </a:cubicBezTo>
                  <a:cubicBezTo>
                    <a:pt x="38928" y="52101"/>
                    <a:pt x="38811" y="52491"/>
                    <a:pt x="38689" y="52881"/>
                  </a:cubicBezTo>
                  <a:cubicBezTo>
                    <a:pt x="38689" y="52881"/>
                    <a:pt x="38712" y="52851"/>
                    <a:pt x="38736" y="52805"/>
                  </a:cubicBezTo>
                  <a:cubicBezTo>
                    <a:pt x="38759" y="52758"/>
                    <a:pt x="38811" y="52683"/>
                    <a:pt x="38858" y="52590"/>
                  </a:cubicBezTo>
                  <a:cubicBezTo>
                    <a:pt x="39219" y="51885"/>
                    <a:pt x="39539" y="51181"/>
                    <a:pt x="39754" y="50430"/>
                  </a:cubicBezTo>
                  <a:cubicBezTo>
                    <a:pt x="39830" y="50162"/>
                    <a:pt x="39900" y="49871"/>
                    <a:pt x="39976" y="49580"/>
                  </a:cubicBezTo>
                  <a:cubicBezTo>
                    <a:pt x="40045" y="49266"/>
                    <a:pt x="40092" y="48951"/>
                    <a:pt x="40144" y="48608"/>
                  </a:cubicBezTo>
                  <a:cubicBezTo>
                    <a:pt x="40238" y="47933"/>
                    <a:pt x="40313" y="47176"/>
                    <a:pt x="40313" y="46402"/>
                  </a:cubicBezTo>
                  <a:cubicBezTo>
                    <a:pt x="40336" y="45284"/>
                    <a:pt x="40238" y="44149"/>
                    <a:pt x="40092" y="43031"/>
                  </a:cubicBezTo>
                  <a:cubicBezTo>
                    <a:pt x="40022" y="42472"/>
                    <a:pt x="39946" y="41913"/>
                    <a:pt x="39830" y="41354"/>
                  </a:cubicBezTo>
                  <a:cubicBezTo>
                    <a:pt x="39778" y="41040"/>
                    <a:pt x="39708" y="40703"/>
                    <a:pt x="39632" y="40388"/>
                  </a:cubicBezTo>
                  <a:lnTo>
                    <a:pt x="39417" y="39078"/>
                  </a:lnTo>
                  <a:cubicBezTo>
                    <a:pt x="39248" y="38327"/>
                    <a:pt x="39050" y="37524"/>
                    <a:pt x="38858" y="36773"/>
                  </a:cubicBezTo>
                  <a:cubicBezTo>
                    <a:pt x="38590" y="35947"/>
                    <a:pt x="38299" y="35219"/>
                    <a:pt x="37938" y="34491"/>
                  </a:cubicBezTo>
                  <a:cubicBezTo>
                    <a:pt x="37571" y="33787"/>
                    <a:pt x="37135" y="33112"/>
                    <a:pt x="36721" y="32506"/>
                  </a:cubicBezTo>
                  <a:cubicBezTo>
                    <a:pt x="36308" y="31872"/>
                    <a:pt x="35872" y="31313"/>
                    <a:pt x="35464" y="30783"/>
                  </a:cubicBezTo>
                  <a:cubicBezTo>
                    <a:pt x="35051" y="30248"/>
                    <a:pt x="34684" y="29764"/>
                    <a:pt x="34323" y="29328"/>
                  </a:cubicBezTo>
                  <a:cubicBezTo>
                    <a:pt x="34009" y="28891"/>
                    <a:pt x="33689" y="28478"/>
                    <a:pt x="33397" y="28065"/>
                  </a:cubicBezTo>
                  <a:lnTo>
                    <a:pt x="33397" y="28065"/>
                  </a:lnTo>
                  <a:cubicBezTo>
                    <a:pt x="34224" y="28623"/>
                    <a:pt x="35051" y="29182"/>
                    <a:pt x="35872" y="29764"/>
                  </a:cubicBezTo>
                  <a:cubicBezTo>
                    <a:pt x="36192" y="29980"/>
                    <a:pt x="36506" y="30201"/>
                    <a:pt x="36820" y="30440"/>
                  </a:cubicBezTo>
                  <a:cubicBezTo>
                    <a:pt x="37065" y="30783"/>
                    <a:pt x="37327" y="31121"/>
                    <a:pt x="37618" y="31458"/>
                  </a:cubicBezTo>
                  <a:cubicBezTo>
                    <a:pt x="37961" y="31848"/>
                    <a:pt x="38322" y="32285"/>
                    <a:pt x="38712" y="32768"/>
                  </a:cubicBezTo>
                  <a:cubicBezTo>
                    <a:pt x="39126" y="33234"/>
                    <a:pt x="39539" y="33764"/>
                    <a:pt x="39976" y="34322"/>
                  </a:cubicBezTo>
                  <a:cubicBezTo>
                    <a:pt x="40022" y="34369"/>
                    <a:pt x="40069" y="34445"/>
                    <a:pt x="40121" y="34515"/>
                  </a:cubicBezTo>
                  <a:cubicBezTo>
                    <a:pt x="40144" y="34567"/>
                    <a:pt x="40168" y="34590"/>
                    <a:pt x="40214" y="34613"/>
                  </a:cubicBezTo>
                  <a:lnTo>
                    <a:pt x="40214" y="34637"/>
                  </a:lnTo>
                  <a:cubicBezTo>
                    <a:pt x="40214" y="34660"/>
                    <a:pt x="40238" y="34660"/>
                    <a:pt x="40238" y="34660"/>
                  </a:cubicBezTo>
                  <a:cubicBezTo>
                    <a:pt x="40238" y="34689"/>
                    <a:pt x="40267" y="34712"/>
                    <a:pt x="40267" y="34712"/>
                  </a:cubicBezTo>
                  <a:cubicBezTo>
                    <a:pt x="40360" y="34881"/>
                    <a:pt x="40482" y="35027"/>
                    <a:pt x="40581" y="35172"/>
                  </a:cubicBezTo>
                  <a:cubicBezTo>
                    <a:pt x="40796" y="35487"/>
                    <a:pt x="40965" y="35801"/>
                    <a:pt x="41140" y="36115"/>
                  </a:cubicBezTo>
                  <a:cubicBezTo>
                    <a:pt x="41332" y="36436"/>
                    <a:pt x="41477" y="36796"/>
                    <a:pt x="41646" y="37134"/>
                  </a:cubicBezTo>
                  <a:cubicBezTo>
                    <a:pt x="41646" y="37163"/>
                    <a:pt x="41670" y="37186"/>
                    <a:pt x="41693" y="37233"/>
                  </a:cubicBezTo>
                  <a:cubicBezTo>
                    <a:pt x="41792" y="37571"/>
                    <a:pt x="41914" y="37937"/>
                    <a:pt x="41984" y="38298"/>
                  </a:cubicBezTo>
                  <a:cubicBezTo>
                    <a:pt x="42182" y="39003"/>
                    <a:pt x="42351" y="39707"/>
                    <a:pt x="42496" y="40411"/>
                  </a:cubicBezTo>
                  <a:cubicBezTo>
                    <a:pt x="42665" y="41139"/>
                    <a:pt x="42834" y="41820"/>
                    <a:pt x="42979" y="42472"/>
                  </a:cubicBezTo>
                  <a:cubicBezTo>
                    <a:pt x="43125" y="43130"/>
                    <a:pt x="43247" y="43759"/>
                    <a:pt x="43346" y="44364"/>
                  </a:cubicBezTo>
                  <a:cubicBezTo>
                    <a:pt x="43439" y="44993"/>
                    <a:pt x="43492" y="45552"/>
                    <a:pt x="43538" y="46087"/>
                  </a:cubicBezTo>
                  <a:cubicBezTo>
                    <a:pt x="43538" y="46623"/>
                    <a:pt x="43538" y="47106"/>
                    <a:pt x="43468" y="47542"/>
                  </a:cubicBezTo>
                  <a:cubicBezTo>
                    <a:pt x="43439" y="47758"/>
                    <a:pt x="43416" y="47956"/>
                    <a:pt x="43369" y="48125"/>
                  </a:cubicBezTo>
                  <a:cubicBezTo>
                    <a:pt x="43323" y="48317"/>
                    <a:pt x="43294" y="48486"/>
                    <a:pt x="43247" y="48631"/>
                  </a:cubicBezTo>
                  <a:cubicBezTo>
                    <a:pt x="43177" y="48777"/>
                    <a:pt x="43148" y="48922"/>
                    <a:pt x="43102" y="49021"/>
                  </a:cubicBezTo>
                  <a:cubicBezTo>
                    <a:pt x="43003" y="49190"/>
                    <a:pt x="42933" y="49359"/>
                    <a:pt x="42834" y="49557"/>
                  </a:cubicBezTo>
                  <a:cubicBezTo>
                    <a:pt x="42909" y="49481"/>
                    <a:pt x="42956" y="49411"/>
                    <a:pt x="43032" y="49335"/>
                  </a:cubicBezTo>
                  <a:cubicBezTo>
                    <a:pt x="43078" y="49266"/>
                    <a:pt x="43148" y="49190"/>
                    <a:pt x="43224" y="49097"/>
                  </a:cubicBezTo>
                  <a:cubicBezTo>
                    <a:pt x="43393" y="48829"/>
                    <a:pt x="43561" y="48538"/>
                    <a:pt x="43684" y="48247"/>
                  </a:cubicBezTo>
                  <a:cubicBezTo>
                    <a:pt x="43783" y="48049"/>
                    <a:pt x="43853" y="47857"/>
                    <a:pt x="43928" y="47641"/>
                  </a:cubicBezTo>
                  <a:cubicBezTo>
                    <a:pt x="43998" y="47321"/>
                    <a:pt x="44074" y="46984"/>
                    <a:pt x="44144" y="46623"/>
                  </a:cubicBezTo>
                  <a:cubicBezTo>
                    <a:pt x="44196" y="46861"/>
                    <a:pt x="44219" y="47129"/>
                    <a:pt x="44266" y="47397"/>
                  </a:cubicBezTo>
                  <a:cubicBezTo>
                    <a:pt x="44365" y="48078"/>
                    <a:pt x="44435" y="48730"/>
                    <a:pt x="44458" y="49335"/>
                  </a:cubicBezTo>
                  <a:cubicBezTo>
                    <a:pt x="44458" y="49941"/>
                    <a:pt x="44458" y="50500"/>
                    <a:pt x="44388" y="50989"/>
                  </a:cubicBezTo>
                  <a:cubicBezTo>
                    <a:pt x="44365" y="51227"/>
                    <a:pt x="44342" y="51449"/>
                    <a:pt x="44266" y="51641"/>
                  </a:cubicBezTo>
                  <a:cubicBezTo>
                    <a:pt x="44219" y="51862"/>
                    <a:pt x="44196" y="52054"/>
                    <a:pt x="44120" y="52223"/>
                  </a:cubicBezTo>
                  <a:cubicBezTo>
                    <a:pt x="44050" y="52392"/>
                    <a:pt x="43998" y="52537"/>
                    <a:pt x="43952" y="52659"/>
                  </a:cubicBezTo>
                  <a:cubicBezTo>
                    <a:pt x="43853" y="52851"/>
                    <a:pt x="43759" y="53049"/>
                    <a:pt x="43660" y="53241"/>
                  </a:cubicBezTo>
                  <a:cubicBezTo>
                    <a:pt x="43730" y="53172"/>
                    <a:pt x="43806" y="53096"/>
                    <a:pt x="43876" y="52997"/>
                  </a:cubicBezTo>
                  <a:cubicBezTo>
                    <a:pt x="43928" y="52927"/>
                    <a:pt x="43998" y="52851"/>
                    <a:pt x="44097" y="52758"/>
                  </a:cubicBezTo>
                  <a:cubicBezTo>
                    <a:pt x="44289" y="52444"/>
                    <a:pt x="44487" y="52124"/>
                    <a:pt x="44633" y="51763"/>
                  </a:cubicBezTo>
                  <a:cubicBezTo>
                    <a:pt x="44749" y="51571"/>
                    <a:pt x="44801" y="51326"/>
                    <a:pt x="44895" y="51082"/>
                  </a:cubicBezTo>
                  <a:cubicBezTo>
                    <a:pt x="45040" y="50599"/>
                    <a:pt x="45162" y="49993"/>
                    <a:pt x="45215" y="49359"/>
                  </a:cubicBezTo>
                  <a:cubicBezTo>
                    <a:pt x="45261" y="48730"/>
                    <a:pt x="45308" y="48026"/>
                    <a:pt x="45238" y="47298"/>
                  </a:cubicBezTo>
                  <a:cubicBezTo>
                    <a:pt x="45215" y="46570"/>
                    <a:pt x="45139" y="45796"/>
                    <a:pt x="45017" y="45022"/>
                  </a:cubicBezTo>
                  <a:cubicBezTo>
                    <a:pt x="44924" y="44510"/>
                    <a:pt x="44848" y="43974"/>
                    <a:pt x="44749" y="43444"/>
                  </a:cubicBezTo>
                  <a:cubicBezTo>
                    <a:pt x="44557" y="42350"/>
                    <a:pt x="44342" y="41261"/>
                    <a:pt x="44050" y="40190"/>
                  </a:cubicBezTo>
                  <a:cubicBezTo>
                    <a:pt x="43952" y="39783"/>
                    <a:pt x="43829" y="39369"/>
                    <a:pt x="43707" y="38956"/>
                  </a:cubicBezTo>
                  <a:cubicBezTo>
                    <a:pt x="43561" y="38543"/>
                    <a:pt x="43416" y="38153"/>
                    <a:pt x="43270" y="37769"/>
                  </a:cubicBezTo>
                  <a:cubicBezTo>
                    <a:pt x="43055" y="37210"/>
                    <a:pt x="42811" y="36697"/>
                    <a:pt x="42543" y="36214"/>
                  </a:cubicBezTo>
                  <a:cubicBezTo>
                    <a:pt x="42496" y="36092"/>
                    <a:pt x="42473" y="35999"/>
                    <a:pt x="42421" y="35900"/>
                  </a:cubicBezTo>
                  <a:cubicBezTo>
                    <a:pt x="42129" y="35196"/>
                    <a:pt x="41792" y="34544"/>
                    <a:pt x="41402" y="33932"/>
                  </a:cubicBezTo>
                  <a:cubicBezTo>
                    <a:pt x="41378" y="33909"/>
                    <a:pt x="41378" y="33886"/>
                    <a:pt x="41355" y="33839"/>
                  </a:cubicBezTo>
                  <a:lnTo>
                    <a:pt x="41355" y="33839"/>
                  </a:lnTo>
                  <a:cubicBezTo>
                    <a:pt x="42351" y="34637"/>
                    <a:pt x="43270" y="35440"/>
                    <a:pt x="44167" y="36214"/>
                  </a:cubicBezTo>
                  <a:cubicBezTo>
                    <a:pt x="44243" y="36436"/>
                    <a:pt x="44289" y="36651"/>
                    <a:pt x="44365" y="36895"/>
                  </a:cubicBezTo>
                  <a:cubicBezTo>
                    <a:pt x="44510" y="37379"/>
                    <a:pt x="44656" y="37937"/>
                    <a:pt x="44871" y="38520"/>
                  </a:cubicBezTo>
                  <a:cubicBezTo>
                    <a:pt x="45069" y="39102"/>
                    <a:pt x="45285" y="39730"/>
                    <a:pt x="45529" y="40411"/>
                  </a:cubicBezTo>
                  <a:cubicBezTo>
                    <a:pt x="45797" y="41063"/>
                    <a:pt x="46036" y="41768"/>
                    <a:pt x="46327" y="42472"/>
                  </a:cubicBezTo>
                  <a:cubicBezTo>
                    <a:pt x="46618" y="43177"/>
                    <a:pt x="46885" y="43927"/>
                    <a:pt x="47177" y="44678"/>
                  </a:cubicBezTo>
                  <a:cubicBezTo>
                    <a:pt x="47299" y="45068"/>
                    <a:pt x="47444" y="45429"/>
                    <a:pt x="47567" y="45819"/>
                  </a:cubicBezTo>
                  <a:cubicBezTo>
                    <a:pt x="47689" y="46186"/>
                    <a:pt x="47805" y="46547"/>
                    <a:pt x="47904" y="46914"/>
                  </a:cubicBezTo>
                  <a:cubicBezTo>
                    <a:pt x="48026" y="47321"/>
                    <a:pt x="48149" y="47711"/>
                    <a:pt x="48271" y="48125"/>
                  </a:cubicBezTo>
                  <a:cubicBezTo>
                    <a:pt x="48364" y="48515"/>
                    <a:pt x="48463" y="48922"/>
                    <a:pt x="48562" y="49312"/>
                  </a:cubicBezTo>
                  <a:cubicBezTo>
                    <a:pt x="48754" y="50086"/>
                    <a:pt x="48946" y="50866"/>
                    <a:pt x="49115" y="51594"/>
                  </a:cubicBezTo>
                  <a:cubicBezTo>
                    <a:pt x="49290" y="52345"/>
                    <a:pt x="49435" y="53049"/>
                    <a:pt x="49552" y="53754"/>
                  </a:cubicBezTo>
                  <a:cubicBezTo>
                    <a:pt x="49674" y="54429"/>
                    <a:pt x="49796" y="55087"/>
                    <a:pt x="49872" y="55692"/>
                  </a:cubicBezTo>
                  <a:cubicBezTo>
                    <a:pt x="49895" y="55983"/>
                    <a:pt x="49918" y="56274"/>
                    <a:pt x="49942" y="56565"/>
                  </a:cubicBezTo>
                  <a:cubicBezTo>
                    <a:pt x="49988" y="56833"/>
                    <a:pt x="49988" y="57101"/>
                    <a:pt x="50017" y="57340"/>
                  </a:cubicBezTo>
                  <a:cubicBezTo>
                    <a:pt x="50041" y="57584"/>
                    <a:pt x="50017" y="57829"/>
                    <a:pt x="50041" y="58044"/>
                  </a:cubicBezTo>
                  <a:lnTo>
                    <a:pt x="50041" y="58626"/>
                  </a:lnTo>
                  <a:cubicBezTo>
                    <a:pt x="50017" y="58795"/>
                    <a:pt x="50017" y="58964"/>
                    <a:pt x="50017" y="59109"/>
                  </a:cubicBezTo>
                  <a:cubicBezTo>
                    <a:pt x="49988" y="59331"/>
                    <a:pt x="49965" y="59546"/>
                    <a:pt x="49965" y="59767"/>
                  </a:cubicBezTo>
                  <a:cubicBezTo>
                    <a:pt x="50087" y="59377"/>
                    <a:pt x="50186" y="59039"/>
                    <a:pt x="50256" y="58649"/>
                  </a:cubicBezTo>
                  <a:cubicBezTo>
                    <a:pt x="50308" y="58481"/>
                    <a:pt x="50332" y="58289"/>
                    <a:pt x="50378" y="58067"/>
                  </a:cubicBezTo>
                  <a:cubicBezTo>
                    <a:pt x="50402" y="57852"/>
                    <a:pt x="50425" y="57607"/>
                    <a:pt x="50454" y="57363"/>
                  </a:cubicBezTo>
                  <a:cubicBezTo>
                    <a:pt x="50500" y="56856"/>
                    <a:pt x="50547" y="56274"/>
                    <a:pt x="50524" y="55646"/>
                  </a:cubicBezTo>
                  <a:cubicBezTo>
                    <a:pt x="50524" y="55256"/>
                    <a:pt x="50524" y="54842"/>
                    <a:pt x="50477" y="54429"/>
                  </a:cubicBezTo>
                  <a:lnTo>
                    <a:pt x="50477" y="54429"/>
                  </a:lnTo>
                  <a:cubicBezTo>
                    <a:pt x="50570" y="54819"/>
                    <a:pt x="50669" y="55232"/>
                    <a:pt x="50768" y="55617"/>
                  </a:cubicBezTo>
                  <a:cubicBezTo>
                    <a:pt x="50937" y="56466"/>
                    <a:pt x="51106" y="57293"/>
                    <a:pt x="51251" y="58067"/>
                  </a:cubicBezTo>
                  <a:cubicBezTo>
                    <a:pt x="51374" y="58847"/>
                    <a:pt x="51496" y="59598"/>
                    <a:pt x="51566" y="60274"/>
                  </a:cubicBezTo>
                  <a:cubicBezTo>
                    <a:pt x="51618" y="60617"/>
                    <a:pt x="51641" y="60931"/>
                    <a:pt x="51665" y="61246"/>
                  </a:cubicBezTo>
                  <a:cubicBezTo>
                    <a:pt x="51711" y="61560"/>
                    <a:pt x="51711" y="61874"/>
                    <a:pt x="51735" y="62142"/>
                  </a:cubicBezTo>
                  <a:cubicBezTo>
                    <a:pt x="51764" y="62433"/>
                    <a:pt x="51764" y="62701"/>
                    <a:pt x="51764" y="62946"/>
                  </a:cubicBezTo>
                  <a:lnTo>
                    <a:pt x="51764" y="63598"/>
                  </a:lnTo>
                  <a:cubicBezTo>
                    <a:pt x="51735" y="63819"/>
                    <a:pt x="51735" y="63988"/>
                    <a:pt x="51735" y="64156"/>
                  </a:cubicBezTo>
                  <a:cubicBezTo>
                    <a:pt x="51711" y="64401"/>
                    <a:pt x="51688" y="64640"/>
                    <a:pt x="51665" y="64884"/>
                  </a:cubicBezTo>
                  <a:cubicBezTo>
                    <a:pt x="51810" y="64471"/>
                    <a:pt x="51933" y="64057"/>
                    <a:pt x="52002" y="63650"/>
                  </a:cubicBezTo>
                  <a:cubicBezTo>
                    <a:pt x="52055" y="63429"/>
                    <a:pt x="52101" y="63213"/>
                    <a:pt x="52148" y="62969"/>
                  </a:cubicBezTo>
                  <a:cubicBezTo>
                    <a:pt x="52171" y="62724"/>
                    <a:pt x="52224" y="62457"/>
                    <a:pt x="52247" y="62165"/>
                  </a:cubicBezTo>
                  <a:cubicBezTo>
                    <a:pt x="52293" y="61583"/>
                    <a:pt x="52346" y="60931"/>
                    <a:pt x="52346" y="60227"/>
                  </a:cubicBezTo>
                  <a:cubicBezTo>
                    <a:pt x="52346" y="59523"/>
                    <a:pt x="52293" y="58748"/>
                    <a:pt x="52224" y="57945"/>
                  </a:cubicBezTo>
                  <a:cubicBezTo>
                    <a:pt x="52148" y="57072"/>
                    <a:pt x="52055" y="56199"/>
                    <a:pt x="51880" y="55326"/>
                  </a:cubicBezTo>
                  <a:cubicBezTo>
                    <a:pt x="51735" y="54481"/>
                    <a:pt x="51589" y="53608"/>
                    <a:pt x="51397" y="52735"/>
                  </a:cubicBezTo>
                  <a:cubicBezTo>
                    <a:pt x="51298" y="52298"/>
                    <a:pt x="51182" y="51833"/>
                    <a:pt x="51083" y="51373"/>
                  </a:cubicBezTo>
                  <a:cubicBezTo>
                    <a:pt x="50960" y="50913"/>
                    <a:pt x="50838" y="50453"/>
                    <a:pt x="50716" y="49993"/>
                  </a:cubicBezTo>
                  <a:cubicBezTo>
                    <a:pt x="50646" y="49772"/>
                    <a:pt x="50570" y="49533"/>
                    <a:pt x="50500" y="49312"/>
                  </a:cubicBezTo>
                  <a:cubicBezTo>
                    <a:pt x="50425" y="49097"/>
                    <a:pt x="50355" y="48876"/>
                    <a:pt x="50279" y="48631"/>
                  </a:cubicBezTo>
                  <a:cubicBezTo>
                    <a:pt x="50110" y="48194"/>
                    <a:pt x="49965" y="47758"/>
                    <a:pt x="49796" y="47321"/>
                  </a:cubicBezTo>
                  <a:cubicBezTo>
                    <a:pt x="49627" y="46885"/>
                    <a:pt x="49458" y="46448"/>
                    <a:pt x="49290" y="46041"/>
                  </a:cubicBezTo>
                  <a:cubicBezTo>
                    <a:pt x="49092" y="45627"/>
                    <a:pt x="48923" y="45214"/>
                    <a:pt x="48754" y="44801"/>
                  </a:cubicBezTo>
                  <a:cubicBezTo>
                    <a:pt x="48387" y="44003"/>
                    <a:pt x="48026" y="43246"/>
                    <a:pt x="47689" y="42519"/>
                  </a:cubicBezTo>
                  <a:cubicBezTo>
                    <a:pt x="47468" y="42036"/>
                    <a:pt x="47223" y="41552"/>
                    <a:pt x="47031" y="41116"/>
                  </a:cubicBezTo>
                  <a:cubicBezTo>
                    <a:pt x="46670" y="40312"/>
                    <a:pt x="46303" y="39538"/>
                    <a:pt x="45966" y="38735"/>
                  </a:cubicBezTo>
                  <a:cubicBezTo>
                    <a:pt x="45843" y="38496"/>
                    <a:pt x="45721" y="38252"/>
                    <a:pt x="45622" y="38007"/>
                  </a:cubicBezTo>
                  <a:cubicBezTo>
                    <a:pt x="45529" y="37769"/>
                    <a:pt x="45430" y="37501"/>
                    <a:pt x="45331" y="37233"/>
                  </a:cubicBezTo>
                  <a:lnTo>
                    <a:pt x="45331" y="37233"/>
                  </a:lnTo>
                  <a:cubicBezTo>
                    <a:pt x="45820" y="37693"/>
                    <a:pt x="46303" y="38130"/>
                    <a:pt x="46763" y="38566"/>
                  </a:cubicBezTo>
                  <a:lnTo>
                    <a:pt x="47636" y="39439"/>
                  </a:lnTo>
                  <a:cubicBezTo>
                    <a:pt x="47904" y="39707"/>
                    <a:pt x="48172" y="39998"/>
                    <a:pt x="48440" y="40266"/>
                  </a:cubicBezTo>
                  <a:cubicBezTo>
                    <a:pt x="48754" y="40604"/>
                    <a:pt x="49068" y="40918"/>
                    <a:pt x="49336" y="41261"/>
                  </a:cubicBezTo>
                  <a:cubicBezTo>
                    <a:pt x="49359" y="41285"/>
                    <a:pt x="49359" y="41285"/>
                    <a:pt x="49359" y="41308"/>
                  </a:cubicBezTo>
                  <a:cubicBezTo>
                    <a:pt x="49458" y="41529"/>
                    <a:pt x="49528" y="41745"/>
                    <a:pt x="49627" y="41989"/>
                  </a:cubicBezTo>
                  <a:cubicBezTo>
                    <a:pt x="49697" y="42228"/>
                    <a:pt x="49773" y="42472"/>
                    <a:pt x="49872" y="42717"/>
                  </a:cubicBezTo>
                  <a:cubicBezTo>
                    <a:pt x="50041" y="43246"/>
                    <a:pt x="50209" y="43805"/>
                    <a:pt x="50425" y="44387"/>
                  </a:cubicBezTo>
                  <a:cubicBezTo>
                    <a:pt x="50547" y="44678"/>
                    <a:pt x="50623" y="44993"/>
                    <a:pt x="50716" y="45313"/>
                  </a:cubicBezTo>
                  <a:cubicBezTo>
                    <a:pt x="50815" y="45627"/>
                    <a:pt x="50914" y="45942"/>
                    <a:pt x="51007" y="46256"/>
                  </a:cubicBezTo>
                  <a:cubicBezTo>
                    <a:pt x="51228" y="46914"/>
                    <a:pt x="51444" y="47589"/>
                    <a:pt x="51618" y="48270"/>
                  </a:cubicBezTo>
                  <a:cubicBezTo>
                    <a:pt x="51764" y="48806"/>
                    <a:pt x="51909" y="49335"/>
                    <a:pt x="52055" y="49871"/>
                  </a:cubicBezTo>
                  <a:cubicBezTo>
                    <a:pt x="52293" y="50744"/>
                    <a:pt x="52491" y="51594"/>
                    <a:pt x="52707" y="52467"/>
                  </a:cubicBezTo>
                  <a:cubicBezTo>
                    <a:pt x="52876" y="53143"/>
                    <a:pt x="53021" y="53847"/>
                    <a:pt x="53143" y="54505"/>
                  </a:cubicBezTo>
                  <a:cubicBezTo>
                    <a:pt x="53219" y="54842"/>
                    <a:pt x="53289" y="55157"/>
                    <a:pt x="53365" y="55500"/>
                  </a:cubicBezTo>
                  <a:cubicBezTo>
                    <a:pt x="53434" y="55814"/>
                    <a:pt x="53481" y="56129"/>
                    <a:pt x="53533" y="56443"/>
                  </a:cubicBezTo>
                  <a:cubicBezTo>
                    <a:pt x="53627" y="57049"/>
                    <a:pt x="53725" y="57631"/>
                    <a:pt x="53848" y="58166"/>
                  </a:cubicBezTo>
                  <a:cubicBezTo>
                    <a:pt x="53871" y="58434"/>
                    <a:pt x="53918" y="58702"/>
                    <a:pt x="53970" y="58941"/>
                  </a:cubicBezTo>
                  <a:cubicBezTo>
                    <a:pt x="53993" y="59185"/>
                    <a:pt x="54040" y="59429"/>
                    <a:pt x="54063" y="59645"/>
                  </a:cubicBezTo>
                  <a:cubicBezTo>
                    <a:pt x="54115" y="60035"/>
                    <a:pt x="54185" y="60419"/>
                    <a:pt x="54238" y="60809"/>
                  </a:cubicBezTo>
                  <a:cubicBezTo>
                    <a:pt x="54284" y="61123"/>
                    <a:pt x="54331" y="61368"/>
                    <a:pt x="54354" y="61537"/>
                  </a:cubicBezTo>
                  <a:cubicBezTo>
                    <a:pt x="54383" y="61706"/>
                    <a:pt x="54407" y="61781"/>
                    <a:pt x="54407" y="61781"/>
                  </a:cubicBezTo>
                  <a:cubicBezTo>
                    <a:pt x="54453" y="61077"/>
                    <a:pt x="54500" y="60349"/>
                    <a:pt x="54500" y="59622"/>
                  </a:cubicBezTo>
                  <a:cubicBezTo>
                    <a:pt x="54529" y="59377"/>
                    <a:pt x="54529" y="59162"/>
                    <a:pt x="54529" y="58894"/>
                  </a:cubicBezTo>
                  <a:cubicBezTo>
                    <a:pt x="54529" y="58649"/>
                    <a:pt x="54500" y="58382"/>
                    <a:pt x="54500" y="58091"/>
                  </a:cubicBezTo>
                  <a:cubicBezTo>
                    <a:pt x="54476" y="57561"/>
                    <a:pt x="54453" y="56955"/>
                    <a:pt x="54407" y="56321"/>
                  </a:cubicBezTo>
                  <a:cubicBezTo>
                    <a:pt x="54383" y="55814"/>
                    <a:pt x="54308" y="55302"/>
                    <a:pt x="54238" y="54796"/>
                  </a:cubicBezTo>
                  <a:cubicBezTo>
                    <a:pt x="54162" y="54307"/>
                    <a:pt x="54092" y="53847"/>
                    <a:pt x="54017" y="53364"/>
                  </a:cubicBezTo>
                  <a:lnTo>
                    <a:pt x="54017" y="53364"/>
                  </a:lnTo>
                  <a:cubicBezTo>
                    <a:pt x="54063" y="53463"/>
                    <a:pt x="54092" y="53579"/>
                    <a:pt x="54115" y="53701"/>
                  </a:cubicBezTo>
                  <a:cubicBezTo>
                    <a:pt x="54383" y="54674"/>
                    <a:pt x="54599" y="55646"/>
                    <a:pt x="54820" y="56635"/>
                  </a:cubicBezTo>
                  <a:cubicBezTo>
                    <a:pt x="55035" y="57415"/>
                    <a:pt x="55181" y="58190"/>
                    <a:pt x="55326" y="58941"/>
                  </a:cubicBezTo>
                  <a:cubicBezTo>
                    <a:pt x="55402" y="59331"/>
                    <a:pt x="55472" y="59691"/>
                    <a:pt x="55548" y="60058"/>
                  </a:cubicBezTo>
                  <a:cubicBezTo>
                    <a:pt x="55617" y="60448"/>
                    <a:pt x="55693" y="60786"/>
                    <a:pt x="55740" y="61147"/>
                  </a:cubicBezTo>
                  <a:cubicBezTo>
                    <a:pt x="55839" y="61851"/>
                    <a:pt x="55955" y="62509"/>
                    <a:pt x="56077" y="63114"/>
                  </a:cubicBezTo>
                  <a:cubicBezTo>
                    <a:pt x="56130" y="63429"/>
                    <a:pt x="56176" y="63720"/>
                    <a:pt x="56223" y="63988"/>
                  </a:cubicBezTo>
                  <a:cubicBezTo>
                    <a:pt x="56246" y="64279"/>
                    <a:pt x="56298" y="64546"/>
                    <a:pt x="56322" y="64785"/>
                  </a:cubicBezTo>
                  <a:cubicBezTo>
                    <a:pt x="56368" y="65222"/>
                    <a:pt x="56444" y="65687"/>
                    <a:pt x="56514" y="66124"/>
                  </a:cubicBezTo>
                  <a:cubicBezTo>
                    <a:pt x="56566" y="66462"/>
                    <a:pt x="56613" y="66753"/>
                    <a:pt x="56636" y="66945"/>
                  </a:cubicBezTo>
                  <a:cubicBezTo>
                    <a:pt x="56659" y="67114"/>
                    <a:pt x="56683" y="67213"/>
                    <a:pt x="56683" y="67213"/>
                  </a:cubicBezTo>
                  <a:cubicBezTo>
                    <a:pt x="56758" y="66415"/>
                    <a:pt x="56805" y="65588"/>
                    <a:pt x="56828" y="64762"/>
                  </a:cubicBezTo>
                  <a:cubicBezTo>
                    <a:pt x="56828" y="64494"/>
                    <a:pt x="56857" y="64232"/>
                    <a:pt x="56857" y="63941"/>
                  </a:cubicBezTo>
                  <a:cubicBezTo>
                    <a:pt x="56857" y="63650"/>
                    <a:pt x="56828" y="63359"/>
                    <a:pt x="56828" y="63039"/>
                  </a:cubicBezTo>
                  <a:cubicBezTo>
                    <a:pt x="56805" y="62410"/>
                    <a:pt x="56782" y="61729"/>
                    <a:pt x="56735" y="61030"/>
                  </a:cubicBezTo>
                  <a:cubicBezTo>
                    <a:pt x="56712" y="60448"/>
                    <a:pt x="56613" y="59866"/>
                    <a:pt x="56537" y="59284"/>
                  </a:cubicBezTo>
                  <a:cubicBezTo>
                    <a:pt x="56392" y="58312"/>
                    <a:pt x="56322" y="57316"/>
                    <a:pt x="56077" y="56373"/>
                  </a:cubicBezTo>
                  <a:cubicBezTo>
                    <a:pt x="55908" y="55570"/>
                    <a:pt x="55740" y="54743"/>
                    <a:pt x="55548" y="53923"/>
                  </a:cubicBezTo>
                  <a:cubicBezTo>
                    <a:pt x="55326" y="53119"/>
                    <a:pt x="55082" y="52298"/>
                    <a:pt x="54866" y="51518"/>
                  </a:cubicBezTo>
                  <a:cubicBezTo>
                    <a:pt x="54645" y="50721"/>
                    <a:pt x="54331" y="49970"/>
                    <a:pt x="54063" y="49213"/>
                  </a:cubicBezTo>
                  <a:cubicBezTo>
                    <a:pt x="53918" y="48852"/>
                    <a:pt x="53801" y="48486"/>
                    <a:pt x="53656" y="48125"/>
                  </a:cubicBezTo>
                  <a:cubicBezTo>
                    <a:pt x="53557" y="47903"/>
                    <a:pt x="53481" y="47688"/>
                    <a:pt x="53388" y="47467"/>
                  </a:cubicBezTo>
                  <a:lnTo>
                    <a:pt x="53388" y="47467"/>
                  </a:lnTo>
                  <a:cubicBezTo>
                    <a:pt x="53434" y="47542"/>
                    <a:pt x="53481" y="47612"/>
                    <a:pt x="53533" y="47711"/>
                  </a:cubicBezTo>
                  <a:cubicBezTo>
                    <a:pt x="53772" y="48125"/>
                    <a:pt x="54040" y="48561"/>
                    <a:pt x="54284" y="48998"/>
                  </a:cubicBezTo>
                  <a:cubicBezTo>
                    <a:pt x="54552" y="49481"/>
                    <a:pt x="54820" y="49941"/>
                    <a:pt x="55082" y="50430"/>
                  </a:cubicBezTo>
                  <a:cubicBezTo>
                    <a:pt x="55326" y="50890"/>
                    <a:pt x="55571" y="51350"/>
                    <a:pt x="55786" y="51809"/>
                  </a:cubicBezTo>
                  <a:cubicBezTo>
                    <a:pt x="55908" y="52031"/>
                    <a:pt x="56007" y="52269"/>
                    <a:pt x="56101" y="52491"/>
                  </a:cubicBezTo>
                  <a:cubicBezTo>
                    <a:pt x="56176" y="52613"/>
                    <a:pt x="56223" y="52706"/>
                    <a:pt x="56275" y="52805"/>
                  </a:cubicBezTo>
                  <a:cubicBezTo>
                    <a:pt x="56322" y="52927"/>
                    <a:pt x="56368" y="53049"/>
                    <a:pt x="56392" y="53143"/>
                  </a:cubicBezTo>
                  <a:cubicBezTo>
                    <a:pt x="56566" y="53509"/>
                    <a:pt x="56712" y="53870"/>
                    <a:pt x="56857" y="54237"/>
                  </a:cubicBezTo>
                  <a:cubicBezTo>
                    <a:pt x="57026" y="54697"/>
                    <a:pt x="57195" y="55157"/>
                    <a:pt x="57340" y="55617"/>
                  </a:cubicBezTo>
                  <a:cubicBezTo>
                    <a:pt x="57486" y="56053"/>
                    <a:pt x="57608" y="56519"/>
                    <a:pt x="57754" y="56979"/>
                  </a:cubicBezTo>
                  <a:cubicBezTo>
                    <a:pt x="57777" y="56589"/>
                    <a:pt x="57754" y="56199"/>
                    <a:pt x="57754" y="55814"/>
                  </a:cubicBezTo>
                  <a:cubicBezTo>
                    <a:pt x="57754" y="55646"/>
                    <a:pt x="57731" y="55500"/>
                    <a:pt x="57701" y="55326"/>
                  </a:cubicBezTo>
                  <a:cubicBezTo>
                    <a:pt x="57701" y="55157"/>
                    <a:pt x="57678" y="54965"/>
                    <a:pt x="57655" y="54796"/>
                  </a:cubicBezTo>
                  <a:cubicBezTo>
                    <a:pt x="57632" y="54575"/>
                    <a:pt x="57585" y="54382"/>
                    <a:pt x="57533" y="54190"/>
                  </a:cubicBezTo>
                  <a:cubicBezTo>
                    <a:pt x="57509" y="53969"/>
                    <a:pt x="57463" y="53754"/>
                    <a:pt x="57410" y="53533"/>
                  </a:cubicBezTo>
                  <a:cubicBezTo>
                    <a:pt x="57364" y="53317"/>
                    <a:pt x="57294" y="53096"/>
                    <a:pt x="57218" y="52851"/>
                  </a:cubicBezTo>
                  <a:cubicBezTo>
                    <a:pt x="57172" y="52613"/>
                    <a:pt x="57096" y="52368"/>
                    <a:pt x="57003" y="52124"/>
                  </a:cubicBezTo>
                  <a:cubicBezTo>
                    <a:pt x="56828" y="51617"/>
                    <a:pt x="56636" y="51105"/>
                    <a:pt x="56421" y="50599"/>
                  </a:cubicBezTo>
                  <a:cubicBezTo>
                    <a:pt x="56077" y="49871"/>
                    <a:pt x="55693" y="49143"/>
                    <a:pt x="55303" y="48416"/>
                  </a:cubicBezTo>
                  <a:cubicBezTo>
                    <a:pt x="55012" y="47956"/>
                    <a:pt x="54721" y="47467"/>
                    <a:pt x="54407" y="47007"/>
                  </a:cubicBezTo>
                  <a:cubicBezTo>
                    <a:pt x="53970" y="46303"/>
                    <a:pt x="53481" y="45651"/>
                    <a:pt x="52998" y="44969"/>
                  </a:cubicBezTo>
                  <a:cubicBezTo>
                    <a:pt x="52977" y="44928"/>
                    <a:pt x="52938" y="44887"/>
                    <a:pt x="52909" y="44842"/>
                  </a:cubicBezTo>
                  <a:lnTo>
                    <a:pt x="52909" y="44842"/>
                  </a:lnTo>
                  <a:cubicBezTo>
                    <a:pt x="52920" y="44847"/>
                    <a:pt x="52937" y="44847"/>
                    <a:pt x="52951" y="44847"/>
                  </a:cubicBezTo>
                  <a:cubicBezTo>
                    <a:pt x="53044" y="44923"/>
                    <a:pt x="53167" y="44993"/>
                    <a:pt x="53289" y="45092"/>
                  </a:cubicBezTo>
                  <a:cubicBezTo>
                    <a:pt x="53411" y="45167"/>
                    <a:pt x="53533" y="45261"/>
                    <a:pt x="53679" y="45383"/>
                  </a:cubicBezTo>
                  <a:cubicBezTo>
                    <a:pt x="53824" y="45482"/>
                    <a:pt x="53970" y="45604"/>
                    <a:pt x="54115" y="45720"/>
                  </a:cubicBezTo>
                  <a:cubicBezTo>
                    <a:pt x="54261" y="45843"/>
                    <a:pt x="54430" y="45965"/>
                    <a:pt x="54575" y="46110"/>
                  </a:cubicBezTo>
                  <a:cubicBezTo>
                    <a:pt x="54721" y="46256"/>
                    <a:pt x="54890" y="46402"/>
                    <a:pt x="55059" y="46570"/>
                  </a:cubicBezTo>
                  <a:cubicBezTo>
                    <a:pt x="55326" y="46838"/>
                    <a:pt x="55617" y="47106"/>
                    <a:pt x="55885" y="47374"/>
                  </a:cubicBezTo>
                  <a:cubicBezTo>
                    <a:pt x="57003" y="48515"/>
                    <a:pt x="58022" y="49702"/>
                    <a:pt x="59087" y="50843"/>
                  </a:cubicBezTo>
                  <a:cubicBezTo>
                    <a:pt x="59425" y="51204"/>
                    <a:pt x="59791" y="51594"/>
                    <a:pt x="60129" y="51932"/>
                  </a:cubicBezTo>
                  <a:cubicBezTo>
                    <a:pt x="60519" y="52345"/>
                    <a:pt x="60903" y="52735"/>
                    <a:pt x="61293" y="53119"/>
                  </a:cubicBezTo>
                  <a:cubicBezTo>
                    <a:pt x="61608" y="53434"/>
                    <a:pt x="61899" y="53754"/>
                    <a:pt x="62213" y="54068"/>
                  </a:cubicBezTo>
                  <a:cubicBezTo>
                    <a:pt x="62556" y="54481"/>
                    <a:pt x="62917" y="54866"/>
                    <a:pt x="63261" y="55279"/>
                  </a:cubicBezTo>
                  <a:cubicBezTo>
                    <a:pt x="63377" y="55448"/>
                    <a:pt x="63499" y="55593"/>
                    <a:pt x="63622" y="55762"/>
                  </a:cubicBezTo>
                  <a:cubicBezTo>
                    <a:pt x="63744" y="55908"/>
                    <a:pt x="63866" y="56053"/>
                    <a:pt x="63959" y="56199"/>
                  </a:cubicBezTo>
                  <a:cubicBezTo>
                    <a:pt x="64250" y="56688"/>
                    <a:pt x="64541" y="57171"/>
                    <a:pt x="64809" y="57683"/>
                  </a:cubicBezTo>
                  <a:cubicBezTo>
                    <a:pt x="64739" y="57072"/>
                    <a:pt x="64594" y="56542"/>
                    <a:pt x="64396" y="55983"/>
                  </a:cubicBezTo>
                  <a:cubicBezTo>
                    <a:pt x="64279" y="55617"/>
                    <a:pt x="64082" y="55256"/>
                    <a:pt x="63889" y="54866"/>
                  </a:cubicBezTo>
                  <a:cubicBezTo>
                    <a:pt x="63598" y="54359"/>
                    <a:pt x="63307" y="53870"/>
                    <a:pt x="62970" y="53387"/>
                  </a:cubicBezTo>
                  <a:cubicBezTo>
                    <a:pt x="62556" y="52805"/>
                    <a:pt x="62096" y="52246"/>
                    <a:pt x="61631" y="51716"/>
                  </a:cubicBezTo>
                  <a:cubicBezTo>
                    <a:pt x="61439" y="51472"/>
                    <a:pt x="61270" y="51280"/>
                    <a:pt x="61049" y="51035"/>
                  </a:cubicBezTo>
                  <a:cubicBezTo>
                    <a:pt x="60810" y="50767"/>
                    <a:pt x="60565" y="50500"/>
                    <a:pt x="60298" y="50209"/>
                  </a:cubicBezTo>
                  <a:lnTo>
                    <a:pt x="59861" y="49557"/>
                  </a:lnTo>
                  <a:cubicBezTo>
                    <a:pt x="59500" y="49044"/>
                    <a:pt x="59087" y="48561"/>
                    <a:pt x="58674" y="48078"/>
                  </a:cubicBezTo>
                  <a:cubicBezTo>
                    <a:pt x="58505" y="47880"/>
                    <a:pt x="58359" y="47711"/>
                    <a:pt x="58167" y="47519"/>
                  </a:cubicBezTo>
                  <a:cubicBezTo>
                    <a:pt x="57824" y="47152"/>
                    <a:pt x="57486" y="46768"/>
                    <a:pt x="57148" y="46402"/>
                  </a:cubicBezTo>
                  <a:cubicBezTo>
                    <a:pt x="56782" y="46011"/>
                    <a:pt x="56444" y="45651"/>
                    <a:pt x="56054" y="45284"/>
                  </a:cubicBezTo>
                  <a:cubicBezTo>
                    <a:pt x="55449" y="44655"/>
                    <a:pt x="54791" y="44073"/>
                    <a:pt x="54092" y="43514"/>
                  </a:cubicBezTo>
                  <a:cubicBezTo>
                    <a:pt x="53801" y="43299"/>
                    <a:pt x="53481" y="43078"/>
                    <a:pt x="53167" y="42885"/>
                  </a:cubicBezTo>
                  <a:lnTo>
                    <a:pt x="53167" y="42885"/>
                  </a:lnTo>
                  <a:cubicBezTo>
                    <a:pt x="53335" y="42955"/>
                    <a:pt x="53481" y="43031"/>
                    <a:pt x="53627" y="43101"/>
                  </a:cubicBezTo>
                  <a:cubicBezTo>
                    <a:pt x="54261" y="43392"/>
                    <a:pt x="54866" y="43735"/>
                    <a:pt x="55472" y="44073"/>
                  </a:cubicBezTo>
                  <a:cubicBezTo>
                    <a:pt x="56275" y="44510"/>
                    <a:pt x="57119" y="45022"/>
                    <a:pt x="58022" y="45482"/>
                  </a:cubicBezTo>
                  <a:cubicBezTo>
                    <a:pt x="58068" y="45505"/>
                    <a:pt x="58115" y="45552"/>
                    <a:pt x="58190" y="45575"/>
                  </a:cubicBezTo>
                  <a:cubicBezTo>
                    <a:pt x="58214" y="45575"/>
                    <a:pt x="58237" y="45604"/>
                    <a:pt x="58260" y="45604"/>
                  </a:cubicBezTo>
                  <a:cubicBezTo>
                    <a:pt x="58284" y="45627"/>
                    <a:pt x="58336" y="45651"/>
                    <a:pt x="58359" y="45651"/>
                  </a:cubicBezTo>
                  <a:cubicBezTo>
                    <a:pt x="58674" y="45796"/>
                    <a:pt x="58965" y="45942"/>
                    <a:pt x="59279" y="46064"/>
                  </a:cubicBezTo>
                  <a:cubicBezTo>
                    <a:pt x="59768" y="46256"/>
                    <a:pt x="60228" y="46448"/>
                    <a:pt x="60688" y="46646"/>
                  </a:cubicBezTo>
                  <a:cubicBezTo>
                    <a:pt x="61124" y="46815"/>
                    <a:pt x="61514" y="46984"/>
                    <a:pt x="61875" y="47152"/>
                  </a:cubicBezTo>
                  <a:cubicBezTo>
                    <a:pt x="62067" y="47251"/>
                    <a:pt x="62265" y="47321"/>
                    <a:pt x="62434" y="47420"/>
                  </a:cubicBezTo>
                  <a:cubicBezTo>
                    <a:pt x="62603" y="47496"/>
                    <a:pt x="62772" y="47589"/>
                    <a:pt x="62917" y="47688"/>
                  </a:cubicBezTo>
                  <a:cubicBezTo>
                    <a:pt x="63232" y="47857"/>
                    <a:pt x="63499" y="48026"/>
                    <a:pt x="63744" y="48194"/>
                  </a:cubicBezTo>
                  <a:cubicBezTo>
                    <a:pt x="63866" y="48270"/>
                    <a:pt x="63959" y="48369"/>
                    <a:pt x="64058" y="48439"/>
                  </a:cubicBezTo>
                  <a:cubicBezTo>
                    <a:pt x="64181" y="48538"/>
                    <a:pt x="64250" y="48608"/>
                    <a:pt x="64326" y="48683"/>
                  </a:cubicBezTo>
                  <a:cubicBezTo>
                    <a:pt x="64495" y="48829"/>
                    <a:pt x="64640" y="48998"/>
                    <a:pt x="64786" y="49190"/>
                  </a:cubicBezTo>
                  <a:cubicBezTo>
                    <a:pt x="64716" y="48951"/>
                    <a:pt x="64664" y="48730"/>
                    <a:pt x="64541" y="48515"/>
                  </a:cubicBezTo>
                  <a:cubicBezTo>
                    <a:pt x="64448" y="48317"/>
                    <a:pt x="64303" y="48078"/>
                    <a:pt x="64105" y="47834"/>
                  </a:cubicBezTo>
                  <a:cubicBezTo>
                    <a:pt x="63744" y="47374"/>
                    <a:pt x="63307" y="46984"/>
                    <a:pt x="62847" y="46623"/>
                  </a:cubicBezTo>
                  <a:cubicBezTo>
                    <a:pt x="62411" y="46303"/>
                    <a:pt x="61922" y="45988"/>
                    <a:pt x="61392" y="45697"/>
                  </a:cubicBezTo>
                  <a:cubicBezTo>
                    <a:pt x="61340" y="45552"/>
                    <a:pt x="61293" y="45406"/>
                    <a:pt x="61223" y="45261"/>
                  </a:cubicBezTo>
                  <a:cubicBezTo>
                    <a:pt x="61124" y="45092"/>
                    <a:pt x="61002" y="44876"/>
                    <a:pt x="60833" y="44655"/>
                  </a:cubicBezTo>
                  <a:cubicBezTo>
                    <a:pt x="60496" y="44265"/>
                    <a:pt x="60106" y="43904"/>
                    <a:pt x="59716" y="43613"/>
                  </a:cubicBezTo>
                  <a:cubicBezTo>
                    <a:pt x="59279" y="43276"/>
                    <a:pt x="58796" y="42984"/>
                    <a:pt x="58260" y="42693"/>
                  </a:cubicBezTo>
                  <a:cubicBezTo>
                    <a:pt x="57899" y="42495"/>
                    <a:pt x="57509" y="42303"/>
                    <a:pt x="57119" y="42135"/>
                  </a:cubicBezTo>
                  <a:cubicBezTo>
                    <a:pt x="56828" y="41989"/>
                    <a:pt x="56537" y="41867"/>
                    <a:pt x="56246" y="41721"/>
                  </a:cubicBezTo>
                  <a:cubicBezTo>
                    <a:pt x="56153" y="41675"/>
                    <a:pt x="56054" y="41622"/>
                    <a:pt x="55984" y="41599"/>
                  </a:cubicBezTo>
                  <a:cubicBezTo>
                    <a:pt x="55862" y="41529"/>
                    <a:pt x="55740" y="41477"/>
                    <a:pt x="55617" y="41407"/>
                  </a:cubicBezTo>
                  <a:lnTo>
                    <a:pt x="55617" y="41407"/>
                  </a:lnTo>
                  <a:cubicBezTo>
                    <a:pt x="55885" y="41500"/>
                    <a:pt x="56176" y="41599"/>
                    <a:pt x="56444" y="41721"/>
                  </a:cubicBezTo>
                  <a:cubicBezTo>
                    <a:pt x="57218" y="41989"/>
                    <a:pt x="57992" y="42327"/>
                    <a:pt x="58749" y="42664"/>
                  </a:cubicBezTo>
                  <a:cubicBezTo>
                    <a:pt x="59622" y="43054"/>
                    <a:pt x="60443" y="43468"/>
                    <a:pt x="61293" y="43881"/>
                  </a:cubicBezTo>
                  <a:cubicBezTo>
                    <a:pt x="61805" y="44149"/>
                    <a:pt x="62289" y="44387"/>
                    <a:pt x="62748" y="44655"/>
                  </a:cubicBezTo>
                  <a:cubicBezTo>
                    <a:pt x="63208" y="44900"/>
                    <a:pt x="63645" y="45138"/>
                    <a:pt x="64035" y="45360"/>
                  </a:cubicBezTo>
                  <a:cubicBezTo>
                    <a:pt x="64425" y="45575"/>
                    <a:pt x="64786" y="45796"/>
                    <a:pt x="65124" y="45988"/>
                  </a:cubicBezTo>
                  <a:cubicBezTo>
                    <a:pt x="65659" y="46279"/>
                    <a:pt x="66171" y="46594"/>
                    <a:pt x="66701" y="46885"/>
                  </a:cubicBezTo>
                  <a:cubicBezTo>
                    <a:pt x="66317" y="46425"/>
                    <a:pt x="65880" y="45988"/>
                    <a:pt x="65415" y="45575"/>
                  </a:cubicBezTo>
                  <a:cubicBezTo>
                    <a:pt x="65269" y="45458"/>
                    <a:pt x="65124" y="45313"/>
                    <a:pt x="64978" y="45167"/>
                  </a:cubicBezTo>
                  <a:cubicBezTo>
                    <a:pt x="64809" y="45022"/>
                    <a:pt x="64640" y="44876"/>
                    <a:pt x="64472" y="44754"/>
                  </a:cubicBezTo>
                  <a:cubicBezTo>
                    <a:pt x="64227" y="44533"/>
                    <a:pt x="63988" y="44341"/>
                    <a:pt x="63744" y="44149"/>
                  </a:cubicBezTo>
                  <a:cubicBezTo>
                    <a:pt x="63453" y="43927"/>
                    <a:pt x="63162" y="43735"/>
                    <a:pt x="62847" y="43514"/>
                  </a:cubicBezTo>
                  <a:cubicBezTo>
                    <a:pt x="62580" y="43223"/>
                    <a:pt x="62289" y="42932"/>
                    <a:pt x="61974" y="42664"/>
                  </a:cubicBezTo>
                  <a:cubicBezTo>
                    <a:pt x="61852" y="42548"/>
                    <a:pt x="61730" y="42426"/>
                    <a:pt x="61584" y="42303"/>
                  </a:cubicBezTo>
                  <a:cubicBezTo>
                    <a:pt x="61439" y="42181"/>
                    <a:pt x="61293" y="42059"/>
                    <a:pt x="61124" y="41937"/>
                  </a:cubicBezTo>
                  <a:cubicBezTo>
                    <a:pt x="60903" y="41745"/>
                    <a:pt x="60711" y="41576"/>
                    <a:pt x="60496" y="41430"/>
                  </a:cubicBezTo>
                  <a:cubicBezTo>
                    <a:pt x="59960" y="41017"/>
                    <a:pt x="59401" y="40656"/>
                    <a:pt x="58842" y="40289"/>
                  </a:cubicBezTo>
                  <a:cubicBezTo>
                    <a:pt x="58406" y="40045"/>
                    <a:pt x="57946" y="39754"/>
                    <a:pt x="57463" y="39515"/>
                  </a:cubicBezTo>
                  <a:cubicBezTo>
                    <a:pt x="57195" y="39369"/>
                    <a:pt x="56904" y="39247"/>
                    <a:pt x="56613" y="39102"/>
                  </a:cubicBezTo>
                  <a:lnTo>
                    <a:pt x="56613" y="39102"/>
                  </a:lnTo>
                  <a:cubicBezTo>
                    <a:pt x="56735" y="39125"/>
                    <a:pt x="56857" y="39172"/>
                    <a:pt x="56974" y="39201"/>
                  </a:cubicBezTo>
                  <a:cubicBezTo>
                    <a:pt x="57556" y="39369"/>
                    <a:pt x="58138" y="39538"/>
                    <a:pt x="58697" y="39754"/>
                  </a:cubicBezTo>
                  <a:cubicBezTo>
                    <a:pt x="58988" y="39876"/>
                    <a:pt x="59279" y="39952"/>
                    <a:pt x="59547" y="40045"/>
                  </a:cubicBezTo>
                  <a:cubicBezTo>
                    <a:pt x="59815" y="40167"/>
                    <a:pt x="60082" y="40266"/>
                    <a:pt x="60373" y="40388"/>
                  </a:cubicBezTo>
                  <a:cubicBezTo>
                    <a:pt x="60641" y="40481"/>
                    <a:pt x="60880" y="40604"/>
                    <a:pt x="61148" y="40726"/>
                  </a:cubicBezTo>
                  <a:cubicBezTo>
                    <a:pt x="61392" y="40825"/>
                    <a:pt x="61631" y="40918"/>
                    <a:pt x="61875" y="41040"/>
                  </a:cubicBezTo>
                  <a:cubicBezTo>
                    <a:pt x="62335" y="41308"/>
                    <a:pt x="62795" y="41500"/>
                    <a:pt x="63208" y="41721"/>
                  </a:cubicBezTo>
                  <a:cubicBezTo>
                    <a:pt x="63598" y="41966"/>
                    <a:pt x="63988" y="42158"/>
                    <a:pt x="64303" y="42373"/>
                  </a:cubicBezTo>
                  <a:cubicBezTo>
                    <a:pt x="64809" y="42717"/>
                    <a:pt x="65321" y="43078"/>
                    <a:pt x="65828" y="43421"/>
                  </a:cubicBezTo>
                  <a:cubicBezTo>
                    <a:pt x="65467" y="42909"/>
                    <a:pt x="65054" y="42426"/>
                    <a:pt x="64617" y="41989"/>
                  </a:cubicBezTo>
                  <a:cubicBezTo>
                    <a:pt x="64373" y="41768"/>
                    <a:pt x="64181" y="41552"/>
                    <a:pt x="63936" y="41354"/>
                  </a:cubicBezTo>
                  <a:cubicBezTo>
                    <a:pt x="63208" y="40749"/>
                    <a:pt x="62434" y="40243"/>
                    <a:pt x="61631" y="39754"/>
                  </a:cubicBezTo>
                  <a:cubicBezTo>
                    <a:pt x="61538" y="39684"/>
                    <a:pt x="61415" y="39637"/>
                    <a:pt x="61316" y="39562"/>
                  </a:cubicBezTo>
                  <a:cubicBezTo>
                    <a:pt x="61293" y="39538"/>
                    <a:pt x="61270" y="39515"/>
                    <a:pt x="61247" y="39492"/>
                  </a:cubicBezTo>
                  <a:cubicBezTo>
                    <a:pt x="61049" y="39317"/>
                    <a:pt x="60857" y="39125"/>
                    <a:pt x="60641" y="38956"/>
                  </a:cubicBezTo>
                  <a:cubicBezTo>
                    <a:pt x="60007" y="38421"/>
                    <a:pt x="59331" y="37984"/>
                    <a:pt x="58604" y="37547"/>
                  </a:cubicBezTo>
                  <a:cubicBezTo>
                    <a:pt x="57899" y="37163"/>
                    <a:pt x="57172" y="36796"/>
                    <a:pt x="56421" y="36505"/>
                  </a:cubicBezTo>
                  <a:cubicBezTo>
                    <a:pt x="55885" y="36290"/>
                    <a:pt x="55350" y="36144"/>
                    <a:pt x="54791" y="35970"/>
                  </a:cubicBezTo>
                  <a:cubicBezTo>
                    <a:pt x="53993" y="35778"/>
                    <a:pt x="53190" y="35586"/>
                    <a:pt x="52369" y="35487"/>
                  </a:cubicBezTo>
                  <a:cubicBezTo>
                    <a:pt x="51834" y="35417"/>
                    <a:pt x="51275" y="35364"/>
                    <a:pt x="50745" y="35364"/>
                  </a:cubicBezTo>
                  <a:cubicBezTo>
                    <a:pt x="50566" y="35364"/>
                    <a:pt x="50398" y="35354"/>
                    <a:pt x="50234" y="35354"/>
                  </a:cubicBezTo>
                  <a:cubicBezTo>
                    <a:pt x="50151" y="35354"/>
                    <a:pt x="50070" y="35357"/>
                    <a:pt x="49988" y="35364"/>
                  </a:cubicBezTo>
                  <a:cubicBezTo>
                    <a:pt x="49482" y="35388"/>
                    <a:pt x="49045" y="35388"/>
                    <a:pt x="48609" y="35463"/>
                  </a:cubicBezTo>
                  <a:cubicBezTo>
                    <a:pt x="48387" y="35487"/>
                    <a:pt x="48195" y="35510"/>
                    <a:pt x="48003" y="35562"/>
                  </a:cubicBezTo>
                  <a:cubicBezTo>
                    <a:pt x="47805" y="35586"/>
                    <a:pt x="47636" y="35632"/>
                    <a:pt x="47468" y="35679"/>
                  </a:cubicBezTo>
                  <a:cubicBezTo>
                    <a:pt x="46932" y="35801"/>
                    <a:pt x="46402" y="35970"/>
                    <a:pt x="45890" y="36191"/>
                  </a:cubicBezTo>
                  <a:cubicBezTo>
                    <a:pt x="46426" y="36168"/>
                    <a:pt x="46984" y="36115"/>
                    <a:pt x="47514" y="36115"/>
                  </a:cubicBezTo>
                  <a:cubicBezTo>
                    <a:pt x="47629" y="36108"/>
                    <a:pt x="47748" y="36105"/>
                    <a:pt x="47870" y="36105"/>
                  </a:cubicBezTo>
                  <a:cubicBezTo>
                    <a:pt x="48114" y="36105"/>
                    <a:pt x="48372" y="36115"/>
                    <a:pt x="48632" y="36115"/>
                  </a:cubicBezTo>
                  <a:cubicBezTo>
                    <a:pt x="49045" y="36144"/>
                    <a:pt x="49482" y="36191"/>
                    <a:pt x="49942" y="36238"/>
                  </a:cubicBezTo>
                  <a:cubicBezTo>
                    <a:pt x="50186" y="36238"/>
                    <a:pt x="50425" y="36290"/>
                    <a:pt x="50669" y="36313"/>
                  </a:cubicBezTo>
                  <a:cubicBezTo>
                    <a:pt x="50914" y="36360"/>
                    <a:pt x="51152" y="36360"/>
                    <a:pt x="51397" y="36406"/>
                  </a:cubicBezTo>
                  <a:cubicBezTo>
                    <a:pt x="51641" y="36459"/>
                    <a:pt x="51909" y="36505"/>
                    <a:pt x="52148" y="36552"/>
                  </a:cubicBezTo>
                  <a:cubicBezTo>
                    <a:pt x="52416" y="36604"/>
                    <a:pt x="52683" y="36651"/>
                    <a:pt x="52928" y="36727"/>
                  </a:cubicBezTo>
                  <a:cubicBezTo>
                    <a:pt x="53458" y="36820"/>
                    <a:pt x="53970" y="36942"/>
                    <a:pt x="54500" y="37088"/>
                  </a:cubicBezTo>
                  <a:cubicBezTo>
                    <a:pt x="55012" y="37233"/>
                    <a:pt x="55518" y="37379"/>
                    <a:pt x="56031" y="37571"/>
                  </a:cubicBezTo>
                  <a:cubicBezTo>
                    <a:pt x="56176" y="37623"/>
                    <a:pt x="56345" y="37693"/>
                    <a:pt x="56491" y="37745"/>
                  </a:cubicBezTo>
                  <a:cubicBezTo>
                    <a:pt x="55862" y="37600"/>
                    <a:pt x="55227" y="37454"/>
                    <a:pt x="54575" y="37355"/>
                  </a:cubicBezTo>
                  <a:cubicBezTo>
                    <a:pt x="53947" y="37280"/>
                    <a:pt x="53335" y="37233"/>
                    <a:pt x="52707" y="37210"/>
                  </a:cubicBezTo>
                  <a:cubicBezTo>
                    <a:pt x="52513" y="37210"/>
                    <a:pt x="52319" y="37199"/>
                    <a:pt x="52132" y="37199"/>
                  </a:cubicBezTo>
                  <a:cubicBezTo>
                    <a:pt x="52038" y="37199"/>
                    <a:pt x="51946" y="37202"/>
                    <a:pt x="51857" y="37210"/>
                  </a:cubicBezTo>
                  <a:cubicBezTo>
                    <a:pt x="51298" y="37233"/>
                    <a:pt x="50792" y="37233"/>
                    <a:pt x="50308" y="37309"/>
                  </a:cubicBezTo>
                  <a:cubicBezTo>
                    <a:pt x="50110" y="37332"/>
                    <a:pt x="49918" y="37355"/>
                    <a:pt x="49750" y="37379"/>
                  </a:cubicBezTo>
                  <a:lnTo>
                    <a:pt x="48969" y="37379"/>
                  </a:lnTo>
                  <a:cubicBezTo>
                    <a:pt x="48440" y="37379"/>
                    <a:pt x="47881" y="37425"/>
                    <a:pt x="47345" y="37524"/>
                  </a:cubicBezTo>
                  <a:cubicBezTo>
                    <a:pt x="47345" y="37524"/>
                    <a:pt x="47514" y="37547"/>
                    <a:pt x="47834" y="37600"/>
                  </a:cubicBezTo>
                  <a:cubicBezTo>
                    <a:pt x="48003" y="37646"/>
                    <a:pt x="48172" y="37670"/>
                    <a:pt x="48364" y="37716"/>
                  </a:cubicBezTo>
                  <a:cubicBezTo>
                    <a:pt x="47980" y="37815"/>
                    <a:pt x="47590" y="37961"/>
                    <a:pt x="47223" y="38106"/>
                  </a:cubicBezTo>
                  <a:cubicBezTo>
                    <a:pt x="47834" y="38083"/>
                    <a:pt x="48463" y="38060"/>
                    <a:pt x="49068" y="38036"/>
                  </a:cubicBezTo>
                  <a:cubicBezTo>
                    <a:pt x="49336" y="38036"/>
                    <a:pt x="49627" y="38036"/>
                    <a:pt x="49942" y="38060"/>
                  </a:cubicBezTo>
                  <a:lnTo>
                    <a:pt x="49988" y="38060"/>
                  </a:lnTo>
                  <a:cubicBezTo>
                    <a:pt x="50378" y="38153"/>
                    <a:pt x="50815" y="38275"/>
                    <a:pt x="51251" y="38397"/>
                  </a:cubicBezTo>
                  <a:cubicBezTo>
                    <a:pt x="51688" y="38496"/>
                    <a:pt x="52148" y="38665"/>
                    <a:pt x="52608" y="38811"/>
                  </a:cubicBezTo>
                  <a:cubicBezTo>
                    <a:pt x="53073" y="38979"/>
                    <a:pt x="53580" y="39125"/>
                    <a:pt x="54040" y="39317"/>
                  </a:cubicBezTo>
                  <a:cubicBezTo>
                    <a:pt x="54744" y="39562"/>
                    <a:pt x="55425" y="39853"/>
                    <a:pt x="56077" y="40144"/>
                  </a:cubicBezTo>
                  <a:cubicBezTo>
                    <a:pt x="56368" y="40266"/>
                    <a:pt x="56683" y="40411"/>
                    <a:pt x="56974" y="40534"/>
                  </a:cubicBezTo>
                  <a:cubicBezTo>
                    <a:pt x="56950" y="40534"/>
                    <a:pt x="56904" y="40534"/>
                    <a:pt x="56881" y="40510"/>
                  </a:cubicBezTo>
                  <a:cubicBezTo>
                    <a:pt x="56200" y="40266"/>
                    <a:pt x="55472" y="40074"/>
                    <a:pt x="54767" y="39928"/>
                  </a:cubicBezTo>
                  <a:cubicBezTo>
                    <a:pt x="54331" y="39829"/>
                    <a:pt x="53918" y="39730"/>
                    <a:pt x="53481" y="39684"/>
                  </a:cubicBezTo>
                  <a:cubicBezTo>
                    <a:pt x="53219" y="39661"/>
                    <a:pt x="52951" y="39608"/>
                    <a:pt x="52707" y="39585"/>
                  </a:cubicBezTo>
                  <a:cubicBezTo>
                    <a:pt x="52439" y="39562"/>
                    <a:pt x="52200" y="39538"/>
                    <a:pt x="51979" y="39538"/>
                  </a:cubicBezTo>
                  <a:cubicBezTo>
                    <a:pt x="51735" y="39515"/>
                    <a:pt x="51519" y="39492"/>
                    <a:pt x="51298" y="39492"/>
                  </a:cubicBezTo>
                  <a:lnTo>
                    <a:pt x="50693" y="39492"/>
                  </a:lnTo>
                  <a:cubicBezTo>
                    <a:pt x="50087" y="39492"/>
                    <a:pt x="49482" y="39538"/>
                    <a:pt x="48876" y="39637"/>
                  </a:cubicBezTo>
                  <a:cubicBezTo>
                    <a:pt x="48801" y="39515"/>
                    <a:pt x="48731" y="39369"/>
                    <a:pt x="48655" y="39247"/>
                  </a:cubicBezTo>
                  <a:lnTo>
                    <a:pt x="48655" y="39247"/>
                  </a:lnTo>
                  <a:cubicBezTo>
                    <a:pt x="48731" y="39463"/>
                    <a:pt x="48777" y="39684"/>
                    <a:pt x="48853" y="39876"/>
                  </a:cubicBezTo>
                  <a:cubicBezTo>
                    <a:pt x="48609" y="39608"/>
                    <a:pt x="48341" y="39294"/>
                    <a:pt x="48073" y="39003"/>
                  </a:cubicBezTo>
                  <a:cubicBezTo>
                    <a:pt x="47805" y="38712"/>
                    <a:pt x="47514" y="38421"/>
                    <a:pt x="47223" y="38106"/>
                  </a:cubicBezTo>
                  <a:cubicBezTo>
                    <a:pt x="46641" y="37478"/>
                    <a:pt x="46012" y="36919"/>
                    <a:pt x="45384" y="36290"/>
                  </a:cubicBezTo>
                  <a:cubicBezTo>
                    <a:pt x="44970" y="35900"/>
                    <a:pt x="44534" y="35487"/>
                    <a:pt x="44097" y="35097"/>
                  </a:cubicBezTo>
                  <a:cubicBezTo>
                    <a:pt x="44021" y="34905"/>
                    <a:pt x="43928" y="34712"/>
                    <a:pt x="43853" y="34515"/>
                  </a:cubicBezTo>
                  <a:lnTo>
                    <a:pt x="43853" y="34515"/>
                  </a:lnTo>
                  <a:cubicBezTo>
                    <a:pt x="43876" y="34660"/>
                    <a:pt x="43905" y="34806"/>
                    <a:pt x="43928" y="34951"/>
                  </a:cubicBezTo>
                  <a:cubicBezTo>
                    <a:pt x="43055" y="34154"/>
                    <a:pt x="42129" y="33379"/>
                    <a:pt x="41186" y="32599"/>
                  </a:cubicBezTo>
                  <a:cubicBezTo>
                    <a:pt x="40994" y="32454"/>
                    <a:pt x="40820" y="32308"/>
                    <a:pt x="40651" y="32186"/>
                  </a:cubicBezTo>
                  <a:cubicBezTo>
                    <a:pt x="40796" y="32116"/>
                    <a:pt x="40942" y="32070"/>
                    <a:pt x="41111" y="32017"/>
                  </a:cubicBezTo>
                  <a:cubicBezTo>
                    <a:pt x="41256" y="31971"/>
                    <a:pt x="41402" y="31924"/>
                    <a:pt x="41576" y="31872"/>
                  </a:cubicBezTo>
                  <a:cubicBezTo>
                    <a:pt x="41769" y="31825"/>
                    <a:pt x="41961" y="31779"/>
                    <a:pt x="42159" y="31703"/>
                  </a:cubicBezTo>
                  <a:cubicBezTo>
                    <a:pt x="42566" y="31633"/>
                    <a:pt x="43032" y="31534"/>
                    <a:pt x="43561" y="31458"/>
                  </a:cubicBezTo>
                  <a:cubicBezTo>
                    <a:pt x="44074" y="31389"/>
                    <a:pt x="44633" y="31342"/>
                    <a:pt x="45215" y="31266"/>
                  </a:cubicBezTo>
                  <a:cubicBezTo>
                    <a:pt x="45820" y="31220"/>
                    <a:pt x="46449" y="31196"/>
                    <a:pt x="47078" y="31167"/>
                  </a:cubicBezTo>
                  <a:cubicBezTo>
                    <a:pt x="47735" y="31144"/>
                    <a:pt x="48416" y="31121"/>
                    <a:pt x="49092" y="31097"/>
                  </a:cubicBezTo>
                  <a:cubicBezTo>
                    <a:pt x="49843" y="31097"/>
                    <a:pt x="50570" y="31074"/>
                    <a:pt x="51298" y="31051"/>
                  </a:cubicBezTo>
                  <a:cubicBezTo>
                    <a:pt x="51665" y="31051"/>
                    <a:pt x="52026" y="31022"/>
                    <a:pt x="52392" y="31022"/>
                  </a:cubicBezTo>
                  <a:lnTo>
                    <a:pt x="53266" y="31022"/>
                  </a:lnTo>
                  <a:cubicBezTo>
                    <a:pt x="53603" y="31022"/>
                    <a:pt x="53970" y="31022"/>
                    <a:pt x="54308" y="31051"/>
                  </a:cubicBezTo>
                  <a:cubicBezTo>
                    <a:pt x="54485" y="31051"/>
                    <a:pt x="54665" y="31043"/>
                    <a:pt x="54840" y="31043"/>
                  </a:cubicBezTo>
                  <a:cubicBezTo>
                    <a:pt x="54999" y="31043"/>
                    <a:pt x="55154" y="31049"/>
                    <a:pt x="55303" y="31074"/>
                  </a:cubicBezTo>
                  <a:cubicBezTo>
                    <a:pt x="55908" y="31121"/>
                    <a:pt x="56491" y="31167"/>
                    <a:pt x="57073" y="31196"/>
                  </a:cubicBezTo>
                  <a:cubicBezTo>
                    <a:pt x="57195" y="31220"/>
                    <a:pt x="57317" y="31266"/>
                    <a:pt x="57439" y="31290"/>
                  </a:cubicBezTo>
                  <a:cubicBezTo>
                    <a:pt x="57387" y="31266"/>
                    <a:pt x="57340" y="31243"/>
                    <a:pt x="57294" y="31220"/>
                  </a:cubicBezTo>
                  <a:cubicBezTo>
                    <a:pt x="57533" y="31220"/>
                    <a:pt x="57777" y="31290"/>
                    <a:pt x="57992" y="31313"/>
                  </a:cubicBezTo>
                  <a:cubicBezTo>
                    <a:pt x="58284" y="31342"/>
                    <a:pt x="58551" y="31389"/>
                    <a:pt x="58819" y="31412"/>
                  </a:cubicBezTo>
                  <a:cubicBezTo>
                    <a:pt x="59331" y="31487"/>
                    <a:pt x="59815" y="31511"/>
                    <a:pt x="60228" y="31604"/>
                  </a:cubicBezTo>
                  <a:cubicBezTo>
                    <a:pt x="60932" y="31749"/>
                    <a:pt x="61608" y="31872"/>
                    <a:pt x="62289" y="31947"/>
                  </a:cubicBezTo>
                  <a:cubicBezTo>
                    <a:pt x="61776" y="31703"/>
                    <a:pt x="61247" y="31487"/>
                    <a:pt x="60688" y="31266"/>
                  </a:cubicBezTo>
                  <a:cubicBezTo>
                    <a:pt x="60129" y="31022"/>
                    <a:pt x="59570" y="30830"/>
                    <a:pt x="58965" y="30661"/>
                  </a:cubicBezTo>
                  <a:cubicBezTo>
                    <a:pt x="58941" y="30661"/>
                    <a:pt x="58895" y="30661"/>
                    <a:pt x="58866" y="30638"/>
                  </a:cubicBezTo>
                  <a:lnTo>
                    <a:pt x="58866" y="30638"/>
                  </a:lnTo>
                  <a:cubicBezTo>
                    <a:pt x="58965" y="30661"/>
                    <a:pt x="59064" y="30661"/>
                    <a:pt x="59157" y="30684"/>
                  </a:cubicBezTo>
                  <a:cubicBezTo>
                    <a:pt x="58697" y="30469"/>
                    <a:pt x="58214" y="30271"/>
                    <a:pt x="57731" y="30079"/>
                  </a:cubicBezTo>
                  <a:cubicBezTo>
                    <a:pt x="57242" y="29858"/>
                    <a:pt x="56735" y="29712"/>
                    <a:pt x="56223" y="29566"/>
                  </a:cubicBezTo>
                  <a:cubicBezTo>
                    <a:pt x="55763" y="29450"/>
                    <a:pt x="55280" y="29275"/>
                    <a:pt x="54721" y="29182"/>
                  </a:cubicBezTo>
                  <a:cubicBezTo>
                    <a:pt x="54185" y="29083"/>
                    <a:pt x="53627" y="28984"/>
                    <a:pt x="53021" y="28914"/>
                  </a:cubicBezTo>
                  <a:cubicBezTo>
                    <a:pt x="52876" y="28891"/>
                    <a:pt x="52753" y="28868"/>
                    <a:pt x="52608" y="28868"/>
                  </a:cubicBezTo>
                  <a:cubicBezTo>
                    <a:pt x="52416" y="28769"/>
                    <a:pt x="52224" y="28693"/>
                    <a:pt x="52026" y="28600"/>
                  </a:cubicBezTo>
                  <a:cubicBezTo>
                    <a:pt x="51834" y="28524"/>
                    <a:pt x="51618" y="28431"/>
                    <a:pt x="51397" y="28332"/>
                  </a:cubicBezTo>
                  <a:cubicBezTo>
                    <a:pt x="50960" y="28164"/>
                    <a:pt x="50524" y="27966"/>
                    <a:pt x="50087" y="27774"/>
                  </a:cubicBezTo>
                  <a:cubicBezTo>
                    <a:pt x="49528" y="27558"/>
                    <a:pt x="48946" y="27337"/>
                    <a:pt x="48341" y="27122"/>
                  </a:cubicBezTo>
                  <a:cubicBezTo>
                    <a:pt x="48923" y="27023"/>
                    <a:pt x="49528" y="26924"/>
                    <a:pt x="50110" y="26830"/>
                  </a:cubicBezTo>
                  <a:cubicBezTo>
                    <a:pt x="51036" y="26656"/>
                    <a:pt x="52002" y="26487"/>
                    <a:pt x="52928" y="26295"/>
                  </a:cubicBezTo>
                  <a:cubicBezTo>
                    <a:pt x="54965" y="25905"/>
                    <a:pt x="56974" y="25445"/>
                    <a:pt x="58988" y="25032"/>
                  </a:cubicBezTo>
                  <a:cubicBezTo>
                    <a:pt x="59937" y="24863"/>
                    <a:pt x="60833" y="24647"/>
                    <a:pt x="61683" y="24525"/>
                  </a:cubicBezTo>
                  <a:cubicBezTo>
                    <a:pt x="62120" y="24450"/>
                    <a:pt x="62533" y="24380"/>
                    <a:pt x="62941" y="24304"/>
                  </a:cubicBezTo>
                  <a:cubicBezTo>
                    <a:pt x="63354" y="24257"/>
                    <a:pt x="63744" y="24211"/>
                    <a:pt x="64105" y="24159"/>
                  </a:cubicBezTo>
                  <a:cubicBezTo>
                    <a:pt x="64495" y="24112"/>
                    <a:pt x="64862" y="24036"/>
                    <a:pt x="65199" y="24013"/>
                  </a:cubicBezTo>
                  <a:cubicBezTo>
                    <a:pt x="65537" y="23990"/>
                    <a:pt x="65880" y="23943"/>
                    <a:pt x="66171" y="23920"/>
                  </a:cubicBezTo>
                  <a:cubicBezTo>
                    <a:pt x="66486" y="23891"/>
                    <a:pt x="66777" y="23867"/>
                    <a:pt x="67045" y="23844"/>
                  </a:cubicBezTo>
                  <a:cubicBezTo>
                    <a:pt x="67627" y="23798"/>
                    <a:pt x="68209" y="23821"/>
                    <a:pt x="68791" y="23798"/>
                  </a:cubicBezTo>
                  <a:cubicBezTo>
                    <a:pt x="68907" y="23798"/>
                    <a:pt x="69006" y="23798"/>
                    <a:pt x="69082" y="23774"/>
                  </a:cubicBezTo>
                  <a:lnTo>
                    <a:pt x="69198" y="23774"/>
                  </a:lnTo>
                  <a:cubicBezTo>
                    <a:pt x="69198" y="23774"/>
                    <a:pt x="68692" y="23699"/>
                    <a:pt x="67796" y="23553"/>
                  </a:cubicBezTo>
                  <a:cubicBezTo>
                    <a:pt x="67574" y="23530"/>
                    <a:pt x="67336" y="23483"/>
                    <a:pt x="67045" y="23454"/>
                  </a:cubicBezTo>
                  <a:cubicBezTo>
                    <a:pt x="66777" y="23454"/>
                    <a:pt x="66486" y="23431"/>
                    <a:pt x="66171" y="23431"/>
                  </a:cubicBezTo>
                  <a:cubicBezTo>
                    <a:pt x="65851" y="23408"/>
                    <a:pt x="65514" y="23384"/>
                    <a:pt x="65176" y="23384"/>
                  </a:cubicBezTo>
                  <a:cubicBezTo>
                    <a:pt x="65103" y="23373"/>
                    <a:pt x="65036" y="23367"/>
                    <a:pt x="64972" y="23367"/>
                  </a:cubicBezTo>
                  <a:cubicBezTo>
                    <a:pt x="64908" y="23367"/>
                    <a:pt x="64847" y="23373"/>
                    <a:pt x="64786" y="23384"/>
                  </a:cubicBezTo>
                  <a:cubicBezTo>
                    <a:pt x="64571" y="23338"/>
                    <a:pt x="64303" y="23309"/>
                    <a:pt x="63936" y="23262"/>
                  </a:cubicBezTo>
                  <a:cubicBezTo>
                    <a:pt x="63744" y="23239"/>
                    <a:pt x="63523" y="23192"/>
                    <a:pt x="63284" y="23163"/>
                  </a:cubicBezTo>
                  <a:cubicBezTo>
                    <a:pt x="63063" y="23163"/>
                    <a:pt x="62795" y="23140"/>
                    <a:pt x="62504" y="23140"/>
                  </a:cubicBezTo>
                  <a:cubicBezTo>
                    <a:pt x="62242" y="23116"/>
                    <a:pt x="61951" y="23116"/>
                    <a:pt x="61631" y="23093"/>
                  </a:cubicBezTo>
                  <a:cubicBezTo>
                    <a:pt x="61316" y="23093"/>
                    <a:pt x="61002" y="23116"/>
                    <a:pt x="60664" y="23116"/>
                  </a:cubicBezTo>
                  <a:cubicBezTo>
                    <a:pt x="60298" y="23140"/>
                    <a:pt x="59960" y="23140"/>
                    <a:pt x="59593" y="23163"/>
                  </a:cubicBezTo>
                  <a:cubicBezTo>
                    <a:pt x="59232" y="23192"/>
                    <a:pt x="58842" y="23239"/>
                    <a:pt x="58458" y="23262"/>
                  </a:cubicBezTo>
                  <a:cubicBezTo>
                    <a:pt x="57410" y="23361"/>
                    <a:pt x="56368" y="23530"/>
                    <a:pt x="55326" y="23699"/>
                  </a:cubicBezTo>
                  <a:cubicBezTo>
                    <a:pt x="54698" y="23821"/>
                    <a:pt x="54063" y="23920"/>
                    <a:pt x="53434" y="24036"/>
                  </a:cubicBezTo>
                  <a:cubicBezTo>
                    <a:pt x="52561" y="24211"/>
                    <a:pt x="51688" y="24403"/>
                    <a:pt x="50792" y="24572"/>
                  </a:cubicBezTo>
                  <a:cubicBezTo>
                    <a:pt x="50279" y="24694"/>
                    <a:pt x="49750" y="24793"/>
                    <a:pt x="49237" y="24909"/>
                  </a:cubicBezTo>
                  <a:cubicBezTo>
                    <a:pt x="48777" y="24764"/>
                    <a:pt x="48317" y="24647"/>
                    <a:pt x="47858" y="24549"/>
                  </a:cubicBezTo>
                  <a:cubicBezTo>
                    <a:pt x="47689" y="24525"/>
                    <a:pt x="47514" y="24473"/>
                    <a:pt x="47322" y="24426"/>
                  </a:cubicBezTo>
                  <a:cubicBezTo>
                    <a:pt x="47223" y="24426"/>
                    <a:pt x="47153" y="24403"/>
                    <a:pt x="47054" y="24380"/>
                  </a:cubicBezTo>
                  <a:cubicBezTo>
                    <a:pt x="46839" y="24327"/>
                    <a:pt x="46618" y="24281"/>
                    <a:pt x="46402" y="24234"/>
                  </a:cubicBezTo>
                  <a:cubicBezTo>
                    <a:pt x="46257" y="24211"/>
                    <a:pt x="46088" y="24159"/>
                    <a:pt x="45913" y="24135"/>
                  </a:cubicBezTo>
                  <a:cubicBezTo>
                    <a:pt x="45744" y="24112"/>
                    <a:pt x="45552" y="24089"/>
                    <a:pt x="45384" y="24065"/>
                  </a:cubicBezTo>
                  <a:cubicBezTo>
                    <a:pt x="44994" y="23990"/>
                    <a:pt x="44603" y="23943"/>
                    <a:pt x="44167" y="23891"/>
                  </a:cubicBezTo>
                  <a:cubicBezTo>
                    <a:pt x="43369" y="23774"/>
                    <a:pt x="42519" y="23745"/>
                    <a:pt x="41693" y="23745"/>
                  </a:cubicBezTo>
                  <a:cubicBezTo>
                    <a:pt x="41087" y="23745"/>
                    <a:pt x="40459" y="23774"/>
                    <a:pt x="39830" y="23798"/>
                  </a:cubicBezTo>
                  <a:cubicBezTo>
                    <a:pt x="39318" y="23844"/>
                    <a:pt x="38811" y="23891"/>
                    <a:pt x="38322" y="23966"/>
                  </a:cubicBezTo>
                  <a:cubicBezTo>
                    <a:pt x="38177" y="23966"/>
                    <a:pt x="38055" y="23990"/>
                    <a:pt x="37909" y="24013"/>
                  </a:cubicBezTo>
                  <a:cubicBezTo>
                    <a:pt x="38375" y="23891"/>
                    <a:pt x="38858" y="23774"/>
                    <a:pt x="39341" y="23652"/>
                  </a:cubicBezTo>
                  <a:cubicBezTo>
                    <a:pt x="40144" y="23431"/>
                    <a:pt x="40994" y="23239"/>
                    <a:pt x="41838" y="23047"/>
                  </a:cubicBezTo>
                  <a:cubicBezTo>
                    <a:pt x="42595" y="22872"/>
                    <a:pt x="43323" y="22703"/>
                    <a:pt x="44050" y="22558"/>
                  </a:cubicBezTo>
                  <a:cubicBezTo>
                    <a:pt x="44411" y="22511"/>
                    <a:pt x="44749" y="22435"/>
                    <a:pt x="45092" y="22366"/>
                  </a:cubicBezTo>
                  <a:cubicBezTo>
                    <a:pt x="45308" y="22342"/>
                    <a:pt x="45529" y="22290"/>
                    <a:pt x="45744" y="22243"/>
                  </a:cubicBezTo>
                  <a:cubicBezTo>
                    <a:pt x="46204" y="22173"/>
                    <a:pt x="46641" y="22074"/>
                    <a:pt x="47054" y="22028"/>
                  </a:cubicBezTo>
                  <a:cubicBezTo>
                    <a:pt x="47491" y="21976"/>
                    <a:pt x="47927" y="21929"/>
                    <a:pt x="48341" y="21853"/>
                  </a:cubicBezTo>
                  <a:cubicBezTo>
                    <a:pt x="48777" y="21807"/>
                    <a:pt x="49191" y="21760"/>
                    <a:pt x="49604" y="21708"/>
                  </a:cubicBezTo>
                  <a:cubicBezTo>
                    <a:pt x="50017" y="21638"/>
                    <a:pt x="50425" y="21615"/>
                    <a:pt x="50838" y="21562"/>
                  </a:cubicBezTo>
                  <a:cubicBezTo>
                    <a:pt x="51228" y="21539"/>
                    <a:pt x="51618" y="21492"/>
                    <a:pt x="52002" y="21446"/>
                  </a:cubicBezTo>
                  <a:cubicBezTo>
                    <a:pt x="52782" y="21370"/>
                    <a:pt x="53510" y="21324"/>
                    <a:pt x="54185" y="21248"/>
                  </a:cubicBezTo>
                  <a:cubicBezTo>
                    <a:pt x="55425" y="21155"/>
                    <a:pt x="56683" y="21032"/>
                    <a:pt x="57923" y="20864"/>
                  </a:cubicBezTo>
                  <a:cubicBezTo>
                    <a:pt x="58167" y="20835"/>
                    <a:pt x="58359" y="20811"/>
                    <a:pt x="58481" y="20788"/>
                  </a:cubicBezTo>
                  <a:cubicBezTo>
                    <a:pt x="58604" y="20788"/>
                    <a:pt x="58674" y="20765"/>
                    <a:pt x="58674" y="20765"/>
                  </a:cubicBezTo>
                  <a:cubicBezTo>
                    <a:pt x="57172" y="20619"/>
                    <a:pt x="55664" y="20544"/>
                    <a:pt x="54162" y="20497"/>
                  </a:cubicBezTo>
                  <a:cubicBezTo>
                    <a:pt x="53481" y="20474"/>
                    <a:pt x="52730" y="20474"/>
                    <a:pt x="51956" y="20474"/>
                  </a:cubicBezTo>
                  <a:cubicBezTo>
                    <a:pt x="51566" y="20474"/>
                    <a:pt x="51152" y="20497"/>
                    <a:pt x="50745" y="20497"/>
                  </a:cubicBezTo>
                  <a:cubicBezTo>
                    <a:pt x="50599" y="20450"/>
                    <a:pt x="50454" y="20398"/>
                    <a:pt x="50308" y="20375"/>
                  </a:cubicBezTo>
                  <a:cubicBezTo>
                    <a:pt x="49784" y="20240"/>
                    <a:pt x="49060" y="20168"/>
                    <a:pt x="48225" y="20168"/>
                  </a:cubicBezTo>
                  <a:cubicBezTo>
                    <a:pt x="48012" y="20168"/>
                    <a:pt x="47792" y="20173"/>
                    <a:pt x="47567" y="20183"/>
                  </a:cubicBezTo>
                  <a:cubicBezTo>
                    <a:pt x="46984" y="20206"/>
                    <a:pt x="46379" y="20282"/>
                    <a:pt x="45744" y="20351"/>
                  </a:cubicBezTo>
                  <a:cubicBezTo>
                    <a:pt x="45430" y="20375"/>
                    <a:pt x="45116" y="20427"/>
                    <a:pt x="44778" y="20450"/>
                  </a:cubicBezTo>
                  <a:cubicBezTo>
                    <a:pt x="44603" y="20474"/>
                    <a:pt x="44458" y="20474"/>
                    <a:pt x="44289" y="20497"/>
                  </a:cubicBezTo>
                  <a:cubicBezTo>
                    <a:pt x="43876" y="20520"/>
                    <a:pt x="43492" y="20544"/>
                    <a:pt x="43102" y="20596"/>
                  </a:cubicBezTo>
                  <a:cubicBezTo>
                    <a:pt x="41914" y="20689"/>
                    <a:pt x="40674" y="20811"/>
                    <a:pt x="39440" y="20957"/>
                  </a:cubicBezTo>
                  <a:cubicBezTo>
                    <a:pt x="38689" y="21056"/>
                    <a:pt x="37961" y="21126"/>
                    <a:pt x="37234" y="21248"/>
                  </a:cubicBezTo>
                  <a:cubicBezTo>
                    <a:pt x="36506" y="21370"/>
                    <a:pt x="35802" y="21492"/>
                    <a:pt x="35097" y="21638"/>
                  </a:cubicBezTo>
                  <a:cubicBezTo>
                    <a:pt x="34416" y="21760"/>
                    <a:pt x="33764" y="21906"/>
                    <a:pt x="33136" y="22074"/>
                  </a:cubicBezTo>
                  <a:cubicBezTo>
                    <a:pt x="32524" y="22220"/>
                    <a:pt x="31942" y="22366"/>
                    <a:pt x="31436" y="22534"/>
                  </a:cubicBezTo>
                  <a:cubicBezTo>
                    <a:pt x="30923" y="22703"/>
                    <a:pt x="30417" y="22872"/>
                    <a:pt x="29934" y="23047"/>
                  </a:cubicBezTo>
                  <a:cubicBezTo>
                    <a:pt x="29375" y="23239"/>
                    <a:pt x="28839" y="23483"/>
                    <a:pt x="28304" y="23722"/>
                  </a:cubicBezTo>
                  <a:cubicBezTo>
                    <a:pt x="27797" y="23431"/>
                    <a:pt x="27285" y="23163"/>
                    <a:pt x="26779" y="22901"/>
                  </a:cubicBezTo>
                  <a:cubicBezTo>
                    <a:pt x="27314" y="22756"/>
                    <a:pt x="27821" y="22610"/>
                    <a:pt x="28333" y="22435"/>
                  </a:cubicBezTo>
                  <a:lnTo>
                    <a:pt x="28333" y="22435"/>
                  </a:lnTo>
                  <a:cubicBezTo>
                    <a:pt x="27990" y="22610"/>
                    <a:pt x="27652" y="22825"/>
                    <a:pt x="27314" y="23018"/>
                  </a:cubicBezTo>
                  <a:cubicBezTo>
                    <a:pt x="27966" y="22849"/>
                    <a:pt x="28572" y="22657"/>
                    <a:pt x="29206" y="22465"/>
                  </a:cubicBezTo>
                  <a:cubicBezTo>
                    <a:pt x="29590" y="22342"/>
                    <a:pt x="30027" y="22197"/>
                    <a:pt x="30487" y="22074"/>
                  </a:cubicBezTo>
                  <a:cubicBezTo>
                    <a:pt x="30976" y="21929"/>
                    <a:pt x="31482" y="21783"/>
                    <a:pt x="32018" y="21615"/>
                  </a:cubicBezTo>
                  <a:cubicBezTo>
                    <a:pt x="32553" y="21446"/>
                    <a:pt x="33136" y="21300"/>
                    <a:pt x="33718" y="21126"/>
                  </a:cubicBezTo>
                  <a:cubicBezTo>
                    <a:pt x="34323" y="20957"/>
                    <a:pt x="34928" y="20765"/>
                    <a:pt x="35557" y="20573"/>
                  </a:cubicBezTo>
                  <a:cubicBezTo>
                    <a:pt x="36017" y="20450"/>
                    <a:pt x="36506" y="20305"/>
                    <a:pt x="36966" y="20159"/>
                  </a:cubicBezTo>
                  <a:cubicBezTo>
                    <a:pt x="37280" y="20060"/>
                    <a:pt x="37595" y="19961"/>
                    <a:pt x="37909" y="19845"/>
                  </a:cubicBezTo>
                  <a:cubicBezTo>
                    <a:pt x="38055" y="19793"/>
                    <a:pt x="38229" y="19746"/>
                    <a:pt x="38375" y="19699"/>
                  </a:cubicBezTo>
                  <a:cubicBezTo>
                    <a:pt x="38689" y="19577"/>
                    <a:pt x="39003" y="19478"/>
                    <a:pt x="39294" y="19379"/>
                  </a:cubicBezTo>
                  <a:cubicBezTo>
                    <a:pt x="39609" y="19286"/>
                    <a:pt x="39900" y="19164"/>
                    <a:pt x="40214" y="19065"/>
                  </a:cubicBezTo>
                  <a:cubicBezTo>
                    <a:pt x="40505" y="18972"/>
                    <a:pt x="40796" y="18873"/>
                    <a:pt x="41087" y="18774"/>
                  </a:cubicBezTo>
                  <a:cubicBezTo>
                    <a:pt x="41378" y="18681"/>
                    <a:pt x="41670" y="18582"/>
                    <a:pt x="41961" y="18506"/>
                  </a:cubicBezTo>
                  <a:cubicBezTo>
                    <a:pt x="42228" y="18413"/>
                    <a:pt x="42496" y="18314"/>
                    <a:pt x="42787" y="18244"/>
                  </a:cubicBezTo>
                  <a:cubicBezTo>
                    <a:pt x="43323" y="18099"/>
                    <a:pt x="43829" y="17924"/>
                    <a:pt x="44289" y="17831"/>
                  </a:cubicBezTo>
                  <a:cubicBezTo>
                    <a:pt x="45069" y="17633"/>
                    <a:pt x="45843" y="17417"/>
                    <a:pt x="46618" y="17342"/>
                  </a:cubicBezTo>
                  <a:cubicBezTo>
                    <a:pt x="46909" y="17295"/>
                    <a:pt x="47130" y="17272"/>
                    <a:pt x="47299" y="17249"/>
                  </a:cubicBezTo>
                  <a:cubicBezTo>
                    <a:pt x="47444" y="17225"/>
                    <a:pt x="47514" y="17196"/>
                    <a:pt x="47514" y="17196"/>
                  </a:cubicBezTo>
                  <a:cubicBezTo>
                    <a:pt x="47107" y="17150"/>
                    <a:pt x="46670" y="17103"/>
                    <a:pt x="46233" y="17103"/>
                  </a:cubicBezTo>
                  <a:cubicBezTo>
                    <a:pt x="46862" y="16934"/>
                    <a:pt x="47514" y="16789"/>
                    <a:pt x="48172" y="16736"/>
                  </a:cubicBezTo>
                  <a:cubicBezTo>
                    <a:pt x="48486" y="16690"/>
                    <a:pt x="48754" y="16643"/>
                    <a:pt x="48923" y="16614"/>
                  </a:cubicBezTo>
                  <a:cubicBezTo>
                    <a:pt x="49092" y="16591"/>
                    <a:pt x="49191" y="16568"/>
                    <a:pt x="49191" y="16568"/>
                  </a:cubicBezTo>
                  <a:cubicBezTo>
                    <a:pt x="48463" y="16469"/>
                    <a:pt x="47712" y="16422"/>
                    <a:pt x="46961" y="16422"/>
                  </a:cubicBezTo>
                  <a:cubicBezTo>
                    <a:pt x="46851" y="16434"/>
                    <a:pt x="46728" y="16434"/>
                    <a:pt x="46604" y="16434"/>
                  </a:cubicBezTo>
                  <a:cubicBezTo>
                    <a:pt x="46479" y="16434"/>
                    <a:pt x="46353" y="16434"/>
                    <a:pt x="46233" y="16445"/>
                  </a:cubicBezTo>
                  <a:cubicBezTo>
                    <a:pt x="45966" y="16469"/>
                    <a:pt x="45698" y="16498"/>
                    <a:pt x="45407" y="16521"/>
                  </a:cubicBezTo>
                  <a:cubicBezTo>
                    <a:pt x="44825" y="16544"/>
                    <a:pt x="44219" y="16667"/>
                    <a:pt x="43585" y="16760"/>
                  </a:cubicBezTo>
                  <a:cubicBezTo>
                    <a:pt x="43102" y="16859"/>
                    <a:pt x="42595" y="16958"/>
                    <a:pt x="42083" y="17051"/>
                  </a:cubicBezTo>
                  <a:cubicBezTo>
                    <a:pt x="41210" y="17272"/>
                    <a:pt x="40336" y="17516"/>
                    <a:pt x="39463" y="17778"/>
                  </a:cubicBezTo>
                  <a:cubicBezTo>
                    <a:pt x="39102" y="17877"/>
                    <a:pt x="38759" y="17976"/>
                    <a:pt x="38398" y="18099"/>
                  </a:cubicBezTo>
                  <a:cubicBezTo>
                    <a:pt x="38229" y="18145"/>
                    <a:pt x="38031" y="18215"/>
                    <a:pt x="37862" y="18267"/>
                  </a:cubicBezTo>
                  <a:cubicBezTo>
                    <a:pt x="37694" y="18314"/>
                    <a:pt x="37525" y="18390"/>
                    <a:pt x="37327" y="18436"/>
                  </a:cubicBezTo>
                  <a:cubicBezTo>
                    <a:pt x="36628" y="18652"/>
                    <a:pt x="35901" y="18873"/>
                    <a:pt x="35196" y="19117"/>
                  </a:cubicBezTo>
                  <a:cubicBezTo>
                    <a:pt x="34492" y="19333"/>
                    <a:pt x="33811" y="19600"/>
                    <a:pt x="33159" y="19816"/>
                  </a:cubicBezTo>
                  <a:cubicBezTo>
                    <a:pt x="32286" y="20136"/>
                    <a:pt x="31436" y="20474"/>
                    <a:pt x="30586" y="20835"/>
                  </a:cubicBezTo>
                  <a:cubicBezTo>
                    <a:pt x="30004" y="21079"/>
                    <a:pt x="29375" y="21300"/>
                    <a:pt x="28816" y="21615"/>
                  </a:cubicBezTo>
                  <a:cubicBezTo>
                    <a:pt x="28595" y="21737"/>
                    <a:pt x="28380" y="21853"/>
                    <a:pt x="28187" y="21952"/>
                  </a:cubicBezTo>
                  <a:cubicBezTo>
                    <a:pt x="27652" y="22220"/>
                    <a:pt x="27140" y="22511"/>
                    <a:pt x="26633" y="22802"/>
                  </a:cubicBezTo>
                  <a:cubicBezTo>
                    <a:pt x="26389" y="22680"/>
                    <a:pt x="26173" y="22558"/>
                    <a:pt x="25929" y="22465"/>
                  </a:cubicBezTo>
                  <a:cubicBezTo>
                    <a:pt x="25713" y="22319"/>
                    <a:pt x="25469" y="22197"/>
                    <a:pt x="25224" y="22074"/>
                  </a:cubicBezTo>
                  <a:cubicBezTo>
                    <a:pt x="25393" y="21882"/>
                    <a:pt x="25568" y="21684"/>
                    <a:pt x="25783" y="21516"/>
                  </a:cubicBezTo>
                  <a:cubicBezTo>
                    <a:pt x="26051" y="21324"/>
                    <a:pt x="26389" y="21155"/>
                    <a:pt x="26802" y="20957"/>
                  </a:cubicBezTo>
                  <a:cubicBezTo>
                    <a:pt x="26901" y="20934"/>
                    <a:pt x="27023" y="20887"/>
                    <a:pt x="27116" y="20811"/>
                  </a:cubicBezTo>
                  <a:cubicBezTo>
                    <a:pt x="27140" y="20811"/>
                    <a:pt x="27192" y="20788"/>
                    <a:pt x="27215" y="20788"/>
                  </a:cubicBezTo>
                  <a:lnTo>
                    <a:pt x="27239" y="20788"/>
                  </a:lnTo>
                  <a:cubicBezTo>
                    <a:pt x="27262" y="20765"/>
                    <a:pt x="27262" y="20765"/>
                    <a:pt x="27285" y="20765"/>
                  </a:cubicBezTo>
                  <a:cubicBezTo>
                    <a:pt x="27338" y="20741"/>
                    <a:pt x="27407" y="20718"/>
                    <a:pt x="27460" y="20689"/>
                  </a:cubicBezTo>
                  <a:cubicBezTo>
                    <a:pt x="27698" y="20596"/>
                    <a:pt x="27943" y="20497"/>
                    <a:pt x="28211" y="20398"/>
                  </a:cubicBezTo>
                  <a:cubicBezTo>
                    <a:pt x="28479" y="20305"/>
                    <a:pt x="28740" y="20229"/>
                    <a:pt x="29032" y="20136"/>
                  </a:cubicBezTo>
                  <a:cubicBezTo>
                    <a:pt x="29154" y="20084"/>
                    <a:pt x="29299" y="20037"/>
                    <a:pt x="29445" y="19990"/>
                  </a:cubicBezTo>
                  <a:cubicBezTo>
                    <a:pt x="29590" y="19938"/>
                    <a:pt x="29736" y="19892"/>
                    <a:pt x="29905" y="19868"/>
                  </a:cubicBezTo>
                  <a:cubicBezTo>
                    <a:pt x="30516" y="19670"/>
                    <a:pt x="31168" y="19525"/>
                    <a:pt x="31826" y="19333"/>
                  </a:cubicBezTo>
                  <a:cubicBezTo>
                    <a:pt x="32501" y="19164"/>
                    <a:pt x="33205" y="19018"/>
                    <a:pt x="33933" y="18850"/>
                  </a:cubicBezTo>
                  <a:cubicBezTo>
                    <a:pt x="34346" y="18751"/>
                    <a:pt x="34760" y="18628"/>
                    <a:pt x="35196" y="18535"/>
                  </a:cubicBezTo>
                  <a:cubicBezTo>
                    <a:pt x="35679" y="18436"/>
                    <a:pt x="36163" y="18291"/>
                    <a:pt x="36652" y="18168"/>
                  </a:cubicBezTo>
                  <a:cubicBezTo>
                    <a:pt x="36844" y="18122"/>
                    <a:pt x="37013" y="18069"/>
                    <a:pt x="37181" y="18023"/>
                  </a:cubicBezTo>
                  <a:cubicBezTo>
                    <a:pt x="37548" y="17924"/>
                    <a:pt x="37909" y="17808"/>
                    <a:pt x="38252" y="17709"/>
                  </a:cubicBezTo>
                  <a:cubicBezTo>
                    <a:pt x="38980" y="17487"/>
                    <a:pt x="39655" y="17295"/>
                    <a:pt x="40336" y="17103"/>
                  </a:cubicBezTo>
                  <a:cubicBezTo>
                    <a:pt x="40994" y="16905"/>
                    <a:pt x="41646" y="16713"/>
                    <a:pt x="42252" y="16521"/>
                  </a:cubicBezTo>
                  <a:cubicBezTo>
                    <a:pt x="42886" y="16375"/>
                    <a:pt x="43468" y="16178"/>
                    <a:pt x="43998" y="16032"/>
                  </a:cubicBezTo>
                  <a:cubicBezTo>
                    <a:pt x="44580" y="15887"/>
                    <a:pt x="45186" y="15741"/>
                    <a:pt x="45768" y="15595"/>
                  </a:cubicBezTo>
                  <a:cubicBezTo>
                    <a:pt x="46088" y="15502"/>
                    <a:pt x="46426" y="15427"/>
                    <a:pt x="46763" y="15357"/>
                  </a:cubicBezTo>
                  <a:cubicBezTo>
                    <a:pt x="47322" y="15235"/>
                    <a:pt x="47636" y="15136"/>
                    <a:pt x="47636" y="15136"/>
                  </a:cubicBezTo>
                  <a:cubicBezTo>
                    <a:pt x="46885" y="15136"/>
                    <a:pt x="46134" y="15159"/>
                    <a:pt x="45407" y="15211"/>
                  </a:cubicBezTo>
                  <a:cubicBezTo>
                    <a:pt x="45360" y="15235"/>
                    <a:pt x="45285" y="15235"/>
                    <a:pt x="45238" y="15235"/>
                  </a:cubicBezTo>
                  <a:cubicBezTo>
                    <a:pt x="45890" y="15066"/>
                    <a:pt x="46548" y="14897"/>
                    <a:pt x="47223" y="14751"/>
                  </a:cubicBezTo>
                  <a:cubicBezTo>
                    <a:pt x="47590" y="14652"/>
                    <a:pt x="47980" y="14553"/>
                    <a:pt x="48341" y="14484"/>
                  </a:cubicBezTo>
                  <a:cubicBezTo>
                    <a:pt x="48969" y="14338"/>
                    <a:pt x="49336" y="14239"/>
                    <a:pt x="49336" y="14239"/>
                  </a:cubicBezTo>
                  <a:cubicBezTo>
                    <a:pt x="48486" y="14239"/>
                    <a:pt x="47636" y="14262"/>
                    <a:pt x="46816" y="14315"/>
                  </a:cubicBezTo>
                  <a:cubicBezTo>
                    <a:pt x="46548" y="14338"/>
                    <a:pt x="46257" y="14361"/>
                    <a:pt x="45966" y="14385"/>
                  </a:cubicBezTo>
                  <a:cubicBezTo>
                    <a:pt x="45675" y="14431"/>
                    <a:pt x="45384" y="14460"/>
                    <a:pt x="45069" y="14507"/>
                  </a:cubicBezTo>
                  <a:cubicBezTo>
                    <a:pt x="44411" y="14577"/>
                    <a:pt x="43730" y="14699"/>
                    <a:pt x="43003" y="14821"/>
                  </a:cubicBezTo>
                  <a:cubicBezTo>
                    <a:pt x="42473" y="14920"/>
                    <a:pt x="41891" y="15042"/>
                    <a:pt x="41332" y="15159"/>
                  </a:cubicBezTo>
                  <a:cubicBezTo>
                    <a:pt x="40336" y="15380"/>
                    <a:pt x="39341" y="15595"/>
                    <a:pt x="38346" y="15863"/>
                  </a:cubicBezTo>
                  <a:cubicBezTo>
                    <a:pt x="37938" y="15962"/>
                    <a:pt x="37525" y="16061"/>
                    <a:pt x="37111" y="16178"/>
                  </a:cubicBezTo>
                  <a:cubicBezTo>
                    <a:pt x="36919" y="16230"/>
                    <a:pt x="36721" y="16277"/>
                    <a:pt x="36506" y="16352"/>
                  </a:cubicBezTo>
                  <a:cubicBezTo>
                    <a:pt x="36308" y="16399"/>
                    <a:pt x="36116" y="16445"/>
                    <a:pt x="35901" y="16498"/>
                  </a:cubicBezTo>
                  <a:cubicBezTo>
                    <a:pt x="35097" y="16690"/>
                    <a:pt x="34247" y="16882"/>
                    <a:pt x="33450" y="17103"/>
                  </a:cubicBezTo>
                  <a:cubicBezTo>
                    <a:pt x="32623" y="17295"/>
                    <a:pt x="31826" y="17540"/>
                    <a:pt x="31069" y="17778"/>
                  </a:cubicBezTo>
                  <a:cubicBezTo>
                    <a:pt x="30295" y="18023"/>
                    <a:pt x="29544" y="18267"/>
                    <a:pt x="28863" y="18535"/>
                  </a:cubicBezTo>
                  <a:cubicBezTo>
                    <a:pt x="28595" y="18628"/>
                    <a:pt x="28356" y="18751"/>
                    <a:pt x="28088" y="18850"/>
                  </a:cubicBezTo>
                  <a:cubicBezTo>
                    <a:pt x="27698" y="19018"/>
                    <a:pt x="27314" y="19187"/>
                    <a:pt x="26948" y="19379"/>
                  </a:cubicBezTo>
                  <a:cubicBezTo>
                    <a:pt x="26656" y="19554"/>
                    <a:pt x="26389" y="19699"/>
                    <a:pt x="26150" y="19816"/>
                  </a:cubicBezTo>
                  <a:cubicBezTo>
                    <a:pt x="26074" y="19868"/>
                    <a:pt x="26004" y="19892"/>
                    <a:pt x="25952" y="19938"/>
                  </a:cubicBezTo>
                  <a:cubicBezTo>
                    <a:pt x="25929" y="19938"/>
                    <a:pt x="25905" y="19938"/>
                    <a:pt x="25905" y="19961"/>
                  </a:cubicBezTo>
                  <a:cubicBezTo>
                    <a:pt x="25882" y="19961"/>
                    <a:pt x="25882" y="19961"/>
                    <a:pt x="25859" y="19990"/>
                  </a:cubicBezTo>
                  <a:lnTo>
                    <a:pt x="25830" y="19990"/>
                  </a:lnTo>
                  <a:cubicBezTo>
                    <a:pt x="25807" y="20014"/>
                    <a:pt x="25783" y="20037"/>
                    <a:pt x="25760" y="20060"/>
                  </a:cubicBezTo>
                  <a:cubicBezTo>
                    <a:pt x="25638" y="20136"/>
                    <a:pt x="25515" y="20206"/>
                    <a:pt x="25422" y="20282"/>
                  </a:cubicBezTo>
                  <a:cubicBezTo>
                    <a:pt x="24986" y="20573"/>
                    <a:pt x="24596" y="20864"/>
                    <a:pt x="24328" y="21126"/>
                  </a:cubicBezTo>
                  <a:cubicBezTo>
                    <a:pt x="24229" y="21248"/>
                    <a:pt x="24136" y="21393"/>
                    <a:pt x="24037" y="21516"/>
                  </a:cubicBezTo>
                  <a:cubicBezTo>
                    <a:pt x="23769" y="21393"/>
                    <a:pt x="23478" y="21248"/>
                    <a:pt x="23210" y="21126"/>
                  </a:cubicBezTo>
                  <a:cubicBezTo>
                    <a:pt x="22750" y="20934"/>
                    <a:pt x="22314" y="20741"/>
                    <a:pt x="21877" y="20544"/>
                  </a:cubicBezTo>
                  <a:cubicBezTo>
                    <a:pt x="22582" y="20282"/>
                    <a:pt x="23263" y="19961"/>
                    <a:pt x="23938" y="19670"/>
                  </a:cubicBezTo>
                  <a:cubicBezTo>
                    <a:pt x="24404" y="19478"/>
                    <a:pt x="24887" y="19286"/>
                    <a:pt x="25422" y="19065"/>
                  </a:cubicBezTo>
                  <a:cubicBezTo>
                    <a:pt x="25952" y="18826"/>
                    <a:pt x="26557" y="18605"/>
                    <a:pt x="27169" y="18361"/>
                  </a:cubicBezTo>
                  <a:cubicBezTo>
                    <a:pt x="27774" y="18099"/>
                    <a:pt x="28426" y="17877"/>
                    <a:pt x="29107" y="17610"/>
                  </a:cubicBezTo>
                  <a:cubicBezTo>
                    <a:pt x="29788" y="17319"/>
                    <a:pt x="30487" y="17103"/>
                    <a:pt x="31191" y="16835"/>
                  </a:cubicBezTo>
                  <a:cubicBezTo>
                    <a:pt x="31919" y="16568"/>
                    <a:pt x="32647" y="16352"/>
                    <a:pt x="33351" y="16084"/>
                  </a:cubicBezTo>
                  <a:cubicBezTo>
                    <a:pt x="34079" y="15840"/>
                    <a:pt x="34830" y="15595"/>
                    <a:pt x="35580" y="15380"/>
                  </a:cubicBezTo>
                  <a:cubicBezTo>
                    <a:pt x="36308" y="15159"/>
                    <a:pt x="37013" y="14943"/>
                    <a:pt x="37717" y="14722"/>
                  </a:cubicBezTo>
                  <a:cubicBezTo>
                    <a:pt x="38445" y="14507"/>
                    <a:pt x="39073" y="14262"/>
                    <a:pt x="39708" y="14047"/>
                  </a:cubicBezTo>
                  <a:cubicBezTo>
                    <a:pt x="40336" y="13826"/>
                    <a:pt x="40942" y="13634"/>
                    <a:pt x="41501" y="13488"/>
                  </a:cubicBezTo>
                  <a:cubicBezTo>
                    <a:pt x="42036" y="13319"/>
                    <a:pt x="42543" y="13197"/>
                    <a:pt x="43003" y="13098"/>
                  </a:cubicBezTo>
                  <a:cubicBezTo>
                    <a:pt x="43125" y="13098"/>
                    <a:pt x="43224" y="13075"/>
                    <a:pt x="43346" y="13052"/>
                  </a:cubicBezTo>
                  <a:cubicBezTo>
                    <a:pt x="43439" y="13052"/>
                    <a:pt x="43561" y="13028"/>
                    <a:pt x="43660" y="13028"/>
                  </a:cubicBezTo>
                  <a:cubicBezTo>
                    <a:pt x="43853" y="12976"/>
                    <a:pt x="44050" y="12976"/>
                    <a:pt x="44219" y="12976"/>
                  </a:cubicBezTo>
                  <a:cubicBezTo>
                    <a:pt x="44268" y="12968"/>
                    <a:pt x="44319" y="12966"/>
                    <a:pt x="44370" y="12966"/>
                  </a:cubicBezTo>
                  <a:cubicBezTo>
                    <a:pt x="44472" y="12966"/>
                    <a:pt x="44574" y="12976"/>
                    <a:pt x="44656" y="12976"/>
                  </a:cubicBezTo>
                  <a:cubicBezTo>
                    <a:pt x="44848" y="12976"/>
                    <a:pt x="45069" y="13028"/>
                    <a:pt x="45261" y="13052"/>
                  </a:cubicBezTo>
                  <a:cubicBezTo>
                    <a:pt x="45069" y="12976"/>
                    <a:pt x="44871" y="12883"/>
                    <a:pt x="44679" y="12830"/>
                  </a:cubicBezTo>
                  <a:cubicBezTo>
                    <a:pt x="44557" y="12807"/>
                    <a:pt x="44388" y="12760"/>
                    <a:pt x="44219" y="12737"/>
                  </a:cubicBezTo>
                  <a:cubicBezTo>
                    <a:pt x="44050" y="12714"/>
                    <a:pt x="43853" y="12685"/>
                    <a:pt x="43637" y="12685"/>
                  </a:cubicBezTo>
                  <a:cubicBezTo>
                    <a:pt x="43439" y="12662"/>
                    <a:pt x="43201" y="12662"/>
                    <a:pt x="42956" y="12662"/>
                  </a:cubicBezTo>
                  <a:cubicBezTo>
                    <a:pt x="42473" y="12685"/>
                    <a:pt x="41937" y="12737"/>
                    <a:pt x="41332" y="12830"/>
                  </a:cubicBezTo>
                  <a:cubicBezTo>
                    <a:pt x="40849" y="12906"/>
                    <a:pt x="40336" y="13005"/>
                    <a:pt x="39801" y="13121"/>
                  </a:cubicBezTo>
                  <a:cubicBezTo>
                    <a:pt x="39999" y="13075"/>
                    <a:pt x="40168" y="13005"/>
                    <a:pt x="40360" y="12929"/>
                  </a:cubicBezTo>
                  <a:cubicBezTo>
                    <a:pt x="41087" y="12714"/>
                    <a:pt x="41745" y="12493"/>
                    <a:pt x="42374" y="12324"/>
                  </a:cubicBezTo>
                  <a:cubicBezTo>
                    <a:pt x="43003" y="12132"/>
                    <a:pt x="43585" y="12010"/>
                    <a:pt x="44097" y="11911"/>
                  </a:cubicBezTo>
                  <a:cubicBezTo>
                    <a:pt x="44243" y="11887"/>
                    <a:pt x="44365" y="11864"/>
                    <a:pt x="44487" y="11841"/>
                  </a:cubicBezTo>
                  <a:cubicBezTo>
                    <a:pt x="44603" y="11841"/>
                    <a:pt x="44726" y="11812"/>
                    <a:pt x="44825" y="11812"/>
                  </a:cubicBezTo>
                  <a:cubicBezTo>
                    <a:pt x="45069" y="11765"/>
                    <a:pt x="45261" y="11765"/>
                    <a:pt x="45453" y="11765"/>
                  </a:cubicBezTo>
                  <a:cubicBezTo>
                    <a:pt x="45519" y="11757"/>
                    <a:pt x="45582" y="11755"/>
                    <a:pt x="45642" y="11755"/>
                  </a:cubicBezTo>
                  <a:cubicBezTo>
                    <a:pt x="45761" y="11755"/>
                    <a:pt x="45869" y="11765"/>
                    <a:pt x="45966" y="11765"/>
                  </a:cubicBezTo>
                  <a:cubicBezTo>
                    <a:pt x="46204" y="11765"/>
                    <a:pt x="46426" y="11812"/>
                    <a:pt x="46670" y="11864"/>
                  </a:cubicBezTo>
                  <a:cubicBezTo>
                    <a:pt x="46449" y="11765"/>
                    <a:pt x="46233" y="11666"/>
                    <a:pt x="45989" y="11620"/>
                  </a:cubicBezTo>
                  <a:cubicBezTo>
                    <a:pt x="45843" y="11573"/>
                    <a:pt x="45675" y="11521"/>
                    <a:pt x="45477" y="11497"/>
                  </a:cubicBezTo>
                  <a:cubicBezTo>
                    <a:pt x="45285" y="11474"/>
                    <a:pt x="45069" y="11427"/>
                    <a:pt x="44825" y="11427"/>
                  </a:cubicBezTo>
                  <a:cubicBezTo>
                    <a:pt x="44580" y="11404"/>
                    <a:pt x="44342" y="11404"/>
                    <a:pt x="44050" y="11404"/>
                  </a:cubicBezTo>
                  <a:cubicBezTo>
                    <a:pt x="43515" y="11404"/>
                    <a:pt x="42886" y="11451"/>
                    <a:pt x="42228" y="11573"/>
                  </a:cubicBezTo>
                  <a:cubicBezTo>
                    <a:pt x="41547" y="11666"/>
                    <a:pt x="40820" y="11812"/>
                    <a:pt x="40092" y="11986"/>
                  </a:cubicBezTo>
                  <a:cubicBezTo>
                    <a:pt x="39539" y="12132"/>
                    <a:pt x="38957" y="12277"/>
                    <a:pt x="38375" y="12423"/>
                  </a:cubicBezTo>
                  <a:cubicBezTo>
                    <a:pt x="37356" y="12685"/>
                    <a:pt x="36308" y="12929"/>
                    <a:pt x="35289" y="13197"/>
                  </a:cubicBezTo>
                  <a:cubicBezTo>
                    <a:pt x="34445" y="13442"/>
                    <a:pt x="33595" y="13704"/>
                    <a:pt x="32746" y="13971"/>
                  </a:cubicBezTo>
                  <a:cubicBezTo>
                    <a:pt x="31896" y="14262"/>
                    <a:pt x="31069" y="14553"/>
                    <a:pt x="30248" y="14844"/>
                  </a:cubicBezTo>
                  <a:cubicBezTo>
                    <a:pt x="29445" y="15159"/>
                    <a:pt x="28647" y="15479"/>
                    <a:pt x="27867" y="15840"/>
                  </a:cubicBezTo>
                  <a:cubicBezTo>
                    <a:pt x="26878" y="16277"/>
                    <a:pt x="25905" y="16736"/>
                    <a:pt x="24933" y="17225"/>
                  </a:cubicBezTo>
                  <a:cubicBezTo>
                    <a:pt x="23990" y="17709"/>
                    <a:pt x="23094" y="18244"/>
                    <a:pt x="22191" y="18774"/>
                  </a:cubicBezTo>
                  <a:cubicBezTo>
                    <a:pt x="21586" y="19141"/>
                    <a:pt x="20981" y="19525"/>
                    <a:pt x="20399" y="19938"/>
                  </a:cubicBezTo>
                  <a:cubicBezTo>
                    <a:pt x="20084" y="19816"/>
                    <a:pt x="19770" y="19699"/>
                    <a:pt x="19455" y="19577"/>
                  </a:cubicBezTo>
                  <a:cubicBezTo>
                    <a:pt x="19816" y="19379"/>
                    <a:pt x="20206" y="19164"/>
                    <a:pt x="20567" y="18972"/>
                  </a:cubicBezTo>
                  <a:cubicBezTo>
                    <a:pt x="20736" y="18873"/>
                    <a:pt x="20934" y="18774"/>
                    <a:pt x="21126" y="18681"/>
                  </a:cubicBezTo>
                  <a:cubicBezTo>
                    <a:pt x="21516" y="18483"/>
                    <a:pt x="21953" y="18244"/>
                    <a:pt x="22459" y="18023"/>
                  </a:cubicBezTo>
                  <a:cubicBezTo>
                    <a:pt x="22972" y="17778"/>
                    <a:pt x="23478" y="17516"/>
                    <a:pt x="24060" y="17272"/>
                  </a:cubicBezTo>
                  <a:cubicBezTo>
                    <a:pt x="24351" y="17150"/>
                    <a:pt x="24642" y="17004"/>
                    <a:pt x="24957" y="16882"/>
                  </a:cubicBezTo>
                  <a:cubicBezTo>
                    <a:pt x="25248" y="16736"/>
                    <a:pt x="25568" y="16614"/>
                    <a:pt x="25882" y="16469"/>
                  </a:cubicBezTo>
                  <a:cubicBezTo>
                    <a:pt x="26732" y="16108"/>
                    <a:pt x="27605" y="15741"/>
                    <a:pt x="28449" y="15380"/>
                  </a:cubicBezTo>
                  <a:cubicBezTo>
                    <a:pt x="28915" y="15188"/>
                    <a:pt x="29375" y="14990"/>
                    <a:pt x="29858" y="14798"/>
                  </a:cubicBezTo>
                  <a:cubicBezTo>
                    <a:pt x="30196" y="14652"/>
                    <a:pt x="30539" y="14484"/>
                    <a:pt x="30854" y="14338"/>
                  </a:cubicBezTo>
                  <a:cubicBezTo>
                    <a:pt x="31191" y="14193"/>
                    <a:pt x="31535" y="14070"/>
                    <a:pt x="31849" y="13925"/>
                  </a:cubicBezTo>
                  <a:cubicBezTo>
                    <a:pt x="32524" y="13657"/>
                    <a:pt x="33159" y="13366"/>
                    <a:pt x="33811" y="13098"/>
                  </a:cubicBezTo>
                  <a:cubicBezTo>
                    <a:pt x="34445" y="12859"/>
                    <a:pt x="35051" y="12615"/>
                    <a:pt x="35633" y="12394"/>
                  </a:cubicBezTo>
                  <a:cubicBezTo>
                    <a:pt x="35947" y="12277"/>
                    <a:pt x="36238" y="12202"/>
                    <a:pt x="36506" y="12079"/>
                  </a:cubicBezTo>
                  <a:cubicBezTo>
                    <a:pt x="36989" y="11911"/>
                    <a:pt x="37472" y="11765"/>
                    <a:pt x="37961" y="11596"/>
                  </a:cubicBezTo>
                  <a:cubicBezTo>
                    <a:pt x="38445" y="11451"/>
                    <a:pt x="38928" y="11305"/>
                    <a:pt x="39440" y="11160"/>
                  </a:cubicBezTo>
                  <a:cubicBezTo>
                    <a:pt x="39900" y="11014"/>
                    <a:pt x="40360" y="10915"/>
                    <a:pt x="40849" y="10770"/>
                  </a:cubicBezTo>
                  <a:lnTo>
                    <a:pt x="40849" y="10770"/>
                  </a:lnTo>
                  <a:cubicBezTo>
                    <a:pt x="40092" y="10793"/>
                    <a:pt x="39364" y="10845"/>
                    <a:pt x="38637" y="10915"/>
                  </a:cubicBezTo>
                  <a:cubicBezTo>
                    <a:pt x="38200" y="10968"/>
                    <a:pt x="37694" y="11061"/>
                    <a:pt x="37135" y="11160"/>
                  </a:cubicBezTo>
                  <a:cubicBezTo>
                    <a:pt x="36576" y="11259"/>
                    <a:pt x="35994" y="11404"/>
                    <a:pt x="35388" y="11573"/>
                  </a:cubicBezTo>
                  <a:cubicBezTo>
                    <a:pt x="34905" y="11718"/>
                    <a:pt x="34393" y="11841"/>
                    <a:pt x="33910" y="11986"/>
                  </a:cubicBezTo>
                  <a:cubicBezTo>
                    <a:pt x="33427" y="12155"/>
                    <a:pt x="32938" y="12324"/>
                    <a:pt x="32454" y="12493"/>
                  </a:cubicBezTo>
                  <a:cubicBezTo>
                    <a:pt x="32117" y="12615"/>
                    <a:pt x="31750" y="12737"/>
                    <a:pt x="31436" y="12883"/>
                  </a:cubicBezTo>
                  <a:cubicBezTo>
                    <a:pt x="31098" y="13028"/>
                    <a:pt x="30755" y="13121"/>
                    <a:pt x="30394" y="13296"/>
                  </a:cubicBezTo>
                  <a:cubicBezTo>
                    <a:pt x="30050" y="13442"/>
                    <a:pt x="29713" y="13587"/>
                    <a:pt x="29375" y="13733"/>
                  </a:cubicBezTo>
                  <a:cubicBezTo>
                    <a:pt x="28717" y="14024"/>
                    <a:pt x="28042" y="14315"/>
                    <a:pt x="27384" y="14629"/>
                  </a:cubicBezTo>
                  <a:cubicBezTo>
                    <a:pt x="26703" y="14920"/>
                    <a:pt x="26074" y="15235"/>
                    <a:pt x="25446" y="15549"/>
                  </a:cubicBezTo>
                  <a:cubicBezTo>
                    <a:pt x="25131" y="15718"/>
                    <a:pt x="24840" y="15863"/>
                    <a:pt x="24520" y="16009"/>
                  </a:cubicBezTo>
                  <a:cubicBezTo>
                    <a:pt x="24037" y="16300"/>
                    <a:pt x="23554" y="16568"/>
                    <a:pt x="23041" y="16859"/>
                  </a:cubicBezTo>
                  <a:cubicBezTo>
                    <a:pt x="22314" y="17295"/>
                    <a:pt x="21586" y="17808"/>
                    <a:pt x="20882" y="18314"/>
                  </a:cubicBezTo>
                  <a:cubicBezTo>
                    <a:pt x="20690" y="18436"/>
                    <a:pt x="20521" y="18558"/>
                    <a:pt x="20375" y="18681"/>
                  </a:cubicBezTo>
                  <a:cubicBezTo>
                    <a:pt x="20038" y="18972"/>
                    <a:pt x="19694" y="19263"/>
                    <a:pt x="19380" y="19554"/>
                  </a:cubicBezTo>
                  <a:cubicBezTo>
                    <a:pt x="18774" y="19333"/>
                    <a:pt x="18192" y="19117"/>
                    <a:pt x="17610" y="18919"/>
                  </a:cubicBezTo>
                  <a:cubicBezTo>
                    <a:pt x="17924" y="18751"/>
                    <a:pt x="18262" y="18558"/>
                    <a:pt x="18582" y="18390"/>
                  </a:cubicBezTo>
                  <a:cubicBezTo>
                    <a:pt x="18774" y="18291"/>
                    <a:pt x="18990" y="18168"/>
                    <a:pt x="19234" y="18069"/>
                  </a:cubicBezTo>
                  <a:cubicBezTo>
                    <a:pt x="19671" y="17854"/>
                    <a:pt x="20183" y="17586"/>
                    <a:pt x="20736" y="17319"/>
                  </a:cubicBezTo>
                  <a:cubicBezTo>
                    <a:pt x="21318" y="17080"/>
                    <a:pt x="21930" y="16760"/>
                    <a:pt x="22582" y="16498"/>
                  </a:cubicBezTo>
                  <a:cubicBezTo>
                    <a:pt x="22896" y="16352"/>
                    <a:pt x="23239" y="16207"/>
                    <a:pt x="23577" y="16061"/>
                  </a:cubicBezTo>
                  <a:cubicBezTo>
                    <a:pt x="23938" y="15916"/>
                    <a:pt x="24281" y="15770"/>
                    <a:pt x="24642" y="15595"/>
                  </a:cubicBezTo>
                  <a:cubicBezTo>
                    <a:pt x="25614" y="15188"/>
                    <a:pt x="26587" y="14798"/>
                    <a:pt x="27553" y="14385"/>
                  </a:cubicBezTo>
                  <a:cubicBezTo>
                    <a:pt x="28088" y="14169"/>
                    <a:pt x="28624" y="13948"/>
                    <a:pt x="29154" y="13733"/>
                  </a:cubicBezTo>
                  <a:cubicBezTo>
                    <a:pt x="29544" y="13558"/>
                    <a:pt x="29934" y="13389"/>
                    <a:pt x="30318" y="13220"/>
                  </a:cubicBezTo>
                  <a:cubicBezTo>
                    <a:pt x="30685" y="13075"/>
                    <a:pt x="31069" y="12906"/>
                    <a:pt x="31436" y="12737"/>
                  </a:cubicBezTo>
                  <a:cubicBezTo>
                    <a:pt x="32210" y="12446"/>
                    <a:pt x="32938" y="12132"/>
                    <a:pt x="33665" y="11841"/>
                  </a:cubicBezTo>
                  <a:cubicBezTo>
                    <a:pt x="34370" y="11573"/>
                    <a:pt x="35074" y="11305"/>
                    <a:pt x="35755" y="11037"/>
                  </a:cubicBezTo>
                  <a:cubicBezTo>
                    <a:pt x="36093" y="10915"/>
                    <a:pt x="36407" y="10822"/>
                    <a:pt x="36721" y="10700"/>
                  </a:cubicBezTo>
                  <a:cubicBezTo>
                    <a:pt x="37280" y="10502"/>
                    <a:pt x="37816" y="10333"/>
                    <a:pt x="38375" y="10164"/>
                  </a:cubicBezTo>
                  <a:cubicBezTo>
                    <a:pt x="38928" y="9995"/>
                    <a:pt x="39487" y="9827"/>
                    <a:pt x="40045" y="9658"/>
                  </a:cubicBezTo>
                  <a:cubicBezTo>
                    <a:pt x="40581" y="9512"/>
                    <a:pt x="41111" y="9390"/>
                    <a:pt x="41646" y="9244"/>
                  </a:cubicBezTo>
                  <a:cubicBezTo>
                    <a:pt x="40820" y="9244"/>
                    <a:pt x="39999" y="9314"/>
                    <a:pt x="39172" y="9390"/>
                  </a:cubicBezTo>
                  <a:cubicBezTo>
                    <a:pt x="38666" y="9437"/>
                    <a:pt x="38084" y="9559"/>
                    <a:pt x="37449" y="9658"/>
                  </a:cubicBezTo>
                  <a:cubicBezTo>
                    <a:pt x="36820" y="9774"/>
                    <a:pt x="36163" y="9920"/>
                    <a:pt x="35464" y="10118"/>
                  </a:cubicBezTo>
                  <a:cubicBezTo>
                    <a:pt x="34905" y="10263"/>
                    <a:pt x="34346" y="10409"/>
                    <a:pt x="33788" y="10578"/>
                  </a:cubicBezTo>
                  <a:cubicBezTo>
                    <a:pt x="33229" y="10770"/>
                    <a:pt x="32670" y="10938"/>
                    <a:pt x="32117" y="11136"/>
                  </a:cubicBezTo>
                  <a:cubicBezTo>
                    <a:pt x="31727" y="11282"/>
                    <a:pt x="31337" y="11404"/>
                    <a:pt x="30953" y="11573"/>
                  </a:cubicBezTo>
                  <a:cubicBezTo>
                    <a:pt x="30563" y="11718"/>
                    <a:pt x="30196" y="11841"/>
                    <a:pt x="29788" y="12033"/>
                  </a:cubicBezTo>
                  <a:cubicBezTo>
                    <a:pt x="29398" y="12178"/>
                    <a:pt x="29032" y="12347"/>
                    <a:pt x="28647" y="12516"/>
                  </a:cubicBezTo>
                  <a:cubicBezTo>
                    <a:pt x="27867" y="12830"/>
                    <a:pt x="27093" y="13174"/>
                    <a:pt x="26342" y="13511"/>
                  </a:cubicBezTo>
                  <a:cubicBezTo>
                    <a:pt x="25591" y="13849"/>
                    <a:pt x="24863" y="14216"/>
                    <a:pt x="24159" y="14553"/>
                  </a:cubicBezTo>
                  <a:cubicBezTo>
                    <a:pt x="23792" y="14722"/>
                    <a:pt x="23455" y="14897"/>
                    <a:pt x="23117" y="15089"/>
                  </a:cubicBezTo>
                  <a:cubicBezTo>
                    <a:pt x="22558" y="15380"/>
                    <a:pt x="21976" y="15694"/>
                    <a:pt x="21441" y="16009"/>
                  </a:cubicBezTo>
                  <a:cubicBezTo>
                    <a:pt x="20567" y="16521"/>
                    <a:pt x="19770" y="17080"/>
                    <a:pt x="18943" y="17633"/>
                  </a:cubicBezTo>
                  <a:cubicBezTo>
                    <a:pt x="18751" y="17808"/>
                    <a:pt x="18553" y="17924"/>
                    <a:pt x="18361" y="18069"/>
                  </a:cubicBezTo>
                  <a:cubicBezTo>
                    <a:pt x="18070" y="18337"/>
                    <a:pt x="17756" y="18605"/>
                    <a:pt x="17441" y="18873"/>
                  </a:cubicBezTo>
                  <a:cubicBezTo>
                    <a:pt x="17389" y="18850"/>
                    <a:pt x="17342" y="18826"/>
                    <a:pt x="17273" y="18826"/>
                  </a:cubicBezTo>
                  <a:cubicBezTo>
                    <a:pt x="17418" y="18605"/>
                    <a:pt x="17564" y="18413"/>
                    <a:pt x="17732" y="18215"/>
                  </a:cubicBezTo>
                  <a:cubicBezTo>
                    <a:pt x="17855" y="18122"/>
                    <a:pt x="17971" y="17976"/>
                    <a:pt x="18093" y="17854"/>
                  </a:cubicBezTo>
                  <a:cubicBezTo>
                    <a:pt x="18239" y="17732"/>
                    <a:pt x="18384" y="17586"/>
                    <a:pt x="18553" y="17464"/>
                  </a:cubicBezTo>
                  <a:cubicBezTo>
                    <a:pt x="18897" y="17196"/>
                    <a:pt x="19310" y="16905"/>
                    <a:pt x="19747" y="16643"/>
                  </a:cubicBezTo>
                  <a:cubicBezTo>
                    <a:pt x="20206" y="16352"/>
                    <a:pt x="20713" y="16061"/>
                    <a:pt x="21272" y="15793"/>
                  </a:cubicBezTo>
                  <a:cubicBezTo>
                    <a:pt x="21807" y="15502"/>
                    <a:pt x="22389" y="15211"/>
                    <a:pt x="23018" y="14920"/>
                  </a:cubicBezTo>
                  <a:cubicBezTo>
                    <a:pt x="23309" y="14775"/>
                    <a:pt x="23624" y="14606"/>
                    <a:pt x="23938" y="14460"/>
                  </a:cubicBezTo>
                  <a:cubicBezTo>
                    <a:pt x="24404" y="14239"/>
                    <a:pt x="24887" y="14047"/>
                    <a:pt x="25347" y="13826"/>
                  </a:cubicBezTo>
                  <a:cubicBezTo>
                    <a:pt x="25859" y="13587"/>
                    <a:pt x="26365" y="13366"/>
                    <a:pt x="26878" y="13174"/>
                  </a:cubicBezTo>
                  <a:cubicBezTo>
                    <a:pt x="27023" y="13098"/>
                    <a:pt x="27192" y="13028"/>
                    <a:pt x="27361" y="12953"/>
                  </a:cubicBezTo>
                  <a:cubicBezTo>
                    <a:pt x="27530" y="12883"/>
                    <a:pt x="27698" y="12807"/>
                    <a:pt x="27844" y="12760"/>
                  </a:cubicBezTo>
                  <a:cubicBezTo>
                    <a:pt x="28187" y="12615"/>
                    <a:pt x="28525" y="12469"/>
                    <a:pt x="28839" y="12347"/>
                  </a:cubicBezTo>
                  <a:cubicBezTo>
                    <a:pt x="29521" y="12079"/>
                    <a:pt x="30172" y="11841"/>
                    <a:pt x="30807" y="11596"/>
                  </a:cubicBezTo>
                  <a:cubicBezTo>
                    <a:pt x="31436" y="11375"/>
                    <a:pt x="32041" y="11113"/>
                    <a:pt x="32623" y="10915"/>
                  </a:cubicBezTo>
                  <a:cubicBezTo>
                    <a:pt x="33252" y="10700"/>
                    <a:pt x="33863" y="10455"/>
                    <a:pt x="34492" y="10240"/>
                  </a:cubicBezTo>
                  <a:cubicBezTo>
                    <a:pt x="35051" y="10065"/>
                    <a:pt x="35610" y="9850"/>
                    <a:pt x="36163" y="9658"/>
                  </a:cubicBezTo>
                  <a:cubicBezTo>
                    <a:pt x="36675" y="9483"/>
                    <a:pt x="37210" y="9291"/>
                    <a:pt x="37717" y="9099"/>
                  </a:cubicBezTo>
                  <a:lnTo>
                    <a:pt x="37717" y="9099"/>
                  </a:lnTo>
                  <a:cubicBezTo>
                    <a:pt x="37013" y="9169"/>
                    <a:pt x="36285" y="9244"/>
                    <a:pt x="35580" y="9390"/>
                  </a:cubicBezTo>
                  <a:cubicBezTo>
                    <a:pt x="35144" y="9460"/>
                    <a:pt x="34637" y="9559"/>
                    <a:pt x="34102" y="9681"/>
                  </a:cubicBezTo>
                  <a:cubicBezTo>
                    <a:pt x="33572" y="9803"/>
                    <a:pt x="32990" y="9920"/>
                    <a:pt x="32379" y="10094"/>
                  </a:cubicBezTo>
                  <a:cubicBezTo>
                    <a:pt x="31826" y="10240"/>
                    <a:pt x="31244" y="10385"/>
                    <a:pt x="30632" y="10554"/>
                  </a:cubicBezTo>
                  <a:cubicBezTo>
                    <a:pt x="29905" y="10793"/>
                    <a:pt x="29177" y="11014"/>
                    <a:pt x="28449" y="11282"/>
                  </a:cubicBezTo>
                  <a:cubicBezTo>
                    <a:pt x="27774" y="11550"/>
                    <a:pt x="27070" y="11788"/>
                    <a:pt x="26412" y="12103"/>
                  </a:cubicBezTo>
                  <a:cubicBezTo>
                    <a:pt x="26074" y="12248"/>
                    <a:pt x="25737" y="12394"/>
                    <a:pt x="25393" y="12539"/>
                  </a:cubicBezTo>
                  <a:cubicBezTo>
                    <a:pt x="24887" y="12760"/>
                    <a:pt x="24404" y="13005"/>
                    <a:pt x="23938" y="13244"/>
                  </a:cubicBezTo>
                  <a:cubicBezTo>
                    <a:pt x="23821" y="13319"/>
                    <a:pt x="23699" y="13366"/>
                    <a:pt x="23577" y="13442"/>
                  </a:cubicBezTo>
                  <a:cubicBezTo>
                    <a:pt x="23530" y="13465"/>
                    <a:pt x="23478" y="13488"/>
                    <a:pt x="23431" y="13511"/>
                  </a:cubicBezTo>
                  <a:cubicBezTo>
                    <a:pt x="23140" y="13680"/>
                    <a:pt x="22826" y="13849"/>
                    <a:pt x="22535" y="14024"/>
                  </a:cubicBezTo>
                  <a:cubicBezTo>
                    <a:pt x="21662" y="14484"/>
                    <a:pt x="20789" y="15013"/>
                    <a:pt x="19985" y="15595"/>
                  </a:cubicBezTo>
                  <a:cubicBezTo>
                    <a:pt x="19380" y="16061"/>
                    <a:pt x="18774" y="16568"/>
                    <a:pt x="18262" y="17150"/>
                  </a:cubicBezTo>
                  <a:cubicBezTo>
                    <a:pt x="18093" y="17295"/>
                    <a:pt x="17971" y="17487"/>
                    <a:pt x="17855" y="17633"/>
                  </a:cubicBezTo>
                  <a:cubicBezTo>
                    <a:pt x="17732" y="17808"/>
                    <a:pt x="17633" y="17953"/>
                    <a:pt x="17534" y="18099"/>
                  </a:cubicBezTo>
                  <a:cubicBezTo>
                    <a:pt x="17418" y="18314"/>
                    <a:pt x="17319" y="18558"/>
                    <a:pt x="17220" y="18797"/>
                  </a:cubicBezTo>
                  <a:cubicBezTo>
                    <a:pt x="16545" y="18582"/>
                    <a:pt x="15864" y="18361"/>
                    <a:pt x="15183" y="18168"/>
                  </a:cubicBezTo>
                  <a:cubicBezTo>
                    <a:pt x="15282" y="18046"/>
                    <a:pt x="15381" y="17953"/>
                    <a:pt x="15474" y="17831"/>
                  </a:cubicBezTo>
                  <a:cubicBezTo>
                    <a:pt x="15672" y="17662"/>
                    <a:pt x="15887" y="17417"/>
                    <a:pt x="16178" y="17196"/>
                  </a:cubicBezTo>
                  <a:cubicBezTo>
                    <a:pt x="16469" y="16958"/>
                    <a:pt x="16836" y="16713"/>
                    <a:pt x="17197" y="16469"/>
                  </a:cubicBezTo>
                  <a:cubicBezTo>
                    <a:pt x="17587" y="16207"/>
                    <a:pt x="18023" y="15962"/>
                    <a:pt x="18460" y="15671"/>
                  </a:cubicBezTo>
                  <a:cubicBezTo>
                    <a:pt x="19019" y="15357"/>
                    <a:pt x="19572" y="15042"/>
                    <a:pt x="20131" y="14676"/>
                  </a:cubicBezTo>
                  <a:cubicBezTo>
                    <a:pt x="20544" y="14408"/>
                    <a:pt x="20957" y="14117"/>
                    <a:pt x="21394" y="13826"/>
                  </a:cubicBezTo>
                  <a:cubicBezTo>
                    <a:pt x="21732" y="13657"/>
                    <a:pt x="22098" y="13488"/>
                    <a:pt x="22459" y="13319"/>
                  </a:cubicBezTo>
                  <a:cubicBezTo>
                    <a:pt x="22995" y="13075"/>
                    <a:pt x="23530" y="12830"/>
                    <a:pt x="24037" y="12592"/>
                  </a:cubicBezTo>
                  <a:cubicBezTo>
                    <a:pt x="24619" y="12324"/>
                    <a:pt x="25201" y="12103"/>
                    <a:pt x="25783" y="11864"/>
                  </a:cubicBezTo>
                  <a:cubicBezTo>
                    <a:pt x="25975" y="11765"/>
                    <a:pt x="26150" y="11695"/>
                    <a:pt x="26342" y="11620"/>
                  </a:cubicBezTo>
                  <a:cubicBezTo>
                    <a:pt x="26534" y="11550"/>
                    <a:pt x="26732" y="11474"/>
                    <a:pt x="26924" y="11375"/>
                  </a:cubicBezTo>
                  <a:cubicBezTo>
                    <a:pt x="27285" y="11229"/>
                    <a:pt x="27675" y="11084"/>
                    <a:pt x="28042" y="10938"/>
                  </a:cubicBezTo>
                  <a:cubicBezTo>
                    <a:pt x="28793" y="10647"/>
                    <a:pt x="29544" y="10356"/>
                    <a:pt x="30248" y="10094"/>
                  </a:cubicBezTo>
                  <a:cubicBezTo>
                    <a:pt x="30976" y="9850"/>
                    <a:pt x="31680" y="9582"/>
                    <a:pt x="32332" y="9338"/>
                  </a:cubicBezTo>
                  <a:cubicBezTo>
                    <a:pt x="33060" y="9099"/>
                    <a:pt x="33764" y="8831"/>
                    <a:pt x="34469" y="8587"/>
                  </a:cubicBezTo>
                  <a:cubicBezTo>
                    <a:pt x="35097" y="8395"/>
                    <a:pt x="35726" y="8150"/>
                    <a:pt x="36361" y="7935"/>
                  </a:cubicBezTo>
                  <a:cubicBezTo>
                    <a:pt x="36943" y="7737"/>
                    <a:pt x="37548" y="7545"/>
                    <a:pt x="38130" y="7300"/>
                  </a:cubicBezTo>
                  <a:lnTo>
                    <a:pt x="38130" y="7300"/>
                  </a:lnTo>
                  <a:cubicBezTo>
                    <a:pt x="37327" y="7399"/>
                    <a:pt x="36506" y="7475"/>
                    <a:pt x="35703" y="7644"/>
                  </a:cubicBezTo>
                  <a:cubicBezTo>
                    <a:pt x="35196" y="7713"/>
                    <a:pt x="34637" y="7812"/>
                    <a:pt x="34032" y="7935"/>
                  </a:cubicBezTo>
                  <a:cubicBezTo>
                    <a:pt x="33397" y="8080"/>
                    <a:pt x="32746" y="8226"/>
                    <a:pt x="32064" y="8395"/>
                  </a:cubicBezTo>
                  <a:cubicBezTo>
                    <a:pt x="31436" y="8563"/>
                    <a:pt x="30778" y="8732"/>
                    <a:pt x="30103" y="8930"/>
                  </a:cubicBezTo>
                  <a:cubicBezTo>
                    <a:pt x="29253" y="9169"/>
                    <a:pt x="28403" y="9437"/>
                    <a:pt x="27605" y="9728"/>
                  </a:cubicBezTo>
                  <a:cubicBezTo>
                    <a:pt x="27247" y="9870"/>
                    <a:pt x="26916" y="9990"/>
                    <a:pt x="26581" y="10109"/>
                  </a:cubicBezTo>
                  <a:lnTo>
                    <a:pt x="26581" y="10109"/>
                  </a:lnTo>
                  <a:cubicBezTo>
                    <a:pt x="26584" y="10106"/>
                    <a:pt x="26587" y="10101"/>
                    <a:pt x="26587" y="10094"/>
                  </a:cubicBezTo>
                  <a:cubicBezTo>
                    <a:pt x="26825" y="9920"/>
                    <a:pt x="27046" y="9774"/>
                    <a:pt x="27262" y="9629"/>
                  </a:cubicBezTo>
                  <a:cubicBezTo>
                    <a:pt x="27605" y="9413"/>
                    <a:pt x="27943" y="9192"/>
                    <a:pt x="28257" y="8977"/>
                  </a:cubicBezTo>
                  <a:cubicBezTo>
                    <a:pt x="28694" y="8686"/>
                    <a:pt x="29154" y="8441"/>
                    <a:pt x="29614" y="8173"/>
                  </a:cubicBezTo>
                  <a:cubicBezTo>
                    <a:pt x="30149" y="7859"/>
                    <a:pt x="30708" y="7591"/>
                    <a:pt x="31244" y="7277"/>
                  </a:cubicBezTo>
                  <a:lnTo>
                    <a:pt x="31244" y="7277"/>
                  </a:lnTo>
                  <a:cubicBezTo>
                    <a:pt x="30632" y="7399"/>
                    <a:pt x="30004" y="7545"/>
                    <a:pt x="29422" y="7766"/>
                  </a:cubicBezTo>
                  <a:cubicBezTo>
                    <a:pt x="29061" y="7911"/>
                    <a:pt x="28647" y="8057"/>
                    <a:pt x="28211" y="8226"/>
                  </a:cubicBezTo>
                  <a:cubicBezTo>
                    <a:pt x="27774" y="8418"/>
                    <a:pt x="27314" y="8639"/>
                    <a:pt x="26825" y="8878"/>
                  </a:cubicBezTo>
                  <a:cubicBezTo>
                    <a:pt x="26296" y="9145"/>
                    <a:pt x="25783" y="9460"/>
                    <a:pt x="25277" y="9751"/>
                  </a:cubicBezTo>
                  <a:cubicBezTo>
                    <a:pt x="24765" y="10042"/>
                    <a:pt x="24281" y="10385"/>
                    <a:pt x="23792" y="10700"/>
                  </a:cubicBezTo>
                  <a:cubicBezTo>
                    <a:pt x="23286" y="11037"/>
                    <a:pt x="22774" y="11404"/>
                    <a:pt x="22267" y="11765"/>
                  </a:cubicBezTo>
                  <a:cubicBezTo>
                    <a:pt x="21831" y="12079"/>
                    <a:pt x="21417" y="12394"/>
                    <a:pt x="21004" y="12714"/>
                  </a:cubicBezTo>
                  <a:cubicBezTo>
                    <a:pt x="20957" y="12737"/>
                    <a:pt x="20911" y="12760"/>
                    <a:pt x="20858" y="12784"/>
                  </a:cubicBezTo>
                  <a:cubicBezTo>
                    <a:pt x="19863" y="13319"/>
                    <a:pt x="18897" y="13925"/>
                    <a:pt x="17971" y="14577"/>
                  </a:cubicBezTo>
                  <a:cubicBezTo>
                    <a:pt x="17273" y="15089"/>
                    <a:pt x="16568" y="15648"/>
                    <a:pt x="15986" y="16300"/>
                  </a:cubicBezTo>
                  <a:cubicBezTo>
                    <a:pt x="15817" y="16498"/>
                    <a:pt x="15672" y="16690"/>
                    <a:pt x="15526" y="16859"/>
                  </a:cubicBezTo>
                  <a:cubicBezTo>
                    <a:pt x="15381" y="17051"/>
                    <a:pt x="15282" y="17225"/>
                    <a:pt x="15183" y="17371"/>
                  </a:cubicBezTo>
                  <a:cubicBezTo>
                    <a:pt x="15037" y="17610"/>
                    <a:pt x="14944" y="17831"/>
                    <a:pt x="14845" y="18069"/>
                  </a:cubicBezTo>
                  <a:cubicBezTo>
                    <a:pt x="14094" y="17877"/>
                    <a:pt x="13366" y="17685"/>
                    <a:pt x="12662" y="17540"/>
                  </a:cubicBezTo>
                  <a:cubicBezTo>
                    <a:pt x="12586" y="17516"/>
                    <a:pt x="12540" y="17487"/>
                    <a:pt x="12470" y="17487"/>
                  </a:cubicBezTo>
                  <a:cubicBezTo>
                    <a:pt x="12586" y="17342"/>
                    <a:pt x="12685" y="17225"/>
                    <a:pt x="12831" y="17080"/>
                  </a:cubicBezTo>
                  <a:cubicBezTo>
                    <a:pt x="13023" y="16859"/>
                    <a:pt x="13314" y="16614"/>
                    <a:pt x="13634" y="16352"/>
                  </a:cubicBezTo>
                  <a:cubicBezTo>
                    <a:pt x="13972" y="16084"/>
                    <a:pt x="14362" y="15817"/>
                    <a:pt x="14798" y="15526"/>
                  </a:cubicBezTo>
                  <a:cubicBezTo>
                    <a:pt x="15235" y="15235"/>
                    <a:pt x="15718" y="14967"/>
                    <a:pt x="16225" y="14652"/>
                  </a:cubicBezTo>
                  <a:cubicBezTo>
                    <a:pt x="16859" y="14262"/>
                    <a:pt x="17511" y="13925"/>
                    <a:pt x="18117" y="13511"/>
                  </a:cubicBezTo>
                  <a:cubicBezTo>
                    <a:pt x="18629" y="13197"/>
                    <a:pt x="19112" y="12859"/>
                    <a:pt x="19601" y="12516"/>
                  </a:cubicBezTo>
                  <a:cubicBezTo>
                    <a:pt x="20183" y="12132"/>
                    <a:pt x="20765" y="11718"/>
                    <a:pt x="21347" y="11305"/>
                  </a:cubicBezTo>
                  <a:cubicBezTo>
                    <a:pt x="21900" y="10892"/>
                    <a:pt x="22483" y="10479"/>
                    <a:pt x="23041" y="10094"/>
                  </a:cubicBezTo>
                  <a:cubicBezTo>
                    <a:pt x="23431" y="9827"/>
                    <a:pt x="23792" y="9559"/>
                    <a:pt x="24159" y="9291"/>
                  </a:cubicBezTo>
                  <a:cubicBezTo>
                    <a:pt x="24450" y="9099"/>
                    <a:pt x="24718" y="8901"/>
                    <a:pt x="25009" y="8709"/>
                  </a:cubicBezTo>
                  <a:cubicBezTo>
                    <a:pt x="25492" y="8540"/>
                    <a:pt x="25975" y="8348"/>
                    <a:pt x="26412" y="8202"/>
                  </a:cubicBezTo>
                  <a:cubicBezTo>
                    <a:pt x="26994" y="7981"/>
                    <a:pt x="27605" y="7789"/>
                    <a:pt x="28211" y="7591"/>
                  </a:cubicBezTo>
                  <a:cubicBezTo>
                    <a:pt x="28770" y="7399"/>
                    <a:pt x="29352" y="7207"/>
                    <a:pt x="29905" y="7009"/>
                  </a:cubicBezTo>
                  <a:lnTo>
                    <a:pt x="29905" y="7009"/>
                  </a:lnTo>
                  <a:cubicBezTo>
                    <a:pt x="29177" y="7061"/>
                    <a:pt x="28449" y="7155"/>
                    <a:pt x="27722" y="7277"/>
                  </a:cubicBezTo>
                  <a:cubicBezTo>
                    <a:pt x="27506" y="7300"/>
                    <a:pt x="27262" y="7353"/>
                    <a:pt x="27023" y="7399"/>
                  </a:cubicBezTo>
                  <a:lnTo>
                    <a:pt x="26971" y="7399"/>
                  </a:lnTo>
                  <a:cubicBezTo>
                    <a:pt x="27116" y="7300"/>
                    <a:pt x="27262" y="7207"/>
                    <a:pt x="27407" y="7108"/>
                  </a:cubicBezTo>
                  <a:cubicBezTo>
                    <a:pt x="27896" y="6794"/>
                    <a:pt x="28426" y="6503"/>
                    <a:pt x="28938" y="6212"/>
                  </a:cubicBezTo>
                  <a:cubicBezTo>
                    <a:pt x="29544" y="5845"/>
                    <a:pt x="30172" y="5554"/>
                    <a:pt x="30778" y="5216"/>
                  </a:cubicBezTo>
                  <a:lnTo>
                    <a:pt x="30778" y="5216"/>
                  </a:lnTo>
                  <a:cubicBezTo>
                    <a:pt x="30103" y="5362"/>
                    <a:pt x="29375" y="5507"/>
                    <a:pt x="28717" y="5752"/>
                  </a:cubicBezTo>
                  <a:cubicBezTo>
                    <a:pt x="28304" y="5897"/>
                    <a:pt x="27844" y="6066"/>
                    <a:pt x="27361" y="6258"/>
                  </a:cubicBezTo>
                  <a:cubicBezTo>
                    <a:pt x="26849" y="6479"/>
                    <a:pt x="26319" y="6718"/>
                    <a:pt x="25760" y="6986"/>
                  </a:cubicBezTo>
                  <a:cubicBezTo>
                    <a:pt x="25155" y="7300"/>
                    <a:pt x="24596" y="7644"/>
                    <a:pt x="23990" y="7981"/>
                  </a:cubicBezTo>
                  <a:cubicBezTo>
                    <a:pt x="23821" y="8057"/>
                    <a:pt x="23647" y="8173"/>
                    <a:pt x="23501" y="8272"/>
                  </a:cubicBezTo>
                  <a:cubicBezTo>
                    <a:pt x="23332" y="8319"/>
                    <a:pt x="23164" y="8371"/>
                    <a:pt x="22995" y="8418"/>
                  </a:cubicBezTo>
                  <a:cubicBezTo>
                    <a:pt x="22168" y="8686"/>
                    <a:pt x="21318" y="8977"/>
                    <a:pt x="20521" y="9314"/>
                  </a:cubicBezTo>
                  <a:cubicBezTo>
                    <a:pt x="20107" y="9483"/>
                    <a:pt x="19694" y="9681"/>
                    <a:pt x="19281" y="9873"/>
                  </a:cubicBezTo>
                  <a:cubicBezTo>
                    <a:pt x="19525" y="9681"/>
                    <a:pt x="19770" y="9483"/>
                    <a:pt x="19985" y="9268"/>
                  </a:cubicBezTo>
                  <a:cubicBezTo>
                    <a:pt x="20206" y="9099"/>
                    <a:pt x="20422" y="8953"/>
                    <a:pt x="20643" y="8785"/>
                  </a:cubicBezTo>
                  <a:cubicBezTo>
                    <a:pt x="20858" y="8639"/>
                    <a:pt x="21080" y="8464"/>
                    <a:pt x="21272" y="8319"/>
                  </a:cubicBezTo>
                  <a:cubicBezTo>
                    <a:pt x="21563" y="8127"/>
                    <a:pt x="21854" y="7935"/>
                    <a:pt x="22145" y="7766"/>
                  </a:cubicBezTo>
                  <a:cubicBezTo>
                    <a:pt x="22459" y="7568"/>
                    <a:pt x="22774" y="7376"/>
                    <a:pt x="23117" y="7207"/>
                  </a:cubicBezTo>
                  <a:cubicBezTo>
                    <a:pt x="23478" y="6986"/>
                    <a:pt x="23845" y="6794"/>
                    <a:pt x="24159" y="6648"/>
                  </a:cubicBezTo>
                  <a:cubicBezTo>
                    <a:pt x="24206" y="6625"/>
                    <a:pt x="24258" y="6602"/>
                    <a:pt x="24305" y="6572"/>
                  </a:cubicBezTo>
                  <a:cubicBezTo>
                    <a:pt x="24642" y="6456"/>
                    <a:pt x="24986" y="6334"/>
                    <a:pt x="25300" y="6212"/>
                  </a:cubicBezTo>
                  <a:cubicBezTo>
                    <a:pt x="25975" y="5990"/>
                    <a:pt x="26656" y="5752"/>
                    <a:pt x="27338" y="5530"/>
                  </a:cubicBezTo>
                  <a:cubicBezTo>
                    <a:pt x="27990" y="5315"/>
                    <a:pt x="28647" y="5117"/>
                    <a:pt x="29276" y="4902"/>
                  </a:cubicBezTo>
                  <a:lnTo>
                    <a:pt x="29276" y="4902"/>
                  </a:lnTo>
                  <a:cubicBezTo>
                    <a:pt x="28449" y="4948"/>
                    <a:pt x="27629" y="5047"/>
                    <a:pt x="26802" y="5170"/>
                  </a:cubicBezTo>
                  <a:cubicBezTo>
                    <a:pt x="26557" y="5216"/>
                    <a:pt x="26266" y="5263"/>
                    <a:pt x="26004" y="5315"/>
                  </a:cubicBezTo>
                  <a:cubicBezTo>
                    <a:pt x="25713" y="5362"/>
                    <a:pt x="25422" y="5408"/>
                    <a:pt x="25102" y="5484"/>
                  </a:cubicBezTo>
                  <a:cubicBezTo>
                    <a:pt x="24473" y="5606"/>
                    <a:pt x="23821" y="5775"/>
                    <a:pt x="23117" y="5967"/>
                  </a:cubicBezTo>
                  <a:cubicBezTo>
                    <a:pt x="23065" y="5967"/>
                    <a:pt x="22995" y="5990"/>
                    <a:pt x="22948" y="5990"/>
                  </a:cubicBezTo>
                  <a:cubicBezTo>
                    <a:pt x="23478" y="5699"/>
                    <a:pt x="23990" y="5385"/>
                    <a:pt x="24497" y="5047"/>
                  </a:cubicBezTo>
                  <a:lnTo>
                    <a:pt x="24497" y="5047"/>
                  </a:lnTo>
                  <a:cubicBezTo>
                    <a:pt x="23408" y="5385"/>
                    <a:pt x="22337" y="5775"/>
                    <a:pt x="21295" y="6188"/>
                  </a:cubicBezTo>
                  <a:cubicBezTo>
                    <a:pt x="20643" y="6404"/>
                    <a:pt x="20038" y="6671"/>
                    <a:pt x="19403" y="6939"/>
                  </a:cubicBezTo>
                  <a:cubicBezTo>
                    <a:pt x="18967" y="7108"/>
                    <a:pt x="18530" y="7300"/>
                    <a:pt x="18070" y="7521"/>
                  </a:cubicBezTo>
                  <a:cubicBezTo>
                    <a:pt x="17901" y="7591"/>
                    <a:pt x="17732" y="7690"/>
                    <a:pt x="17534" y="7766"/>
                  </a:cubicBezTo>
                  <a:cubicBezTo>
                    <a:pt x="17709" y="7644"/>
                    <a:pt x="17855" y="7521"/>
                    <a:pt x="18023" y="7399"/>
                  </a:cubicBezTo>
                  <a:cubicBezTo>
                    <a:pt x="18262" y="7207"/>
                    <a:pt x="18507" y="7009"/>
                    <a:pt x="18751" y="6840"/>
                  </a:cubicBezTo>
                  <a:cubicBezTo>
                    <a:pt x="18990" y="6671"/>
                    <a:pt x="19234" y="6479"/>
                    <a:pt x="19479" y="6334"/>
                  </a:cubicBezTo>
                  <a:cubicBezTo>
                    <a:pt x="19816" y="6113"/>
                    <a:pt x="20131" y="5897"/>
                    <a:pt x="20474" y="5676"/>
                  </a:cubicBezTo>
                  <a:cubicBezTo>
                    <a:pt x="20835" y="5484"/>
                    <a:pt x="21173" y="5239"/>
                    <a:pt x="21563" y="5047"/>
                  </a:cubicBezTo>
                  <a:cubicBezTo>
                    <a:pt x="21999" y="4826"/>
                    <a:pt x="22389" y="4611"/>
                    <a:pt x="22750" y="4442"/>
                  </a:cubicBezTo>
                  <a:cubicBezTo>
                    <a:pt x="23356" y="4151"/>
                    <a:pt x="23938" y="3883"/>
                    <a:pt x="24520" y="3592"/>
                  </a:cubicBezTo>
                  <a:lnTo>
                    <a:pt x="24520" y="3592"/>
                  </a:lnTo>
                  <a:cubicBezTo>
                    <a:pt x="23868" y="3662"/>
                    <a:pt x="23210" y="3784"/>
                    <a:pt x="22582" y="3953"/>
                  </a:cubicBezTo>
                  <a:cubicBezTo>
                    <a:pt x="22168" y="4052"/>
                    <a:pt x="21732" y="4197"/>
                    <a:pt x="21248" y="4366"/>
                  </a:cubicBezTo>
                  <a:cubicBezTo>
                    <a:pt x="20736" y="4535"/>
                    <a:pt x="20253" y="4756"/>
                    <a:pt x="19770" y="4972"/>
                  </a:cubicBezTo>
                  <a:cubicBezTo>
                    <a:pt x="20131" y="4780"/>
                    <a:pt x="20498" y="4611"/>
                    <a:pt x="20858" y="4419"/>
                  </a:cubicBezTo>
                  <a:cubicBezTo>
                    <a:pt x="21953" y="3860"/>
                    <a:pt x="23041" y="3348"/>
                    <a:pt x="24113" y="2742"/>
                  </a:cubicBezTo>
                  <a:lnTo>
                    <a:pt x="24113" y="2742"/>
                  </a:lnTo>
                  <a:cubicBezTo>
                    <a:pt x="23408" y="2911"/>
                    <a:pt x="22704" y="3109"/>
                    <a:pt x="21999" y="3348"/>
                  </a:cubicBezTo>
                  <a:cubicBezTo>
                    <a:pt x="22389" y="3109"/>
                    <a:pt x="22774" y="2888"/>
                    <a:pt x="23140" y="2620"/>
                  </a:cubicBezTo>
                  <a:lnTo>
                    <a:pt x="23140" y="2620"/>
                  </a:lnTo>
                  <a:cubicBezTo>
                    <a:pt x="21930" y="3010"/>
                    <a:pt x="20690" y="3423"/>
                    <a:pt x="19502" y="3883"/>
                  </a:cubicBezTo>
                  <a:cubicBezTo>
                    <a:pt x="18774" y="4151"/>
                    <a:pt x="18070" y="4442"/>
                    <a:pt x="17366" y="4733"/>
                  </a:cubicBezTo>
                  <a:cubicBezTo>
                    <a:pt x="16859" y="4948"/>
                    <a:pt x="16370" y="5146"/>
                    <a:pt x="15840" y="5385"/>
                  </a:cubicBezTo>
                  <a:cubicBezTo>
                    <a:pt x="15183" y="5699"/>
                    <a:pt x="14507" y="6019"/>
                    <a:pt x="13826" y="6357"/>
                  </a:cubicBezTo>
                  <a:cubicBezTo>
                    <a:pt x="13145" y="6695"/>
                    <a:pt x="12493" y="7108"/>
                    <a:pt x="11812" y="7475"/>
                  </a:cubicBezTo>
                  <a:cubicBezTo>
                    <a:pt x="11160" y="7882"/>
                    <a:pt x="10479" y="8272"/>
                    <a:pt x="9850" y="8732"/>
                  </a:cubicBezTo>
                  <a:cubicBezTo>
                    <a:pt x="9216" y="9169"/>
                    <a:pt x="8634" y="9658"/>
                    <a:pt x="8052" y="10118"/>
                  </a:cubicBezTo>
                  <a:cubicBezTo>
                    <a:pt x="7615" y="10455"/>
                    <a:pt x="7231" y="10845"/>
                    <a:pt x="6817" y="11229"/>
                  </a:cubicBezTo>
                  <a:cubicBezTo>
                    <a:pt x="6259" y="11765"/>
                    <a:pt x="5700" y="12347"/>
                    <a:pt x="5263" y="12976"/>
                  </a:cubicBezTo>
                  <a:cubicBezTo>
                    <a:pt x="5094" y="13220"/>
                    <a:pt x="4926" y="13442"/>
                    <a:pt x="4757" y="13657"/>
                  </a:cubicBezTo>
                  <a:cubicBezTo>
                    <a:pt x="4611" y="13878"/>
                    <a:pt x="4466" y="14094"/>
                    <a:pt x="4343" y="14315"/>
                  </a:cubicBezTo>
                  <a:cubicBezTo>
                    <a:pt x="4221" y="14507"/>
                    <a:pt x="4099" y="14699"/>
                    <a:pt x="4000" y="14868"/>
                  </a:cubicBezTo>
                  <a:cubicBezTo>
                    <a:pt x="3738" y="15304"/>
                    <a:pt x="3540" y="15840"/>
                    <a:pt x="3348" y="16323"/>
                  </a:cubicBezTo>
                  <a:cubicBezTo>
                    <a:pt x="3808" y="15741"/>
                    <a:pt x="4268" y="15159"/>
                    <a:pt x="4757" y="14606"/>
                  </a:cubicBezTo>
                  <a:cubicBezTo>
                    <a:pt x="4926" y="14431"/>
                    <a:pt x="5071" y="14239"/>
                    <a:pt x="5240" y="14047"/>
                  </a:cubicBezTo>
                  <a:cubicBezTo>
                    <a:pt x="5432" y="13878"/>
                    <a:pt x="5630" y="13680"/>
                    <a:pt x="5822" y="13488"/>
                  </a:cubicBezTo>
                  <a:cubicBezTo>
                    <a:pt x="6212" y="13075"/>
                    <a:pt x="6695" y="12685"/>
                    <a:pt x="7178" y="12277"/>
                  </a:cubicBezTo>
                  <a:cubicBezTo>
                    <a:pt x="7423" y="12056"/>
                    <a:pt x="7691" y="11864"/>
                    <a:pt x="7958" y="11643"/>
                  </a:cubicBezTo>
                  <a:cubicBezTo>
                    <a:pt x="8511" y="11259"/>
                    <a:pt x="9047" y="10822"/>
                    <a:pt x="9606" y="10432"/>
                  </a:cubicBezTo>
                  <a:cubicBezTo>
                    <a:pt x="9920" y="10211"/>
                    <a:pt x="10258" y="10019"/>
                    <a:pt x="10578" y="9803"/>
                  </a:cubicBezTo>
                  <a:cubicBezTo>
                    <a:pt x="10793" y="9629"/>
                    <a:pt x="11038" y="9483"/>
                    <a:pt x="11277" y="9338"/>
                  </a:cubicBezTo>
                  <a:lnTo>
                    <a:pt x="11277" y="9338"/>
                  </a:lnTo>
                  <a:cubicBezTo>
                    <a:pt x="11108" y="9536"/>
                    <a:pt x="10939" y="9728"/>
                    <a:pt x="10747" y="9920"/>
                  </a:cubicBezTo>
                  <a:cubicBezTo>
                    <a:pt x="10526" y="10211"/>
                    <a:pt x="10287" y="10479"/>
                    <a:pt x="10066" y="10746"/>
                  </a:cubicBezTo>
                  <a:cubicBezTo>
                    <a:pt x="9583" y="11282"/>
                    <a:pt x="9123" y="11841"/>
                    <a:pt x="8686" y="12423"/>
                  </a:cubicBezTo>
                  <a:cubicBezTo>
                    <a:pt x="8319" y="12883"/>
                    <a:pt x="8005" y="13343"/>
                    <a:pt x="7714" y="13779"/>
                  </a:cubicBezTo>
                  <a:cubicBezTo>
                    <a:pt x="7493" y="14140"/>
                    <a:pt x="7301" y="14460"/>
                    <a:pt x="7155" y="14798"/>
                  </a:cubicBezTo>
                  <a:cubicBezTo>
                    <a:pt x="6620" y="15304"/>
                    <a:pt x="6136" y="15887"/>
                    <a:pt x="5676" y="16445"/>
                  </a:cubicBezTo>
                  <a:cubicBezTo>
                    <a:pt x="5193" y="16422"/>
                    <a:pt x="4757" y="16375"/>
                    <a:pt x="4320" y="16352"/>
                  </a:cubicBezTo>
                  <a:cubicBezTo>
                    <a:pt x="3977" y="16352"/>
                    <a:pt x="3662" y="16323"/>
                    <a:pt x="3348" y="16323"/>
                  </a:cubicBezTo>
                  <a:cubicBezTo>
                    <a:pt x="3156" y="16323"/>
                    <a:pt x="2981" y="16300"/>
                    <a:pt x="2812" y="16300"/>
                  </a:cubicBezTo>
                  <a:lnTo>
                    <a:pt x="2719" y="16300"/>
                  </a:lnTo>
                  <a:cubicBezTo>
                    <a:pt x="2789" y="15962"/>
                    <a:pt x="2888" y="15648"/>
                    <a:pt x="3034" y="15333"/>
                  </a:cubicBezTo>
                  <a:cubicBezTo>
                    <a:pt x="3179" y="15013"/>
                    <a:pt x="3371" y="14629"/>
                    <a:pt x="3662" y="14216"/>
                  </a:cubicBezTo>
                  <a:cubicBezTo>
                    <a:pt x="3930" y="13779"/>
                    <a:pt x="4268" y="13343"/>
                    <a:pt x="4658" y="12859"/>
                  </a:cubicBezTo>
                  <a:cubicBezTo>
                    <a:pt x="5071" y="12394"/>
                    <a:pt x="5531" y="11911"/>
                    <a:pt x="6014" y="11375"/>
                  </a:cubicBezTo>
                  <a:cubicBezTo>
                    <a:pt x="6695" y="10676"/>
                    <a:pt x="7400" y="9972"/>
                    <a:pt x="8075" y="9268"/>
                  </a:cubicBezTo>
                  <a:cubicBezTo>
                    <a:pt x="8319" y="9000"/>
                    <a:pt x="8587" y="8732"/>
                    <a:pt x="8855" y="8464"/>
                  </a:cubicBezTo>
                  <a:lnTo>
                    <a:pt x="9070" y="8249"/>
                  </a:lnTo>
                  <a:cubicBezTo>
                    <a:pt x="9146" y="8173"/>
                    <a:pt x="9216" y="8127"/>
                    <a:pt x="9268" y="8057"/>
                  </a:cubicBezTo>
                  <a:cubicBezTo>
                    <a:pt x="9559" y="7789"/>
                    <a:pt x="9850" y="7521"/>
                    <a:pt x="10165" y="7254"/>
                  </a:cubicBezTo>
                  <a:cubicBezTo>
                    <a:pt x="10334" y="7131"/>
                    <a:pt x="10479" y="7009"/>
                    <a:pt x="10648" y="6864"/>
                  </a:cubicBezTo>
                  <a:cubicBezTo>
                    <a:pt x="10793" y="6747"/>
                    <a:pt x="10962" y="6625"/>
                    <a:pt x="11131" y="6503"/>
                  </a:cubicBezTo>
                  <a:cubicBezTo>
                    <a:pt x="11766" y="5990"/>
                    <a:pt x="12441" y="5554"/>
                    <a:pt x="13122" y="5117"/>
                  </a:cubicBezTo>
                  <a:cubicBezTo>
                    <a:pt x="13489" y="4902"/>
                    <a:pt x="13826" y="4681"/>
                    <a:pt x="14164" y="4465"/>
                  </a:cubicBezTo>
                  <a:cubicBezTo>
                    <a:pt x="14554" y="4244"/>
                    <a:pt x="14915" y="4029"/>
                    <a:pt x="15305" y="3807"/>
                  </a:cubicBezTo>
                  <a:cubicBezTo>
                    <a:pt x="15934" y="3470"/>
                    <a:pt x="16568" y="3132"/>
                    <a:pt x="17174" y="2841"/>
                  </a:cubicBezTo>
                  <a:cubicBezTo>
                    <a:pt x="17779" y="2527"/>
                    <a:pt x="18384" y="2183"/>
                    <a:pt x="19019" y="1892"/>
                  </a:cubicBezTo>
                  <a:cubicBezTo>
                    <a:pt x="20253" y="1287"/>
                    <a:pt x="21516" y="681"/>
                    <a:pt x="22727"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76084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615011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3232000" y="1490250"/>
            <a:ext cx="5196900" cy="21777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rgbClr val="191919"/>
              </a:buClr>
              <a:buSzPts val="5200"/>
              <a:buNone/>
              <a:defRPr sz="4500">
                <a:latin typeface="Arial" panose="020B0604020202020204" pitchFamily="34" charset="0"/>
                <a:cs typeface="Arial" panose="020B0604020202020204" pitchFamily="34" charset="0"/>
              </a:defRPr>
            </a:lvl1pPr>
            <a:lvl2pPr lvl="1">
              <a:lnSpc>
                <a:spcPct val="100000"/>
              </a:lnSpc>
              <a:spcBef>
                <a:spcPts val="0"/>
              </a:spcBef>
              <a:spcAft>
                <a:spcPts val="0"/>
              </a:spcAft>
              <a:buClr>
                <a:srgbClr val="191919"/>
              </a:buClr>
              <a:buSzPts val="5200"/>
              <a:buNone/>
              <a:defRPr sz="5200">
                <a:solidFill>
                  <a:srgbClr val="191919"/>
                </a:solidFill>
              </a:defRPr>
            </a:lvl2pPr>
            <a:lvl3pPr lvl="2">
              <a:lnSpc>
                <a:spcPct val="100000"/>
              </a:lnSpc>
              <a:spcBef>
                <a:spcPts val="0"/>
              </a:spcBef>
              <a:spcAft>
                <a:spcPts val="0"/>
              </a:spcAft>
              <a:buClr>
                <a:srgbClr val="191919"/>
              </a:buClr>
              <a:buSzPts val="5200"/>
              <a:buNone/>
              <a:defRPr sz="5200">
                <a:solidFill>
                  <a:srgbClr val="191919"/>
                </a:solidFill>
              </a:defRPr>
            </a:lvl3pPr>
            <a:lvl4pPr lvl="3">
              <a:lnSpc>
                <a:spcPct val="100000"/>
              </a:lnSpc>
              <a:spcBef>
                <a:spcPts val="0"/>
              </a:spcBef>
              <a:spcAft>
                <a:spcPts val="0"/>
              </a:spcAft>
              <a:buClr>
                <a:srgbClr val="191919"/>
              </a:buClr>
              <a:buSzPts val="5200"/>
              <a:buNone/>
              <a:defRPr sz="5200">
                <a:solidFill>
                  <a:srgbClr val="191919"/>
                </a:solidFill>
              </a:defRPr>
            </a:lvl4pPr>
            <a:lvl5pPr lvl="4">
              <a:lnSpc>
                <a:spcPct val="100000"/>
              </a:lnSpc>
              <a:spcBef>
                <a:spcPts val="0"/>
              </a:spcBef>
              <a:spcAft>
                <a:spcPts val="0"/>
              </a:spcAft>
              <a:buClr>
                <a:srgbClr val="191919"/>
              </a:buClr>
              <a:buSzPts val="5200"/>
              <a:buNone/>
              <a:defRPr sz="5200">
                <a:solidFill>
                  <a:srgbClr val="191919"/>
                </a:solidFill>
              </a:defRPr>
            </a:lvl5pPr>
            <a:lvl6pPr lvl="5">
              <a:lnSpc>
                <a:spcPct val="100000"/>
              </a:lnSpc>
              <a:spcBef>
                <a:spcPts val="0"/>
              </a:spcBef>
              <a:spcAft>
                <a:spcPts val="0"/>
              </a:spcAft>
              <a:buClr>
                <a:srgbClr val="191919"/>
              </a:buClr>
              <a:buSzPts val="5200"/>
              <a:buNone/>
              <a:defRPr sz="5200">
                <a:solidFill>
                  <a:srgbClr val="191919"/>
                </a:solidFill>
              </a:defRPr>
            </a:lvl6pPr>
            <a:lvl7pPr lvl="6">
              <a:lnSpc>
                <a:spcPct val="100000"/>
              </a:lnSpc>
              <a:spcBef>
                <a:spcPts val="0"/>
              </a:spcBef>
              <a:spcAft>
                <a:spcPts val="0"/>
              </a:spcAft>
              <a:buClr>
                <a:srgbClr val="191919"/>
              </a:buClr>
              <a:buSzPts val="5200"/>
              <a:buNone/>
              <a:defRPr sz="5200">
                <a:solidFill>
                  <a:srgbClr val="191919"/>
                </a:solidFill>
              </a:defRPr>
            </a:lvl7pPr>
            <a:lvl8pPr lvl="7">
              <a:lnSpc>
                <a:spcPct val="100000"/>
              </a:lnSpc>
              <a:spcBef>
                <a:spcPts val="0"/>
              </a:spcBef>
              <a:spcAft>
                <a:spcPts val="0"/>
              </a:spcAft>
              <a:buClr>
                <a:srgbClr val="191919"/>
              </a:buClr>
              <a:buSzPts val="5200"/>
              <a:buNone/>
              <a:defRPr sz="5200">
                <a:solidFill>
                  <a:srgbClr val="191919"/>
                </a:solidFill>
              </a:defRPr>
            </a:lvl8pPr>
            <a:lvl9pPr lvl="8">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3232000" y="3685100"/>
            <a:ext cx="51969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400">
                <a:latin typeface="Arial" panose="020B0604020202020204" pitchFamily="34" charset="0"/>
                <a:cs typeface="Arial" panose="020B0604020202020204" pitchFamily="34" charset="0"/>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2" name="Google Shape;12;p2"/>
          <p:cNvSpPr>
            <a:spLocks noGrp="1"/>
          </p:cNvSpPr>
          <p:nvPr>
            <p:ph type="pic" idx="2"/>
          </p:nvPr>
        </p:nvSpPr>
        <p:spPr>
          <a:xfrm>
            <a:off x="707475" y="535000"/>
            <a:ext cx="2211000" cy="3958500"/>
          </a:xfrm>
          <a:prstGeom prst="rect">
            <a:avLst/>
          </a:prstGeom>
          <a:noFill/>
          <a:ln>
            <a:noFill/>
          </a:ln>
        </p:spPr>
      </p:sp>
      <p:sp>
        <p:nvSpPr>
          <p:cNvPr id="13" name="Google Shape;13;p2"/>
          <p:cNvSpPr/>
          <p:nvPr/>
        </p:nvSpPr>
        <p:spPr>
          <a:xfrm>
            <a:off x="8734500" y="4734000"/>
            <a:ext cx="409500" cy="409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spTree>
    <p:extLst>
      <p:ext uri="{BB962C8B-B14F-4D97-AF65-F5344CB8AC3E}">
        <p14:creationId xmlns:p14="http://schemas.microsoft.com/office/powerpoint/2010/main" val="797646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6" name="Google Shape;16;p3"/>
          <p:cNvSpPr txBox="1">
            <a:spLocks noGrp="1"/>
          </p:cNvSpPr>
          <p:nvPr>
            <p:ph type="title"/>
          </p:nvPr>
        </p:nvSpPr>
        <p:spPr>
          <a:xfrm>
            <a:off x="4649800" y="3605000"/>
            <a:ext cx="3340500" cy="829200"/>
          </a:xfrm>
          <a:prstGeom prst="rect">
            <a:avLst/>
          </a:prstGeom>
        </p:spPr>
        <p:txBody>
          <a:bodyPr spcFirstLastPara="1" wrap="square" lIns="91425" tIns="91425" rIns="91425" bIns="91425" anchor="b" anchorCtr="0">
            <a:noAutofit/>
          </a:bodyPr>
          <a:lstStyle>
            <a:lvl1pPr lvl="0">
              <a:spcBef>
                <a:spcPts val="0"/>
              </a:spcBef>
              <a:spcAft>
                <a:spcPts val="0"/>
              </a:spcAft>
              <a:buSzPts val="5000"/>
              <a:buNone/>
              <a:defRPr sz="4500">
                <a:latin typeface="Arial" panose="020B0604020202020204" pitchFamily="34" charset="0"/>
                <a:cs typeface="Arial" panose="020B0604020202020204" pitchFamily="34" charset="0"/>
              </a:defRPr>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17" name="Google Shape;17;p3"/>
          <p:cNvSpPr txBox="1">
            <a:spLocks noGrp="1"/>
          </p:cNvSpPr>
          <p:nvPr>
            <p:ph type="title" idx="2" hasCustomPrompt="1"/>
          </p:nvPr>
        </p:nvSpPr>
        <p:spPr>
          <a:xfrm>
            <a:off x="5035402" y="2952500"/>
            <a:ext cx="999900" cy="7287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6000"/>
              <a:buNone/>
              <a:defRPr sz="45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 name="Google Shape;18;p3"/>
          <p:cNvSpPr>
            <a:spLocks noGrp="1"/>
          </p:cNvSpPr>
          <p:nvPr>
            <p:ph type="pic" idx="3"/>
          </p:nvPr>
        </p:nvSpPr>
        <p:spPr>
          <a:xfrm>
            <a:off x="715100" y="763600"/>
            <a:ext cx="3611700" cy="3666600"/>
          </a:xfrm>
          <a:prstGeom prst="rect">
            <a:avLst/>
          </a:prstGeom>
          <a:noFill/>
          <a:ln>
            <a:noFill/>
          </a:ln>
        </p:spPr>
      </p:sp>
      <p:sp>
        <p:nvSpPr>
          <p:cNvPr id="19" name="Google Shape;19;p3"/>
          <p:cNvSpPr/>
          <p:nvPr/>
        </p:nvSpPr>
        <p:spPr>
          <a:xfrm>
            <a:off x="8734500" y="4734000"/>
            <a:ext cx="409500" cy="409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spTree>
    <p:extLst>
      <p:ext uri="{BB962C8B-B14F-4D97-AF65-F5344CB8AC3E}">
        <p14:creationId xmlns:p14="http://schemas.microsoft.com/office/powerpoint/2010/main" val="2925270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3"/>
        <p:cNvGrpSpPr/>
        <p:nvPr/>
      </p:nvGrpSpPr>
      <p:grpSpPr>
        <a:xfrm>
          <a:off x="0" y="0"/>
          <a:ext cx="0" cy="0"/>
          <a:chOff x="0" y="0"/>
          <a:chExt cx="0" cy="0"/>
        </a:xfrm>
      </p:grpSpPr>
      <p:pic>
        <p:nvPicPr>
          <p:cNvPr id="74" name="Google Shape;74;p7"/>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75" name="Google Shape;75;p7"/>
          <p:cNvGrpSpPr/>
          <p:nvPr/>
        </p:nvGrpSpPr>
        <p:grpSpPr>
          <a:xfrm>
            <a:off x="-314445" y="3324799"/>
            <a:ext cx="2677131" cy="2987225"/>
            <a:chOff x="-314445" y="3324799"/>
            <a:chExt cx="2677131" cy="2987225"/>
          </a:xfrm>
        </p:grpSpPr>
        <p:sp>
          <p:nvSpPr>
            <p:cNvPr id="76" name="Google Shape;76;p7"/>
            <p:cNvSpPr/>
            <p:nvPr/>
          </p:nvSpPr>
          <p:spPr>
            <a:xfrm rot="776614">
              <a:off x="-88167" y="3393145"/>
              <a:ext cx="850390" cy="2116887"/>
            </a:xfrm>
            <a:custGeom>
              <a:avLst/>
              <a:gdLst/>
              <a:ahLst/>
              <a:cxnLst/>
              <a:rect l="l" t="t" r="r" b="b"/>
              <a:pathLst>
                <a:path w="23210" h="57777" extrusionOk="0">
                  <a:moveTo>
                    <a:pt x="7178" y="8348"/>
                  </a:moveTo>
                  <a:cubicBezTo>
                    <a:pt x="7201" y="8348"/>
                    <a:pt x="7201" y="8371"/>
                    <a:pt x="7230" y="8395"/>
                  </a:cubicBezTo>
                  <a:cubicBezTo>
                    <a:pt x="7201" y="8371"/>
                    <a:pt x="7178" y="8371"/>
                    <a:pt x="7178" y="8348"/>
                  </a:cubicBezTo>
                  <a:close/>
                  <a:moveTo>
                    <a:pt x="8342" y="13564"/>
                  </a:moveTo>
                  <a:lnTo>
                    <a:pt x="8319" y="13587"/>
                  </a:lnTo>
                  <a:lnTo>
                    <a:pt x="8319" y="13564"/>
                  </a:lnTo>
                  <a:close/>
                  <a:moveTo>
                    <a:pt x="20497" y="17464"/>
                  </a:moveTo>
                  <a:lnTo>
                    <a:pt x="20497" y="17493"/>
                  </a:lnTo>
                  <a:lnTo>
                    <a:pt x="20445" y="17493"/>
                  </a:lnTo>
                  <a:cubicBezTo>
                    <a:pt x="20474" y="17493"/>
                    <a:pt x="20474" y="17464"/>
                    <a:pt x="20497" y="17464"/>
                  </a:cubicBezTo>
                  <a:close/>
                  <a:moveTo>
                    <a:pt x="11253" y="17057"/>
                  </a:moveTo>
                  <a:lnTo>
                    <a:pt x="11253" y="17057"/>
                  </a:lnTo>
                  <a:cubicBezTo>
                    <a:pt x="11422" y="17202"/>
                    <a:pt x="11567" y="17348"/>
                    <a:pt x="11742" y="17517"/>
                  </a:cubicBezTo>
                  <a:lnTo>
                    <a:pt x="11742" y="17540"/>
                  </a:lnTo>
                  <a:cubicBezTo>
                    <a:pt x="11567" y="17371"/>
                    <a:pt x="11422" y="17202"/>
                    <a:pt x="11253" y="17057"/>
                  </a:cubicBezTo>
                  <a:close/>
                  <a:moveTo>
                    <a:pt x="14507" y="17808"/>
                  </a:moveTo>
                  <a:lnTo>
                    <a:pt x="14507" y="17831"/>
                  </a:lnTo>
                  <a:lnTo>
                    <a:pt x="14478" y="17831"/>
                  </a:lnTo>
                  <a:cubicBezTo>
                    <a:pt x="14507" y="17831"/>
                    <a:pt x="14507" y="17831"/>
                    <a:pt x="14507" y="17808"/>
                  </a:cubicBezTo>
                  <a:close/>
                  <a:moveTo>
                    <a:pt x="16469" y="18828"/>
                  </a:moveTo>
                  <a:cubicBezTo>
                    <a:pt x="16469" y="18851"/>
                    <a:pt x="16468" y="18873"/>
                    <a:pt x="16446" y="18873"/>
                  </a:cubicBezTo>
                  <a:cubicBezTo>
                    <a:pt x="16468" y="18850"/>
                    <a:pt x="16469" y="18850"/>
                    <a:pt x="16469" y="18828"/>
                  </a:cubicBezTo>
                  <a:close/>
                  <a:moveTo>
                    <a:pt x="9530" y="19164"/>
                  </a:moveTo>
                  <a:cubicBezTo>
                    <a:pt x="9507" y="19187"/>
                    <a:pt x="9483" y="19211"/>
                    <a:pt x="9437" y="19263"/>
                  </a:cubicBezTo>
                  <a:cubicBezTo>
                    <a:pt x="9460" y="19211"/>
                    <a:pt x="9483" y="19187"/>
                    <a:pt x="9507" y="19164"/>
                  </a:cubicBezTo>
                  <a:close/>
                  <a:moveTo>
                    <a:pt x="22168" y="21324"/>
                  </a:moveTo>
                  <a:lnTo>
                    <a:pt x="22168" y="21324"/>
                  </a:lnTo>
                  <a:cubicBezTo>
                    <a:pt x="22191" y="21347"/>
                    <a:pt x="22220" y="21347"/>
                    <a:pt x="22244" y="21347"/>
                  </a:cubicBezTo>
                  <a:cubicBezTo>
                    <a:pt x="22234" y="21357"/>
                    <a:pt x="22223" y="21362"/>
                    <a:pt x="22212" y="21362"/>
                  </a:cubicBezTo>
                  <a:cubicBezTo>
                    <a:pt x="22197" y="21362"/>
                    <a:pt x="22182" y="21351"/>
                    <a:pt x="22168" y="21324"/>
                  </a:cubicBezTo>
                  <a:close/>
                  <a:moveTo>
                    <a:pt x="8610" y="21446"/>
                  </a:moveTo>
                  <a:lnTo>
                    <a:pt x="8610" y="21469"/>
                  </a:lnTo>
                  <a:cubicBezTo>
                    <a:pt x="8610" y="21446"/>
                    <a:pt x="8610" y="21446"/>
                    <a:pt x="8587" y="21446"/>
                  </a:cubicBezTo>
                  <a:close/>
                  <a:moveTo>
                    <a:pt x="4145" y="22197"/>
                  </a:moveTo>
                  <a:cubicBezTo>
                    <a:pt x="4145" y="22220"/>
                    <a:pt x="4145" y="22220"/>
                    <a:pt x="4174" y="22220"/>
                  </a:cubicBezTo>
                  <a:cubicBezTo>
                    <a:pt x="4145" y="22243"/>
                    <a:pt x="4145" y="22243"/>
                    <a:pt x="4122" y="22243"/>
                  </a:cubicBezTo>
                  <a:cubicBezTo>
                    <a:pt x="4122" y="22220"/>
                    <a:pt x="4122" y="22220"/>
                    <a:pt x="4145" y="22197"/>
                  </a:cubicBezTo>
                  <a:close/>
                  <a:moveTo>
                    <a:pt x="3953" y="23897"/>
                  </a:moveTo>
                  <a:lnTo>
                    <a:pt x="3953" y="23920"/>
                  </a:lnTo>
                  <a:lnTo>
                    <a:pt x="3930" y="23920"/>
                  </a:lnTo>
                  <a:cubicBezTo>
                    <a:pt x="3930" y="23897"/>
                    <a:pt x="3953" y="23897"/>
                    <a:pt x="3953" y="23897"/>
                  </a:cubicBezTo>
                  <a:close/>
                  <a:moveTo>
                    <a:pt x="22168" y="24281"/>
                  </a:moveTo>
                  <a:cubicBezTo>
                    <a:pt x="22191" y="24281"/>
                    <a:pt x="22191" y="24281"/>
                    <a:pt x="22220" y="24304"/>
                  </a:cubicBezTo>
                  <a:lnTo>
                    <a:pt x="22168" y="24304"/>
                  </a:lnTo>
                  <a:lnTo>
                    <a:pt x="22168" y="24281"/>
                  </a:lnTo>
                  <a:close/>
                  <a:moveTo>
                    <a:pt x="3709" y="25131"/>
                  </a:moveTo>
                  <a:cubicBezTo>
                    <a:pt x="3761" y="25131"/>
                    <a:pt x="3808" y="25154"/>
                    <a:pt x="3831" y="25230"/>
                  </a:cubicBezTo>
                  <a:cubicBezTo>
                    <a:pt x="3784" y="25206"/>
                    <a:pt x="3761" y="25154"/>
                    <a:pt x="3709" y="25131"/>
                  </a:cubicBezTo>
                  <a:close/>
                  <a:moveTo>
                    <a:pt x="6381" y="25253"/>
                  </a:moveTo>
                  <a:cubicBezTo>
                    <a:pt x="6404" y="25276"/>
                    <a:pt x="6427" y="25300"/>
                    <a:pt x="6427" y="25352"/>
                  </a:cubicBezTo>
                  <a:cubicBezTo>
                    <a:pt x="6381" y="25352"/>
                    <a:pt x="6357" y="25352"/>
                    <a:pt x="6328" y="25323"/>
                  </a:cubicBezTo>
                  <a:cubicBezTo>
                    <a:pt x="6328" y="25300"/>
                    <a:pt x="6357" y="25276"/>
                    <a:pt x="6381" y="25253"/>
                  </a:cubicBezTo>
                  <a:close/>
                  <a:moveTo>
                    <a:pt x="16347" y="27389"/>
                  </a:moveTo>
                  <a:cubicBezTo>
                    <a:pt x="16347" y="27389"/>
                    <a:pt x="16323" y="27389"/>
                    <a:pt x="16323" y="27413"/>
                  </a:cubicBezTo>
                  <a:lnTo>
                    <a:pt x="16323" y="27389"/>
                  </a:lnTo>
                  <a:close/>
                  <a:moveTo>
                    <a:pt x="6526" y="31534"/>
                  </a:moveTo>
                  <a:lnTo>
                    <a:pt x="6526" y="31557"/>
                  </a:lnTo>
                  <a:lnTo>
                    <a:pt x="6503" y="31534"/>
                  </a:lnTo>
                  <a:close/>
                  <a:moveTo>
                    <a:pt x="9146" y="32215"/>
                  </a:moveTo>
                  <a:cubicBezTo>
                    <a:pt x="9169" y="32215"/>
                    <a:pt x="9169" y="32215"/>
                    <a:pt x="9169" y="32239"/>
                  </a:cubicBezTo>
                  <a:lnTo>
                    <a:pt x="9146" y="32215"/>
                  </a:lnTo>
                  <a:close/>
                  <a:moveTo>
                    <a:pt x="16056" y="36337"/>
                  </a:moveTo>
                  <a:lnTo>
                    <a:pt x="16056" y="36360"/>
                  </a:lnTo>
                  <a:lnTo>
                    <a:pt x="16032" y="36360"/>
                  </a:lnTo>
                  <a:cubicBezTo>
                    <a:pt x="16032" y="36337"/>
                    <a:pt x="16056" y="36337"/>
                    <a:pt x="16056" y="36337"/>
                  </a:cubicBezTo>
                  <a:close/>
                  <a:moveTo>
                    <a:pt x="5676" y="37286"/>
                  </a:moveTo>
                  <a:lnTo>
                    <a:pt x="5676" y="37286"/>
                  </a:lnTo>
                  <a:cubicBezTo>
                    <a:pt x="5746" y="37332"/>
                    <a:pt x="5798" y="37431"/>
                    <a:pt x="5822" y="37524"/>
                  </a:cubicBezTo>
                  <a:cubicBezTo>
                    <a:pt x="5775" y="37454"/>
                    <a:pt x="5723" y="37355"/>
                    <a:pt x="5676" y="37286"/>
                  </a:cubicBezTo>
                  <a:close/>
                  <a:moveTo>
                    <a:pt x="7254" y="37769"/>
                  </a:moveTo>
                  <a:lnTo>
                    <a:pt x="7254" y="37792"/>
                  </a:lnTo>
                  <a:lnTo>
                    <a:pt x="7230" y="37769"/>
                  </a:lnTo>
                  <a:close/>
                  <a:moveTo>
                    <a:pt x="7737" y="38275"/>
                  </a:moveTo>
                  <a:lnTo>
                    <a:pt x="7737" y="38275"/>
                  </a:lnTo>
                  <a:cubicBezTo>
                    <a:pt x="7737" y="38275"/>
                    <a:pt x="7760" y="38275"/>
                    <a:pt x="7760" y="38304"/>
                  </a:cubicBezTo>
                  <a:cubicBezTo>
                    <a:pt x="7760" y="38304"/>
                    <a:pt x="7737" y="38304"/>
                    <a:pt x="7737" y="38275"/>
                  </a:cubicBezTo>
                  <a:close/>
                  <a:moveTo>
                    <a:pt x="12761" y="0"/>
                  </a:moveTo>
                  <a:cubicBezTo>
                    <a:pt x="12662" y="76"/>
                    <a:pt x="12708" y="175"/>
                    <a:pt x="12685" y="245"/>
                  </a:cubicBezTo>
                  <a:lnTo>
                    <a:pt x="12685" y="612"/>
                  </a:lnTo>
                  <a:cubicBezTo>
                    <a:pt x="12685" y="996"/>
                    <a:pt x="12662" y="1386"/>
                    <a:pt x="12638" y="1776"/>
                  </a:cubicBezTo>
                  <a:cubicBezTo>
                    <a:pt x="12638" y="1846"/>
                    <a:pt x="12563" y="1921"/>
                    <a:pt x="12638" y="1991"/>
                  </a:cubicBezTo>
                  <a:cubicBezTo>
                    <a:pt x="12539" y="2137"/>
                    <a:pt x="12586" y="2282"/>
                    <a:pt x="12586" y="2451"/>
                  </a:cubicBezTo>
                  <a:cubicBezTo>
                    <a:pt x="12563" y="2795"/>
                    <a:pt x="12539" y="3132"/>
                    <a:pt x="12516" y="3470"/>
                  </a:cubicBezTo>
                  <a:cubicBezTo>
                    <a:pt x="12493" y="3639"/>
                    <a:pt x="12516" y="3813"/>
                    <a:pt x="12417" y="3959"/>
                  </a:cubicBezTo>
                  <a:cubicBezTo>
                    <a:pt x="12394" y="3930"/>
                    <a:pt x="12371" y="3883"/>
                    <a:pt x="12347" y="3860"/>
                  </a:cubicBezTo>
                  <a:cubicBezTo>
                    <a:pt x="12056" y="3447"/>
                    <a:pt x="11643" y="3447"/>
                    <a:pt x="11230" y="3447"/>
                  </a:cubicBezTo>
                  <a:lnTo>
                    <a:pt x="11061" y="3447"/>
                  </a:lnTo>
                  <a:cubicBezTo>
                    <a:pt x="10939" y="3447"/>
                    <a:pt x="10793" y="3447"/>
                    <a:pt x="10671" y="3493"/>
                  </a:cubicBezTo>
                  <a:lnTo>
                    <a:pt x="10671" y="3522"/>
                  </a:lnTo>
                  <a:cubicBezTo>
                    <a:pt x="9943" y="3615"/>
                    <a:pt x="9268" y="3883"/>
                    <a:pt x="8709" y="4343"/>
                  </a:cubicBezTo>
                  <a:cubicBezTo>
                    <a:pt x="7783" y="4902"/>
                    <a:pt x="7230" y="5729"/>
                    <a:pt x="6864" y="6695"/>
                  </a:cubicBezTo>
                  <a:cubicBezTo>
                    <a:pt x="6817" y="6840"/>
                    <a:pt x="6887" y="6893"/>
                    <a:pt x="6986" y="6939"/>
                  </a:cubicBezTo>
                  <a:cubicBezTo>
                    <a:pt x="7300" y="7184"/>
                    <a:pt x="7638" y="7399"/>
                    <a:pt x="7981" y="7644"/>
                  </a:cubicBezTo>
                  <a:cubicBezTo>
                    <a:pt x="7981" y="7644"/>
                    <a:pt x="8005" y="7667"/>
                    <a:pt x="8028" y="7667"/>
                  </a:cubicBezTo>
                  <a:cubicBezTo>
                    <a:pt x="8104" y="7743"/>
                    <a:pt x="8173" y="7813"/>
                    <a:pt x="8249" y="7859"/>
                  </a:cubicBezTo>
                  <a:cubicBezTo>
                    <a:pt x="8465" y="8034"/>
                    <a:pt x="8657" y="8203"/>
                    <a:pt x="8878" y="8371"/>
                  </a:cubicBezTo>
                  <a:cubicBezTo>
                    <a:pt x="8924" y="8441"/>
                    <a:pt x="9000" y="8517"/>
                    <a:pt x="9093" y="8563"/>
                  </a:cubicBezTo>
                  <a:cubicBezTo>
                    <a:pt x="9169" y="8662"/>
                    <a:pt x="9216" y="8732"/>
                    <a:pt x="9338" y="8785"/>
                  </a:cubicBezTo>
                  <a:cubicBezTo>
                    <a:pt x="9507" y="9023"/>
                    <a:pt x="9751" y="9198"/>
                    <a:pt x="9897" y="9460"/>
                  </a:cubicBezTo>
                  <a:cubicBezTo>
                    <a:pt x="9873" y="9489"/>
                    <a:pt x="9850" y="9512"/>
                    <a:pt x="9821" y="9536"/>
                  </a:cubicBezTo>
                  <a:cubicBezTo>
                    <a:pt x="9751" y="9460"/>
                    <a:pt x="9675" y="9413"/>
                    <a:pt x="9606" y="9367"/>
                  </a:cubicBezTo>
                  <a:cubicBezTo>
                    <a:pt x="9530" y="9268"/>
                    <a:pt x="9460" y="9169"/>
                    <a:pt x="9314" y="9146"/>
                  </a:cubicBezTo>
                  <a:cubicBezTo>
                    <a:pt x="9268" y="9099"/>
                    <a:pt x="9216" y="9052"/>
                    <a:pt x="9146" y="9023"/>
                  </a:cubicBezTo>
                  <a:cubicBezTo>
                    <a:pt x="9070" y="8878"/>
                    <a:pt x="8924" y="8808"/>
                    <a:pt x="8779" y="8732"/>
                  </a:cubicBezTo>
                  <a:cubicBezTo>
                    <a:pt x="8488" y="8494"/>
                    <a:pt x="8173" y="8325"/>
                    <a:pt x="7836" y="8150"/>
                  </a:cubicBezTo>
                  <a:cubicBezTo>
                    <a:pt x="7545" y="7935"/>
                    <a:pt x="7201" y="7789"/>
                    <a:pt x="6864" y="7644"/>
                  </a:cubicBezTo>
                  <a:cubicBezTo>
                    <a:pt x="6784" y="7564"/>
                    <a:pt x="6716" y="7525"/>
                    <a:pt x="6658" y="7525"/>
                  </a:cubicBezTo>
                  <a:cubicBezTo>
                    <a:pt x="6578" y="7525"/>
                    <a:pt x="6518" y="7600"/>
                    <a:pt x="6474" y="7743"/>
                  </a:cubicBezTo>
                  <a:cubicBezTo>
                    <a:pt x="6427" y="7888"/>
                    <a:pt x="6357" y="8034"/>
                    <a:pt x="6282" y="8179"/>
                  </a:cubicBezTo>
                  <a:cubicBezTo>
                    <a:pt x="6113" y="8494"/>
                    <a:pt x="5921" y="8808"/>
                    <a:pt x="5723" y="9122"/>
                  </a:cubicBezTo>
                  <a:cubicBezTo>
                    <a:pt x="5455" y="9460"/>
                    <a:pt x="5455" y="9460"/>
                    <a:pt x="5798" y="9728"/>
                  </a:cubicBezTo>
                  <a:cubicBezTo>
                    <a:pt x="6183" y="10071"/>
                    <a:pt x="6573" y="10432"/>
                    <a:pt x="6864" y="10869"/>
                  </a:cubicBezTo>
                  <a:cubicBezTo>
                    <a:pt x="6840" y="10892"/>
                    <a:pt x="6817" y="10892"/>
                    <a:pt x="6817" y="10915"/>
                  </a:cubicBezTo>
                  <a:cubicBezTo>
                    <a:pt x="6765" y="10915"/>
                    <a:pt x="6718" y="10892"/>
                    <a:pt x="6695" y="10869"/>
                  </a:cubicBezTo>
                  <a:cubicBezTo>
                    <a:pt x="6328" y="10479"/>
                    <a:pt x="5868" y="10164"/>
                    <a:pt x="5408" y="9926"/>
                  </a:cubicBezTo>
                  <a:cubicBezTo>
                    <a:pt x="5362" y="9876"/>
                    <a:pt x="5314" y="9816"/>
                    <a:pt x="5258" y="9816"/>
                  </a:cubicBezTo>
                  <a:cubicBezTo>
                    <a:pt x="5229" y="9816"/>
                    <a:pt x="5198" y="9832"/>
                    <a:pt x="5164" y="9873"/>
                  </a:cubicBezTo>
                  <a:cubicBezTo>
                    <a:pt x="4873" y="10240"/>
                    <a:pt x="4611" y="10578"/>
                    <a:pt x="4343" y="10944"/>
                  </a:cubicBezTo>
                  <a:cubicBezTo>
                    <a:pt x="4244" y="10991"/>
                    <a:pt x="4198" y="11061"/>
                    <a:pt x="4145" y="11136"/>
                  </a:cubicBezTo>
                  <a:cubicBezTo>
                    <a:pt x="4122" y="11160"/>
                    <a:pt x="4122" y="11183"/>
                    <a:pt x="4099" y="11206"/>
                  </a:cubicBezTo>
                  <a:cubicBezTo>
                    <a:pt x="3831" y="11474"/>
                    <a:pt x="3592" y="11765"/>
                    <a:pt x="3371" y="12109"/>
                  </a:cubicBezTo>
                  <a:cubicBezTo>
                    <a:pt x="2835" y="12714"/>
                    <a:pt x="2399" y="13389"/>
                    <a:pt x="2061" y="14117"/>
                  </a:cubicBezTo>
                  <a:cubicBezTo>
                    <a:pt x="2061" y="14169"/>
                    <a:pt x="2038" y="14193"/>
                    <a:pt x="2015" y="14239"/>
                  </a:cubicBezTo>
                  <a:cubicBezTo>
                    <a:pt x="1939" y="14338"/>
                    <a:pt x="1892" y="14460"/>
                    <a:pt x="1869" y="14583"/>
                  </a:cubicBezTo>
                  <a:cubicBezTo>
                    <a:pt x="1770" y="14751"/>
                    <a:pt x="1700" y="14944"/>
                    <a:pt x="1671" y="15136"/>
                  </a:cubicBezTo>
                  <a:cubicBezTo>
                    <a:pt x="1526" y="15479"/>
                    <a:pt x="1526" y="15863"/>
                    <a:pt x="1432" y="16230"/>
                  </a:cubicBezTo>
                  <a:cubicBezTo>
                    <a:pt x="1310" y="16737"/>
                    <a:pt x="1432" y="17127"/>
                    <a:pt x="1939" y="17348"/>
                  </a:cubicBezTo>
                  <a:lnTo>
                    <a:pt x="1962" y="17348"/>
                  </a:lnTo>
                  <a:cubicBezTo>
                    <a:pt x="2061" y="17418"/>
                    <a:pt x="2160" y="17517"/>
                    <a:pt x="2230" y="17586"/>
                  </a:cubicBezTo>
                  <a:cubicBezTo>
                    <a:pt x="2789" y="18000"/>
                    <a:pt x="3301" y="18460"/>
                    <a:pt x="3709" y="19018"/>
                  </a:cubicBezTo>
                  <a:cubicBezTo>
                    <a:pt x="3709" y="19065"/>
                    <a:pt x="3662" y="19065"/>
                    <a:pt x="3615" y="19065"/>
                  </a:cubicBezTo>
                  <a:cubicBezTo>
                    <a:pt x="3563" y="19042"/>
                    <a:pt x="3493" y="18995"/>
                    <a:pt x="3447" y="18972"/>
                  </a:cubicBezTo>
                  <a:cubicBezTo>
                    <a:pt x="3348" y="18803"/>
                    <a:pt x="3179" y="18727"/>
                    <a:pt x="3033" y="18628"/>
                  </a:cubicBezTo>
                  <a:cubicBezTo>
                    <a:pt x="2643" y="18291"/>
                    <a:pt x="2183" y="18000"/>
                    <a:pt x="1700" y="17784"/>
                  </a:cubicBezTo>
                  <a:cubicBezTo>
                    <a:pt x="1625" y="17709"/>
                    <a:pt x="1526" y="17639"/>
                    <a:pt x="1409" y="17639"/>
                  </a:cubicBezTo>
                  <a:cubicBezTo>
                    <a:pt x="1409" y="17930"/>
                    <a:pt x="1409" y="18192"/>
                    <a:pt x="1479" y="18460"/>
                  </a:cubicBezTo>
                  <a:cubicBezTo>
                    <a:pt x="1456" y="18582"/>
                    <a:pt x="1456" y="18704"/>
                    <a:pt x="1526" y="18826"/>
                  </a:cubicBezTo>
                  <a:lnTo>
                    <a:pt x="1526" y="18896"/>
                  </a:lnTo>
                  <a:cubicBezTo>
                    <a:pt x="1526" y="19164"/>
                    <a:pt x="1578" y="19408"/>
                    <a:pt x="1625" y="19647"/>
                  </a:cubicBezTo>
                  <a:cubicBezTo>
                    <a:pt x="1648" y="19746"/>
                    <a:pt x="1625" y="19868"/>
                    <a:pt x="1700" y="19991"/>
                  </a:cubicBezTo>
                  <a:cubicBezTo>
                    <a:pt x="1671" y="20305"/>
                    <a:pt x="1770" y="20596"/>
                    <a:pt x="1817" y="20887"/>
                  </a:cubicBezTo>
                  <a:cubicBezTo>
                    <a:pt x="1939" y="21661"/>
                    <a:pt x="2015" y="22441"/>
                    <a:pt x="2084" y="23192"/>
                  </a:cubicBezTo>
                  <a:cubicBezTo>
                    <a:pt x="2061" y="23629"/>
                    <a:pt x="2038" y="24042"/>
                    <a:pt x="2038" y="24479"/>
                  </a:cubicBezTo>
                  <a:cubicBezTo>
                    <a:pt x="1939" y="24915"/>
                    <a:pt x="1846" y="25352"/>
                    <a:pt x="1747" y="25789"/>
                  </a:cubicBezTo>
                  <a:cubicBezTo>
                    <a:pt x="1747" y="25858"/>
                    <a:pt x="1724" y="25905"/>
                    <a:pt x="1793" y="25957"/>
                  </a:cubicBezTo>
                  <a:cubicBezTo>
                    <a:pt x="2038" y="26080"/>
                    <a:pt x="2253" y="26272"/>
                    <a:pt x="2521" y="26342"/>
                  </a:cubicBezTo>
                  <a:cubicBezTo>
                    <a:pt x="2544" y="26371"/>
                    <a:pt x="2573" y="26417"/>
                    <a:pt x="2597" y="26417"/>
                  </a:cubicBezTo>
                  <a:cubicBezTo>
                    <a:pt x="3371" y="26877"/>
                    <a:pt x="4099" y="27360"/>
                    <a:pt x="4826" y="27873"/>
                  </a:cubicBezTo>
                  <a:cubicBezTo>
                    <a:pt x="4902" y="27972"/>
                    <a:pt x="4995" y="28041"/>
                    <a:pt x="5094" y="28065"/>
                  </a:cubicBezTo>
                  <a:cubicBezTo>
                    <a:pt x="5193" y="28140"/>
                    <a:pt x="5263" y="28210"/>
                    <a:pt x="5339" y="28263"/>
                  </a:cubicBezTo>
                  <a:cubicBezTo>
                    <a:pt x="5408" y="28356"/>
                    <a:pt x="5507" y="28431"/>
                    <a:pt x="5600" y="28478"/>
                  </a:cubicBezTo>
                  <a:cubicBezTo>
                    <a:pt x="5676" y="28554"/>
                    <a:pt x="5746" y="28624"/>
                    <a:pt x="5845" y="28670"/>
                  </a:cubicBezTo>
                  <a:cubicBezTo>
                    <a:pt x="5967" y="28792"/>
                    <a:pt x="6089" y="28938"/>
                    <a:pt x="6235" y="29037"/>
                  </a:cubicBezTo>
                  <a:cubicBezTo>
                    <a:pt x="6305" y="29083"/>
                    <a:pt x="6357" y="29136"/>
                    <a:pt x="6404" y="29182"/>
                  </a:cubicBezTo>
                  <a:cubicBezTo>
                    <a:pt x="6404" y="29206"/>
                    <a:pt x="6427" y="29206"/>
                    <a:pt x="6450" y="29206"/>
                  </a:cubicBezTo>
                  <a:cubicBezTo>
                    <a:pt x="6474" y="29305"/>
                    <a:pt x="6549" y="29351"/>
                    <a:pt x="6619" y="29427"/>
                  </a:cubicBezTo>
                  <a:cubicBezTo>
                    <a:pt x="6765" y="29642"/>
                    <a:pt x="7009" y="29764"/>
                    <a:pt x="7085" y="30032"/>
                  </a:cubicBezTo>
                  <a:cubicBezTo>
                    <a:pt x="6910" y="30032"/>
                    <a:pt x="6887" y="29834"/>
                    <a:pt x="6741" y="29811"/>
                  </a:cubicBezTo>
                  <a:cubicBezTo>
                    <a:pt x="6648" y="29689"/>
                    <a:pt x="6549" y="29596"/>
                    <a:pt x="6404" y="29543"/>
                  </a:cubicBezTo>
                  <a:lnTo>
                    <a:pt x="6328" y="29473"/>
                  </a:lnTo>
                  <a:cubicBezTo>
                    <a:pt x="6212" y="29328"/>
                    <a:pt x="6066" y="29229"/>
                    <a:pt x="5892" y="29206"/>
                  </a:cubicBezTo>
                  <a:cubicBezTo>
                    <a:pt x="5892" y="29182"/>
                    <a:pt x="5868" y="29159"/>
                    <a:pt x="5845" y="29136"/>
                  </a:cubicBezTo>
                  <a:cubicBezTo>
                    <a:pt x="5600" y="28891"/>
                    <a:pt x="5309" y="28769"/>
                    <a:pt x="5018" y="28624"/>
                  </a:cubicBezTo>
                  <a:cubicBezTo>
                    <a:pt x="4948" y="28554"/>
                    <a:pt x="4850" y="28501"/>
                    <a:pt x="4727" y="28455"/>
                  </a:cubicBezTo>
                  <a:cubicBezTo>
                    <a:pt x="4634" y="28379"/>
                    <a:pt x="4535" y="28286"/>
                    <a:pt x="4390" y="28286"/>
                  </a:cubicBezTo>
                  <a:cubicBezTo>
                    <a:pt x="4343" y="28286"/>
                    <a:pt x="4320" y="28263"/>
                    <a:pt x="4267" y="28234"/>
                  </a:cubicBezTo>
                  <a:cubicBezTo>
                    <a:pt x="4075" y="28065"/>
                    <a:pt x="3854" y="27972"/>
                    <a:pt x="3615" y="27896"/>
                  </a:cubicBezTo>
                  <a:cubicBezTo>
                    <a:pt x="3348" y="27727"/>
                    <a:pt x="3080" y="27605"/>
                    <a:pt x="2766" y="27506"/>
                  </a:cubicBezTo>
                  <a:cubicBezTo>
                    <a:pt x="2521" y="27360"/>
                    <a:pt x="2253" y="27267"/>
                    <a:pt x="1991" y="27168"/>
                  </a:cubicBezTo>
                  <a:cubicBezTo>
                    <a:pt x="1916" y="27098"/>
                    <a:pt x="1793" y="27069"/>
                    <a:pt x="1700" y="27046"/>
                  </a:cubicBezTo>
                  <a:cubicBezTo>
                    <a:pt x="1621" y="26995"/>
                    <a:pt x="1541" y="26936"/>
                    <a:pt x="1469" y="26936"/>
                  </a:cubicBezTo>
                  <a:cubicBezTo>
                    <a:pt x="1410" y="26936"/>
                    <a:pt x="1355" y="26977"/>
                    <a:pt x="1310" y="27098"/>
                  </a:cubicBezTo>
                  <a:cubicBezTo>
                    <a:pt x="1066" y="27849"/>
                    <a:pt x="775" y="28577"/>
                    <a:pt x="536" y="29328"/>
                  </a:cubicBezTo>
                  <a:cubicBezTo>
                    <a:pt x="291" y="30079"/>
                    <a:pt x="47" y="30830"/>
                    <a:pt x="70" y="31633"/>
                  </a:cubicBezTo>
                  <a:cubicBezTo>
                    <a:pt x="0" y="31849"/>
                    <a:pt x="24" y="32046"/>
                    <a:pt x="70" y="32239"/>
                  </a:cubicBezTo>
                  <a:lnTo>
                    <a:pt x="70" y="32337"/>
                  </a:lnTo>
                  <a:cubicBezTo>
                    <a:pt x="47" y="32722"/>
                    <a:pt x="146" y="33088"/>
                    <a:pt x="268" y="33426"/>
                  </a:cubicBezTo>
                  <a:cubicBezTo>
                    <a:pt x="629" y="34736"/>
                    <a:pt x="1357" y="35854"/>
                    <a:pt x="1916" y="37064"/>
                  </a:cubicBezTo>
                  <a:cubicBezTo>
                    <a:pt x="2038" y="37402"/>
                    <a:pt x="2183" y="37745"/>
                    <a:pt x="2306" y="38106"/>
                  </a:cubicBezTo>
                  <a:cubicBezTo>
                    <a:pt x="2306" y="38159"/>
                    <a:pt x="2306" y="38229"/>
                    <a:pt x="2329" y="38304"/>
                  </a:cubicBezTo>
                  <a:cubicBezTo>
                    <a:pt x="2352" y="38374"/>
                    <a:pt x="2375" y="38450"/>
                    <a:pt x="2399" y="38520"/>
                  </a:cubicBezTo>
                  <a:cubicBezTo>
                    <a:pt x="2399" y="38543"/>
                    <a:pt x="2399" y="38566"/>
                    <a:pt x="2428" y="38595"/>
                  </a:cubicBezTo>
                  <a:cubicBezTo>
                    <a:pt x="2451" y="38886"/>
                    <a:pt x="2498" y="39201"/>
                    <a:pt x="2498" y="39515"/>
                  </a:cubicBezTo>
                  <a:cubicBezTo>
                    <a:pt x="2498" y="39585"/>
                    <a:pt x="2521" y="39661"/>
                    <a:pt x="2597" y="39684"/>
                  </a:cubicBezTo>
                  <a:cubicBezTo>
                    <a:pt x="2835" y="39829"/>
                    <a:pt x="3057" y="39998"/>
                    <a:pt x="3324" y="40097"/>
                  </a:cubicBezTo>
                  <a:cubicBezTo>
                    <a:pt x="3493" y="40266"/>
                    <a:pt x="3709" y="40388"/>
                    <a:pt x="3930" y="40511"/>
                  </a:cubicBezTo>
                  <a:cubicBezTo>
                    <a:pt x="4052" y="40580"/>
                    <a:pt x="4145" y="40656"/>
                    <a:pt x="4267" y="40749"/>
                  </a:cubicBezTo>
                  <a:cubicBezTo>
                    <a:pt x="5018" y="41261"/>
                    <a:pt x="5723" y="41797"/>
                    <a:pt x="6404" y="42402"/>
                  </a:cubicBezTo>
                  <a:cubicBezTo>
                    <a:pt x="6596" y="42618"/>
                    <a:pt x="6817" y="42816"/>
                    <a:pt x="6986" y="43054"/>
                  </a:cubicBezTo>
                  <a:cubicBezTo>
                    <a:pt x="6963" y="43078"/>
                    <a:pt x="6939" y="43107"/>
                    <a:pt x="6887" y="43130"/>
                  </a:cubicBezTo>
                  <a:cubicBezTo>
                    <a:pt x="6840" y="43107"/>
                    <a:pt x="6794" y="43078"/>
                    <a:pt x="6765" y="43054"/>
                  </a:cubicBezTo>
                  <a:cubicBezTo>
                    <a:pt x="6718" y="43031"/>
                    <a:pt x="6672" y="42985"/>
                    <a:pt x="6648" y="42961"/>
                  </a:cubicBezTo>
                  <a:cubicBezTo>
                    <a:pt x="6503" y="42763"/>
                    <a:pt x="6282" y="42694"/>
                    <a:pt x="6089" y="42548"/>
                  </a:cubicBezTo>
                  <a:cubicBezTo>
                    <a:pt x="5892" y="42350"/>
                    <a:pt x="5630" y="42257"/>
                    <a:pt x="5385" y="42111"/>
                  </a:cubicBezTo>
                  <a:cubicBezTo>
                    <a:pt x="5339" y="42012"/>
                    <a:pt x="5240" y="41989"/>
                    <a:pt x="5117" y="41943"/>
                  </a:cubicBezTo>
                  <a:cubicBezTo>
                    <a:pt x="4972" y="41820"/>
                    <a:pt x="4803" y="41721"/>
                    <a:pt x="4611" y="41675"/>
                  </a:cubicBezTo>
                  <a:cubicBezTo>
                    <a:pt x="4611" y="41652"/>
                    <a:pt x="4582" y="41652"/>
                    <a:pt x="4582" y="41652"/>
                  </a:cubicBezTo>
                  <a:cubicBezTo>
                    <a:pt x="4366" y="41477"/>
                    <a:pt x="4099" y="41384"/>
                    <a:pt x="3831" y="41261"/>
                  </a:cubicBezTo>
                  <a:cubicBezTo>
                    <a:pt x="3773" y="41199"/>
                    <a:pt x="3696" y="41156"/>
                    <a:pt x="3602" y="41156"/>
                  </a:cubicBezTo>
                  <a:cubicBezTo>
                    <a:pt x="3582" y="41156"/>
                    <a:pt x="3561" y="41158"/>
                    <a:pt x="3540" y="41163"/>
                  </a:cubicBezTo>
                  <a:cubicBezTo>
                    <a:pt x="3516" y="41139"/>
                    <a:pt x="3493" y="41116"/>
                    <a:pt x="3447" y="41093"/>
                  </a:cubicBezTo>
                  <a:cubicBezTo>
                    <a:pt x="3225" y="40947"/>
                    <a:pt x="2981" y="40848"/>
                    <a:pt x="2719" y="40778"/>
                  </a:cubicBezTo>
                  <a:cubicBezTo>
                    <a:pt x="2648" y="40718"/>
                    <a:pt x="2582" y="40670"/>
                    <a:pt x="2534" y="40670"/>
                  </a:cubicBezTo>
                  <a:cubicBezTo>
                    <a:pt x="2483" y="40670"/>
                    <a:pt x="2451" y="40723"/>
                    <a:pt x="2451" y="40871"/>
                  </a:cubicBezTo>
                  <a:cubicBezTo>
                    <a:pt x="2474" y="41553"/>
                    <a:pt x="2597" y="42181"/>
                    <a:pt x="2911" y="42787"/>
                  </a:cubicBezTo>
                  <a:cubicBezTo>
                    <a:pt x="3301" y="43660"/>
                    <a:pt x="3808" y="44463"/>
                    <a:pt x="4343" y="45237"/>
                  </a:cubicBezTo>
                  <a:cubicBezTo>
                    <a:pt x="4995" y="46233"/>
                    <a:pt x="5676" y="47228"/>
                    <a:pt x="6526" y="48078"/>
                  </a:cubicBezTo>
                  <a:cubicBezTo>
                    <a:pt x="6672" y="48294"/>
                    <a:pt x="6840" y="48462"/>
                    <a:pt x="7033" y="48608"/>
                  </a:cubicBezTo>
                  <a:cubicBezTo>
                    <a:pt x="7033" y="48637"/>
                    <a:pt x="7033" y="48637"/>
                    <a:pt x="7056" y="48637"/>
                  </a:cubicBezTo>
                  <a:cubicBezTo>
                    <a:pt x="7108" y="48730"/>
                    <a:pt x="7155" y="48783"/>
                    <a:pt x="7254" y="48829"/>
                  </a:cubicBezTo>
                  <a:cubicBezTo>
                    <a:pt x="7423" y="49021"/>
                    <a:pt x="7591" y="49190"/>
                    <a:pt x="7813" y="49365"/>
                  </a:cubicBezTo>
                  <a:cubicBezTo>
                    <a:pt x="7859" y="49388"/>
                    <a:pt x="7906" y="49435"/>
                    <a:pt x="7958" y="49481"/>
                  </a:cubicBezTo>
                  <a:cubicBezTo>
                    <a:pt x="8051" y="49557"/>
                    <a:pt x="8127" y="49603"/>
                    <a:pt x="8197" y="49679"/>
                  </a:cubicBezTo>
                  <a:cubicBezTo>
                    <a:pt x="8924" y="50261"/>
                    <a:pt x="9704" y="50698"/>
                    <a:pt x="10578" y="51059"/>
                  </a:cubicBezTo>
                  <a:cubicBezTo>
                    <a:pt x="10578" y="51227"/>
                    <a:pt x="10578" y="51425"/>
                    <a:pt x="10549" y="51617"/>
                  </a:cubicBezTo>
                  <a:cubicBezTo>
                    <a:pt x="10549" y="52491"/>
                    <a:pt x="10432" y="53364"/>
                    <a:pt x="10578" y="54260"/>
                  </a:cubicBezTo>
                  <a:cubicBezTo>
                    <a:pt x="10549" y="54359"/>
                    <a:pt x="10549" y="54458"/>
                    <a:pt x="10601" y="54528"/>
                  </a:cubicBezTo>
                  <a:cubicBezTo>
                    <a:pt x="10624" y="54749"/>
                    <a:pt x="10648" y="54918"/>
                    <a:pt x="10723" y="55110"/>
                  </a:cubicBezTo>
                  <a:cubicBezTo>
                    <a:pt x="10723" y="55279"/>
                    <a:pt x="10793" y="55448"/>
                    <a:pt x="10840" y="55593"/>
                  </a:cubicBezTo>
                  <a:cubicBezTo>
                    <a:pt x="10869" y="55646"/>
                    <a:pt x="10892" y="55669"/>
                    <a:pt x="10892" y="55716"/>
                  </a:cubicBezTo>
                  <a:cubicBezTo>
                    <a:pt x="10892" y="55791"/>
                    <a:pt x="10915" y="55838"/>
                    <a:pt x="10962" y="55884"/>
                  </a:cubicBezTo>
                  <a:cubicBezTo>
                    <a:pt x="10962" y="55983"/>
                    <a:pt x="11014" y="56082"/>
                    <a:pt x="11061" y="56176"/>
                  </a:cubicBezTo>
                  <a:cubicBezTo>
                    <a:pt x="11061" y="56251"/>
                    <a:pt x="11107" y="56321"/>
                    <a:pt x="11160" y="56397"/>
                  </a:cubicBezTo>
                  <a:cubicBezTo>
                    <a:pt x="11230" y="56589"/>
                    <a:pt x="11305" y="56810"/>
                    <a:pt x="11451" y="56979"/>
                  </a:cubicBezTo>
                  <a:cubicBezTo>
                    <a:pt x="11474" y="57049"/>
                    <a:pt x="11497" y="57124"/>
                    <a:pt x="11567" y="57194"/>
                  </a:cubicBezTo>
                  <a:cubicBezTo>
                    <a:pt x="11567" y="57270"/>
                    <a:pt x="11620" y="57316"/>
                    <a:pt x="11666" y="57369"/>
                  </a:cubicBezTo>
                  <a:cubicBezTo>
                    <a:pt x="11690" y="57392"/>
                    <a:pt x="11713" y="57415"/>
                    <a:pt x="11742" y="57462"/>
                  </a:cubicBezTo>
                  <a:cubicBezTo>
                    <a:pt x="11765" y="57538"/>
                    <a:pt x="11789" y="57584"/>
                    <a:pt x="11835" y="57631"/>
                  </a:cubicBezTo>
                  <a:cubicBezTo>
                    <a:pt x="11858" y="57683"/>
                    <a:pt x="11887" y="57753"/>
                    <a:pt x="12004" y="57776"/>
                  </a:cubicBezTo>
                  <a:lnTo>
                    <a:pt x="12004" y="57223"/>
                  </a:lnTo>
                  <a:cubicBezTo>
                    <a:pt x="12033" y="55646"/>
                    <a:pt x="12056" y="54068"/>
                    <a:pt x="12080" y="52467"/>
                  </a:cubicBezTo>
                  <a:cubicBezTo>
                    <a:pt x="12080" y="52444"/>
                    <a:pt x="12103" y="52392"/>
                    <a:pt x="12103" y="52345"/>
                  </a:cubicBezTo>
                  <a:cubicBezTo>
                    <a:pt x="12149" y="51955"/>
                    <a:pt x="12103" y="51548"/>
                    <a:pt x="12149" y="51134"/>
                  </a:cubicBezTo>
                  <a:cubicBezTo>
                    <a:pt x="13122" y="50989"/>
                    <a:pt x="14070" y="50698"/>
                    <a:pt x="14967" y="50261"/>
                  </a:cubicBezTo>
                  <a:cubicBezTo>
                    <a:pt x="15596" y="49947"/>
                    <a:pt x="16178" y="49557"/>
                    <a:pt x="16661" y="49021"/>
                  </a:cubicBezTo>
                  <a:cubicBezTo>
                    <a:pt x="17098" y="48684"/>
                    <a:pt x="17464" y="48270"/>
                    <a:pt x="17732" y="47787"/>
                  </a:cubicBezTo>
                  <a:cubicBezTo>
                    <a:pt x="17802" y="47711"/>
                    <a:pt x="17854" y="47618"/>
                    <a:pt x="17901" y="47543"/>
                  </a:cubicBezTo>
                  <a:cubicBezTo>
                    <a:pt x="18116" y="47275"/>
                    <a:pt x="18314" y="47007"/>
                    <a:pt x="18407" y="46669"/>
                  </a:cubicBezTo>
                  <a:cubicBezTo>
                    <a:pt x="18582" y="46425"/>
                    <a:pt x="18675" y="46134"/>
                    <a:pt x="18797" y="45872"/>
                  </a:cubicBezTo>
                  <a:cubicBezTo>
                    <a:pt x="18821" y="45750"/>
                    <a:pt x="18966" y="45604"/>
                    <a:pt x="18873" y="45528"/>
                  </a:cubicBezTo>
                  <a:cubicBezTo>
                    <a:pt x="18841" y="45489"/>
                    <a:pt x="18788" y="45475"/>
                    <a:pt x="18727" y="45475"/>
                  </a:cubicBezTo>
                  <a:cubicBezTo>
                    <a:pt x="18643" y="45475"/>
                    <a:pt x="18544" y="45502"/>
                    <a:pt x="18460" y="45528"/>
                  </a:cubicBezTo>
                  <a:cubicBezTo>
                    <a:pt x="17779" y="45604"/>
                    <a:pt x="17098" y="45674"/>
                    <a:pt x="16446" y="45895"/>
                  </a:cubicBezTo>
                  <a:cubicBezTo>
                    <a:pt x="16201" y="45918"/>
                    <a:pt x="15986" y="45988"/>
                    <a:pt x="15764" y="46111"/>
                  </a:cubicBezTo>
                  <a:lnTo>
                    <a:pt x="15619" y="46111"/>
                  </a:lnTo>
                  <a:cubicBezTo>
                    <a:pt x="15572" y="46111"/>
                    <a:pt x="15526" y="46111"/>
                    <a:pt x="15497" y="46041"/>
                  </a:cubicBezTo>
                  <a:cubicBezTo>
                    <a:pt x="15596" y="45988"/>
                    <a:pt x="15718" y="45918"/>
                    <a:pt x="15840" y="45843"/>
                  </a:cubicBezTo>
                  <a:cubicBezTo>
                    <a:pt x="16399" y="45552"/>
                    <a:pt x="16981" y="45383"/>
                    <a:pt x="17563" y="45168"/>
                  </a:cubicBezTo>
                  <a:cubicBezTo>
                    <a:pt x="18070" y="45045"/>
                    <a:pt x="18582" y="44923"/>
                    <a:pt x="19088" y="44801"/>
                  </a:cubicBezTo>
                  <a:cubicBezTo>
                    <a:pt x="19164" y="44778"/>
                    <a:pt x="19187" y="44731"/>
                    <a:pt x="19187" y="44655"/>
                  </a:cubicBezTo>
                  <a:cubicBezTo>
                    <a:pt x="19234" y="44463"/>
                    <a:pt x="19310" y="44294"/>
                    <a:pt x="19310" y="44073"/>
                  </a:cubicBezTo>
                  <a:cubicBezTo>
                    <a:pt x="19379" y="43805"/>
                    <a:pt x="19455" y="43543"/>
                    <a:pt x="19478" y="43252"/>
                  </a:cubicBezTo>
                  <a:cubicBezTo>
                    <a:pt x="19601" y="42496"/>
                    <a:pt x="19694" y="41745"/>
                    <a:pt x="20061" y="41069"/>
                  </a:cubicBezTo>
                  <a:cubicBezTo>
                    <a:pt x="20107" y="40994"/>
                    <a:pt x="20154" y="40924"/>
                    <a:pt x="20206" y="40848"/>
                  </a:cubicBezTo>
                  <a:cubicBezTo>
                    <a:pt x="20590" y="40167"/>
                    <a:pt x="21103" y="39585"/>
                    <a:pt x="21562" y="38980"/>
                  </a:cubicBezTo>
                  <a:cubicBezTo>
                    <a:pt x="21999" y="38421"/>
                    <a:pt x="22459" y="37868"/>
                    <a:pt x="22750" y="37187"/>
                  </a:cubicBezTo>
                  <a:cubicBezTo>
                    <a:pt x="22773" y="37088"/>
                    <a:pt x="22826" y="36995"/>
                    <a:pt x="22849" y="36896"/>
                  </a:cubicBezTo>
                  <a:cubicBezTo>
                    <a:pt x="22872" y="36872"/>
                    <a:pt x="22896" y="36820"/>
                    <a:pt x="22896" y="36797"/>
                  </a:cubicBezTo>
                  <a:cubicBezTo>
                    <a:pt x="23187" y="35877"/>
                    <a:pt x="23210" y="34905"/>
                    <a:pt x="23187" y="33938"/>
                  </a:cubicBezTo>
                  <a:cubicBezTo>
                    <a:pt x="23187" y="33586"/>
                    <a:pt x="23177" y="33456"/>
                    <a:pt x="23031" y="33456"/>
                  </a:cubicBezTo>
                  <a:cubicBezTo>
                    <a:pt x="22944" y="33456"/>
                    <a:pt x="22811" y="33501"/>
                    <a:pt x="22604" y="33572"/>
                  </a:cubicBezTo>
                  <a:cubicBezTo>
                    <a:pt x="22511" y="33595"/>
                    <a:pt x="22412" y="33595"/>
                    <a:pt x="22313" y="33671"/>
                  </a:cubicBezTo>
                  <a:cubicBezTo>
                    <a:pt x="21877" y="33764"/>
                    <a:pt x="21464" y="33886"/>
                    <a:pt x="21056" y="34084"/>
                  </a:cubicBezTo>
                  <a:cubicBezTo>
                    <a:pt x="20881" y="34107"/>
                    <a:pt x="20736" y="34154"/>
                    <a:pt x="20590" y="34253"/>
                  </a:cubicBezTo>
                  <a:cubicBezTo>
                    <a:pt x="20422" y="34276"/>
                    <a:pt x="20253" y="34346"/>
                    <a:pt x="20084" y="34468"/>
                  </a:cubicBezTo>
                  <a:cubicBezTo>
                    <a:pt x="19839" y="34520"/>
                    <a:pt x="19624" y="34637"/>
                    <a:pt x="19426" y="34812"/>
                  </a:cubicBezTo>
                  <a:cubicBezTo>
                    <a:pt x="19310" y="34812"/>
                    <a:pt x="19211" y="34881"/>
                    <a:pt x="19135" y="34957"/>
                  </a:cubicBezTo>
                  <a:cubicBezTo>
                    <a:pt x="19112" y="34980"/>
                    <a:pt x="19065" y="34980"/>
                    <a:pt x="19042" y="34980"/>
                  </a:cubicBezTo>
                  <a:cubicBezTo>
                    <a:pt x="19019" y="34980"/>
                    <a:pt x="18989" y="34957"/>
                    <a:pt x="18966" y="34928"/>
                  </a:cubicBezTo>
                  <a:cubicBezTo>
                    <a:pt x="19187" y="34689"/>
                    <a:pt x="19478" y="34544"/>
                    <a:pt x="19717" y="34323"/>
                  </a:cubicBezTo>
                  <a:cubicBezTo>
                    <a:pt x="20206" y="34031"/>
                    <a:pt x="20713" y="33740"/>
                    <a:pt x="21225" y="33473"/>
                  </a:cubicBezTo>
                  <a:cubicBezTo>
                    <a:pt x="21638" y="33304"/>
                    <a:pt x="22046" y="33135"/>
                    <a:pt x="22412" y="32920"/>
                  </a:cubicBezTo>
                  <a:cubicBezTo>
                    <a:pt x="22459" y="32891"/>
                    <a:pt x="22511" y="32867"/>
                    <a:pt x="22535" y="32867"/>
                  </a:cubicBezTo>
                  <a:cubicBezTo>
                    <a:pt x="23117" y="32652"/>
                    <a:pt x="23117" y="32652"/>
                    <a:pt x="23064" y="32070"/>
                  </a:cubicBezTo>
                  <a:cubicBezTo>
                    <a:pt x="23064" y="31994"/>
                    <a:pt x="23064" y="31901"/>
                    <a:pt x="23041" y="31802"/>
                  </a:cubicBezTo>
                  <a:cubicBezTo>
                    <a:pt x="22896" y="30614"/>
                    <a:pt x="22750" y="29427"/>
                    <a:pt x="22604" y="28210"/>
                  </a:cubicBezTo>
                  <a:cubicBezTo>
                    <a:pt x="22577" y="27939"/>
                    <a:pt x="22566" y="27827"/>
                    <a:pt x="22471" y="27827"/>
                  </a:cubicBezTo>
                  <a:cubicBezTo>
                    <a:pt x="22406" y="27827"/>
                    <a:pt x="22300" y="27881"/>
                    <a:pt x="22121" y="27972"/>
                  </a:cubicBezTo>
                  <a:cubicBezTo>
                    <a:pt x="21929" y="28018"/>
                    <a:pt x="21731" y="28065"/>
                    <a:pt x="21562" y="28187"/>
                  </a:cubicBezTo>
                  <a:cubicBezTo>
                    <a:pt x="21370" y="28234"/>
                    <a:pt x="21202" y="28286"/>
                    <a:pt x="21056" y="28408"/>
                  </a:cubicBezTo>
                  <a:cubicBezTo>
                    <a:pt x="20957" y="28408"/>
                    <a:pt x="20881" y="28455"/>
                    <a:pt x="20812" y="28525"/>
                  </a:cubicBezTo>
                  <a:cubicBezTo>
                    <a:pt x="20619" y="28525"/>
                    <a:pt x="20497" y="28746"/>
                    <a:pt x="20276" y="28746"/>
                  </a:cubicBezTo>
                  <a:lnTo>
                    <a:pt x="20253" y="28746"/>
                  </a:lnTo>
                  <a:cubicBezTo>
                    <a:pt x="20276" y="28624"/>
                    <a:pt x="20375" y="28577"/>
                    <a:pt x="20474" y="28501"/>
                  </a:cubicBezTo>
                  <a:cubicBezTo>
                    <a:pt x="21027" y="28065"/>
                    <a:pt x="21661" y="27727"/>
                    <a:pt x="22290" y="27413"/>
                  </a:cubicBezTo>
                  <a:cubicBezTo>
                    <a:pt x="22389" y="27360"/>
                    <a:pt x="22535" y="27337"/>
                    <a:pt x="22535" y="27168"/>
                  </a:cubicBezTo>
                  <a:cubicBezTo>
                    <a:pt x="22535" y="26755"/>
                    <a:pt x="22535" y="26318"/>
                    <a:pt x="22511" y="25882"/>
                  </a:cubicBezTo>
                  <a:cubicBezTo>
                    <a:pt x="22581" y="25567"/>
                    <a:pt x="22558" y="25230"/>
                    <a:pt x="22581" y="24886"/>
                  </a:cubicBezTo>
                  <a:cubicBezTo>
                    <a:pt x="22581" y="24816"/>
                    <a:pt x="22604" y="24770"/>
                    <a:pt x="22604" y="24717"/>
                  </a:cubicBezTo>
                  <a:cubicBezTo>
                    <a:pt x="22703" y="23629"/>
                    <a:pt x="22773" y="22534"/>
                    <a:pt x="22849" y="21446"/>
                  </a:cubicBezTo>
                  <a:cubicBezTo>
                    <a:pt x="22896" y="21370"/>
                    <a:pt x="22896" y="21277"/>
                    <a:pt x="22896" y="21178"/>
                  </a:cubicBezTo>
                  <a:cubicBezTo>
                    <a:pt x="22909" y="21081"/>
                    <a:pt x="22884" y="21040"/>
                    <a:pt x="22837" y="21040"/>
                  </a:cubicBezTo>
                  <a:cubicBezTo>
                    <a:pt x="22802" y="21040"/>
                    <a:pt x="22756" y="21063"/>
                    <a:pt x="22703" y="21102"/>
                  </a:cubicBezTo>
                  <a:cubicBezTo>
                    <a:pt x="22628" y="21102"/>
                    <a:pt x="22535" y="21132"/>
                    <a:pt x="22459" y="21201"/>
                  </a:cubicBezTo>
                  <a:cubicBezTo>
                    <a:pt x="22366" y="21248"/>
                    <a:pt x="22244" y="21225"/>
                    <a:pt x="22168" y="21324"/>
                  </a:cubicBezTo>
                  <a:cubicBezTo>
                    <a:pt x="22075" y="21324"/>
                    <a:pt x="21976" y="21370"/>
                    <a:pt x="21900" y="21446"/>
                  </a:cubicBezTo>
                  <a:cubicBezTo>
                    <a:pt x="21318" y="21638"/>
                    <a:pt x="20788" y="21883"/>
                    <a:pt x="20276" y="22174"/>
                  </a:cubicBezTo>
                  <a:cubicBezTo>
                    <a:pt x="20130" y="22197"/>
                    <a:pt x="20037" y="22267"/>
                    <a:pt x="19938" y="22342"/>
                  </a:cubicBezTo>
                  <a:cubicBezTo>
                    <a:pt x="19863" y="22366"/>
                    <a:pt x="19816" y="22412"/>
                    <a:pt x="19770" y="22441"/>
                  </a:cubicBezTo>
                  <a:cubicBezTo>
                    <a:pt x="19647" y="22465"/>
                    <a:pt x="19548" y="22534"/>
                    <a:pt x="19478" y="22610"/>
                  </a:cubicBezTo>
                  <a:cubicBezTo>
                    <a:pt x="19356" y="22610"/>
                    <a:pt x="19281" y="22732"/>
                    <a:pt x="19211" y="22802"/>
                  </a:cubicBezTo>
                  <a:cubicBezTo>
                    <a:pt x="19193" y="22798"/>
                    <a:pt x="19178" y="22796"/>
                    <a:pt x="19163" y="22796"/>
                  </a:cubicBezTo>
                  <a:cubicBezTo>
                    <a:pt x="19095" y="22796"/>
                    <a:pt x="19057" y="22839"/>
                    <a:pt x="19019" y="22901"/>
                  </a:cubicBezTo>
                  <a:cubicBezTo>
                    <a:pt x="18920" y="22925"/>
                    <a:pt x="18844" y="22971"/>
                    <a:pt x="18774" y="23070"/>
                  </a:cubicBezTo>
                  <a:cubicBezTo>
                    <a:pt x="18698" y="23117"/>
                    <a:pt x="18652" y="23169"/>
                    <a:pt x="18582" y="23216"/>
                  </a:cubicBezTo>
                  <a:cubicBezTo>
                    <a:pt x="18530" y="23239"/>
                    <a:pt x="18506" y="23262"/>
                    <a:pt x="18460" y="23285"/>
                  </a:cubicBezTo>
                  <a:cubicBezTo>
                    <a:pt x="18407" y="23285"/>
                    <a:pt x="18384" y="23285"/>
                    <a:pt x="18361" y="23239"/>
                  </a:cubicBezTo>
                  <a:lnTo>
                    <a:pt x="18361" y="23192"/>
                  </a:lnTo>
                  <a:cubicBezTo>
                    <a:pt x="18698" y="22878"/>
                    <a:pt x="19042" y="22558"/>
                    <a:pt x="19403" y="22267"/>
                  </a:cubicBezTo>
                  <a:cubicBezTo>
                    <a:pt x="20183" y="21661"/>
                    <a:pt x="21004" y="21155"/>
                    <a:pt x="21830" y="20643"/>
                  </a:cubicBezTo>
                  <a:cubicBezTo>
                    <a:pt x="22168" y="20450"/>
                    <a:pt x="22535" y="20282"/>
                    <a:pt x="22872" y="20084"/>
                  </a:cubicBezTo>
                  <a:cubicBezTo>
                    <a:pt x="22948" y="20060"/>
                    <a:pt x="22971" y="20014"/>
                    <a:pt x="22995" y="19938"/>
                  </a:cubicBezTo>
                  <a:cubicBezTo>
                    <a:pt x="23018" y="19577"/>
                    <a:pt x="23041" y="19240"/>
                    <a:pt x="23018" y="18873"/>
                  </a:cubicBezTo>
                  <a:cubicBezTo>
                    <a:pt x="23093" y="18145"/>
                    <a:pt x="23093" y="17441"/>
                    <a:pt x="23018" y="16713"/>
                  </a:cubicBezTo>
                  <a:cubicBezTo>
                    <a:pt x="23041" y="16544"/>
                    <a:pt x="22995" y="16376"/>
                    <a:pt x="22948" y="16207"/>
                  </a:cubicBezTo>
                  <a:cubicBezTo>
                    <a:pt x="22919" y="16207"/>
                    <a:pt x="22919" y="16207"/>
                    <a:pt x="22919" y="16184"/>
                  </a:cubicBezTo>
                  <a:lnTo>
                    <a:pt x="22919" y="16184"/>
                  </a:lnTo>
                  <a:lnTo>
                    <a:pt x="22948" y="16207"/>
                  </a:lnTo>
                  <a:cubicBezTo>
                    <a:pt x="22948" y="16108"/>
                    <a:pt x="22948" y="16009"/>
                    <a:pt x="22919" y="15916"/>
                  </a:cubicBezTo>
                  <a:cubicBezTo>
                    <a:pt x="22703" y="14845"/>
                    <a:pt x="22145" y="13971"/>
                    <a:pt x="21440" y="13174"/>
                  </a:cubicBezTo>
                  <a:cubicBezTo>
                    <a:pt x="21285" y="13006"/>
                    <a:pt x="21212" y="12928"/>
                    <a:pt x="21120" y="12928"/>
                  </a:cubicBezTo>
                  <a:cubicBezTo>
                    <a:pt x="21039" y="12928"/>
                    <a:pt x="20944" y="12987"/>
                    <a:pt x="20765" y="13098"/>
                  </a:cubicBezTo>
                  <a:cubicBezTo>
                    <a:pt x="20619" y="13151"/>
                    <a:pt x="20474" y="13197"/>
                    <a:pt x="20328" y="13273"/>
                  </a:cubicBezTo>
                  <a:cubicBezTo>
                    <a:pt x="19281" y="13709"/>
                    <a:pt x="18314" y="14216"/>
                    <a:pt x="17389" y="14874"/>
                  </a:cubicBezTo>
                  <a:cubicBezTo>
                    <a:pt x="17342" y="14874"/>
                    <a:pt x="17319" y="14845"/>
                    <a:pt x="17295" y="14798"/>
                  </a:cubicBezTo>
                  <a:cubicBezTo>
                    <a:pt x="17563" y="14460"/>
                    <a:pt x="17924" y="14216"/>
                    <a:pt x="18239" y="13902"/>
                  </a:cubicBezTo>
                  <a:cubicBezTo>
                    <a:pt x="18698" y="13587"/>
                    <a:pt x="19135" y="13273"/>
                    <a:pt x="19601" y="12953"/>
                  </a:cubicBezTo>
                  <a:cubicBezTo>
                    <a:pt x="19694" y="12929"/>
                    <a:pt x="19793" y="12860"/>
                    <a:pt x="19863" y="12784"/>
                  </a:cubicBezTo>
                  <a:cubicBezTo>
                    <a:pt x="19985" y="12714"/>
                    <a:pt x="20107" y="12638"/>
                    <a:pt x="20206" y="12569"/>
                  </a:cubicBezTo>
                  <a:cubicBezTo>
                    <a:pt x="20328" y="12545"/>
                    <a:pt x="20422" y="12493"/>
                    <a:pt x="20520" y="12400"/>
                  </a:cubicBezTo>
                  <a:cubicBezTo>
                    <a:pt x="20567" y="12178"/>
                    <a:pt x="20328" y="12132"/>
                    <a:pt x="20276" y="11986"/>
                  </a:cubicBezTo>
                  <a:cubicBezTo>
                    <a:pt x="20154" y="11742"/>
                    <a:pt x="19915" y="11620"/>
                    <a:pt x="19770" y="11428"/>
                  </a:cubicBezTo>
                  <a:cubicBezTo>
                    <a:pt x="19694" y="11259"/>
                    <a:pt x="19548" y="11113"/>
                    <a:pt x="19426" y="10991"/>
                  </a:cubicBezTo>
                  <a:cubicBezTo>
                    <a:pt x="19112" y="10455"/>
                    <a:pt x="18797" y="9926"/>
                    <a:pt x="18582" y="9344"/>
                  </a:cubicBezTo>
                  <a:cubicBezTo>
                    <a:pt x="18582" y="9314"/>
                    <a:pt x="18553" y="9291"/>
                    <a:pt x="18553" y="9268"/>
                  </a:cubicBezTo>
                  <a:cubicBezTo>
                    <a:pt x="18407" y="8563"/>
                    <a:pt x="18337" y="7836"/>
                    <a:pt x="18291" y="7108"/>
                  </a:cubicBezTo>
                  <a:cubicBezTo>
                    <a:pt x="18262" y="6549"/>
                    <a:pt x="18215" y="5967"/>
                    <a:pt x="18000" y="5461"/>
                  </a:cubicBezTo>
                  <a:cubicBezTo>
                    <a:pt x="17971" y="5437"/>
                    <a:pt x="17971" y="5437"/>
                    <a:pt x="17971" y="5414"/>
                  </a:cubicBezTo>
                  <a:cubicBezTo>
                    <a:pt x="17587" y="4442"/>
                    <a:pt x="17098" y="3546"/>
                    <a:pt x="16277" y="2888"/>
                  </a:cubicBezTo>
                  <a:cubicBezTo>
                    <a:pt x="15886" y="2561"/>
                    <a:pt x="15454" y="2374"/>
                    <a:pt x="14994" y="2374"/>
                  </a:cubicBezTo>
                  <a:cubicBezTo>
                    <a:pt x="14742" y="2374"/>
                    <a:pt x="14482" y="2431"/>
                    <a:pt x="14216" y="2550"/>
                  </a:cubicBezTo>
                  <a:cubicBezTo>
                    <a:pt x="13657" y="2766"/>
                    <a:pt x="13244" y="3132"/>
                    <a:pt x="12906" y="3639"/>
                  </a:cubicBezTo>
                  <a:cubicBezTo>
                    <a:pt x="12891" y="3641"/>
                    <a:pt x="12877" y="3643"/>
                    <a:pt x="12865" y="3643"/>
                  </a:cubicBezTo>
                  <a:cubicBezTo>
                    <a:pt x="12744" y="3643"/>
                    <a:pt x="12807" y="3516"/>
                    <a:pt x="12807" y="3447"/>
                  </a:cubicBezTo>
                  <a:lnTo>
                    <a:pt x="12807" y="1264"/>
                  </a:lnTo>
                  <a:lnTo>
                    <a:pt x="12807" y="198"/>
                  </a:lnTo>
                  <a:cubicBezTo>
                    <a:pt x="12807" y="123"/>
                    <a:pt x="12831" y="53"/>
                    <a:pt x="12761"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rot="3121275">
              <a:off x="541938" y="3932523"/>
              <a:ext cx="1071945" cy="2423009"/>
            </a:xfrm>
            <a:custGeom>
              <a:avLst/>
              <a:gdLst/>
              <a:ahLst/>
              <a:cxnLst/>
              <a:rect l="l" t="t" r="r" b="b"/>
              <a:pathLst>
                <a:path w="28089" h="63492" extrusionOk="0">
                  <a:moveTo>
                    <a:pt x="24825" y="2063"/>
                  </a:moveTo>
                  <a:cubicBezTo>
                    <a:pt x="24821" y="2064"/>
                    <a:pt x="24817" y="2066"/>
                    <a:pt x="24817" y="2075"/>
                  </a:cubicBezTo>
                  <a:cubicBezTo>
                    <a:pt x="24820" y="2071"/>
                    <a:pt x="24823" y="2067"/>
                    <a:pt x="24825" y="2063"/>
                  </a:cubicBezTo>
                  <a:close/>
                  <a:moveTo>
                    <a:pt x="27390" y="0"/>
                  </a:moveTo>
                  <a:cubicBezTo>
                    <a:pt x="27310" y="0"/>
                    <a:pt x="27241" y="80"/>
                    <a:pt x="27169" y="131"/>
                  </a:cubicBezTo>
                  <a:cubicBezTo>
                    <a:pt x="27093" y="160"/>
                    <a:pt x="27023" y="230"/>
                    <a:pt x="26977" y="305"/>
                  </a:cubicBezTo>
                  <a:cubicBezTo>
                    <a:pt x="26947" y="305"/>
                    <a:pt x="26924" y="305"/>
                    <a:pt x="26924" y="329"/>
                  </a:cubicBezTo>
                  <a:cubicBezTo>
                    <a:pt x="26802" y="375"/>
                    <a:pt x="26732" y="451"/>
                    <a:pt x="26656" y="544"/>
                  </a:cubicBezTo>
                  <a:cubicBezTo>
                    <a:pt x="26633" y="544"/>
                    <a:pt x="26610" y="544"/>
                    <a:pt x="26610" y="567"/>
                  </a:cubicBezTo>
                  <a:cubicBezTo>
                    <a:pt x="26488" y="620"/>
                    <a:pt x="26418" y="690"/>
                    <a:pt x="26342" y="789"/>
                  </a:cubicBezTo>
                  <a:cubicBezTo>
                    <a:pt x="26319" y="789"/>
                    <a:pt x="26295" y="812"/>
                    <a:pt x="26295" y="812"/>
                  </a:cubicBezTo>
                  <a:cubicBezTo>
                    <a:pt x="26197" y="858"/>
                    <a:pt x="26103" y="957"/>
                    <a:pt x="26028" y="1056"/>
                  </a:cubicBezTo>
                  <a:lnTo>
                    <a:pt x="25981" y="1056"/>
                  </a:lnTo>
                  <a:cubicBezTo>
                    <a:pt x="25882" y="1126"/>
                    <a:pt x="25783" y="1202"/>
                    <a:pt x="25713" y="1295"/>
                  </a:cubicBezTo>
                  <a:cubicBezTo>
                    <a:pt x="25690" y="1324"/>
                    <a:pt x="25638" y="1347"/>
                    <a:pt x="25614" y="1371"/>
                  </a:cubicBezTo>
                  <a:cubicBezTo>
                    <a:pt x="25492" y="1441"/>
                    <a:pt x="25422" y="1516"/>
                    <a:pt x="25347" y="1615"/>
                  </a:cubicBezTo>
                  <a:cubicBezTo>
                    <a:pt x="25300" y="1638"/>
                    <a:pt x="25277" y="1662"/>
                    <a:pt x="25230" y="1685"/>
                  </a:cubicBezTo>
                  <a:cubicBezTo>
                    <a:pt x="25088" y="1804"/>
                    <a:pt x="24946" y="1902"/>
                    <a:pt x="24825" y="2063"/>
                  </a:cubicBezTo>
                  <a:lnTo>
                    <a:pt x="24825" y="2063"/>
                  </a:lnTo>
                  <a:cubicBezTo>
                    <a:pt x="24826" y="2063"/>
                    <a:pt x="24827" y="2063"/>
                    <a:pt x="24828" y="2063"/>
                  </a:cubicBezTo>
                  <a:cubicBezTo>
                    <a:pt x="24834" y="2063"/>
                    <a:pt x="24840" y="2063"/>
                    <a:pt x="24840" y="2052"/>
                  </a:cubicBezTo>
                  <a:lnTo>
                    <a:pt x="24840" y="2052"/>
                  </a:lnTo>
                  <a:cubicBezTo>
                    <a:pt x="24840" y="2075"/>
                    <a:pt x="24817" y="2075"/>
                    <a:pt x="24817" y="2075"/>
                  </a:cubicBezTo>
                  <a:cubicBezTo>
                    <a:pt x="24619" y="2168"/>
                    <a:pt x="24473" y="2343"/>
                    <a:pt x="24305" y="2488"/>
                  </a:cubicBezTo>
                  <a:cubicBezTo>
                    <a:pt x="24112" y="2657"/>
                    <a:pt x="23920" y="2826"/>
                    <a:pt x="23746" y="2995"/>
                  </a:cubicBezTo>
                  <a:cubicBezTo>
                    <a:pt x="23286" y="3408"/>
                    <a:pt x="22803" y="3821"/>
                    <a:pt x="22343" y="4258"/>
                  </a:cubicBezTo>
                  <a:cubicBezTo>
                    <a:pt x="21371" y="5178"/>
                    <a:pt x="20398" y="6127"/>
                    <a:pt x="19479" y="7116"/>
                  </a:cubicBezTo>
                  <a:cubicBezTo>
                    <a:pt x="19141" y="7483"/>
                    <a:pt x="18798" y="7821"/>
                    <a:pt x="18483" y="8187"/>
                  </a:cubicBezTo>
                  <a:cubicBezTo>
                    <a:pt x="18215" y="8478"/>
                    <a:pt x="17977" y="8746"/>
                    <a:pt x="17709" y="9037"/>
                  </a:cubicBezTo>
                  <a:cubicBezTo>
                    <a:pt x="17587" y="9154"/>
                    <a:pt x="17441" y="9299"/>
                    <a:pt x="17342" y="9445"/>
                  </a:cubicBezTo>
                  <a:cubicBezTo>
                    <a:pt x="16353" y="10516"/>
                    <a:pt x="15450" y="11657"/>
                    <a:pt x="14531" y="12792"/>
                  </a:cubicBezTo>
                  <a:cubicBezTo>
                    <a:pt x="12738" y="15097"/>
                    <a:pt x="11038" y="17449"/>
                    <a:pt x="9536" y="19952"/>
                  </a:cubicBezTo>
                  <a:cubicBezTo>
                    <a:pt x="7859" y="22642"/>
                    <a:pt x="6404" y="25430"/>
                    <a:pt x="5094" y="28294"/>
                  </a:cubicBezTo>
                  <a:cubicBezTo>
                    <a:pt x="4972" y="28585"/>
                    <a:pt x="4803" y="28853"/>
                    <a:pt x="4733" y="29167"/>
                  </a:cubicBezTo>
                  <a:cubicBezTo>
                    <a:pt x="4588" y="29412"/>
                    <a:pt x="4489" y="29650"/>
                    <a:pt x="4390" y="29918"/>
                  </a:cubicBezTo>
                  <a:cubicBezTo>
                    <a:pt x="4198" y="30331"/>
                    <a:pt x="4052" y="30745"/>
                    <a:pt x="3907" y="31181"/>
                  </a:cubicBezTo>
                  <a:cubicBezTo>
                    <a:pt x="3761" y="31373"/>
                    <a:pt x="3715" y="31618"/>
                    <a:pt x="3616" y="31857"/>
                  </a:cubicBezTo>
                  <a:cubicBezTo>
                    <a:pt x="2742" y="34237"/>
                    <a:pt x="2015" y="36659"/>
                    <a:pt x="1479" y="39133"/>
                  </a:cubicBezTo>
                  <a:cubicBezTo>
                    <a:pt x="1217" y="40181"/>
                    <a:pt x="1019" y="41246"/>
                    <a:pt x="851" y="42312"/>
                  </a:cubicBezTo>
                  <a:cubicBezTo>
                    <a:pt x="827" y="42434"/>
                    <a:pt x="804" y="42579"/>
                    <a:pt x="781" y="42702"/>
                  </a:cubicBezTo>
                  <a:cubicBezTo>
                    <a:pt x="682" y="43476"/>
                    <a:pt x="583" y="44279"/>
                    <a:pt x="461" y="45077"/>
                  </a:cubicBezTo>
                  <a:cubicBezTo>
                    <a:pt x="315" y="46072"/>
                    <a:pt x="245" y="47068"/>
                    <a:pt x="199" y="48063"/>
                  </a:cubicBezTo>
                  <a:cubicBezTo>
                    <a:pt x="146" y="48156"/>
                    <a:pt x="146" y="48278"/>
                    <a:pt x="146" y="48377"/>
                  </a:cubicBezTo>
                  <a:lnTo>
                    <a:pt x="146" y="48523"/>
                  </a:lnTo>
                  <a:lnTo>
                    <a:pt x="146" y="48814"/>
                  </a:lnTo>
                  <a:cubicBezTo>
                    <a:pt x="76" y="49029"/>
                    <a:pt x="76" y="49250"/>
                    <a:pt x="100" y="49443"/>
                  </a:cubicBezTo>
                  <a:cubicBezTo>
                    <a:pt x="53" y="51189"/>
                    <a:pt x="1" y="52935"/>
                    <a:pt x="100" y="54682"/>
                  </a:cubicBezTo>
                  <a:cubicBezTo>
                    <a:pt x="146" y="55386"/>
                    <a:pt x="123" y="56090"/>
                    <a:pt x="268" y="56795"/>
                  </a:cubicBezTo>
                  <a:cubicBezTo>
                    <a:pt x="268" y="56888"/>
                    <a:pt x="268" y="56987"/>
                    <a:pt x="292" y="57109"/>
                  </a:cubicBezTo>
                  <a:cubicBezTo>
                    <a:pt x="268" y="57208"/>
                    <a:pt x="268" y="57325"/>
                    <a:pt x="315" y="57424"/>
                  </a:cubicBezTo>
                  <a:cubicBezTo>
                    <a:pt x="344" y="57616"/>
                    <a:pt x="315" y="57837"/>
                    <a:pt x="344" y="58029"/>
                  </a:cubicBezTo>
                  <a:cubicBezTo>
                    <a:pt x="461" y="59246"/>
                    <a:pt x="635" y="60433"/>
                    <a:pt x="851" y="61644"/>
                  </a:cubicBezTo>
                  <a:cubicBezTo>
                    <a:pt x="926" y="62127"/>
                    <a:pt x="926" y="62639"/>
                    <a:pt x="1142" y="63123"/>
                  </a:cubicBezTo>
                  <a:cubicBezTo>
                    <a:pt x="1165" y="63291"/>
                    <a:pt x="1310" y="63367"/>
                    <a:pt x="1456" y="63414"/>
                  </a:cubicBezTo>
                  <a:cubicBezTo>
                    <a:pt x="1479" y="63414"/>
                    <a:pt x="1479" y="63437"/>
                    <a:pt x="1508" y="63437"/>
                  </a:cubicBezTo>
                  <a:cubicBezTo>
                    <a:pt x="1587" y="63472"/>
                    <a:pt x="1661" y="63491"/>
                    <a:pt x="1732" y="63491"/>
                  </a:cubicBezTo>
                  <a:cubicBezTo>
                    <a:pt x="1813" y="63491"/>
                    <a:pt x="1891" y="63466"/>
                    <a:pt x="1968" y="63414"/>
                  </a:cubicBezTo>
                  <a:cubicBezTo>
                    <a:pt x="1992" y="63414"/>
                    <a:pt x="2015" y="63390"/>
                    <a:pt x="2015" y="63367"/>
                  </a:cubicBezTo>
                  <a:cubicBezTo>
                    <a:pt x="2039" y="63367"/>
                    <a:pt x="2063" y="63369"/>
                    <a:pt x="2084" y="63369"/>
                  </a:cubicBezTo>
                  <a:cubicBezTo>
                    <a:pt x="2130" y="63369"/>
                    <a:pt x="2168" y="63359"/>
                    <a:pt x="2184" y="63291"/>
                  </a:cubicBezTo>
                  <a:cubicBezTo>
                    <a:pt x="2236" y="63221"/>
                    <a:pt x="2329" y="63221"/>
                    <a:pt x="2329" y="63099"/>
                  </a:cubicBezTo>
                  <a:cubicBezTo>
                    <a:pt x="2352" y="63076"/>
                    <a:pt x="2382" y="63076"/>
                    <a:pt x="2382" y="63053"/>
                  </a:cubicBezTo>
                  <a:cubicBezTo>
                    <a:pt x="2405" y="63000"/>
                    <a:pt x="2405" y="62977"/>
                    <a:pt x="2405" y="62930"/>
                  </a:cubicBezTo>
                  <a:cubicBezTo>
                    <a:pt x="2475" y="62808"/>
                    <a:pt x="2475" y="62663"/>
                    <a:pt x="2405" y="62540"/>
                  </a:cubicBezTo>
                  <a:cubicBezTo>
                    <a:pt x="2382" y="62447"/>
                    <a:pt x="2352" y="62372"/>
                    <a:pt x="2352" y="62302"/>
                  </a:cubicBezTo>
                  <a:cubicBezTo>
                    <a:pt x="2236" y="61597"/>
                    <a:pt x="2114" y="60893"/>
                    <a:pt x="1992" y="60212"/>
                  </a:cubicBezTo>
                  <a:cubicBezTo>
                    <a:pt x="1893" y="59560"/>
                    <a:pt x="1770" y="58925"/>
                    <a:pt x="1724" y="58273"/>
                  </a:cubicBezTo>
                  <a:cubicBezTo>
                    <a:pt x="1677" y="57959"/>
                    <a:pt x="1724" y="57645"/>
                    <a:pt x="1578" y="57354"/>
                  </a:cubicBezTo>
                  <a:cubicBezTo>
                    <a:pt x="1602" y="57231"/>
                    <a:pt x="1602" y="57132"/>
                    <a:pt x="1578" y="57034"/>
                  </a:cubicBezTo>
                  <a:lnTo>
                    <a:pt x="1578" y="56841"/>
                  </a:lnTo>
                  <a:lnTo>
                    <a:pt x="1700" y="56841"/>
                  </a:lnTo>
                  <a:cubicBezTo>
                    <a:pt x="2015" y="56772"/>
                    <a:pt x="2306" y="56649"/>
                    <a:pt x="2597" y="56527"/>
                  </a:cubicBezTo>
                  <a:cubicBezTo>
                    <a:pt x="2865" y="56451"/>
                    <a:pt x="3133" y="56358"/>
                    <a:pt x="3400" y="56213"/>
                  </a:cubicBezTo>
                  <a:cubicBezTo>
                    <a:pt x="4710" y="55724"/>
                    <a:pt x="5921" y="55095"/>
                    <a:pt x="7085" y="54321"/>
                  </a:cubicBezTo>
                  <a:cubicBezTo>
                    <a:pt x="7621" y="53977"/>
                    <a:pt x="8150" y="53616"/>
                    <a:pt x="8587" y="53157"/>
                  </a:cubicBezTo>
                  <a:cubicBezTo>
                    <a:pt x="8756" y="52912"/>
                    <a:pt x="9076" y="52790"/>
                    <a:pt x="9222" y="52522"/>
                  </a:cubicBezTo>
                  <a:cubicBezTo>
                    <a:pt x="9390" y="52353"/>
                    <a:pt x="9559" y="52184"/>
                    <a:pt x="9681" y="51969"/>
                  </a:cubicBezTo>
                  <a:cubicBezTo>
                    <a:pt x="9920" y="51678"/>
                    <a:pt x="10141" y="51334"/>
                    <a:pt x="10287" y="50950"/>
                  </a:cubicBezTo>
                  <a:cubicBezTo>
                    <a:pt x="10456" y="50659"/>
                    <a:pt x="10555" y="50368"/>
                    <a:pt x="10601" y="50025"/>
                  </a:cubicBezTo>
                  <a:cubicBezTo>
                    <a:pt x="10677" y="49809"/>
                    <a:pt x="10723" y="49565"/>
                    <a:pt x="10723" y="49320"/>
                  </a:cubicBezTo>
                  <a:lnTo>
                    <a:pt x="10723" y="48913"/>
                  </a:lnTo>
                  <a:cubicBezTo>
                    <a:pt x="10793" y="48814"/>
                    <a:pt x="10770" y="48692"/>
                    <a:pt x="10770" y="48593"/>
                  </a:cubicBezTo>
                  <a:cubicBezTo>
                    <a:pt x="10793" y="48447"/>
                    <a:pt x="10869" y="48302"/>
                    <a:pt x="10700" y="48208"/>
                  </a:cubicBezTo>
                  <a:cubicBezTo>
                    <a:pt x="10287" y="47917"/>
                    <a:pt x="9874" y="47650"/>
                    <a:pt x="9437" y="47382"/>
                  </a:cubicBezTo>
                  <a:cubicBezTo>
                    <a:pt x="9291" y="47236"/>
                    <a:pt x="9123" y="47114"/>
                    <a:pt x="8931" y="46992"/>
                  </a:cubicBezTo>
                  <a:cubicBezTo>
                    <a:pt x="8808" y="46875"/>
                    <a:pt x="8686" y="46776"/>
                    <a:pt x="8541" y="46701"/>
                  </a:cubicBezTo>
                  <a:cubicBezTo>
                    <a:pt x="7982" y="46218"/>
                    <a:pt x="7400" y="45734"/>
                    <a:pt x="6841" y="45245"/>
                  </a:cubicBezTo>
                  <a:cubicBezTo>
                    <a:pt x="6817" y="45222"/>
                    <a:pt x="6817" y="45222"/>
                    <a:pt x="6794" y="45199"/>
                  </a:cubicBezTo>
                  <a:cubicBezTo>
                    <a:pt x="6794" y="45176"/>
                    <a:pt x="6771" y="45152"/>
                    <a:pt x="6771" y="45152"/>
                  </a:cubicBezTo>
                  <a:cubicBezTo>
                    <a:pt x="6794" y="45129"/>
                    <a:pt x="6817" y="45100"/>
                    <a:pt x="6841" y="45077"/>
                  </a:cubicBezTo>
                  <a:cubicBezTo>
                    <a:pt x="6893" y="45077"/>
                    <a:pt x="6940" y="45100"/>
                    <a:pt x="6963" y="45129"/>
                  </a:cubicBezTo>
                  <a:cubicBezTo>
                    <a:pt x="7691" y="45612"/>
                    <a:pt x="8465" y="46002"/>
                    <a:pt x="9291" y="46317"/>
                  </a:cubicBezTo>
                  <a:cubicBezTo>
                    <a:pt x="9437" y="46386"/>
                    <a:pt x="9606" y="46462"/>
                    <a:pt x="9775" y="46509"/>
                  </a:cubicBezTo>
                  <a:cubicBezTo>
                    <a:pt x="10211" y="46701"/>
                    <a:pt x="10677" y="46823"/>
                    <a:pt x="11160" y="46922"/>
                  </a:cubicBezTo>
                  <a:cubicBezTo>
                    <a:pt x="11184" y="46926"/>
                    <a:pt x="11206" y="46928"/>
                    <a:pt x="11227" y="46928"/>
                  </a:cubicBezTo>
                  <a:cubicBezTo>
                    <a:pt x="11329" y="46928"/>
                    <a:pt x="11388" y="46878"/>
                    <a:pt x="11451" y="46776"/>
                  </a:cubicBezTo>
                  <a:cubicBezTo>
                    <a:pt x="11620" y="46532"/>
                    <a:pt x="11789" y="46241"/>
                    <a:pt x="12033" y="46072"/>
                  </a:cubicBezTo>
                  <a:cubicBezTo>
                    <a:pt x="12470" y="45758"/>
                    <a:pt x="12906" y="45443"/>
                    <a:pt x="13390" y="45222"/>
                  </a:cubicBezTo>
                  <a:cubicBezTo>
                    <a:pt x="13995" y="44931"/>
                    <a:pt x="14653" y="44716"/>
                    <a:pt x="15282" y="44448"/>
                  </a:cubicBezTo>
                  <a:cubicBezTo>
                    <a:pt x="15939" y="44157"/>
                    <a:pt x="16615" y="43912"/>
                    <a:pt x="17173" y="43453"/>
                  </a:cubicBezTo>
                  <a:cubicBezTo>
                    <a:pt x="17465" y="43284"/>
                    <a:pt x="17709" y="43092"/>
                    <a:pt x="17924" y="42824"/>
                  </a:cubicBezTo>
                  <a:cubicBezTo>
                    <a:pt x="18070" y="42702"/>
                    <a:pt x="18192" y="42556"/>
                    <a:pt x="18291" y="42387"/>
                  </a:cubicBezTo>
                  <a:cubicBezTo>
                    <a:pt x="18361" y="42265"/>
                    <a:pt x="18460" y="42119"/>
                    <a:pt x="18536" y="41997"/>
                  </a:cubicBezTo>
                  <a:cubicBezTo>
                    <a:pt x="18629" y="41875"/>
                    <a:pt x="18704" y="41729"/>
                    <a:pt x="18751" y="41584"/>
                  </a:cubicBezTo>
                  <a:cubicBezTo>
                    <a:pt x="18850" y="41415"/>
                    <a:pt x="18920" y="41246"/>
                    <a:pt x="18920" y="41077"/>
                  </a:cubicBezTo>
                  <a:cubicBezTo>
                    <a:pt x="18897" y="40978"/>
                    <a:pt x="19019" y="40909"/>
                    <a:pt x="18972" y="40810"/>
                  </a:cubicBezTo>
                  <a:cubicBezTo>
                    <a:pt x="19042" y="40711"/>
                    <a:pt x="19118" y="40588"/>
                    <a:pt x="19089" y="40443"/>
                  </a:cubicBezTo>
                  <a:cubicBezTo>
                    <a:pt x="19164" y="40251"/>
                    <a:pt x="19188" y="40059"/>
                    <a:pt x="19164" y="39890"/>
                  </a:cubicBezTo>
                  <a:cubicBezTo>
                    <a:pt x="19234" y="39692"/>
                    <a:pt x="19234" y="39500"/>
                    <a:pt x="19211" y="39308"/>
                  </a:cubicBezTo>
                  <a:lnTo>
                    <a:pt x="19211" y="38819"/>
                  </a:lnTo>
                  <a:lnTo>
                    <a:pt x="19211" y="38551"/>
                  </a:lnTo>
                  <a:cubicBezTo>
                    <a:pt x="19211" y="38359"/>
                    <a:pt x="19234" y="38167"/>
                    <a:pt x="19164" y="37969"/>
                  </a:cubicBezTo>
                  <a:lnTo>
                    <a:pt x="19164" y="37678"/>
                  </a:lnTo>
                  <a:cubicBezTo>
                    <a:pt x="19188" y="37509"/>
                    <a:pt x="19118" y="37340"/>
                    <a:pt x="19089" y="37171"/>
                  </a:cubicBezTo>
                  <a:cubicBezTo>
                    <a:pt x="19089" y="37003"/>
                    <a:pt x="19065" y="36834"/>
                    <a:pt x="18972" y="36688"/>
                  </a:cubicBezTo>
                  <a:cubicBezTo>
                    <a:pt x="18996" y="36613"/>
                    <a:pt x="19019" y="36566"/>
                    <a:pt x="18996" y="36490"/>
                  </a:cubicBezTo>
                  <a:cubicBezTo>
                    <a:pt x="18996" y="36345"/>
                    <a:pt x="18972" y="36199"/>
                    <a:pt x="18920" y="36054"/>
                  </a:cubicBezTo>
                  <a:cubicBezTo>
                    <a:pt x="18920" y="36030"/>
                    <a:pt x="18920" y="36007"/>
                    <a:pt x="18897" y="35984"/>
                  </a:cubicBezTo>
                  <a:cubicBezTo>
                    <a:pt x="18897" y="35786"/>
                    <a:pt x="18873" y="35571"/>
                    <a:pt x="18798" y="35378"/>
                  </a:cubicBezTo>
                  <a:cubicBezTo>
                    <a:pt x="18774" y="35233"/>
                    <a:pt x="18751" y="35087"/>
                    <a:pt x="18728" y="34942"/>
                  </a:cubicBezTo>
                  <a:cubicBezTo>
                    <a:pt x="18681" y="34622"/>
                    <a:pt x="18652" y="34331"/>
                    <a:pt x="18559" y="34040"/>
                  </a:cubicBezTo>
                  <a:cubicBezTo>
                    <a:pt x="18536" y="33923"/>
                    <a:pt x="18559" y="33778"/>
                    <a:pt x="18483" y="33679"/>
                  </a:cubicBezTo>
                  <a:cubicBezTo>
                    <a:pt x="18483" y="33556"/>
                    <a:pt x="18483" y="33434"/>
                    <a:pt x="18413" y="33341"/>
                  </a:cubicBezTo>
                  <a:cubicBezTo>
                    <a:pt x="18437" y="33341"/>
                    <a:pt x="18437" y="33312"/>
                    <a:pt x="18413" y="33289"/>
                  </a:cubicBezTo>
                  <a:cubicBezTo>
                    <a:pt x="18437" y="33242"/>
                    <a:pt x="18460" y="33166"/>
                    <a:pt x="18460" y="33120"/>
                  </a:cubicBezTo>
                  <a:cubicBezTo>
                    <a:pt x="18774" y="32759"/>
                    <a:pt x="19141" y="32468"/>
                    <a:pt x="19502" y="32177"/>
                  </a:cubicBezTo>
                  <a:cubicBezTo>
                    <a:pt x="20643" y="31228"/>
                    <a:pt x="21592" y="30110"/>
                    <a:pt x="22366" y="28853"/>
                  </a:cubicBezTo>
                  <a:cubicBezTo>
                    <a:pt x="22803" y="28247"/>
                    <a:pt x="23193" y="27590"/>
                    <a:pt x="23530" y="26909"/>
                  </a:cubicBezTo>
                  <a:cubicBezTo>
                    <a:pt x="23676" y="26670"/>
                    <a:pt x="23798" y="26425"/>
                    <a:pt x="23868" y="26158"/>
                  </a:cubicBezTo>
                  <a:cubicBezTo>
                    <a:pt x="23967" y="25965"/>
                    <a:pt x="24037" y="25744"/>
                    <a:pt x="24089" y="25529"/>
                  </a:cubicBezTo>
                  <a:cubicBezTo>
                    <a:pt x="24159" y="25383"/>
                    <a:pt x="24211" y="25215"/>
                    <a:pt x="24258" y="25046"/>
                  </a:cubicBezTo>
                  <a:cubicBezTo>
                    <a:pt x="24357" y="24778"/>
                    <a:pt x="24427" y="24510"/>
                    <a:pt x="24473" y="24219"/>
                  </a:cubicBezTo>
                  <a:cubicBezTo>
                    <a:pt x="24572" y="23806"/>
                    <a:pt x="24695" y="23392"/>
                    <a:pt x="24718" y="22979"/>
                  </a:cubicBezTo>
                  <a:cubicBezTo>
                    <a:pt x="24817" y="22595"/>
                    <a:pt x="24863" y="22228"/>
                    <a:pt x="24863" y="21844"/>
                  </a:cubicBezTo>
                  <a:cubicBezTo>
                    <a:pt x="24939" y="21501"/>
                    <a:pt x="24986" y="21140"/>
                    <a:pt x="24986" y="20773"/>
                  </a:cubicBezTo>
                  <a:lnTo>
                    <a:pt x="24986" y="20581"/>
                  </a:lnTo>
                  <a:cubicBezTo>
                    <a:pt x="25009" y="20389"/>
                    <a:pt x="25230" y="20336"/>
                    <a:pt x="25300" y="20144"/>
                  </a:cubicBezTo>
                  <a:cubicBezTo>
                    <a:pt x="25446" y="19975"/>
                    <a:pt x="25591" y="19807"/>
                    <a:pt x="25690" y="19585"/>
                  </a:cubicBezTo>
                  <a:cubicBezTo>
                    <a:pt x="25836" y="19417"/>
                    <a:pt x="25958" y="19224"/>
                    <a:pt x="26051" y="19027"/>
                  </a:cubicBezTo>
                  <a:cubicBezTo>
                    <a:pt x="26173" y="18858"/>
                    <a:pt x="26295" y="18666"/>
                    <a:pt x="26342" y="18468"/>
                  </a:cubicBezTo>
                  <a:cubicBezTo>
                    <a:pt x="26441" y="18130"/>
                    <a:pt x="26732" y="17915"/>
                    <a:pt x="26779" y="17571"/>
                  </a:cubicBezTo>
                  <a:cubicBezTo>
                    <a:pt x="27046" y="17065"/>
                    <a:pt x="27215" y="16529"/>
                    <a:pt x="27361" y="15947"/>
                  </a:cubicBezTo>
                  <a:cubicBezTo>
                    <a:pt x="27530" y="15755"/>
                    <a:pt x="27436" y="15487"/>
                    <a:pt x="27559" y="15266"/>
                  </a:cubicBezTo>
                  <a:cubicBezTo>
                    <a:pt x="27751" y="14713"/>
                    <a:pt x="27751" y="14713"/>
                    <a:pt x="27314" y="14713"/>
                  </a:cubicBezTo>
                  <a:cubicBezTo>
                    <a:pt x="27122" y="14637"/>
                    <a:pt x="26947" y="14591"/>
                    <a:pt x="26755" y="14567"/>
                  </a:cubicBezTo>
                  <a:cubicBezTo>
                    <a:pt x="26685" y="14515"/>
                    <a:pt x="26587" y="14515"/>
                    <a:pt x="26511" y="14515"/>
                  </a:cubicBezTo>
                  <a:cubicBezTo>
                    <a:pt x="26342" y="14445"/>
                    <a:pt x="26173" y="14393"/>
                    <a:pt x="26004" y="14323"/>
                  </a:cubicBezTo>
                  <a:cubicBezTo>
                    <a:pt x="25859" y="14224"/>
                    <a:pt x="25713" y="14177"/>
                    <a:pt x="25568" y="14131"/>
                  </a:cubicBezTo>
                  <a:cubicBezTo>
                    <a:pt x="25469" y="14102"/>
                    <a:pt x="25399" y="14055"/>
                    <a:pt x="25300" y="14009"/>
                  </a:cubicBezTo>
                  <a:cubicBezTo>
                    <a:pt x="25201" y="13933"/>
                    <a:pt x="25085" y="13863"/>
                    <a:pt x="24939" y="13811"/>
                  </a:cubicBezTo>
                  <a:cubicBezTo>
                    <a:pt x="24840" y="13741"/>
                    <a:pt x="24718" y="13665"/>
                    <a:pt x="24695" y="13520"/>
                  </a:cubicBezTo>
                  <a:cubicBezTo>
                    <a:pt x="24648" y="13159"/>
                    <a:pt x="24596" y="12821"/>
                    <a:pt x="24572" y="12454"/>
                  </a:cubicBezTo>
                  <a:lnTo>
                    <a:pt x="24572" y="12454"/>
                  </a:lnTo>
                  <a:cubicBezTo>
                    <a:pt x="25230" y="12600"/>
                    <a:pt x="25905" y="12745"/>
                    <a:pt x="26610" y="12745"/>
                  </a:cubicBezTo>
                  <a:cubicBezTo>
                    <a:pt x="26805" y="12769"/>
                    <a:pt x="27006" y="12775"/>
                    <a:pt x="27206" y="12775"/>
                  </a:cubicBezTo>
                  <a:cubicBezTo>
                    <a:pt x="27406" y="12775"/>
                    <a:pt x="27605" y="12769"/>
                    <a:pt x="27797" y="12769"/>
                  </a:cubicBezTo>
                  <a:cubicBezTo>
                    <a:pt x="27943" y="12769"/>
                    <a:pt x="27995" y="12722"/>
                    <a:pt x="27995" y="12577"/>
                  </a:cubicBezTo>
                  <a:cubicBezTo>
                    <a:pt x="28042" y="12117"/>
                    <a:pt x="28065" y="11657"/>
                    <a:pt x="28042" y="11191"/>
                  </a:cubicBezTo>
                  <a:cubicBezTo>
                    <a:pt x="28042" y="10661"/>
                    <a:pt x="28088" y="10149"/>
                    <a:pt x="27995" y="9619"/>
                  </a:cubicBezTo>
                  <a:cubicBezTo>
                    <a:pt x="27995" y="9375"/>
                    <a:pt x="28019" y="9107"/>
                    <a:pt x="27943" y="8863"/>
                  </a:cubicBezTo>
                  <a:cubicBezTo>
                    <a:pt x="27920" y="8647"/>
                    <a:pt x="27943" y="8455"/>
                    <a:pt x="27873" y="8234"/>
                  </a:cubicBezTo>
                  <a:cubicBezTo>
                    <a:pt x="27873" y="8164"/>
                    <a:pt x="27896" y="8065"/>
                    <a:pt x="27797" y="7989"/>
                  </a:cubicBezTo>
                  <a:cubicBezTo>
                    <a:pt x="27821" y="7751"/>
                    <a:pt x="27821" y="7506"/>
                    <a:pt x="27728" y="7262"/>
                  </a:cubicBezTo>
                  <a:cubicBezTo>
                    <a:pt x="27675" y="6732"/>
                    <a:pt x="27582" y="6196"/>
                    <a:pt x="27436" y="5690"/>
                  </a:cubicBezTo>
                  <a:cubicBezTo>
                    <a:pt x="27460" y="5469"/>
                    <a:pt x="27337" y="5323"/>
                    <a:pt x="27314" y="5131"/>
                  </a:cubicBezTo>
                  <a:cubicBezTo>
                    <a:pt x="27314" y="4986"/>
                    <a:pt x="27291" y="4863"/>
                    <a:pt x="27215" y="4741"/>
                  </a:cubicBezTo>
                  <a:cubicBezTo>
                    <a:pt x="27215" y="4596"/>
                    <a:pt x="27169" y="4450"/>
                    <a:pt x="27122" y="4305"/>
                  </a:cubicBezTo>
                  <a:cubicBezTo>
                    <a:pt x="27070" y="3990"/>
                    <a:pt x="26947" y="3676"/>
                    <a:pt x="26854" y="3385"/>
                  </a:cubicBezTo>
                  <a:cubicBezTo>
                    <a:pt x="26854" y="3309"/>
                    <a:pt x="26854" y="3286"/>
                    <a:pt x="26802" y="3239"/>
                  </a:cubicBezTo>
                  <a:cubicBezTo>
                    <a:pt x="26732" y="2925"/>
                    <a:pt x="26633" y="2605"/>
                    <a:pt x="26511" y="2290"/>
                  </a:cubicBezTo>
                  <a:cubicBezTo>
                    <a:pt x="26394" y="1976"/>
                    <a:pt x="26272" y="1638"/>
                    <a:pt x="26173" y="1295"/>
                  </a:cubicBezTo>
                  <a:cubicBezTo>
                    <a:pt x="26540" y="981"/>
                    <a:pt x="26924" y="666"/>
                    <a:pt x="27291" y="352"/>
                  </a:cubicBezTo>
                  <a:cubicBezTo>
                    <a:pt x="27384" y="253"/>
                    <a:pt x="27629" y="253"/>
                    <a:pt x="27483" y="38"/>
                  </a:cubicBezTo>
                  <a:cubicBezTo>
                    <a:pt x="27450" y="11"/>
                    <a:pt x="27420" y="0"/>
                    <a:pt x="27390"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7"/>
          <p:cNvGrpSpPr/>
          <p:nvPr/>
        </p:nvGrpSpPr>
        <p:grpSpPr>
          <a:xfrm>
            <a:off x="-520963" y="3003793"/>
            <a:ext cx="2977604" cy="3478982"/>
            <a:chOff x="-520963" y="3003793"/>
            <a:chExt cx="2977604" cy="3478982"/>
          </a:xfrm>
        </p:grpSpPr>
        <p:pic>
          <p:nvPicPr>
            <p:cNvPr id="79" name="Google Shape;79;p7"/>
            <p:cNvPicPr preferRelativeResize="0"/>
            <p:nvPr/>
          </p:nvPicPr>
          <p:blipFill>
            <a:blip r:embed="rId3">
              <a:alphaModFix/>
            </a:blip>
            <a:stretch>
              <a:fillRect/>
            </a:stretch>
          </p:blipFill>
          <p:spPr>
            <a:xfrm rot="469896">
              <a:off x="-364595" y="3054868"/>
              <a:ext cx="908307" cy="2317675"/>
            </a:xfrm>
            <a:prstGeom prst="rect">
              <a:avLst/>
            </a:prstGeom>
            <a:noFill/>
            <a:ln>
              <a:noFill/>
            </a:ln>
          </p:spPr>
        </p:pic>
        <p:pic>
          <p:nvPicPr>
            <p:cNvPr id="80" name="Google Shape;80;p7"/>
            <p:cNvPicPr preferRelativeResize="0"/>
            <p:nvPr/>
          </p:nvPicPr>
          <p:blipFill>
            <a:blip r:embed="rId4">
              <a:alphaModFix/>
            </a:blip>
            <a:stretch>
              <a:fillRect/>
            </a:stretch>
          </p:blipFill>
          <p:spPr>
            <a:xfrm rot="2362046">
              <a:off x="186740" y="3513577"/>
              <a:ext cx="1562197" cy="2790325"/>
            </a:xfrm>
            <a:prstGeom prst="rect">
              <a:avLst/>
            </a:prstGeom>
            <a:noFill/>
            <a:ln>
              <a:noFill/>
            </a:ln>
          </p:spPr>
        </p:pic>
      </p:grpSp>
      <p:sp>
        <p:nvSpPr>
          <p:cNvPr id="81" name="Google Shape;81;p7"/>
          <p:cNvSpPr txBox="1">
            <a:spLocks noGrp="1"/>
          </p:cNvSpPr>
          <p:nvPr>
            <p:ph type="title"/>
          </p:nvPr>
        </p:nvSpPr>
        <p:spPr>
          <a:xfrm>
            <a:off x="720000" y="448056"/>
            <a:ext cx="4144800" cy="657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82" name="Google Shape;82;p7"/>
          <p:cNvSpPr txBox="1">
            <a:spLocks noGrp="1"/>
          </p:cNvSpPr>
          <p:nvPr>
            <p:ph type="body" idx="1"/>
          </p:nvPr>
        </p:nvSpPr>
        <p:spPr>
          <a:xfrm>
            <a:off x="720000" y="1244650"/>
            <a:ext cx="4144800" cy="2918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1"/>
              </a:buClr>
              <a:buSzPts val="1200"/>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Clr>
                <a:srgbClr val="E76A28"/>
              </a:buClr>
              <a:buSzPts val="1200"/>
              <a:buChar char="○"/>
              <a:defRPr/>
            </a:lvl2pPr>
            <a:lvl3pPr marL="1371600" lvl="2" indent="-304800" rtl="0">
              <a:lnSpc>
                <a:spcPct val="100000"/>
              </a:lnSpc>
              <a:spcBef>
                <a:spcPts val="0"/>
              </a:spcBef>
              <a:spcAft>
                <a:spcPts val="0"/>
              </a:spcAft>
              <a:buClr>
                <a:srgbClr val="E76A28"/>
              </a:buClr>
              <a:buSzPts val="1200"/>
              <a:buChar char="■"/>
              <a:defRPr/>
            </a:lvl3pPr>
            <a:lvl4pPr marL="1828800" lvl="3" indent="-304800" rtl="0">
              <a:lnSpc>
                <a:spcPct val="100000"/>
              </a:lnSpc>
              <a:spcBef>
                <a:spcPts val="0"/>
              </a:spcBef>
              <a:spcAft>
                <a:spcPts val="0"/>
              </a:spcAft>
              <a:buClr>
                <a:srgbClr val="E76A28"/>
              </a:buClr>
              <a:buSzPts val="1200"/>
              <a:buChar char="●"/>
              <a:defRPr/>
            </a:lvl4pPr>
            <a:lvl5pPr marL="2286000" lvl="4" indent="-304800" rtl="0">
              <a:lnSpc>
                <a:spcPct val="100000"/>
              </a:lnSpc>
              <a:spcBef>
                <a:spcPts val="0"/>
              </a:spcBef>
              <a:spcAft>
                <a:spcPts val="0"/>
              </a:spcAft>
              <a:buClr>
                <a:srgbClr val="E76A28"/>
              </a:buClr>
              <a:buSzPts val="1200"/>
              <a:buChar char="○"/>
              <a:defRPr/>
            </a:lvl5pPr>
            <a:lvl6pPr marL="2743200" lvl="5" indent="-304800" rtl="0">
              <a:lnSpc>
                <a:spcPct val="100000"/>
              </a:lnSpc>
              <a:spcBef>
                <a:spcPts val="0"/>
              </a:spcBef>
              <a:spcAft>
                <a:spcPts val="0"/>
              </a:spcAft>
              <a:buClr>
                <a:srgbClr val="999999"/>
              </a:buClr>
              <a:buSzPts val="1200"/>
              <a:buChar char="■"/>
              <a:defRPr/>
            </a:lvl6pPr>
            <a:lvl7pPr marL="3200400" lvl="6" indent="-304800" rtl="0">
              <a:lnSpc>
                <a:spcPct val="100000"/>
              </a:lnSpc>
              <a:spcBef>
                <a:spcPts val="0"/>
              </a:spcBef>
              <a:spcAft>
                <a:spcPts val="0"/>
              </a:spcAft>
              <a:buClr>
                <a:srgbClr val="999999"/>
              </a:buClr>
              <a:buSzPts val="1200"/>
              <a:buChar char="●"/>
              <a:defRPr/>
            </a:lvl7pPr>
            <a:lvl8pPr marL="3657600" lvl="7" indent="-304800" rtl="0">
              <a:lnSpc>
                <a:spcPct val="100000"/>
              </a:lnSpc>
              <a:spcBef>
                <a:spcPts val="0"/>
              </a:spcBef>
              <a:spcAft>
                <a:spcPts val="0"/>
              </a:spcAft>
              <a:buClr>
                <a:srgbClr val="999999"/>
              </a:buClr>
              <a:buSzPts val="1200"/>
              <a:buChar char="○"/>
              <a:defRPr/>
            </a:lvl8pPr>
            <a:lvl9pPr marL="4114800" lvl="8" indent="-304800" rtl="0">
              <a:lnSpc>
                <a:spcPct val="100000"/>
              </a:lnSpc>
              <a:spcBef>
                <a:spcPts val="0"/>
              </a:spcBef>
              <a:spcAft>
                <a:spcPts val="0"/>
              </a:spcAft>
              <a:buClr>
                <a:srgbClr val="999999"/>
              </a:buClr>
              <a:buSzPts val="1200"/>
              <a:buChar char="■"/>
              <a:defRPr/>
            </a:lvl9pPr>
          </a:lstStyle>
          <a:p>
            <a:endParaRPr/>
          </a:p>
        </p:txBody>
      </p:sp>
      <p:sp>
        <p:nvSpPr>
          <p:cNvPr id="83" name="Google Shape;83;p7"/>
          <p:cNvSpPr>
            <a:spLocks noGrp="1"/>
          </p:cNvSpPr>
          <p:nvPr>
            <p:ph type="pic" idx="2"/>
          </p:nvPr>
        </p:nvSpPr>
        <p:spPr>
          <a:xfrm>
            <a:off x="5076600" y="617550"/>
            <a:ext cx="3199800" cy="3838500"/>
          </a:xfrm>
          <a:prstGeom prst="rect">
            <a:avLst/>
          </a:prstGeom>
          <a:noFill/>
          <a:ln>
            <a:noFill/>
          </a:ln>
        </p:spPr>
      </p:sp>
      <p:sp>
        <p:nvSpPr>
          <p:cNvPr id="84" name="Google Shape;84;p7"/>
          <p:cNvSpPr/>
          <p:nvPr/>
        </p:nvSpPr>
        <p:spPr>
          <a:xfrm>
            <a:off x="0" y="0"/>
            <a:ext cx="409500" cy="409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spTree>
    <p:extLst>
      <p:ext uri="{BB962C8B-B14F-4D97-AF65-F5344CB8AC3E}">
        <p14:creationId xmlns:p14="http://schemas.microsoft.com/office/powerpoint/2010/main" val="1167524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5"/>
        <p:cNvGrpSpPr/>
        <p:nvPr/>
      </p:nvGrpSpPr>
      <p:grpSpPr>
        <a:xfrm>
          <a:off x="0" y="0"/>
          <a:ext cx="0" cy="0"/>
          <a:chOff x="0" y="0"/>
          <a:chExt cx="0" cy="0"/>
        </a:xfrm>
      </p:grpSpPr>
      <p:pic>
        <p:nvPicPr>
          <p:cNvPr id="86" name="Google Shape;86;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87" name="Google Shape;87;p8"/>
          <p:cNvGrpSpPr/>
          <p:nvPr/>
        </p:nvGrpSpPr>
        <p:grpSpPr>
          <a:xfrm>
            <a:off x="-923281" y="-1059328"/>
            <a:ext cx="10918890" cy="7906328"/>
            <a:chOff x="-923281" y="-1059328"/>
            <a:chExt cx="10918890" cy="7906328"/>
          </a:xfrm>
        </p:grpSpPr>
        <p:sp>
          <p:nvSpPr>
            <p:cNvPr id="88" name="Google Shape;88;p8"/>
            <p:cNvSpPr/>
            <p:nvPr/>
          </p:nvSpPr>
          <p:spPr>
            <a:xfrm rot="-2024229" flipH="1">
              <a:off x="8489830" y="3571294"/>
              <a:ext cx="936978" cy="2332432"/>
            </a:xfrm>
            <a:custGeom>
              <a:avLst/>
              <a:gdLst/>
              <a:ahLst/>
              <a:cxnLst/>
              <a:rect l="l" t="t" r="r" b="b"/>
              <a:pathLst>
                <a:path w="23210" h="57777" extrusionOk="0">
                  <a:moveTo>
                    <a:pt x="7178" y="8348"/>
                  </a:moveTo>
                  <a:cubicBezTo>
                    <a:pt x="7201" y="8348"/>
                    <a:pt x="7201" y="8371"/>
                    <a:pt x="7230" y="8395"/>
                  </a:cubicBezTo>
                  <a:cubicBezTo>
                    <a:pt x="7201" y="8371"/>
                    <a:pt x="7178" y="8371"/>
                    <a:pt x="7178" y="8348"/>
                  </a:cubicBezTo>
                  <a:close/>
                  <a:moveTo>
                    <a:pt x="8342" y="13564"/>
                  </a:moveTo>
                  <a:lnTo>
                    <a:pt x="8319" y="13587"/>
                  </a:lnTo>
                  <a:lnTo>
                    <a:pt x="8319" y="13564"/>
                  </a:lnTo>
                  <a:close/>
                  <a:moveTo>
                    <a:pt x="20497" y="17464"/>
                  </a:moveTo>
                  <a:lnTo>
                    <a:pt x="20497" y="17493"/>
                  </a:lnTo>
                  <a:lnTo>
                    <a:pt x="20445" y="17493"/>
                  </a:lnTo>
                  <a:cubicBezTo>
                    <a:pt x="20474" y="17493"/>
                    <a:pt x="20474" y="17464"/>
                    <a:pt x="20497" y="17464"/>
                  </a:cubicBezTo>
                  <a:close/>
                  <a:moveTo>
                    <a:pt x="11253" y="17057"/>
                  </a:moveTo>
                  <a:lnTo>
                    <a:pt x="11253" y="17057"/>
                  </a:lnTo>
                  <a:cubicBezTo>
                    <a:pt x="11422" y="17202"/>
                    <a:pt x="11567" y="17348"/>
                    <a:pt x="11742" y="17517"/>
                  </a:cubicBezTo>
                  <a:lnTo>
                    <a:pt x="11742" y="17540"/>
                  </a:lnTo>
                  <a:cubicBezTo>
                    <a:pt x="11567" y="17371"/>
                    <a:pt x="11422" y="17202"/>
                    <a:pt x="11253" y="17057"/>
                  </a:cubicBezTo>
                  <a:close/>
                  <a:moveTo>
                    <a:pt x="14507" y="17808"/>
                  </a:moveTo>
                  <a:lnTo>
                    <a:pt x="14507" y="17831"/>
                  </a:lnTo>
                  <a:lnTo>
                    <a:pt x="14478" y="17831"/>
                  </a:lnTo>
                  <a:cubicBezTo>
                    <a:pt x="14507" y="17831"/>
                    <a:pt x="14507" y="17831"/>
                    <a:pt x="14507" y="17808"/>
                  </a:cubicBezTo>
                  <a:close/>
                  <a:moveTo>
                    <a:pt x="16469" y="18828"/>
                  </a:moveTo>
                  <a:cubicBezTo>
                    <a:pt x="16469" y="18851"/>
                    <a:pt x="16468" y="18873"/>
                    <a:pt x="16446" y="18873"/>
                  </a:cubicBezTo>
                  <a:cubicBezTo>
                    <a:pt x="16468" y="18850"/>
                    <a:pt x="16469" y="18850"/>
                    <a:pt x="16469" y="18828"/>
                  </a:cubicBezTo>
                  <a:close/>
                  <a:moveTo>
                    <a:pt x="9530" y="19164"/>
                  </a:moveTo>
                  <a:cubicBezTo>
                    <a:pt x="9507" y="19187"/>
                    <a:pt x="9483" y="19211"/>
                    <a:pt x="9437" y="19263"/>
                  </a:cubicBezTo>
                  <a:cubicBezTo>
                    <a:pt x="9460" y="19211"/>
                    <a:pt x="9483" y="19187"/>
                    <a:pt x="9507" y="19164"/>
                  </a:cubicBezTo>
                  <a:close/>
                  <a:moveTo>
                    <a:pt x="22168" y="21324"/>
                  </a:moveTo>
                  <a:lnTo>
                    <a:pt x="22168" y="21324"/>
                  </a:lnTo>
                  <a:cubicBezTo>
                    <a:pt x="22191" y="21347"/>
                    <a:pt x="22220" y="21347"/>
                    <a:pt x="22244" y="21347"/>
                  </a:cubicBezTo>
                  <a:cubicBezTo>
                    <a:pt x="22234" y="21357"/>
                    <a:pt x="22223" y="21362"/>
                    <a:pt x="22212" y="21362"/>
                  </a:cubicBezTo>
                  <a:cubicBezTo>
                    <a:pt x="22197" y="21362"/>
                    <a:pt x="22182" y="21351"/>
                    <a:pt x="22168" y="21324"/>
                  </a:cubicBezTo>
                  <a:close/>
                  <a:moveTo>
                    <a:pt x="8610" y="21446"/>
                  </a:moveTo>
                  <a:lnTo>
                    <a:pt x="8610" y="21469"/>
                  </a:lnTo>
                  <a:cubicBezTo>
                    <a:pt x="8610" y="21446"/>
                    <a:pt x="8610" y="21446"/>
                    <a:pt x="8587" y="21446"/>
                  </a:cubicBezTo>
                  <a:close/>
                  <a:moveTo>
                    <a:pt x="4145" y="22197"/>
                  </a:moveTo>
                  <a:cubicBezTo>
                    <a:pt x="4145" y="22220"/>
                    <a:pt x="4145" y="22220"/>
                    <a:pt x="4174" y="22220"/>
                  </a:cubicBezTo>
                  <a:cubicBezTo>
                    <a:pt x="4145" y="22243"/>
                    <a:pt x="4145" y="22243"/>
                    <a:pt x="4122" y="22243"/>
                  </a:cubicBezTo>
                  <a:cubicBezTo>
                    <a:pt x="4122" y="22220"/>
                    <a:pt x="4122" y="22220"/>
                    <a:pt x="4145" y="22197"/>
                  </a:cubicBezTo>
                  <a:close/>
                  <a:moveTo>
                    <a:pt x="3953" y="23897"/>
                  </a:moveTo>
                  <a:lnTo>
                    <a:pt x="3953" y="23920"/>
                  </a:lnTo>
                  <a:lnTo>
                    <a:pt x="3930" y="23920"/>
                  </a:lnTo>
                  <a:cubicBezTo>
                    <a:pt x="3930" y="23897"/>
                    <a:pt x="3953" y="23897"/>
                    <a:pt x="3953" y="23897"/>
                  </a:cubicBezTo>
                  <a:close/>
                  <a:moveTo>
                    <a:pt x="22168" y="24281"/>
                  </a:moveTo>
                  <a:cubicBezTo>
                    <a:pt x="22191" y="24281"/>
                    <a:pt x="22191" y="24281"/>
                    <a:pt x="22220" y="24304"/>
                  </a:cubicBezTo>
                  <a:lnTo>
                    <a:pt x="22168" y="24304"/>
                  </a:lnTo>
                  <a:lnTo>
                    <a:pt x="22168" y="24281"/>
                  </a:lnTo>
                  <a:close/>
                  <a:moveTo>
                    <a:pt x="3709" y="25131"/>
                  </a:moveTo>
                  <a:cubicBezTo>
                    <a:pt x="3761" y="25131"/>
                    <a:pt x="3808" y="25154"/>
                    <a:pt x="3831" y="25230"/>
                  </a:cubicBezTo>
                  <a:cubicBezTo>
                    <a:pt x="3784" y="25206"/>
                    <a:pt x="3761" y="25154"/>
                    <a:pt x="3709" y="25131"/>
                  </a:cubicBezTo>
                  <a:close/>
                  <a:moveTo>
                    <a:pt x="6381" y="25253"/>
                  </a:moveTo>
                  <a:cubicBezTo>
                    <a:pt x="6404" y="25276"/>
                    <a:pt x="6427" y="25300"/>
                    <a:pt x="6427" y="25352"/>
                  </a:cubicBezTo>
                  <a:cubicBezTo>
                    <a:pt x="6381" y="25352"/>
                    <a:pt x="6357" y="25352"/>
                    <a:pt x="6328" y="25323"/>
                  </a:cubicBezTo>
                  <a:cubicBezTo>
                    <a:pt x="6328" y="25300"/>
                    <a:pt x="6357" y="25276"/>
                    <a:pt x="6381" y="25253"/>
                  </a:cubicBezTo>
                  <a:close/>
                  <a:moveTo>
                    <a:pt x="16347" y="27389"/>
                  </a:moveTo>
                  <a:cubicBezTo>
                    <a:pt x="16347" y="27389"/>
                    <a:pt x="16323" y="27389"/>
                    <a:pt x="16323" y="27413"/>
                  </a:cubicBezTo>
                  <a:lnTo>
                    <a:pt x="16323" y="27389"/>
                  </a:lnTo>
                  <a:close/>
                  <a:moveTo>
                    <a:pt x="6526" y="31534"/>
                  </a:moveTo>
                  <a:lnTo>
                    <a:pt x="6526" y="31557"/>
                  </a:lnTo>
                  <a:lnTo>
                    <a:pt x="6503" y="31534"/>
                  </a:lnTo>
                  <a:close/>
                  <a:moveTo>
                    <a:pt x="9146" y="32215"/>
                  </a:moveTo>
                  <a:cubicBezTo>
                    <a:pt x="9169" y="32215"/>
                    <a:pt x="9169" y="32215"/>
                    <a:pt x="9169" y="32239"/>
                  </a:cubicBezTo>
                  <a:lnTo>
                    <a:pt x="9146" y="32215"/>
                  </a:lnTo>
                  <a:close/>
                  <a:moveTo>
                    <a:pt x="16056" y="36337"/>
                  </a:moveTo>
                  <a:lnTo>
                    <a:pt x="16056" y="36360"/>
                  </a:lnTo>
                  <a:lnTo>
                    <a:pt x="16032" y="36360"/>
                  </a:lnTo>
                  <a:cubicBezTo>
                    <a:pt x="16032" y="36337"/>
                    <a:pt x="16056" y="36337"/>
                    <a:pt x="16056" y="36337"/>
                  </a:cubicBezTo>
                  <a:close/>
                  <a:moveTo>
                    <a:pt x="5676" y="37286"/>
                  </a:moveTo>
                  <a:lnTo>
                    <a:pt x="5676" y="37286"/>
                  </a:lnTo>
                  <a:cubicBezTo>
                    <a:pt x="5746" y="37332"/>
                    <a:pt x="5798" y="37431"/>
                    <a:pt x="5822" y="37524"/>
                  </a:cubicBezTo>
                  <a:cubicBezTo>
                    <a:pt x="5775" y="37454"/>
                    <a:pt x="5723" y="37355"/>
                    <a:pt x="5676" y="37286"/>
                  </a:cubicBezTo>
                  <a:close/>
                  <a:moveTo>
                    <a:pt x="7254" y="37769"/>
                  </a:moveTo>
                  <a:lnTo>
                    <a:pt x="7254" y="37792"/>
                  </a:lnTo>
                  <a:lnTo>
                    <a:pt x="7230" y="37769"/>
                  </a:lnTo>
                  <a:close/>
                  <a:moveTo>
                    <a:pt x="7737" y="38275"/>
                  </a:moveTo>
                  <a:lnTo>
                    <a:pt x="7737" y="38275"/>
                  </a:lnTo>
                  <a:cubicBezTo>
                    <a:pt x="7737" y="38275"/>
                    <a:pt x="7760" y="38275"/>
                    <a:pt x="7760" y="38304"/>
                  </a:cubicBezTo>
                  <a:cubicBezTo>
                    <a:pt x="7760" y="38304"/>
                    <a:pt x="7737" y="38304"/>
                    <a:pt x="7737" y="38275"/>
                  </a:cubicBezTo>
                  <a:close/>
                  <a:moveTo>
                    <a:pt x="12761" y="0"/>
                  </a:moveTo>
                  <a:cubicBezTo>
                    <a:pt x="12662" y="76"/>
                    <a:pt x="12708" y="175"/>
                    <a:pt x="12685" y="245"/>
                  </a:cubicBezTo>
                  <a:lnTo>
                    <a:pt x="12685" y="612"/>
                  </a:lnTo>
                  <a:cubicBezTo>
                    <a:pt x="12685" y="996"/>
                    <a:pt x="12662" y="1386"/>
                    <a:pt x="12638" y="1776"/>
                  </a:cubicBezTo>
                  <a:cubicBezTo>
                    <a:pt x="12638" y="1846"/>
                    <a:pt x="12563" y="1921"/>
                    <a:pt x="12638" y="1991"/>
                  </a:cubicBezTo>
                  <a:cubicBezTo>
                    <a:pt x="12539" y="2137"/>
                    <a:pt x="12586" y="2282"/>
                    <a:pt x="12586" y="2451"/>
                  </a:cubicBezTo>
                  <a:cubicBezTo>
                    <a:pt x="12563" y="2795"/>
                    <a:pt x="12539" y="3132"/>
                    <a:pt x="12516" y="3470"/>
                  </a:cubicBezTo>
                  <a:cubicBezTo>
                    <a:pt x="12493" y="3639"/>
                    <a:pt x="12516" y="3813"/>
                    <a:pt x="12417" y="3959"/>
                  </a:cubicBezTo>
                  <a:cubicBezTo>
                    <a:pt x="12394" y="3930"/>
                    <a:pt x="12371" y="3883"/>
                    <a:pt x="12347" y="3860"/>
                  </a:cubicBezTo>
                  <a:cubicBezTo>
                    <a:pt x="12056" y="3447"/>
                    <a:pt x="11643" y="3447"/>
                    <a:pt x="11230" y="3447"/>
                  </a:cubicBezTo>
                  <a:lnTo>
                    <a:pt x="11061" y="3447"/>
                  </a:lnTo>
                  <a:cubicBezTo>
                    <a:pt x="10939" y="3447"/>
                    <a:pt x="10793" y="3447"/>
                    <a:pt x="10671" y="3493"/>
                  </a:cubicBezTo>
                  <a:lnTo>
                    <a:pt x="10671" y="3522"/>
                  </a:lnTo>
                  <a:cubicBezTo>
                    <a:pt x="9943" y="3615"/>
                    <a:pt x="9268" y="3883"/>
                    <a:pt x="8709" y="4343"/>
                  </a:cubicBezTo>
                  <a:cubicBezTo>
                    <a:pt x="7783" y="4902"/>
                    <a:pt x="7230" y="5729"/>
                    <a:pt x="6864" y="6695"/>
                  </a:cubicBezTo>
                  <a:cubicBezTo>
                    <a:pt x="6817" y="6840"/>
                    <a:pt x="6887" y="6893"/>
                    <a:pt x="6986" y="6939"/>
                  </a:cubicBezTo>
                  <a:cubicBezTo>
                    <a:pt x="7300" y="7184"/>
                    <a:pt x="7638" y="7399"/>
                    <a:pt x="7981" y="7644"/>
                  </a:cubicBezTo>
                  <a:cubicBezTo>
                    <a:pt x="7981" y="7644"/>
                    <a:pt x="8005" y="7667"/>
                    <a:pt x="8028" y="7667"/>
                  </a:cubicBezTo>
                  <a:cubicBezTo>
                    <a:pt x="8104" y="7743"/>
                    <a:pt x="8173" y="7813"/>
                    <a:pt x="8249" y="7859"/>
                  </a:cubicBezTo>
                  <a:cubicBezTo>
                    <a:pt x="8465" y="8034"/>
                    <a:pt x="8657" y="8203"/>
                    <a:pt x="8878" y="8371"/>
                  </a:cubicBezTo>
                  <a:cubicBezTo>
                    <a:pt x="8924" y="8441"/>
                    <a:pt x="9000" y="8517"/>
                    <a:pt x="9093" y="8563"/>
                  </a:cubicBezTo>
                  <a:cubicBezTo>
                    <a:pt x="9169" y="8662"/>
                    <a:pt x="9216" y="8732"/>
                    <a:pt x="9338" y="8785"/>
                  </a:cubicBezTo>
                  <a:cubicBezTo>
                    <a:pt x="9507" y="9023"/>
                    <a:pt x="9751" y="9198"/>
                    <a:pt x="9897" y="9460"/>
                  </a:cubicBezTo>
                  <a:cubicBezTo>
                    <a:pt x="9873" y="9489"/>
                    <a:pt x="9850" y="9512"/>
                    <a:pt x="9821" y="9536"/>
                  </a:cubicBezTo>
                  <a:cubicBezTo>
                    <a:pt x="9751" y="9460"/>
                    <a:pt x="9675" y="9413"/>
                    <a:pt x="9606" y="9367"/>
                  </a:cubicBezTo>
                  <a:cubicBezTo>
                    <a:pt x="9530" y="9268"/>
                    <a:pt x="9460" y="9169"/>
                    <a:pt x="9314" y="9146"/>
                  </a:cubicBezTo>
                  <a:cubicBezTo>
                    <a:pt x="9268" y="9099"/>
                    <a:pt x="9216" y="9052"/>
                    <a:pt x="9146" y="9023"/>
                  </a:cubicBezTo>
                  <a:cubicBezTo>
                    <a:pt x="9070" y="8878"/>
                    <a:pt x="8924" y="8808"/>
                    <a:pt x="8779" y="8732"/>
                  </a:cubicBezTo>
                  <a:cubicBezTo>
                    <a:pt x="8488" y="8494"/>
                    <a:pt x="8173" y="8325"/>
                    <a:pt x="7836" y="8150"/>
                  </a:cubicBezTo>
                  <a:cubicBezTo>
                    <a:pt x="7545" y="7935"/>
                    <a:pt x="7201" y="7789"/>
                    <a:pt x="6864" y="7644"/>
                  </a:cubicBezTo>
                  <a:cubicBezTo>
                    <a:pt x="6784" y="7564"/>
                    <a:pt x="6716" y="7525"/>
                    <a:pt x="6658" y="7525"/>
                  </a:cubicBezTo>
                  <a:cubicBezTo>
                    <a:pt x="6578" y="7525"/>
                    <a:pt x="6518" y="7600"/>
                    <a:pt x="6474" y="7743"/>
                  </a:cubicBezTo>
                  <a:cubicBezTo>
                    <a:pt x="6427" y="7888"/>
                    <a:pt x="6357" y="8034"/>
                    <a:pt x="6282" y="8179"/>
                  </a:cubicBezTo>
                  <a:cubicBezTo>
                    <a:pt x="6113" y="8494"/>
                    <a:pt x="5921" y="8808"/>
                    <a:pt x="5723" y="9122"/>
                  </a:cubicBezTo>
                  <a:cubicBezTo>
                    <a:pt x="5455" y="9460"/>
                    <a:pt x="5455" y="9460"/>
                    <a:pt x="5798" y="9728"/>
                  </a:cubicBezTo>
                  <a:cubicBezTo>
                    <a:pt x="6183" y="10071"/>
                    <a:pt x="6573" y="10432"/>
                    <a:pt x="6864" y="10869"/>
                  </a:cubicBezTo>
                  <a:cubicBezTo>
                    <a:pt x="6840" y="10892"/>
                    <a:pt x="6817" y="10892"/>
                    <a:pt x="6817" y="10915"/>
                  </a:cubicBezTo>
                  <a:cubicBezTo>
                    <a:pt x="6765" y="10915"/>
                    <a:pt x="6718" y="10892"/>
                    <a:pt x="6695" y="10869"/>
                  </a:cubicBezTo>
                  <a:cubicBezTo>
                    <a:pt x="6328" y="10479"/>
                    <a:pt x="5868" y="10164"/>
                    <a:pt x="5408" y="9926"/>
                  </a:cubicBezTo>
                  <a:cubicBezTo>
                    <a:pt x="5362" y="9876"/>
                    <a:pt x="5314" y="9816"/>
                    <a:pt x="5258" y="9816"/>
                  </a:cubicBezTo>
                  <a:cubicBezTo>
                    <a:pt x="5229" y="9816"/>
                    <a:pt x="5198" y="9832"/>
                    <a:pt x="5164" y="9873"/>
                  </a:cubicBezTo>
                  <a:cubicBezTo>
                    <a:pt x="4873" y="10240"/>
                    <a:pt x="4611" y="10578"/>
                    <a:pt x="4343" y="10944"/>
                  </a:cubicBezTo>
                  <a:cubicBezTo>
                    <a:pt x="4244" y="10991"/>
                    <a:pt x="4198" y="11061"/>
                    <a:pt x="4145" y="11136"/>
                  </a:cubicBezTo>
                  <a:cubicBezTo>
                    <a:pt x="4122" y="11160"/>
                    <a:pt x="4122" y="11183"/>
                    <a:pt x="4099" y="11206"/>
                  </a:cubicBezTo>
                  <a:cubicBezTo>
                    <a:pt x="3831" y="11474"/>
                    <a:pt x="3592" y="11765"/>
                    <a:pt x="3371" y="12109"/>
                  </a:cubicBezTo>
                  <a:cubicBezTo>
                    <a:pt x="2835" y="12714"/>
                    <a:pt x="2399" y="13389"/>
                    <a:pt x="2061" y="14117"/>
                  </a:cubicBezTo>
                  <a:cubicBezTo>
                    <a:pt x="2061" y="14169"/>
                    <a:pt x="2038" y="14193"/>
                    <a:pt x="2015" y="14239"/>
                  </a:cubicBezTo>
                  <a:cubicBezTo>
                    <a:pt x="1939" y="14338"/>
                    <a:pt x="1892" y="14460"/>
                    <a:pt x="1869" y="14583"/>
                  </a:cubicBezTo>
                  <a:cubicBezTo>
                    <a:pt x="1770" y="14751"/>
                    <a:pt x="1700" y="14944"/>
                    <a:pt x="1671" y="15136"/>
                  </a:cubicBezTo>
                  <a:cubicBezTo>
                    <a:pt x="1526" y="15479"/>
                    <a:pt x="1526" y="15863"/>
                    <a:pt x="1432" y="16230"/>
                  </a:cubicBezTo>
                  <a:cubicBezTo>
                    <a:pt x="1310" y="16737"/>
                    <a:pt x="1432" y="17127"/>
                    <a:pt x="1939" y="17348"/>
                  </a:cubicBezTo>
                  <a:lnTo>
                    <a:pt x="1962" y="17348"/>
                  </a:lnTo>
                  <a:cubicBezTo>
                    <a:pt x="2061" y="17418"/>
                    <a:pt x="2160" y="17517"/>
                    <a:pt x="2230" y="17586"/>
                  </a:cubicBezTo>
                  <a:cubicBezTo>
                    <a:pt x="2789" y="18000"/>
                    <a:pt x="3301" y="18460"/>
                    <a:pt x="3709" y="19018"/>
                  </a:cubicBezTo>
                  <a:cubicBezTo>
                    <a:pt x="3709" y="19065"/>
                    <a:pt x="3662" y="19065"/>
                    <a:pt x="3615" y="19065"/>
                  </a:cubicBezTo>
                  <a:cubicBezTo>
                    <a:pt x="3563" y="19042"/>
                    <a:pt x="3493" y="18995"/>
                    <a:pt x="3447" y="18972"/>
                  </a:cubicBezTo>
                  <a:cubicBezTo>
                    <a:pt x="3348" y="18803"/>
                    <a:pt x="3179" y="18727"/>
                    <a:pt x="3033" y="18628"/>
                  </a:cubicBezTo>
                  <a:cubicBezTo>
                    <a:pt x="2643" y="18291"/>
                    <a:pt x="2183" y="18000"/>
                    <a:pt x="1700" y="17784"/>
                  </a:cubicBezTo>
                  <a:cubicBezTo>
                    <a:pt x="1625" y="17709"/>
                    <a:pt x="1526" y="17639"/>
                    <a:pt x="1409" y="17639"/>
                  </a:cubicBezTo>
                  <a:cubicBezTo>
                    <a:pt x="1409" y="17930"/>
                    <a:pt x="1409" y="18192"/>
                    <a:pt x="1479" y="18460"/>
                  </a:cubicBezTo>
                  <a:cubicBezTo>
                    <a:pt x="1456" y="18582"/>
                    <a:pt x="1456" y="18704"/>
                    <a:pt x="1526" y="18826"/>
                  </a:cubicBezTo>
                  <a:lnTo>
                    <a:pt x="1526" y="18896"/>
                  </a:lnTo>
                  <a:cubicBezTo>
                    <a:pt x="1526" y="19164"/>
                    <a:pt x="1578" y="19408"/>
                    <a:pt x="1625" y="19647"/>
                  </a:cubicBezTo>
                  <a:cubicBezTo>
                    <a:pt x="1648" y="19746"/>
                    <a:pt x="1625" y="19868"/>
                    <a:pt x="1700" y="19991"/>
                  </a:cubicBezTo>
                  <a:cubicBezTo>
                    <a:pt x="1671" y="20305"/>
                    <a:pt x="1770" y="20596"/>
                    <a:pt x="1817" y="20887"/>
                  </a:cubicBezTo>
                  <a:cubicBezTo>
                    <a:pt x="1939" y="21661"/>
                    <a:pt x="2015" y="22441"/>
                    <a:pt x="2084" y="23192"/>
                  </a:cubicBezTo>
                  <a:cubicBezTo>
                    <a:pt x="2061" y="23629"/>
                    <a:pt x="2038" y="24042"/>
                    <a:pt x="2038" y="24479"/>
                  </a:cubicBezTo>
                  <a:cubicBezTo>
                    <a:pt x="1939" y="24915"/>
                    <a:pt x="1846" y="25352"/>
                    <a:pt x="1747" y="25789"/>
                  </a:cubicBezTo>
                  <a:cubicBezTo>
                    <a:pt x="1747" y="25858"/>
                    <a:pt x="1724" y="25905"/>
                    <a:pt x="1793" y="25957"/>
                  </a:cubicBezTo>
                  <a:cubicBezTo>
                    <a:pt x="2038" y="26080"/>
                    <a:pt x="2253" y="26272"/>
                    <a:pt x="2521" y="26342"/>
                  </a:cubicBezTo>
                  <a:cubicBezTo>
                    <a:pt x="2544" y="26371"/>
                    <a:pt x="2573" y="26417"/>
                    <a:pt x="2597" y="26417"/>
                  </a:cubicBezTo>
                  <a:cubicBezTo>
                    <a:pt x="3371" y="26877"/>
                    <a:pt x="4099" y="27360"/>
                    <a:pt x="4826" y="27873"/>
                  </a:cubicBezTo>
                  <a:cubicBezTo>
                    <a:pt x="4902" y="27972"/>
                    <a:pt x="4995" y="28041"/>
                    <a:pt x="5094" y="28065"/>
                  </a:cubicBezTo>
                  <a:cubicBezTo>
                    <a:pt x="5193" y="28140"/>
                    <a:pt x="5263" y="28210"/>
                    <a:pt x="5339" y="28263"/>
                  </a:cubicBezTo>
                  <a:cubicBezTo>
                    <a:pt x="5408" y="28356"/>
                    <a:pt x="5507" y="28431"/>
                    <a:pt x="5600" y="28478"/>
                  </a:cubicBezTo>
                  <a:cubicBezTo>
                    <a:pt x="5676" y="28554"/>
                    <a:pt x="5746" y="28624"/>
                    <a:pt x="5845" y="28670"/>
                  </a:cubicBezTo>
                  <a:cubicBezTo>
                    <a:pt x="5967" y="28792"/>
                    <a:pt x="6089" y="28938"/>
                    <a:pt x="6235" y="29037"/>
                  </a:cubicBezTo>
                  <a:cubicBezTo>
                    <a:pt x="6305" y="29083"/>
                    <a:pt x="6357" y="29136"/>
                    <a:pt x="6404" y="29182"/>
                  </a:cubicBezTo>
                  <a:cubicBezTo>
                    <a:pt x="6404" y="29206"/>
                    <a:pt x="6427" y="29206"/>
                    <a:pt x="6450" y="29206"/>
                  </a:cubicBezTo>
                  <a:cubicBezTo>
                    <a:pt x="6474" y="29305"/>
                    <a:pt x="6549" y="29351"/>
                    <a:pt x="6619" y="29427"/>
                  </a:cubicBezTo>
                  <a:cubicBezTo>
                    <a:pt x="6765" y="29642"/>
                    <a:pt x="7009" y="29764"/>
                    <a:pt x="7085" y="30032"/>
                  </a:cubicBezTo>
                  <a:cubicBezTo>
                    <a:pt x="6910" y="30032"/>
                    <a:pt x="6887" y="29834"/>
                    <a:pt x="6741" y="29811"/>
                  </a:cubicBezTo>
                  <a:cubicBezTo>
                    <a:pt x="6648" y="29689"/>
                    <a:pt x="6549" y="29596"/>
                    <a:pt x="6404" y="29543"/>
                  </a:cubicBezTo>
                  <a:lnTo>
                    <a:pt x="6328" y="29473"/>
                  </a:lnTo>
                  <a:cubicBezTo>
                    <a:pt x="6212" y="29328"/>
                    <a:pt x="6066" y="29229"/>
                    <a:pt x="5892" y="29206"/>
                  </a:cubicBezTo>
                  <a:cubicBezTo>
                    <a:pt x="5892" y="29182"/>
                    <a:pt x="5868" y="29159"/>
                    <a:pt x="5845" y="29136"/>
                  </a:cubicBezTo>
                  <a:cubicBezTo>
                    <a:pt x="5600" y="28891"/>
                    <a:pt x="5309" y="28769"/>
                    <a:pt x="5018" y="28624"/>
                  </a:cubicBezTo>
                  <a:cubicBezTo>
                    <a:pt x="4948" y="28554"/>
                    <a:pt x="4850" y="28501"/>
                    <a:pt x="4727" y="28455"/>
                  </a:cubicBezTo>
                  <a:cubicBezTo>
                    <a:pt x="4634" y="28379"/>
                    <a:pt x="4535" y="28286"/>
                    <a:pt x="4390" y="28286"/>
                  </a:cubicBezTo>
                  <a:cubicBezTo>
                    <a:pt x="4343" y="28286"/>
                    <a:pt x="4320" y="28263"/>
                    <a:pt x="4267" y="28234"/>
                  </a:cubicBezTo>
                  <a:cubicBezTo>
                    <a:pt x="4075" y="28065"/>
                    <a:pt x="3854" y="27972"/>
                    <a:pt x="3615" y="27896"/>
                  </a:cubicBezTo>
                  <a:cubicBezTo>
                    <a:pt x="3348" y="27727"/>
                    <a:pt x="3080" y="27605"/>
                    <a:pt x="2766" y="27506"/>
                  </a:cubicBezTo>
                  <a:cubicBezTo>
                    <a:pt x="2521" y="27360"/>
                    <a:pt x="2253" y="27267"/>
                    <a:pt x="1991" y="27168"/>
                  </a:cubicBezTo>
                  <a:cubicBezTo>
                    <a:pt x="1916" y="27098"/>
                    <a:pt x="1793" y="27069"/>
                    <a:pt x="1700" y="27046"/>
                  </a:cubicBezTo>
                  <a:cubicBezTo>
                    <a:pt x="1621" y="26995"/>
                    <a:pt x="1541" y="26936"/>
                    <a:pt x="1469" y="26936"/>
                  </a:cubicBezTo>
                  <a:cubicBezTo>
                    <a:pt x="1410" y="26936"/>
                    <a:pt x="1355" y="26977"/>
                    <a:pt x="1310" y="27098"/>
                  </a:cubicBezTo>
                  <a:cubicBezTo>
                    <a:pt x="1066" y="27849"/>
                    <a:pt x="775" y="28577"/>
                    <a:pt x="536" y="29328"/>
                  </a:cubicBezTo>
                  <a:cubicBezTo>
                    <a:pt x="291" y="30079"/>
                    <a:pt x="47" y="30830"/>
                    <a:pt x="70" y="31633"/>
                  </a:cubicBezTo>
                  <a:cubicBezTo>
                    <a:pt x="0" y="31849"/>
                    <a:pt x="24" y="32046"/>
                    <a:pt x="70" y="32239"/>
                  </a:cubicBezTo>
                  <a:lnTo>
                    <a:pt x="70" y="32337"/>
                  </a:lnTo>
                  <a:cubicBezTo>
                    <a:pt x="47" y="32722"/>
                    <a:pt x="146" y="33088"/>
                    <a:pt x="268" y="33426"/>
                  </a:cubicBezTo>
                  <a:cubicBezTo>
                    <a:pt x="629" y="34736"/>
                    <a:pt x="1357" y="35854"/>
                    <a:pt x="1916" y="37064"/>
                  </a:cubicBezTo>
                  <a:cubicBezTo>
                    <a:pt x="2038" y="37402"/>
                    <a:pt x="2183" y="37745"/>
                    <a:pt x="2306" y="38106"/>
                  </a:cubicBezTo>
                  <a:cubicBezTo>
                    <a:pt x="2306" y="38159"/>
                    <a:pt x="2306" y="38229"/>
                    <a:pt x="2329" y="38304"/>
                  </a:cubicBezTo>
                  <a:cubicBezTo>
                    <a:pt x="2352" y="38374"/>
                    <a:pt x="2375" y="38450"/>
                    <a:pt x="2399" y="38520"/>
                  </a:cubicBezTo>
                  <a:cubicBezTo>
                    <a:pt x="2399" y="38543"/>
                    <a:pt x="2399" y="38566"/>
                    <a:pt x="2428" y="38595"/>
                  </a:cubicBezTo>
                  <a:cubicBezTo>
                    <a:pt x="2451" y="38886"/>
                    <a:pt x="2498" y="39201"/>
                    <a:pt x="2498" y="39515"/>
                  </a:cubicBezTo>
                  <a:cubicBezTo>
                    <a:pt x="2498" y="39585"/>
                    <a:pt x="2521" y="39661"/>
                    <a:pt x="2597" y="39684"/>
                  </a:cubicBezTo>
                  <a:cubicBezTo>
                    <a:pt x="2835" y="39829"/>
                    <a:pt x="3057" y="39998"/>
                    <a:pt x="3324" y="40097"/>
                  </a:cubicBezTo>
                  <a:cubicBezTo>
                    <a:pt x="3493" y="40266"/>
                    <a:pt x="3709" y="40388"/>
                    <a:pt x="3930" y="40511"/>
                  </a:cubicBezTo>
                  <a:cubicBezTo>
                    <a:pt x="4052" y="40580"/>
                    <a:pt x="4145" y="40656"/>
                    <a:pt x="4267" y="40749"/>
                  </a:cubicBezTo>
                  <a:cubicBezTo>
                    <a:pt x="5018" y="41261"/>
                    <a:pt x="5723" y="41797"/>
                    <a:pt x="6404" y="42402"/>
                  </a:cubicBezTo>
                  <a:cubicBezTo>
                    <a:pt x="6596" y="42618"/>
                    <a:pt x="6817" y="42816"/>
                    <a:pt x="6986" y="43054"/>
                  </a:cubicBezTo>
                  <a:cubicBezTo>
                    <a:pt x="6963" y="43078"/>
                    <a:pt x="6939" y="43107"/>
                    <a:pt x="6887" y="43130"/>
                  </a:cubicBezTo>
                  <a:cubicBezTo>
                    <a:pt x="6840" y="43107"/>
                    <a:pt x="6794" y="43078"/>
                    <a:pt x="6765" y="43054"/>
                  </a:cubicBezTo>
                  <a:cubicBezTo>
                    <a:pt x="6718" y="43031"/>
                    <a:pt x="6672" y="42985"/>
                    <a:pt x="6648" y="42961"/>
                  </a:cubicBezTo>
                  <a:cubicBezTo>
                    <a:pt x="6503" y="42763"/>
                    <a:pt x="6282" y="42694"/>
                    <a:pt x="6089" y="42548"/>
                  </a:cubicBezTo>
                  <a:cubicBezTo>
                    <a:pt x="5892" y="42350"/>
                    <a:pt x="5630" y="42257"/>
                    <a:pt x="5385" y="42111"/>
                  </a:cubicBezTo>
                  <a:cubicBezTo>
                    <a:pt x="5339" y="42012"/>
                    <a:pt x="5240" y="41989"/>
                    <a:pt x="5117" y="41943"/>
                  </a:cubicBezTo>
                  <a:cubicBezTo>
                    <a:pt x="4972" y="41820"/>
                    <a:pt x="4803" y="41721"/>
                    <a:pt x="4611" y="41675"/>
                  </a:cubicBezTo>
                  <a:cubicBezTo>
                    <a:pt x="4611" y="41652"/>
                    <a:pt x="4582" y="41652"/>
                    <a:pt x="4582" y="41652"/>
                  </a:cubicBezTo>
                  <a:cubicBezTo>
                    <a:pt x="4366" y="41477"/>
                    <a:pt x="4099" y="41384"/>
                    <a:pt x="3831" y="41261"/>
                  </a:cubicBezTo>
                  <a:cubicBezTo>
                    <a:pt x="3773" y="41199"/>
                    <a:pt x="3696" y="41156"/>
                    <a:pt x="3602" y="41156"/>
                  </a:cubicBezTo>
                  <a:cubicBezTo>
                    <a:pt x="3582" y="41156"/>
                    <a:pt x="3561" y="41158"/>
                    <a:pt x="3540" y="41163"/>
                  </a:cubicBezTo>
                  <a:cubicBezTo>
                    <a:pt x="3516" y="41139"/>
                    <a:pt x="3493" y="41116"/>
                    <a:pt x="3447" y="41093"/>
                  </a:cubicBezTo>
                  <a:cubicBezTo>
                    <a:pt x="3225" y="40947"/>
                    <a:pt x="2981" y="40848"/>
                    <a:pt x="2719" y="40778"/>
                  </a:cubicBezTo>
                  <a:cubicBezTo>
                    <a:pt x="2648" y="40718"/>
                    <a:pt x="2582" y="40670"/>
                    <a:pt x="2534" y="40670"/>
                  </a:cubicBezTo>
                  <a:cubicBezTo>
                    <a:pt x="2483" y="40670"/>
                    <a:pt x="2451" y="40723"/>
                    <a:pt x="2451" y="40871"/>
                  </a:cubicBezTo>
                  <a:cubicBezTo>
                    <a:pt x="2474" y="41553"/>
                    <a:pt x="2597" y="42181"/>
                    <a:pt x="2911" y="42787"/>
                  </a:cubicBezTo>
                  <a:cubicBezTo>
                    <a:pt x="3301" y="43660"/>
                    <a:pt x="3808" y="44463"/>
                    <a:pt x="4343" y="45237"/>
                  </a:cubicBezTo>
                  <a:cubicBezTo>
                    <a:pt x="4995" y="46233"/>
                    <a:pt x="5676" y="47228"/>
                    <a:pt x="6526" y="48078"/>
                  </a:cubicBezTo>
                  <a:cubicBezTo>
                    <a:pt x="6672" y="48294"/>
                    <a:pt x="6840" y="48462"/>
                    <a:pt x="7033" y="48608"/>
                  </a:cubicBezTo>
                  <a:cubicBezTo>
                    <a:pt x="7033" y="48637"/>
                    <a:pt x="7033" y="48637"/>
                    <a:pt x="7056" y="48637"/>
                  </a:cubicBezTo>
                  <a:cubicBezTo>
                    <a:pt x="7108" y="48730"/>
                    <a:pt x="7155" y="48783"/>
                    <a:pt x="7254" y="48829"/>
                  </a:cubicBezTo>
                  <a:cubicBezTo>
                    <a:pt x="7423" y="49021"/>
                    <a:pt x="7591" y="49190"/>
                    <a:pt x="7813" y="49365"/>
                  </a:cubicBezTo>
                  <a:cubicBezTo>
                    <a:pt x="7859" y="49388"/>
                    <a:pt x="7906" y="49435"/>
                    <a:pt x="7958" y="49481"/>
                  </a:cubicBezTo>
                  <a:cubicBezTo>
                    <a:pt x="8051" y="49557"/>
                    <a:pt x="8127" y="49603"/>
                    <a:pt x="8197" y="49679"/>
                  </a:cubicBezTo>
                  <a:cubicBezTo>
                    <a:pt x="8924" y="50261"/>
                    <a:pt x="9704" y="50698"/>
                    <a:pt x="10578" y="51059"/>
                  </a:cubicBezTo>
                  <a:cubicBezTo>
                    <a:pt x="10578" y="51227"/>
                    <a:pt x="10578" y="51425"/>
                    <a:pt x="10549" y="51617"/>
                  </a:cubicBezTo>
                  <a:cubicBezTo>
                    <a:pt x="10549" y="52491"/>
                    <a:pt x="10432" y="53364"/>
                    <a:pt x="10578" y="54260"/>
                  </a:cubicBezTo>
                  <a:cubicBezTo>
                    <a:pt x="10549" y="54359"/>
                    <a:pt x="10549" y="54458"/>
                    <a:pt x="10601" y="54528"/>
                  </a:cubicBezTo>
                  <a:cubicBezTo>
                    <a:pt x="10624" y="54749"/>
                    <a:pt x="10648" y="54918"/>
                    <a:pt x="10723" y="55110"/>
                  </a:cubicBezTo>
                  <a:cubicBezTo>
                    <a:pt x="10723" y="55279"/>
                    <a:pt x="10793" y="55448"/>
                    <a:pt x="10840" y="55593"/>
                  </a:cubicBezTo>
                  <a:cubicBezTo>
                    <a:pt x="10869" y="55646"/>
                    <a:pt x="10892" y="55669"/>
                    <a:pt x="10892" y="55716"/>
                  </a:cubicBezTo>
                  <a:cubicBezTo>
                    <a:pt x="10892" y="55791"/>
                    <a:pt x="10915" y="55838"/>
                    <a:pt x="10962" y="55884"/>
                  </a:cubicBezTo>
                  <a:cubicBezTo>
                    <a:pt x="10962" y="55983"/>
                    <a:pt x="11014" y="56082"/>
                    <a:pt x="11061" y="56176"/>
                  </a:cubicBezTo>
                  <a:cubicBezTo>
                    <a:pt x="11061" y="56251"/>
                    <a:pt x="11107" y="56321"/>
                    <a:pt x="11160" y="56397"/>
                  </a:cubicBezTo>
                  <a:cubicBezTo>
                    <a:pt x="11230" y="56589"/>
                    <a:pt x="11305" y="56810"/>
                    <a:pt x="11451" y="56979"/>
                  </a:cubicBezTo>
                  <a:cubicBezTo>
                    <a:pt x="11474" y="57049"/>
                    <a:pt x="11497" y="57124"/>
                    <a:pt x="11567" y="57194"/>
                  </a:cubicBezTo>
                  <a:cubicBezTo>
                    <a:pt x="11567" y="57270"/>
                    <a:pt x="11620" y="57316"/>
                    <a:pt x="11666" y="57369"/>
                  </a:cubicBezTo>
                  <a:cubicBezTo>
                    <a:pt x="11690" y="57392"/>
                    <a:pt x="11713" y="57415"/>
                    <a:pt x="11742" y="57462"/>
                  </a:cubicBezTo>
                  <a:cubicBezTo>
                    <a:pt x="11765" y="57538"/>
                    <a:pt x="11789" y="57584"/>
                    <a:pt x="11835" y="57631"/>
                  </a:cubicBezTo>
                  <a:cubicBezTo>
                    <a:pt x="11858" y="57683"/>
                    <a:pt x="11887" y="57753"/>
                    <a:pt x="12004" y="57776"/>
                  </a:cubicBezTo>
                  <a:lnTo>
                    <a:pt x="12004" y="57223"/>
                  </a:lnTo>
                  <a:cubicBezTo>
                    <a:pt x="12033" y="55646"/>
                    <a:pt x="12056" y="54068"/>
                    <a:pt x="12080" y="52467"/>
                  </a:cubicBezTo>
                  <a:cubicBezTo>
                    <a:pt x="12080" y="52444"/>
                    <a:pt x="12103" y="52392"/>
                    <a:pt x="12103" y="52345"/>
                  </a:cubicBezTo>
                  <a:cubicBezTo>
                    <a:pt x="12149" y="51955"/>
                    <a:pt x="12103" y="51548"/>
                    <a:pt x="12149" y="51134"/>
                  </a:cubicBezTo>
                  <a:cubicBezTo>
                    <a:pt x="13122" y="50989"/>
                    <a:pt x="14070" y="50698"/>
                    <a:pt x="14967" y="50261"/>
                  </a:cubicBezTo>
                  <a:cubicBezTo>
                    <a:pt x="15596" y="49947"/>
                    <a:pt x="16178" y="49557"/>
                    <a:pt x="16661" y="49021"/>
                  </a:cubicBezTo>
                  <a:cubicBezTo>
                    <a:pt x="17098" y="48684"/>
                    <a:pt x="17464" y="48270"/>
                    <a:pt x="17732" y="47787"/>
                  </a:cubicBezTo>
                  <a:cubicBezTo>
                    <a:pt x="17802" y="47711"/>
                    <a:pt x="17854" y="47618"/>
                    <a:pt x="17901" y="47543"/>
                  </a:cubicBezTo>
                  <a:cubicBezTo>
                    <a:pt x="18116" y="47275"/>
                    <a:pt x="18314" y="47007"/>
                    <a:pt x="18407" y="46669"/>
                  </a:cubicBezTo>
                  <a:cubicBezTo>
                    <a:pt x="18582" y="46425"/>
                    <a:pt x="18675" y="46134"/>
                    <a:pt x="18797" y="45872"/>
                  </a:cubicBezTo>
                  <a:cubicBezTo>
                    <a:pt x="18821" y="45750"/>
                    <a:pt x="18966" y="45604"/>
                    <a:pt x="18873" y="45528"/>
                  </a:cubicBezTo>
                  <a:cubicBezTo>
                    <a:pt x="18841" y="45489"/>
                    <a:pt x="18788" y="45475"/>
                    <a:pt x="18727" y="45475"/>
                  </a:cubicBezTo>
                  <a:cubicBezTo>
                    <a:pt x="18643" y="45475"/>
                    <a:pt x="18544" y="45502"/>
                    <a:pt x="18460" y="45528"/>
                  </a:cubicBezTo>
                  <a:cubicBezTo>
                    <a:pt x="17779" y="45604"/>
                    <a:pt x="17098" y="45674"/>
                    <a:pt x="16446" y="45895"/>
                  </a:cubicBezTo>
                  <a:cubicBezTo>
                    <a:pt x="16201" y="45918"/>
                    <a:pt x="15986" y="45988"/>
                    <a:pt x="15764" y="46111"/>
                  </a:cubicBezTo>
                  <a:lnTo>
                    <a:pt x="15619" y="46111"/>
                  </a:lnTo>
                  <a:cubicBezTo>
                    <a:pt x="15572" y="46111"/>
                    <a:pt x="15526" y="46111"/>
                    <a:pt x="15497" y="46041"/>
                  </a:cubicBezTo>
                  <a:cubicBezTo>
                    <a:pt x="15596" y="45988"/>
                    <a:pt x="15718" y="45918"/>
                    <a:pt x="15840" y="45843"/>
                  </a:cubicBezTo>
                  <a:cubicBezTo>
                    <a:pt x="16399" y="45552"/>
                    <a:pt x="16981" y="45383"/>
                    <a:pt x="17563" y="45168"/>
                  </a:cubicBezTo>
                  <a:cubicBezTo>
                    <a:pt x="18070" y="45045"/>
                    <a:pt x="18582" y="44923"/>
                    <a:pt x="19088" y="44801"/>
                  </a:cubicBezTo>
                  <a:cubicBezTo>
                    <a:pt x="19164" y="44778"/>
                    <a:pt x="19187" y="44731"/>
                    <a:pt x="19187" y="44655"/>
                  </a:cubicBezTo>
                  <a:cubicBezTo>
                    <a:pt x="19234" y="44463"/>
                    <a:pt x="19310" y="44294"/>
                    <a:pt x="19310" y="44073"/>
                  </a:cubicBezTo>
                  <a:cubicBezTo>
                    <a:pt x="19379" y="43805"/>
                    <a:pt x="19455" y="43543"/>
                    <a:pt x="19478" y="43252"/>
                  </a:cubicBezTo>
                  <a:cubicBezTo>
                    <a:pt x="19601" y="42496"/>
                    <a:pt x="19694" y="41745"/>
                    <a:pt x="20061" y="41069"/>
                  </a:cubicBezTo>
                  <a:cubicBezTo>
                    <a:pt x="20107" y="40994"/>
                    <a:pt x="20154" y="40924"/>
                    <a:pt x="20206" y="40848"/>
                  </a:cubicBezTo>
                  <a:cubicBezTo>
                    <a:pt x="20590" y="40167"/>
                    <a:pt x="21103" y="39585"/>
                    <a:pt x="21562" y="38980"/>
                  </a:cubicBezTo>
                  <a:cubicBezTo>
                    <a:pt x="21999" y="38421"/>
                    <a:pt x="22459" y="37868"/>
                    <a:pt x="22750" y="37187"/>
                  </a:cubicBezTo>
                  <a:cubicBezTo>
                    <a:pt x="22773" y="37088"/>
                    <a:pt x="22826" y="36995"/>
                    <a:pt x="22849" y="36896"/>
                  </a:cubicBezTo>
                  <a:cubicBezTo>
                    <a:pt x="22872" y="36872"/>
                    <a:pt x="22896" y="36820"/>
                    <a:pt x="22896" y="36797"/>
                  </a:cubicBezTo>
                  <a:cubicBezTo>
                    <a:pt x="23187" y="35877"/>
                    <a:pt x="23210" y="34905"/>
                    <a:pt x="23187" y="33938"/>
                  </a:cubicBezTo>
                  <a:cubicBezTo>
                    <a:pt x="23187" y="33586"/>
                    <a:pt x="23177" y="33456"/>
                    <a:pt x="23031" y="33456"/>
                  </a:cubicBezTo>
                  <a:cubicBezTo>
                    <a:pt x="22944" y="33456"/>
                    <a:pt x="22811" y="33501"/>
                    <a:pt x="22604" y="33572"/>
                  </a:cubicBezTo>
                  <a:cubicBezTo>
                    <a:pt x="22511" y="33595"/>
                    <a:pt x="22412" y="33595"/>
                    <a:pt x="22313" y="33671"/>
                  </a:cubicBezTo>
                  <a:cubicBezTo>
                    <a:pt x="21877" y="33764"/>
                    <a:pt x="21464" y="33886"/>
                    <a:pt x="21056" y="34084"/>
                  </a:cubicBezTo>
                  <a:cubicBezTo>
                    <a:pt x="20881" y="34107"/>
                    <a:pt x="20736" y="34154"/>
                    <a:pt x="20590" y="34253"/>
                  </a:cubicBezTo>
                  <a:cubicBezTo>
                    <a:pt x="20422" y="34276"/>
                    <a:pt x="20253" y="34346"/>
                    <a:pt x="20084" y="34468"/>
                  </a:cubicBezTo>
                  <a:cubicBezTo>
                    <a:pt x="19839" y="34520"/>
                    <a:pt x="19624" y="34637"/>
                    <a:pt x="19426" y="34812"/>
                  </a:cubicBezTo>
                  <a:cubicBezTo>
                    <a:pt x="19310" y="34812"/>
                    <a:pt x="19211" y="34881"/>
                    <a:pt x="19135" y="34957"/>
                  </a:cubicBezTo>
                  <a:cubicBezTo>
                    <a:pt x="19112" y="34980"/>
                    <a:pt x="19065" y="34980"/>
                    <a:pt x="19042" y="34980"/>
                  </a:cubicBezTo>
                  <a:cubicBezTo>
                    <a:pt x="19019" y="34980"/>
                    <a:pt x="18989" y="34957"/>
                    <a:pt x="18966" y="34928"/>
                  </a:cubicBezTo>
                  <a:cubicBezTo>
                    <a:pt x="19187" y="34689"/>
                    <a:pt x="19478" y="34544"/>
                    <a:pt x="19717" y="34323"/>
                  </a:cubicBezTo>
                  <a:cubicBezTo>
                    <a:pt x="20206" y="34031"/>
                    <a:pt x="20713" y="33740"/>
                    <a:pt x="21225" y="33473"/>
                  </a:cubicBezTo>
                  <a:cubicBezTo>
                    <a:pt x="21638" y="33304"/>
                    <a:pt x="22046" y="33135"/>
                    <a:pt x="22412" y="32920"/>
                  </a:cubicBezTo>
                  <a:cubicBezTo>
                    <a:pt x="22459" y="32891"/>
                    <a:pt x="22511" y="32867"/>
                    <a:pt x="22535" y="32867"/>
                  </a:cubicBezTo>
                  <a:cubicBezTo>
                    <a:pt x="23117" y="32652"/>
                    <a:pt x="23117" y="32652"/>
                    <a:pt x="23064" y="32070"/>
                  </a:cubicBezTo>
                  <a:cubicBezTo>
                    <a:pt x="23064" y="31994"/>
                    <a:pt x="23064" y="31901"/>
                    <a:pt x="23041" y="31802"/>
                  </a:cubicBezTo>
                  <a:cubicBezTo>
                    <a:pt x="22896" y="30614"/>
                    <a:pt x="22750" y="29427"/>
                    <a:pt x="22604" y="28210"/>
                  </a:cubicBezTo>
                  <a:cubicBezTo>
                    <a:pt x="22577" y="27939"/>
                    <a:pt x="22566" y="27827"/>
                    <a:pt x="22471" y="27827"/>
                  </a:cubicBezTo>
                  <a:cubicBezTo>
                    <a:pt x="22406" y="27827"/>
                    <a:pt x="22300" y="27881"/>
                    <a:pt x="22121" y="27972"/>
                  </a:cubicBezTo>
                  <a:cubicBezTo>
                    <a:pt x="21929" y="28018"/>
                    <a:pt x="21731" y="28065"/>
                    <a:pt x="21562" y="28187"/>
                  </a:cubicBezTo>
                  <a:cubicBezTo>
                    <a:pt x="21370" y="28234"/>
                    <a:pt x="21202" y="28286"/>
                    <a:pt x="21056" y="28408"/>
                  </a:cubicBezTo>
                  <a:cubicBezTo>
                    <a:pt x="20957" y="28408"/>
                    <a:pt x="20881" y="28455"/>
                    <a:pt x="20812" y="28525"/>
                  </a:cubicBezTo>
                  <a:cubicBezTo>
                    <a:pt x="20619" y="28525"/>
                    <a:pt x="20497" y="28746"/>
                    <a:pt x="20276" y="28746"/>
                  </a:cubicBezTo>
                  <a:lnTo>
                    <a:pt x="20253" y="28746"/>
                  </a:lnTo>
                  <a:cubicBezTo>
                    <a:pt x="20276" y="28624"/>
                    <a:pt x="20375" y="28577"/>
                    <a:pt x="20474" y="28501"/>
                  </a:cubicBezTo>
                  <a:cubicBezTo>
                    <a:pt x="21027" y="28065"/>
                    <a:pt x="21661" y="27727"/>
                    <a:pt x="22290" y="27413"/>
                  </a:cubicBezTo>
                  <a:cubicBezTo>
                    <a:pt x="22389" y="27360"/>
                    <a:pt x="22535" y="27337"/>
                    <a:pt x="22535" y="27168"/>
                  </a:cubicBezTo>
                  <a:cubicBezTo>
                    <a:pt x="22535" y="26755"/>
                    <a:pt x="22535" y="26318"/>
                    <a:pt x="22511" y="25882"/>
                  </a:cubicBezTo>
                  <a:cubicBezTo>
                    <a:pt x="22581" y="25567"/>
                    <a:pt x="22558" y="25230"/>
                    <a:pt x="22581" y="24886"/>
                  </a:cubicBezTo>
                  <a:cubicBezTo>
                    <a:pt x="22581" y="24816"/>
                    <a:pt x="22604" y="24770"/>
                    <a:pt x="22604" y="24717"/>
                  </a:cubicBezTo>
                  <a:cubicBezTo>
                    <a:pt x="22703" y="23629"/>
                    <a:pt x="22773" y="22534"/>
                    <a:pt x="22849" y="21446"/>
                  </a:cubicBezTo>
                  <a:cubicBezTo>
                    <a:pt x="22896" y="21370"/>
                    <a:pt x="22896" y="21277"/>
                    <a:pt x="22896" y="21178"/>
                  </a:cubicBezTo>
                  <a:cubicBezTo>
                    <a:pt x="22909" y="21081"/>
                    <a:pt x="22884" y="21040"/>
                    <a:pt x="22837" y="21040"/>
                  </a:cubicBezTo>
                  <a:cubicBezTo>
                    <a:pt x="22802" y="21040"/>
                    <a:pt x="22756" y="21063"/>
                    <a:pt x="22703" y="21102"/>
                  </a:cubicBezTo>
                  <a:cubicBezTo>
                    <a:pt x="22628" y="21102"/>
                    <a:pt x="22535" y="21132"/>
                    <a:pt x="22459" y="21201"/>
                  </a:cubicBezTo>
                  <a:cubicBezTo>
                    <a:pt x="22366" y="21248"/>
                    <a:pt x="22244" y="21225"/>
                    <a:pt x="22168" y="21324"/>
                  </a:cubicBezTo>
                  <a:cubicBezTo>
                    <a:pt x="22075" y="21324"/>
                    <a:pt x="21976" y="21370"/>
                    <a:pt x="21900" y="21446"/>
                  </a:cubicBezTo>
                  <a:cubicBezTo>
                    <a:pt x="21318" y="21638"/>
                    <a:pt x="20788" y="21883"/>
                    <a:pt x="20276" y="22174"/>
                  </a:cubicBezTo>
                  <a:cubicBezTo>
                    <a:pt x="20130" y="22197"/>
                    <a:pt x="20037" y="22267"/>
                    <a:pt x="19938" y="22342"/>
                  </a:cubicBezTo>
                  <a:cubicBezTo>
                    <a:pt x="19863" y="22366"/>
                    <a:pt x="19816" y="22412"/>
                    <a:pt x="19770" y="22441"/>
                  </a:cubicBezTo>
                  <a:cubicBezTo>
                    <a:pt x="19647" y="22465"/>
                    <a:pt x="19548" y="22534"/>
                    <a:pt x="19478" y="22610"/>
                  </a:cubicBezTo>
                  <a:cubicBezTo>
                    <a:pt x="19356" y="22610"/>
                    <a:pt x="19281" y="22732"/>
                    <a:pt x="19211" y="22802"/>
                  </a:cubicBezTo>
                  <a:cubicBezTo>
                    <a:pt x="19193" y="22798"/>
                    <a:pt x="19178" y="22796"/>
                    <a:pt x="19163" y="22796"/>
                  </a:cubicBezTo>
                  <a:cubicBezTo>
                    <a:pt x="19095" y="22796"/>
                    <a:pt x="19057" y="22839"/>
                    <a:pt x="19019" y="22901"/>
                  </a:cubicBezTo>
                  <a:cubicBezTo>
                    <a:pt x="18920" y="22925"/>
                    <a:pt x="18844" y="22971"/>
                    <a:pt x="18774" y="23070"/>
                  </a:cubicBezTo>
                  <a:cubicBezTo>
                    <a:pt x="18698" y="23117"/>
                    <a:pt x="18652" y="23169"/>
                    <a:pt x="18582" y="23216"/>
                  </a:cubicBezTo>
                  <a:cubicBezTo>
                    <a:pt x="18530" y="23239"/>
                    <a:pt x="18506" y="23262"/>
                    <a:pt x="18460" y="23285"/>
                  </a:cubicBezTo>
                  <a:cubicBezTo>
                    <a:pt x="18407" y="23285"/>
                    <a:pt x="18384" y="23285"/>
                    <a:pt x="18361" y="23239"/>
                  </a:cubicBezTo>
                  <a:lnTo>
                    <a:pt x="18361" y="23192"/>
                  </a:lnTo>
                  <a:cubicBezTo>
                    <a:pt x="18698" y="22878"/>
                    <a:pt x="19042" y="22558"/>
                    <a:pt x="19403" y="22267"/>
                  </a:cubicBezTo>
                  <a:cubicBezTo>
                    <a:pt x="20183" y="21661"/>
                    <a:pt x="21004" y="21155"/>
                    <a:pt x="21830" y="20643"/>
                  </a:cubicBezTo>
                  <a:cubicBezTo>
                    <a:pt x="22168" y="20450"/>
                    <a:pt x="22535" y="20282"/>
                    <a:pt x="22872" y="20084"/>
                  </a:cubicBezTo>
                  <a:cubicBezTo>
                    <a:pt x="22948" y="20060"/>
                    <a:pt x="22971" y="20014"/>
                    <a:pt x="22995" y="19938"/>
                  </a:cubicBezTo>
                  <a:cubicBezTo>
                    <a:pt x="23018" y="19577"/>
                    <a:pt x="23041" y="19240"/>
                    <a:pt x="23018" y="18873"/>
                  </a:cubicBezTo>
                  <a:cubicBezTo>
                    <a:pt x="23093" y="18145"/>
                    <a:pt x="23093" y="17441"/>
                    <a:pt x="23018" y="16713"/>
                  </a:cubicBezTo>
                  <a:cubicBezTo>
                    <a:pt x="23041" y="16544"/>
                    <a:pt x="22995" y="16376"/>
                    <a:pt x="22948" y="16207"/>
                  </a:cubicBezTo>
                  <a:cubicBezTo>
                    <a:pt x="22919" y="16207"/>
                    <a:pt x="22919" y="16207"/>
                    <a:pt x="22919" y="16184"/>
                  </a:cubicBezTo>
                  <a:lnTo>
                    <a:pt x="22919" y="16184"/>
                  </a:lnTo>
                  <a:lnTo>
                    <a:pt x="22948" y="16207"/>
                  </a:lnTo>
                  <a:cubicBezTo>
                    <a:pt x="22948" y="16108"/>
                    <a:pt x="22948" y="16009"/>
                    <a:pt x="22919" y="15916"/>
                  </a:cubicBezTo>
                  <a:cubicBezTo>
                    <a:pt x="22703" y="14845"/>
                    <a:pt x="22145" y="13971"/>
                    <a:pt x="21440" y="13174"/>
                  </a:cubicBezTo>
                  <a:cubicBezTo>
                    <a:pt x="21285" y="13006"/>
                    <a:pt x="21212" y="12928"/>
                    <a:pt x="21120" y="12928"/>
                  </a:cubicBezTo>
                  <a:cubicBezTo>
                    <a:pt x="21039" y="12928"/>
                    <a:pt x="20944" y="12987"/>
                    <a:pt x="20765" y="13098"/>
                  </a:cubicBezTo>
                  <a:cubicBezTo>
                    <a:pt x="20619" y="13151"/>
                    <a:pt x="20474" y="13197"/>
                    <a:pt x="20328" y="13273"/>
                  </a:cubicBezTo>
                  <a:cubicBezTo>
                    <a:pt x="19281" y="13709"/>
                    <a:pt x="18314" y="14216"/>
                    <a:pt x="17389" y="14874"/>
                  </a:cubicBezTo>
                  <a:cubicBezTo>
                    <a:pt x="17342" y="14874"/>
                    <a:pt x="17319" y="14845"/>
                    <a:pt x="17295" y="14798"/>
                  </a:cubicBezTo>
                  <a:cubicBezTo>
                    <a:pt x="17563" y="14460"/>
                    <a:pt x="17924" y="14216"/>
                    <a:pt x="18239" y="13902"/>
                  </a:cubicBezTo>
                  <a:cubicBezTo>
                    <a:pt x="18698" y="13587"/>
                    <a:pt x="19135" y="13273"/>
                    <a:pt x="19601" y="12953"/>
                  </a:cubicBezTo>
                  <a:cubicBezTo>
                    <a:pt x="19694" y="12929"/>
                    <a:pt x="19793" y="12860"/>
                    <a:pt x="19863" y="12784"/>
                  </a:cubicBezTo>
                  <a:cubicBezTo>
                    <a:pt x="19985" y="12714"/>
                    <a:pt x="20107" y="12638"/>
                    <a:pt x="20206" y="12569"/>
                  </a:cubicBezTo>
                  <a:cubicBezTo>
                    <a:pt x="20328" y="12545"/>
                    <a:pt x="20422" y="12493"/>
                    <a:pt x="20520" y="12400"/>
                  </a:cubicBezTo>
                  <a:cubicBezTo>
                    <a:pt x="20567" y="12178"/>
                    <a:pt x="20328" y="12132"/>
                    <a:pt x="20276" y="11986"/>
                  </a:cubicBezTo>
                  <a:cubicBezTo>
                    <a:pt x="20154" y="11742"/>
                    <a:pt x="19915" y="11620"/>
                    <a:pt x="19770" y="11428"/>
                  </a:cubicBezTo>
                  <a:cubicBezTo>
                    <a:pt x="19694" y="11259"/>
                    <a:pt x="19548" y="11113"/>
                    <a:pt x="19426" y="10991"/>
                  </a:cubicBezTo>
                  <a:cubicBezTo>
                    <a:pt x="19112" y="10455"/>
                    <a:pt x="18797" y="9926"/>
                    <a:pt x="18582" y="9344"/>
                  </a:cubicBezTo>
                  <a:cubicBezTo>
                    <a:pt x="18582" y="9314"/>
                    <a:pt x="18553" y="9291"/>
                    <a:pt x="18553" y="9268"/>
                  </a:cubicBezTo>
                  <a:cubicBezTo>
                    <a:pt x="18407" y="8563"/>
                    <a:pt x="18337" y="7836"/>
                    <a:pt x="18291" y="7108"/>
                  </a:cubicBezTo>
                  <a:cubicBezTo>
                    <a:pt x="18262" y="6549"/>
                    <a:pt x="18215" y="5967"/>
                    <a:pt x="18000" y="5461"/>
                  </a:cubicBezTo>
                  <a:cubicBezTo>
                    <a:pt x="17971" y="5437"/>
                    <a:pt x="17971" y="5437"/>
                    <a:pt x="17971" y="5414"/>
                  </a:cubicBezTo>
                  <a:cubicBezTo>
                    <a:pt x="17587" y="4442"/>
                    <a:pt x="17098" y="3546"/>
                    <a:pt x="16277" y="2888"/>
                  </a:cubicBezTo>
                  <a:cubicBezTo>
                    <a:pt x="15886" y="2561"/>
                    <a:pt x="15454" y="2374"/>
                    <a:pt x="14994" y="2374"/>
                  </a:cubicBezTo>
                  <a:cubicBezTo>
                    <a:pt x="14742" y="2374"/>
                    <a:pt x="14482" y="2431"/>
                    <a:pt x="14216" y="2550"/>
                  </a:cubicBezTo>
                  <a:cubicBezTo>
                    <a:pt x="13657" y="2766"/>
                    <a:pt x="13244" y="3132"/>
                    <a:pt x="12906" y="3639"/>
                  </a:cubicBezTo>
                  <a:cubicBezTo>
                    <a:pt x="12891" y="3641"/>
                    <a:pt x="12877" y="3643"/>
                    <a:pt x="12865" y="3643"/>
                  </a:cubicBezTo>
                  <a:cubicBezTo>
                    <a:pt x="12744" y="3643"/>
                    <a:pt x="12807" y="3516"/>
                    <a:pt x="12807" y="3447"/>
                  </a:cubicBezTo>
                  <a:lnTo>
                    <a:pt x="12807" y="1264"/>
                  </a:lnTo>
                  <a:lnTo>
                    <a:pt x="12807" y="198"/>
                  </a:lnTo>
                  <a:cubicBezTo>
                    <a:pt x="12807" y="123"/>
                    <a:pt x="12831" y="53"/>
                    <a:pt x="12761"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rot="-2948010" flipH="1">
              <a:off x="7315450" y="4005791"/>
              <a:ext cx="1464307" cy="2765556"/>
            </a:xfrm>
            <a:custGeom>
              <a:avLst/>
              <a:gdLst/>
              <a:ahLst/>
              <a:cxnLst/>
              <a:rect l="l" t="t" r="r" b="b"/>
              <a:pathLst>
                <a:path w="42252" h="79799" extrusionOk="0">
                  <a:moveTo>
                    <a:pt x="28449" y="4006"/>
                  </a:moveTo>
                  <a:cubicBezTo>
                    <a:pt x="28449" y="4006"/>
                    <a:pt x="28449" y="4029"/>
                    <a:pt x="28472" y="4029"/>
                  </a:cubicBezTo>
                  <a:lnTo>
                    <a:pt x="28449" y="4029"/>
                  </a:lnTo>
                  <a:lnTo>
                    <a:pt x="28449" y="4006"/>
                  </a:lnTo>
                  <a:close/>
                  <a:moveTo>
                    <a:pt x="31528" y="11667"/>
                  </a:moveTo>
                  <a:cubicBezTo>
                    <a:pt x="31557" y="11667"/>
                    <a:pt x="31557" y="11690"/>
                    <a:pt x="31557" y="11690"/>
                  </a:cubicBezTo>
                  <a:lnTo>
                    <a:pt x="31528" y="11667"/>
                  </a:lnTo>
                  <a:close/>
                  <a:moveTo>
                    <a:pt x="15037" y="14531"/>
                  </a:moveTo>
                  <a:cubicBezTo>
                    <a:pt x="15037" y="14554"/>
                    <a:pt x="15037" y="14577"/>
                    <a:pt x="15013" y="14600"/>
                  </a:cubicBezTo>
                  <a:cubicBezTo>
                    <a:pt x="15013" y="14577"/>
                    <a:pt x="15037" y="14554"/>
                    <a:pt x="15037" y="14531"/>
                  </a:cubicBezTo>
                  <a:close/>
                  <a:moveTo>
                    <a:pt x="24787" y="15596"/>
                  </a:moveTo>
                  <a:cubicBezTo>
                    <a:pt x="24764" y="15596"/>
                    <a:pt x="24764" y="15619"/>
                    <a:pt x="24764" y="15619"/>
                  </a:cubicBezTo>
                  <a:lnTo>
                    <a:pt x="24764" y="15596"/>
                  </a:lnTo>
                  <a:close/>
                  <a:moveTo>
                    <a:pt x="23140" y="16056"/>
                  </a:moveTo>
                  <a:cubicBezTo>
                    <a:pt x="23140" y="16085"/>
                    <a:pt x="23140" y="16085"/>
                    <a:pt x="23117" y="16085"/>
                  </a:cubicBezTo>
                  <a:cubicBezTo>
                    <a:pt x="23140" y="16085"/>
                    <a:pt x="23140" y="16056"/>
                    <a:pt x="23140" y="16056"/>
                  </a:cubicBezTo>
                  <a:close/>
                  <a:moveTo>
                    <a:pt x="26924" y="16446"/>
                  </a:moveTo>
                  <a:lnTo>
                    <a:pt x="26924" y="16690"/>
                  </a:lnTo>
                  <a:cubicBezTo>
                    <a:pt x="26900" y="16667"/>
                    <a:pt x="26900" y="16638"/>
                    <a:pt x="26900" y="16615"/>
                  </a:cubicBezTo>
                  <a:cubicBezTo>
                    <a:pt x="26924" y="16568"/>
                    <a:pt x="26924" y="16492"/>
                    <a:pt x="26924" y="16446"/>
                  </a:cubicBezTo>
                  <a:close/>
                  <a:moveTo>
                    <a:pt x="40115" y="23845"/>
                  </a:moveTo>
                  <a:lnTo>
                    <a:pt x="40167" y="23891"/>
                  </a:lnTo>
                  <a:cubicBezTo>
                    <a:pt x="40144" y="23891"/>
                    <a:pt x="40115" y="23868"/>
                    <a:pt x="40115" y="23845"/>
                  </a:cubicBezTo>
                  <a:close/>
                  <a:moveTo>
                    <a:pt x="21952" y="25323"/>
                  </a:moveTo>
                  <a:lnTo>
                    <a:pt x="21952" y="25347"/>
                  </a:lnTo>
                  <a:lnTo>
                    <a:pt x="21923" y="25347"/>
                  </a:lnTo>
                  <a:lnTo>
                    <a:pt x="21952" y="25323"/>
                  </a:lnTo>
                  <a:close/>
                  <a:moveTo>
                    <a:pt x="11881" y="30271"/>
                  </a:moveTo>
                  <a:lnTo>
                    <a:pt x="11881" y="30347"/>
                  </a:lnTo>
                  <a:lnTo>
                    <a:pt x="11835" y="30347"/>
                  </a:lnTo>
                  <a:cubicBezTo>
                    <a:pt x="11858" y="30347"/>
                    <a:pt x="11858" y="30318"/>
                    <a:pt x="11881" y="30271"/>
                  </a:cubicBezTo>
                  <a:close/>
                  <a:moveTo>
                    <a:pt x="27191" y="31267"/>
                  </a:moveTo>
                  <a:lnTo>
                    <a:pt x="27215" y="31290"/>
                  </a:lnTo>
                  <a:cubicBezTo>
                    <a:pt x="27191" y="31290"/>
                    <a:pt x="27191" y="31313"/>
                    <a:pt x="27191" y="31313"/>
                  </a:cubicBezTo>
                  <a:lnTo>
                    <a:pt x="27191" y="31267"/>
                  </a:lnTo>
                  <a:close/>
                  <a:moveTo>
                    <a:pt x="24688" y="34393"/>
                  </a:moveTo>
                  <a:lnTo>
                    <a:pt x="24688" y="34422"/>
                  </a:lnTo>
                  <a:cubicBezTo>
                    <a:pt x="24688" y="34422"/>
                    <a:pt x="24665" y="34422"/>
                    <a:pt x="24665" y="34445"/>
                  </a:cubicBezTo>
                  <a:cubicBezTo>
                    <a:pt x="24665" y="34422"/>
                    <a:pt x="24665" y="34422"/>
                    <a:pt x="24688" y="34393"/>
                  </a:cubicBezTo>
                  <a:close/>
                  <a:moveTo>
                    <a:pt x="29229" y="27291"/>
                  </a:moveTo>
                  <a:cubicBezTo>
                    <a:pt x="29229" y="27314"/>
                    <a:pt x="29252" y="27314"/>
                    <a:pt x="29252" y="27337"/>
                  </a:cubicBezTo>
                  <a:lnTo>
                    <a:pt x="29252" y="27361"/>
                  </a:lnTo>
                  <a:cubicBezTo>
                    <a:pt x="27942" y="28985"/>
                    <a:pt x="26633" y="30638"/>
                    <a:pt x="25393" y="32332"/>
                  </a:cubicBezTo>
                  <a:cubicBezTo>
                    <a:pt x="25300" y="32454"/>
                    <a:pt x="25154" y="32577"/>
                    <a:pt x="25224" y="32769"/>
                  </a:cubicBezTo>
                  <a:lnTo>
                    <a:pt x="25201" y="32769"/>
                  </a:lnTo>
                  <a:cubicBezTo>
                    <a:pt x="24764" y="33327"/>
                    <a:pt x="24351" y="33886"/>
                    <a:pt x="23961" y="34492"/>
                  </a:cubicBezTo>
                  <a:cubicBezTo>
                    <a:pt x="23990" y="34492"/>
                    <a:pt x="23990" y="34515"/>
                    <a:pt x="23990" y="34515"/>
                  </a:cubicBezTo>
                  <a:lnTo>
                    <a:pt x="23961" y="34492"/>
                  </a:lnTo>
                  <a:cubicBezTo>
                    <a:pt x="23600" y="34952"/>
                    <a:pt x="23233" y="35441"/>
                    <a:pt x="22942" y="35970"/>
                  </a:cubicBezTo>
                  <a:cubicBezTo>
                    <a:pt x="22796" y="36093"/>
                    <a:pt x="22727" y="36314"/>
                    <a:pt x="22604" y="36459"/>
                  </a:cubicBezTo>
                  <a:cubicBezTo>
                    <a:pt x="22651" y="36093"/>
                    <a:pt x="22796" y="35755"/>
                    <a:pt x="22773" y="35388"/>
                  </a:cubicBezTo>
                  <a:lnTo>
                    <a:pt x="22773" y="35342"/>
                  </a:lnTo>
                  <a:cubicBezTo>
                    <a:pt x="22942" y="35051"/>
                    <a:pt x="22971" y="34713"/>
                    <a:pt x="23064" y="34393"/>
                  </a:cubicBezTo>
                  <a:cubicBezTo>
                    <a:pt x="23087" y="34276"/>
                    <a:pt x="23140" y="34154"/>
                    <a:pt x="23041" y="34032"/>
                  </a:cubicBezTo>
                  <a:lnTo>
                    <a:pt x="23018" y="34032"/>
                  </a:lnTo>
                  <a:cubicBezTo>
                    <a:pt x="23355" y="33549"/>
                    <a:pt x="23408" y="32967"/>
                    <a:pt x="23501" y="32431"/>
                  </a:cubicBezTo>
                  <a:lnTo>
                    <a:pt x="23501" y="32408"/>
                  </a:lnTo>
                  <a:cubicBezTo>
                    <a:pt x="23699" y="32239"/>
                    <a:pt x="23937" y="32093"/>
                    <a:pt x="24083" y="31849"/>
                  </a:cubicBezTo>
                  <a:lnTo>
                    <a:pt x="24083" y="31802"/>
                  </a:lnTo>
                  <a:cubicBezTo>
                    <a:pt x="24618" y="31459"/>
                    <a:pt x="25055" y="31046"/>
                    <a:pt x="25468" y="30609"/>
                  </a:cubicBezTo>
                  <a:cubicBezTo>
                    <a:pt x="25736" y="30539"/>
                    <a:pt x="25882" y="30347"/>
                    <a:pt x="26074" y="30172"/>
                  </a:cubicBezTo>
                  <a:cubicBezTo>
                    <a:pt x="27116" y="29229"/>
                    <a:pt x="28158" y="28257"/>
                    <a:pt x="29229" y="27291"/>
                  </a:cubicBezTo>
                  <a:close/>
                  <a:moveTo>
                    <a:pt x="11375" y="38904"/>
                  </a:moveTo>
                  <a:lnTo>
                    <a:pt x="11398" y="38933"/>
                  </a:lnTo>
                  <a:lnTo>
                    <a:pt x="11398" y="38980"/>
                  </a:lnTo>
                  <a:cubicBezTo>
                    <a:pt x="11398" y="38957"/>
                    <a:pt x="11375" y="38933"/>
                    <a:pt x="11375" y="38904"/>
                  </a:cubicBezTo>
                  <a:close/>
                  <a:moveTo>
                    <a:pt x="17365" y="40627"/>
                  </a:moveTo>
                  <a:cubicBezTo>
                    <a:pt x="17342" y="40627"/>
                    <a:pt x="17342" y="40651"/>
                    <a:pt x="17342" y="40651"/>
                  </a:cubicBezTo>
                  <a:lnTo>
                    <a:pt x="17342" y="40627"/>
                  </a:lnTo>
                  <a:close/>
                  <a:moveTo>
                    <a:pt x="37548" y="41623"/>
                  </a:moveTo>
                  <a:lnTo>
                    <a:pt x="37524" y="41646"/>
                  </a:lnTo>
                  <a:cubicBezTo>
                    <a:pt x="37524" y="41623"/>
                    <a:pt x="37524" y="41623"/>
                    <a:pt x="37548" y="41623"/>
                  </a:cubicBezTo>
                  <a:close/>
                  <a:moveTo>
                    <a:pt x="32891" y="43101"/>
                  </a:moveTo>
                  <a:lnTo>
                    <a:pt x="32891" y="43125"/>
                  </a:lnTo>
                  <a:lnTo>
                    <a:pt x="32867" y="43125"/>
                  </a:lnTo>
                  <a:cubicBezTo>
                    <a:pt x="32867" y="43101"/>
                    <a:pt x="32891" y="43101"/>
                    <a:pt x="32891" y="43101"/>
                  </a:cubicBezTo>
                  <a:close/>
                  <a:moveTo>
                    <a:pt x="22191" y="50401"/>
                  </a:moveTo>
                  <a:lnTo>
                    <a:pt x="22191" y="50430"/>
                  </a:lnTo>
                  <a:lnTo>
                    <a:pt x="22168" y="50430"/>
                  </a:lnTo>
                  <a:lnTo>
                    <a:pt x="22191" y="50401"/>
                  </a:lnTo>
                  <a:close/>
                  <a:moveTo>
                    <a:pt x="14356" y="53457"/>
                  </a:moveTo>
                  <a:cubicBezTo>
                    <a:pt x="14356" y="53486"/>
                    <a:pt x="14356" y="53486"/>
                    <a:pt x="14332" y="53510"/>
                  </a:cubicBezTo>
                  <a:lnTo>
                    <a:pt x="14332" y="53457"/>
                  </a:lnTo>
                  <a:close/>
                  <a:moveTo>
                    <a:pt x="23332" y="50163"/>
                  </a:moveTo>
                  <a:lnTo>
                    <a:pt x="23355" y="50186"/>
                  </a:lnTo>
                  <a:cubicBezTo>
                    <a:pt x="22872" y="50913"/>
                    <a:pt x="22360" y="51641"/>
                    <a:pt x="21853" y="52369"/>
                  </a:cubicBezTo>
                  <a:cubicBezTo>
                    <a:pt x="21318" y="53166"/>
                    <a:pt x="20712" y="53970"/>
                    <a:pt x="20229" y="54820"/>
                  </a:cubicBezTo>
                  <a:cubicBezTo>
                    <a:pt x="20008" y="55058"/>
                    <a:pt x="19886" y="55378"/>
                    <a:pt x="19647" y="55617"/>
                  </a:cubicBezTo>
                  <a:cubicBezTo>
                    <a:pt x="19647" y="55547"/>
                    <a:pt x="19624" y="55472"/>
                    <a:pt x="19624" y="55378"/>
                  </a:cubicBezTo>
                  <a:cubicBezTo>
                    <a:pt x="19624" y="55303"/>
                    <a:pt x="19624" y="55233"/>
                    <a:pt x="19595" y="55180"/>
                  </a:cubicBezTo>
                  <a:lnTo>
                    <a:pt x="19595" y="55035"/>
                  </a:lnTo>
                  <a:cubicBezTo>
                    <a:pt x="19717" y="54965"/>
                    <a:pt x="19717" y="54843"/>
                    <a:pt x="19740" y="54697"/>
                  </a:cubicBezTo>
                  <a:cubicBezTo>
                    <a:pt x="19717" y="54575"/>
                    <a:pt x="19670" y="54430"/>
                    <a:pt x="19740" y="54307"/>
                  </a:cubicBezTo>
                  <a:cubicBezTo>
                    <a:pt x="19769" y="54237"/>
                    <a:pt x="19793" y="54162"/>
                    <a:pt x="19793" y="54092"/>
                  </a:cubicBezTo>
                  <a:cubicBezTo>
                    <a:pt x="19961" y="54039"/>
                    <a:pt x="20031" y="53923"/>
                    <a:pt x="20130" y="53801"/>
                  </a:cubicBezTo>
                  <a:cubicBezTo>
                    <a:pt x="21248" y="52613"/>
                    <a:pt x="22290" y="51397"/>
                    <a:pt x="23309" y="50163"/>
                  </a:cubicBezTo>
                  <a:close/>
                  <a:moveTo>
                    <a:pt x="29008" y="56199"/>
                  </a:moveTo>
                  <a:lnTo>
                    <a:pt x="29008" y="56222"/>
                  </a:lnTo>
                  <a:cubicBezTo>
                    <a:pt x="29008" y="56199"/>
                    <a:pt x="28984" y="56199"/>
                    <a:pt x="28984" y="56199"/>
                  </a:cubicBezTo>
                  <a:close/>
                  <a:moveTo>
                    <a:pt x="31266" y="56834"/>
                  </a:moveTo>
                  <a:cubicBezTo>
                    <a:pt x="31237" y="56857"/>
                    <a:pt x="31214" y="56880"/>
                    <a:pt x="31167" y="56904"/>
                  </a:cubicBezTo>
                  <a:cubicBezTo>
                    <a:pt x="31191" y="56880"/>
                    <a:pt x="31237" y="56834"/>
                    <a:pt x="31266" y="56834"/>
                  </a:cubicBezTo>
                  <a:close/>
                  <a:moveTo>
                    <a:pt x="29712" y="57561"/>
                  </a:moveTo>
                  <a:cubicBezTo>
                    <a:pt x="29735" y="57585"/>
                    <a:pt x="29759" y="57585"/>
                    <a:pt x="29782" y="57585"/>
                  </a:cubicBezTo>
                  <a:lnTo>
                    <a:pt x="29712" y="57654"/>
                  </a:lnTo>
                  <a:cubicBezTo>
                    <a:pt x="29712" y="57631"/>
                    <a:pt x="29712" y="57585"/>
                    <a:pt x="29689" y="57561"/>
                  </a:cubicBezTo>
                  <a:close/>
                  <a:moveTo>
                    <a:pt x="25515" y="58504"/>
                  </a:moveTo>
                  <a:cubicBezTo>
                    <a:pt x="25515" y="58528"/>
                    <a:pt x="25492" y="58551"/>
                    <a:pt x="25468" y="58551"/>
                  </a:cubicBezTo>
                  <a:lnTo>
                    <a:pt x="25515" y="58504"/>
                  </a:lnTo>
                  <a:close/>
                  <a:moveTo>
                    <a:pt x="25468" y="58551"/>
                  </a:moveTo>
                  <a:lnTo>
                    <a:pt x="25468" y="58551"/>
                  </a:lnTo>
                  <a:cubicBezTo>
                    <a:pt x="25445" y="58603"/>
                    <a:pt x="25416" y="58627"/>
                    <a:pt x="25369" y="58650"/>
                  </a:cubicBezTo>
                  <a:lnTo>
                    <a:pt x="25468" y="58551"/>
                  </a:lnTo>
                  <a:close/>
                  <a:moveTo>
                    <a:pt x="28327" y="59599"/>
                  </a:moveTo>
                  <a:lnTo>
                    <a:pt x="28327" y="59599"/>
                  </a:lnTo>
                  <a:cubicBezTo>
                    <a:pt x="28303" y="59622"/>
                    <a:pt x="28303" y="59622"/>
                    <a:pt x="28303" y="59645"/>
                  </a:cubicBezTo>
                  <a:cubicBezTo>
                    <a:pt x="28280" y="59645"/>
                    <a:pt x="28257" y="59669"/>
                    <a:pt x="28233" y="59669"/>
                  </a:cubicBezTo>
                  <a:cubicBezTo>
                    <a:pt x="28257" y="59645"/>
                    <a:pt x="28303" y="59622"/>
                    <a:pt x="28327" y="59599"/>
                  </a:cubicBezTo>
                  <a:close/>
                  <a:moveTo>
                    <a:pt x="21102" y="63452"/>
                  </a:moveTo>
                  <a:lnTo>
                    <a:pt x="21102" y="63452"/>
                  </a:lnTo>
                  <a:cubicBezTo>
                    <a:pt x="20957" y="63674"/>
                    <a:pt x="20736" y="63842"/>
                    <a:pt x="20567" y="64058"/>
                  </a:cubicBezTo>
                  <a:cubicBezTo>
                    <a:pt x="20130" y="64570"/>
                    <a:pt x="19595" y="65030"/>
                    <a:pt x="19210" y="65612"/>
                  </a:cubicBezTo>
                  <a:cubicBezTo>
                    <a:pt x="19210" y="65589"/>
                    <a:pt x="19187" y="65589"/>
                    <a:pt x="19187" y="65589"/>
                  </a:cubicBezTo>
                  <a:cubicBezTo>
                    <a:pt x="19088" y="65612"/>
                    <a:pt x="19013" y="65659"/>
                    <a:pt x="18966" y="65734"/>
                  </a:cubicBezTo>
                  <a:cubicBezTo>
                    <a:pt x="18989" y="65659"/>
                    <a:pt x="18989" y="65566"/>
                    <a:pt x="18919" y="65490"/>
                  </a:cubicBezTo>
                  <a:cubicBezTo>
                    <a:pt x="18896" y="65467"/>
                    <a:pt x="18896" y="65467"/>
                    <a:pt x="18896" y="65443"/>
                  </a:cubicBezTo>
                  <a:lnTo>
                    <a:pt x="18896" y="65443"/>
                  </a:lnTo>
                  <a:cubicBezTo>
                    <a:pt x="18912" y="65459"/>
                    <a:pt x="18939" y="65487"/>
                    <a:pt x="18955" y="65487"/>
                  </a:cubicBezTo>
                  <a:cubicBezTo>
                    <a:pt x="18961" y="65487"/>
                    <a:pt x="18966" y="65481"/>
                    <a:pt x="18966" y="65467"/>
                  </a:cubicBezTo>
                  <a:cubicBezTo>
                    <a:pt x="19065" y="65391"/>
                    <a:pt x="19065" y="65275"/>
                    <a:pt x="19042" y="65152"/>
                  </a:cubicBezTo>
                  <a:cubicBezTo>
                    <a:pt x="19088" y="65129"/>
                    <a:pt x="19135" y="65129"/>
                    <a:pt x="19187" y="65100"/>
                  </a:cubicBezTo>
                  <a:cubicBezTo>
                    <a:pt x="19740" y="64692"/>
                    <a:pt x="20252" y="64203"/>
                    <a:pt x="20759" y="63744"/>
                  </a:cubicBezTo>
                  <a:cubicBezTo>
                    <a:pt x="20835" y="63697"/>
                    <a:pt x="20881" y="63621"/>
                    <a:pt x="20881" y="63551"/>
                  </a:cubicBezTo>
                  <a:cubicBezTo>
                    <a:pt x="20957" y="63528"/>
                    <a:pt x="21027" y="63499"/>
                    <a:pt x="21102" y="63452"/>
                  </a:cubicBezTo>
                  <a:close/>
                  <a:moveTo>
                    <a:pt x="18314" y="66584"/>
                  </a:moveTo>
                  <a:cubicBezTo>
                    <a:pt x="18314" y="66584"/>
                    <a:pt x="18314" y="66608"/>
                    <a:pt x="18285" y="66608"/>
                  </a:cubicBezTo>
                  <a:lnTo>
                    <a:pt x="18285" y="66584"/>
                  </a:lnTo>
                  <a:close/>
                  <a:moveTo>
                    <a:pt x="20084" y="68767"/>
                  </a:moveTo>
                  <a:lnTo>
                    <a:pt x="20084" y="68814"/>
                  </a:lnTo>
                  <a:cubicBezTo>
                    <a:pt x="20084" y="68791"/>
                    <a:pt x="20060" y="68791"/>
                    <a:pt x="20060" y="68767"/>
                  </a:cubicBezTo>
                  <a:close/>
                  <a:moveTo>
                    <a:pt x="23018" y="65443"/>
                  </a:moveTo>
                  <a:cubicBezTo>
                    <a:pt x="23018" y="65490"/>
                    <a:pt x="23018" y="65513"/>
                    <a:pt x="23041" y="65536"/>
                  </a:cubicBezTo>
                  <a:cubicBezTo>
                    <a:pt x="21685" y="66776"/>
                    <a:pt x="20322" y="68011"/>
                    <a:pt x="19112" y="69373"/>
                  </a:cubicBezTo>
                  <a:cubicBezTo>
                    <a:pt x="19042" y="69419"/>
                    <a:pt x="18989" y="69495"/>
                    <a:pt x="18943" y="69541"/>
                  </a:cubicBezTo>
                  <a:lnTo>
                    <a:pt x="18867" y="69541"/>
                  </a:lnTo>
                  <a:cubicBezTo>
                    <a:pt x="18867" y="69541"/>
                    <a:pt x="18844" y="69541"/>
                    <a:pt x="18820" y="69518"/>
                  </a:cubicBezTo>
                  <a:cubicBezTo>
                    <a:pt x="18989" y="69349"/>
                    <a:pt x="18919" y="69128"/>
                    <a:pt x="18943" y="68913"/>
                  </a:cubicBezTo>
                  <a:lnTo>
                    <a:pt x="18943" y="68884"/>
                  </a:lnTo>
                  <a:cubicBezTo>
                    <a:pt x="19502" y="68593"/>
                    <a:pt x="19938" y="68133"/>
                    <a:pt x="20398" y="67696"/>
                  </a:cubicBezTo>
                  <a:lnTo>
                    <a:pt x="20398" y="67626"/>
                  </a:lnTo>
                  <a:cubicBezTo>
                    <a:pt x="20468" y="67603"/>
                    <a:pt x="20520" y="67574"/>
                    <a:pt x="20567" y="67551"/>
                  </a:cubicBezTo>
                  <a:cubicBezTo>
                    <a:pt x="21417" y="66875"/>
                    <a:pt x="22214" y="66171"/>
                    <a:pt x="23018" y="65443"/>
                  </a:cubicBezTo>
                  <a:close/>
                  <a:moveTo>
                    <a:pt x="37035" y="1"/>
                  </a:moveTo>
                  <a:lnTo>
                    <a:pt x="37035" y="1"/>
                  </a:lnTo>
                  <a:cubicBezTo>
                    <a:pt x="36866" y="76"/>
                    <a:pt x="36820" y="222"/>
                    <a:pt x="36744" y="338"/>
                  </a:cubicBezTo>
                  <a:cubicBezTo>
                    <a:pt x="36721" y="368"/>
                    <a:pt x="36698" y="391"/>
                    <a:pt x="36674" y="437"/>
                  </a:cubicBezTo>
                  <a:cubicBezTo>
                    <a:pt x="33542" y="4949"/>
                    <a:pt x="30876" y="9751"/>
                    <a:pt x="28594" y="14746"/>
                  </a:cubicBezTo>
                  <a:cubicBezTo>
                    <a:pt x="28571" y="14723"/>
                    <a:pt x="28548" y="14699"/>
                    <a:pt x="28525" y="14676"/>
                  </a:cubicBezTo>
                  <a:cubicBezTo>
                    <a:pt x="28763" y="11137"/>
                    <a:pt x="28717" y="7568"/>
                    <a:pt x="28525" y="4029"/>
                  </a:cubicBezTo>
                  <a:cubicBezTo>
                    <a:pt x="28525" y="3831"/>
                    <a:pt x="28548" y="3639"/>
                    <a:pt x="28449" y="3470"/>
                  </a:cubicBezTo>
                  <a:cubicBezTo>
                    <a:pt x="28449" y="3371"/>
                    <a:pt x="28501" y="3278"/>
                    <a:pt x="28379" y="3179"/>
                  </a:cubicBezTo>
                  <a:cubicBezTo>
                    <a:pt x="28379" y="3301"/>
                    <a:pt x="28379" y="3371"/>
                    <a:pt x="28356" y="3470"/>
                  </a:cubicBezTo>
                  <a:cubicBezTo>
                    <a:pt x="28280" y="3616"/>
                    <a:pt x="28280" y="3785"/>
                    <a:pt x="28303" y="3953"/>
                  </a:cubicBezTo>
                  <a:cubicBezTo>
                    <a:pt x="28280" y="4512"/>
                    <a:pt x="28181" y="5094"/>
                    <a:pt x="28233" y="5677"/>
                  </a:cubicBezTo>
                  <a:cubicBezTo>
                    <a:pt x="28210" y="5845"/>
                    <a:pt x="28210" y="6014"/>
                    <a:pt x="28210" y="6189"/>
                  </a:cubicBezTo>
                  <a:cubicBezTo>
                    <a:pt x="28181" y="6259"/>
                    <a:pt x="28181" y="6334"/>
                    <a:pt x="28181" y="6404"/>
                  </a:cubicBezTo>
                  <a:cubicBezTo>
                    <a:pt x="28111" y="6940"/>
                    <a:pt x="28135" y="7469"/>
                    <a:pt x="28135" y="8028"/>
                  </a:cubicBezTo>
                  <a:cubicBezTo>
                    <a:pt x="28012" y="10019"/>
                    <a:pt x="28036" y="12033"/>
                    <a:pt x="28158" y="14047"/>
                  </a:cubicBezTo>
                  <a:cubicBezTo>
                    <a:pt x="28135" y="14263"/>
                    <a:pt x="28111" y="14484"/>
                    <a:pt x="28210" y="14699"/>
                  </a:cubicBezTo>
                  <a:cubicBezTo>
                    <a:pt x="28210" y="14845"/>
                    <a:pt x="28210" y="14991"/>
                    <a:pt x="28233" y="15136"/>
                  </a:cubicBezTo>
                  <a:lnTo>
                    <a:pt x="28233" y="15619"/>
                  </a:lnTo>
                  <a:cubicBezTo>
                    <a:pt x="27890" y="16399"/>
                    <a:pt x="27529" y="17173"/>
                    <a:pt x="27191" y="17977"/>
                  </a:cubicBezTo>
                  <a:cubicBezTo>
                    <a:pt x="27116" y="17948"/>
                    <a:pt x="27139" y="17855"/>
                    <a:pt x="27093" y="17802"/>
                  </a:cubicBezTo>
                  <a:cubicBezTo>
                    <a:pt x="27139" y="17104"/>
                    <a:pt x="27162" y="16423"/>
                    <a:pt x="27191" y="15741"/>
                  </a:cubicBezTo>
                  <a:cubicBezTo>
                    <a:pt x="27308" y="13465"/>
                    <a:pt x="27215" y="11207"/>
                    <a:pt x="27191" y="8954"/>
                  </a:cubicBezTo>
                  <a:cubicBezTo>
                    <a:pt x="27162" y="8273"/>
                    <a:pt x="27093" y="7592"/>
                    <a:pt x="27046" y="6887"/>
                  </a:cubicBezTo>
                  <a:cubicBezTo>
                    <a:pt x="27046" y="6672"/>
                    <a:pt x="27046" y="6451"/>
                    <a:pt x="27017" y="6235"/>
                  </a:cubicBezTo>
                  <a:cubicBezTo>
                    <a:pt x="27046" y="6090"/>
                    <a:pt x="27069" y="5968"/>
                    <a:pt x="26900" y="5775"/>
                  </a:cubicBezTo>
                  <a:lnTo>
                    <a:pt x="26900" y="6305"/>
                  </a:lnTo>
                  <a:cubicBezTo>
                    <a:pt x="26900" y="6526"/>
                    <a:pt x="26871" y="6771"/>
                    <a:pt x="26871" y="6986"/>
                  </a:cubicBezTo>
                  <a:cubicBezTo>
                    <a:pt x="26848" y="7010"/>
                    <a:pt x="26848" y="7033"/>
                    <a:pt x="26871" y="7062"/>
                  </a:cubicBezTo>
                  <a:cubicBezTo>
                    <a:pt x="26801" y="7231"/>
                    <a:pt x="26801" y="7423"/>
                    <a:pt x="26825" y="7615"/>
                  </a:cubicBezTo>
                  <a:lnTo>
                    <a:pt x="26825" y="7714"/>
                  </a:lnTo>
                  <a:cubicBezTo>
                    <a:pt x="26801" y="7906"/>
                    <a:pt x="26801" y="8104"/>
                    <a:pt x="26801" y="8296"/>
                  </a:cubicBezTo>
                  <a:cubicBezTo>
                    <a:pt x="26702" y="8541"/>
                    <a:pt x="26726" y="8779"/>
                    <a:pt x="26755" y="9024"/>
                  </a:cubicBezTo>
                  <a:cubicBezTo>
                    <a:pt x="26726" y="9361"/>
                    <a:pt x="26726" y="9705"/>
                    <a:pt x="26726" y="10042"/>
                  </a:cubicBezTo>
                  <a:cubicBezTo>
                    <a:pt x="26679" y="10118"/>
                    <a:pt x="26679" y="10188"/>
                    <a:pt x="26679" y="10264"/>
                  </a:cubicBezTo>
                  <a:cubicBezTo>
                    <a:pt x="26633" y="10817"/>
                    <a:pt x="26656" y="11376"/>
                    <a:pt x="26656" y="11934"/>
                  </a:cubicBezTo>
                  <a:cubicBezTo>
                    <a:pt x="26580" y="13995"/>
                    <a:pt x="26580" y="16056"/>
                    <a:pt x="26755" y="18122"/>
                  </a:cubicBezTo>
                  <a:cubicBezTo>
                    <a:pt x="26726" y="18314"/>
                    <a:pt x="26702" y="18507"/>
                    <a:pt x="26801" y="18704"/>
                  </a:cubicBezTo>
                  <a:cubicBezTo>
                    <a:pt x="26679" y="19479"/>
                    <a:pt x="26243" y="20160"/>
                    <a:pt x="25975" y="20887"/>
                  </a:cubicBezTo>
                  <a:cubicBezTo>
                    <a:pt x="26074" y="18559"/>
                    <a:pt x="26074" y="16230"/>
                    <a:pt x="25998" y="13902"/>
                  </a:cubicBezTo>
                  <a:lnTo>
                    <a:pt x="25998" y="13343"/>
                  </a:lnTo>
                  <a:cubicBezTo>
                    <a:pt x="26027" y="13000"/>
                    <a:pt x="26050" y="12662"/>
                    <a:pt x="25952" y="12324"/>
                  </a:cubicBezTo>
                  <a:cubicBezTo>
                    <a:pt x="25952" y="12126"/>
                    <a:pt x="25928" y="11958"/>
                    <a:pt x="25928" y="11766"/>
                  </a:cubicBezTo>
                  <a:cubicBezTo>
                    <a:pt x="25928" y="11474"/>
                    <a:pt x="25975" y="11183"/>
                    <a:pt x="25882" y="10892"/>
                  </a:cubicBezTo>
                  <a:cubicBezTo>
                    <a:pt x="25853" y="10747"/>
                    <a:pt x="25853" y="10601"/>
                    <a:pt x="25853" y="10456"/>
                  </a:cubicBezTo>
                  <a:lnTo>
                    <a:pt x="25853" y="10310"/>
                  </a:lnTo>
                  <a:lnTo>
                    <a:pt x="25853" y="9850"/>
                  </a:lnTo>
                  <a:cubicBezTo>
                    <a:pt x="25684" y="10042"/>
                    <a:pt x="25707" y="10211"/>
                    <a:pt x="25736" y="10380"/>
                  </a:cubicBezTo>
                  <a:lnTo>
                    <a:pt x="25736" y="10601"/>
                  </a:lnTo>
                  <a:cubicBezTo>
                    <a:pt x="25707" y="10770"/>
                    <a:pt x="25707" y="10939"/>
                    <a:pt x="25707" y="11108"/>
                  </a:cubicBezTo>
                  <a:cubicBezTo>
                    <a:pt x="25614" y="11306"/>
                    <a:pt x="25637" y="11498"/>
                    <a:pt x="25637" y="11690"/>
                  </a:cubicBezTo>
                  <a:lnTo>
                    <a:pt x="25637" y="12103"/>
                  </a:lnTo>
                  <a:cubicBezTo>
                    <a:pt x="25637" y="12179"/>
                    <a:pt x="25637" y="12272"/>
                    <a:pt x="25614" y="12371"/>
                  </a:cubicBezTo>
                  <a:cubicBezTo>
                    <a:pt x="25538" y="12639"/>
                    <a:pt x="25562" y="12907"/>
                    <a:pt x="25562" y="13198"/>
                  </a:cubicBezTo>
                  <a:cubicBezTo>
                    <a:pt x="25562" y="13512"/>
                    <a:pt x="25538" y="13850"/>
                    <a:pt x="25538" y="14193"/>
                  </a:cubicBezTo>
                  <a:cubicBezTo>
                    <a:pt x="25515" y="14286"/>
                    <a:pt x="25515" y="14408"/>
                    <a:pt x="25515" y="14507"/>
                  </a:cubicBezTo>
                  <a:cubicBezTo>
                    <a:pt x="25445" y="15258"/>
                    <a:pt x="25468" y="15986"/>
                    <a:pt x="25468" y="16714"/>
                  </a:cubicBezTo>
                  <a:cubicBezTo>
                    <a:pt x="25445" y="18268"/>
                    <a:pt x="25445" y="19793"/>
                    <a:pt x="25562" y="21347"/>
                  </a:cubicBezTo>
                  <a:cubicBezTo>
                    <a:pt x="25637" y="21929"/>
                    <a:pt x="25445" y="22436"/>
                    <a:pt x="25154" y="23041"/>
                  </a:cubicBezTo>
                  <a:cubicBezTo>
                    <a:pt x="25270" y="19746"/>
                    <a:pt x="25270" y="16545"/>
                    <a:pt x="25154" y="13343"/>
                  </a:cubicBezTo>
                  <a:cubicBezTo>
                    <a:pt x="25154" y="12394"/>
                    <a:pt x="25102" y="11451"/>
                    <a:pt x="25008" y="10502"/>
                  </a:cubicBezTo>
                  <a:cubicBezTo>
                    <a:pt x="24979" y="10118"/>
                    <a:pt x="25055" y="9728"/>
                    <a:pt x="24933" y="9338"/>
                  </a:cubicBezTo>
                  <a:cubicBezTo>
                    <a:pt x="24933" y="9193"/>
                    <a:pt x="24910" y="9047"/>
                    <a:pt x="24910" y="8878"/>
                  </a:cubicBezTo>
                  <a:cubicBezTo>
                    <a:pt x="24910" y="8779"/>
                    <a:pt x="24956" y="8634"/>
                    <a:pt x="24863" y="8488"/>
                  </a:cubicBezTo>
                  <a:cubicBezTo>
                    <a:pt x="24764" y="8663"/>
                    <a:pt x="24764" y="8808"/>
                    <a:pt x="24787" y="8954"/>
                  </a:cubicBezTo>
                  <a:cubicBezTo>
                    <a:pt x="24764" y="9193"/>
                    <a:pt x="24764" y="9414"/>
                    <a:pt x="24764" y="9629"/>
                  </a:cubicBezTo>
                  <a:cubicBezTo>
                    <a:pt x="24665" y="9827"/>
                    <a:pt x="24688" y="10019"/>
                    <a:pt x="24717" y="10211"/>
                  </a:cubicBezTo>
                  <a:cubicBezTo>
                    <a:pt x="24426" y="13657"/>
                    <a:pt x="24351" y="17127"/>
                    <a:pt x="24374" y="20596"/>
                  </a:cubicBezTo>
                  <a:cubicBezTo>
                    <a:pt x="24374" y="21539"/>
                    <a:pt x="24327" y="22459"/>
                    <a:pt x="24450" y="23408"/>
                  </a:cubicBezTo>
                  <a:cubicBezTo>
                    <a:pt x="24450" y="23676"/>
                    <a:pt x="24473" y="23967"/>
                    <a:pt x="24473" y="24235"/>
                  </a:cubicBezTo>
                  <a:cubicBezTo>
                    <a:pt x="24519" y="24817"/>
                    <a:pt x="24397" y="25347"/>
                    <a:pt x="24228" y="25882"/>
                  </a:cubicBezTo>
                  <a:cubicBezTo>
                    <a:pt x="24036" y="26342"/>
                    <a:pt x="23868" y="26802"/>
                    <a:pt x="23769" y="27291"/>
                  </a:cubicBezTo>
                  <a:cubicBezTo>
                    <a:pt x="23623" y="27628"/>
                    <a:pt x="23501" y="27966"/>
                    <a:pt x="23431" y="28310"/>
                  </a:cubicBezTo>
                  <a:cubicBezTo>
                    <a:pt x="23355" y="28379"/>
                    <a:pt x="23355" y="28455"/>
                    <a:pt x="23355" y="28548"/>
                  </a:cubicBezTo>
                  <a:cubicBezTo>
                    <a:pt x="23332" y="28525"/>
                    <a:pt x="23309" y="28502"/>
                    <a:pt x="23285" y="28478"/>
                  </a:cubicBezTo>
                  <a:lnTo>
                    <a:pt x="23285" y="27989"/>
                  </a:lnTo>
                  <a:lnTo>
                    <a:pt x="23285" y="27873"/>
                  </a:lnTo>
                  <a:cubicBezTo>
                    <a:pt x="23309" y="27797"/>
                    <a:pt x="23332" y="27727"/>
                    <a:pt x="23355" y="27652"/>
                  </a:cubicBezTo>
                  <a:cubicBezTo>
                    <a:pt x="23431" y="26272"/>
                    <a:pt x="23524" y="24887"/>
                    <a:pt x="23576" y="23507"/>
                  </a:cubicBezTo>
                  <a:cubicBezTo>
                    <a:pt x="23722" y="19869"/>
                    <a:pt x="23646" y="16254"/>
                    <a:pt x="23576" y="12615"/>
                  </a:cubicBezTo>
                  <a:cubicBezTo>
                    <a:pt x="23576" y="12470"/>
                    <a:pt x="23600" y="12301"/>
                    <a:pt x="23524" y="12156"/>
                  </a:cubicBezTo>
                  <a:cubicBezTo>
                    <a:pt x="23524" y="11911"/>
                    <a:pt x="23501" y="11690"/>
                    <a:pt x="23501" y="11474"/>
                  </a:cubicBezTo>
                  <a:cubicBezTo>
                    <a:pt x="23501" y="11084"/>
                    <a:pt x="23553" y="10724"/>
                    <a:pt x="23454" y="10334"/>
                  </a:cubicBezTo>
                  <a:cubicBezTo>
                    <a:pt x="23431" y="10141"/>
                    <a:pt x="23431" y="9943"/>
                    <a:pt x="23431" y="9728"/>
                  </a:cubicBezTo>
                  <a:cubicBezTo>
                    <a:pt x="23431" y="9437"/>
                    <a:pt x="23454" y="9146"/>
                    <a:pt x="23355" y="8855"/>
                  </a:cubicBezTo>
                  <a:lnTo>
                    <a:pt x="23355" y="8488"/>
                  </a:lnTo>
                  <a:cubicBezTo>
                    <a:pt x="23355" y="8250"/>
                    <a:pt x="23379" y="8005"/>
                    <a:pt x="23285" y="7761"/>
                  </a:cubicBezTo>
                  <a:cubicBezTo>
                    <a:pt x="23285" y="7644"/>
                    <a:pt x="23285" y="7522"/>
                    <a:pt x="23262" y="7400"/>
                  </a:cubicBezTo>
                  <a:lnTo>
                    <a:pt x="23262" y="7010"/>
                  </a:lnTo>
                  <a:cubicBezTo>
                    <a:pt x="23285" y="6864"/>
                    <a:pt x="23332" y="6695"/>
                    <a:pt x="23140" y="6550"/>
                  </a:cubicBezTo>
                  <a:lnTo>
                    <a:pt x="23140" y="6940"/>
                  </a:lnTo>
                  <a:lnTo>
                    <a:pt x="23140" y="7231"/>
                  </a:lnTo>
                  <a:cubicBezTo>
                    <a:pt x="23140" y="7376"/>
                    <a:pt x="23117" y="7522"/>
                    <a:pt x="23117" y="7691"/>
                  </a:cubicBezTo>
                  <a:cubicBezTo>
                    <a:pt x="23041" y="7836"/>
                    <a:pt x="23041" y="8005"/>
                    <a:pt x="23064" y="8174"/>
                  </a:cubicBezTo>
                  <a:cubicBezTo>
                    <a:pt x="23064" y="8343"/>
                    <a:pt x="23041" y="8517"/>
                    <a:pt x="23041" y="8709"/>
                  </a:cubicBezTo>
                  <a:cubicBezTo>
                    <a:pt x="22971" y="8878"/>
                    <a:pt x="22971" y="9070"/>
                    <a:pt x="22994" y="9268"/>
                  </a:cubicBezTo>
                  <a:cubicBezTo>
                    <a:pt x="22919" y="10188"/>
                    <a:pt x="22872" y="11108"/>
                    <a:pt x="22825" y="12033"/>
                  </a:cubicBezTo>
                  <a:cubicBezTo>
                    <a:pt x="22703" y="14309"/>
                    <a:pt x="22651" y="16591"/>
                    <a:pt x="22604" y="18873"/>
                  </a:cubicBezTo>
                  <a:cubicBezTo>
                    <a:pt x="22581" y="20061"/>
                    <a:pt x="22558" y="21272"/>
                    <a:pt x="22651" y="22459"/>
                  </a:cubicBezTo>
                  <a:cubicBezTo>
                    <a:pt x="22628" y="23653"/>
                    <a:pt x="22651" y="24863"/>
                    <a:pt x="22750" y="26051"/>
                  </a:cubicBezTo>
                  <a:cubicBezTo>
                    <a:pt x="22750" y="26295"/>
                    <a:pt x="22727" y="26534"/>
                    <a:pt x="22796" y="26779"/>
                  </a:cubicBezTo>
                  <a:cubicBezTo>
                    <a:pt x="22796" y="26971"/>
                    <a:pt x="22825" y="27169"/>
                    <a:pt x="22825" y="27384"/>
                  </a:cubicBezTo>
                  <a:cubicBezTo>
                    <a:pt x="22825" y="27553"/>
                    <a:pt x="22796" y="27727"/>
                    <a:pt x="22872" y="27873"/>
                  </a:cubicBezTo>
                  <a:cubicBezTo>
                    <a:pt x="22895" y="27943"/>
                    <a:pt x="22895" y="28018"/>
                    <a:pt x="22895" y="28088"/>
                  </a:cubicBezTo>
                  <a:cubicBezTo>
                    <a:pt x="22895" y="28280"/>
                    <a:pt x="22872" y="28502"/>
                    <a:pt x="22971" y="28717"/>
                  </a:cubicBezTo>
                  <a:cubicBezTo>
                    <a:pt x="22971" y="28892"/>
                    <a:pt x="22919" y="29084"/>
                    <a:pt x="23041" y="29276"/>
                  </a:cubicBezTo>
                  <a:lnTo>
                    <a:pt x="23041" y="29567"/>
                  </a:lnTo>
                  <a:cubicBezTo>
                    <a:pt x="22942" y="29712"/>
                    <a:pt x="22942" y="29881"/>
                    <a:pt x="22872" y="30027"/>
                  </a:cubicBezTo>
                  <a:cubicBezTo>
                    <a:pt x="22825" y="29980"/>
                    <a:pt x="22796" y="29934"/>
                    <a:pt x="22750" y="29881"/>
                  </a:cubicBezTo>
                  <a:cubicBezTo>
                    <a:pt x="22680" y="27460"/>
                    <a:pt x="22505" y="25055"/>
                    <a:pt x="22243" y="22657"/>
                  </a:cubicBezTo>
                  <a:cubicBezTo>
                    <a:pt x="22098" y="21103"/>
                    <a:pt x="21952" y="19525"/>
                    <a:pt x="21708" y="17977"/>
                  </a:cubicBezTo>
                  <a:cubicBezTo>
                    <a:pt x="21708" y="17831"/>
                    <a:pt x="21731" y="17686"/>
                    <a:pt x="21632" y="17564"/>
                  </a:cubicBezTo>
                  <a:lnTo>
                    <a:pt x="21632" y="17342"/>
                  </a:lnTo>
                  <a:cubicBezTo>
                    <a:pt x="21632" y="17197"/>
                    <a:pt x="21661" y="17051"/>
                    <a:pt x="21562" y="16929"/>
                  </a:cubicBezTo>
                  <a:cubicBezTo>
                    <a:pt x="21562" y="16859"/>
                    <a:pt x="21562" y="16783"/>
                    <a:pt x="21539" y="16714"/>
                  </a:cubicBezTo>
                  <a:cubicBezTo>
                    <a:pt x="21562" y="16568"/>
                    <a:pt x="21562" y="16446"/>
                    <a:pt x="21487" y="16324"/>
                  </a:cubicBezTo>
                  <a:cubicBezTo>
                    <a:pt x="21487" y="16230"/>
                    <a:pt x="21463" y="16155"/>
                    <a:pt x="21463" y="16085"/>
                  </a:cubicBezTo>
                  <a:cubicBezTo>
                    <a:pt x="21417" y="15718"/>
                    <a:pt x="21370" y="15357"/>
                    <a:pt x="21318" y="14991"/>
                  </a:cubicBezTo>
                  <a:cubicBezTo>
                    <a:pt x="21318" y="14868"/>
                    <a:pt x="21341" y="14775"/>
                    <a:pt x="21248" y="14653"/>
                  </a:cubicBezTo>
                  <a:cubicBezTo>
                    <a:pt x="21172" y="13850"/>
                    <a:pt x="21050" y="13029"/>
                    <a:pt x="20858" y="12225"/>
                  </a:cubicBezTo>
                  <a:cubicBezTo>
                    <a:pt x="20736" y="11888"/>
                    <a:pt x="20736" y="11498"/>
                    <a:pt x="20689" y="11160"/>
                  </a:cubicBezTo>
                  <a:cubicBezTo>
                    <a:pt x="20712" y="11015"/>
                    <a:pt x="20643" y="10869"/>
                    <a:pt x="20567" y="10747"/>
                  </a:cubicBezTo>
                  <a:lnTo>
                    <a:pt x="20567" y="10747"/>
                  </a:lnTo>
                  <a:cubicBezTo>
                    <a:pt x="20567" y="11399"/>
                    <a:pt x="20497" y="12080"/>
                    <a:pt x="20613" y="12738"/>
                  </a:cubicBezTo>
                  <a:cubicBezTo>
                    <a:pt x="20613" y="12831"/>
                    <a:pt x="20590" y="12953"/>
                    <a:pt x="20613" y="13052"/>
                  </a:cubicBezTo>
                  <a:cubicBezTo>
                    <a:pt x="20689" y="16131"/>
                    <a:pt x="20934" y="19211"/>
                    <a:pt x="21196" y="22290"/>
                  </a:cubicBezTo>
                  <a:cubicBezTo>
                    <a:pt x="21271" y="23140"/>
                    <a:pt x="21294" y="23990"/>
                    <a:pt x="21463" y="24817"/>
                  </a:cubicBezTo>
                  <a:cubicBezTo>
                    <a:pt x="21562" y="26243"/>
                    <a:pt x="21778" y="27652"/>
                    <a:pt x="21999" y="29084"/>
                  </a:cubicBezTo>
                  <a:cubicBezTo>
                    <a:pt x="22098" y="29765"/>
                    <a:pt x="22168" y="30463"/>
                    <a:pt x="22360" y="31144"/>
                  </a:cubicBezTo>
                  <a:cubicBezTo>
                    <a:pt x="22337" y="31267"/>
                    <a:pt x="22389" y="31389"/>
                    <a:pt x="22435" y="31535"/>
                  </a:cubicBezTo>
                  <a:cubicBezTo>
                    <a:pt x="22389" y="31680"/>
                    <a:pt x="22360" y="31849"/>
                    <a:pt x="22337" y="31994"/>
                  </a:cubicBezTo>
                  <a:cubicBezTo>
                    <a:pt x="22045" y="32722"/>
                    <a:pt x="21952" y="33496"/>
                    <a:pt x="21661" y="34276"/>
                  </a:cubicBezTo>
                  <a:cubicBezTo>
                    <a:pt x="21632" y="34032"/>
                    <a:pt x="21609" y="33840"/>
                    <a:pt x="21562" y="33619"/>
                  </a:cubicBezTo>
                  <a:cubicBezTo>
                    <a:pt x="21562" y="33520"/>
                    <a:pt x="21586" y="33426"/>
                    <a:pt x="21562" y="33327"/>
                  </a:cubicBezTo>
                  <a:cubicBezTo>
                    <a:pt x="21487" y="30976"/>
                    <a:pt x="21318" y="28647"/>
                    <a:pt x="21102" y="26342"/>
                  </a:cubicBezTo>
                  <a:cubicBezTo>
                    <a:pt x="20858" y="23990"/>
                    <a:pt x="20613" y="21638"/>
                    <a:pt x="20299" y="19310"/>
                  </a:cubicBezTo>
                  <a:lnTo>
                    <a:pt x="20299" y="19141"/>
                  </a:lnTo>
                  <a:cubicBezTo>
                    <a:pt x="20008" y="17220"/>
                    <a:pt x="19717" y="15282"/>
                    <a:pt x="19426" y="13343"/>
                  </a:cubicBezTo>
                  <a:cubicBezTo>
                    <a:pt x="19356" y="12808"/>
                    <a:pt x="19234" y="12272"/>
                    <a:pt x="19112" y="11742"/>
                  </a:cubicBezTo>
                  <a:lnTo>
                    <a:pt x="19065" y="11742"/>
                  </a:lnTo>
                  <a:lnTo>
                    <a:pt x="19065" y="12808"/>
                  </a:lnTo>
                  <a:lnTo>
                    <a:pt x="19065" y="13198"/>
                  </a:lnTo>
                  <a:cubicBezTo>
                    <a:pt x="19065" y="13634"/>
                    <a:pt x="19042" y="14094"/>
                    <a:pt x="19135" y="14554"/>
                  </a:cubicBezTo>
                  <a:cubicBezTo>
                    <a:pt x="19088" y="15619"/>
                    <a:pt x="19187" y="16714"/>
                    <a:pt x="19234" y="17779"/>
                  </a:cubicBezTo>
                  <a:cubicBezTo>
                    <a:pt x="19403" y="20742"/>
                    <a:pt x="19624" y="23676"/>
                    <a:pt x="19915" y="26610"/>
                  </a:cubicBezTo>
                  <a:cubicBezTo>
                    <a:pt x="20031" y="27675"/>
                    <a:pt x="20107" y="28769"/>
                    <a:pt x="20299" y="29835"/>
                  </a:cubicBezTo>
                  <a:cubicBezTo>
                    <a:pt x="20322" y="30225"/>
                    <a:pt x="20375" y="30638"/>
                    <a:pt x="20398" y="31022"/>
                  </a:cubicBezTo>
                  <a:cubicBezTo>
                    <a:pt x="20375" y="31075"/>
                    <a:pt x="20351" y="31098"/>
                    <a:pt x="20322" y="31144"/>
                  </a:cubicBezTo>
                  <a:cubicBezTo>
                    <a:pt x="20299" y="30999"/>
                    <a:pt x="20252" y="30877"/>
                    <a:pt x="20229" y="30754"/>
                  </a:cubicBezTo>
                  <a:cubicBezTo>
                    <a:pt x="19502" y="26243"/>
                    <a:pt x="18628" y="21784"/>
                    <a:pt x="17586" y="17319"/>
                  </a:cubicBezTo>
                  <a:cubicBezTo>
                    <a:pt x="17243" y="15817"/>
                    <a:pt x="16830" y="14309"/>
                    <a:pt x="16469" y="12808"/>
                  </a:cubicBezTo>
                  <a:cubicBezTo>
                    <a:pt x="16469" y="12662"/>
                    <a:pt x="16469" y="12540"/>
                    <a:pt x="16323" y="12470"/>
                  </a:cubicBezTo>
                  <a:lnTo>
                    <a:pt x="16323" y="12470"/>
                  </a:lnTo>
                  <a:cubicBezTo>
                    <a:pt x="16323" y="12639"/>
                    <a:pt x="16300" y="12808"/>
                    <a:pt x="16370" y="12953"/>
                  </a:cubicBezTo>
                  <a:cubicBezTo>
                    <a:pt x="16393" y="13052"/>
                    <a:pt x="16393" y="13122"/>
                    <a:pt x="16393" y="13198"/>
                  </a:cubicBezTo>
                  <a:cubicBezTo>
                    <a:pt x="16393" y="13366"/>
                    <a:pt x="16393" y="13535"/>
                    <a:pt x="16469" y="13681"/>
                  </a:cubicBezTo>
                  <a:cubicBezTo>
                    <a:pt x="16469" y="13803"/>
                    <a:pt x="16469" y="13925"/>
                    <a:pt x="16492" y="14047"/>
                  </a:cubicBezTo>
                  <a:cubicBezTo>
                    <a:pt x="16469" y="14216"/>
                    <a:pt x="16445" y="14385"/>
                    <a:pt x="16538" y="14554"/>
                  </a:cubicBezTo>
                  <a:cubicBezTo>
                    <a:pt x="16538" y="14653"/>
                    <a:pt x="16568" y="14746"/>
                    <a:pt x="16568" y="14845"/>
                  </a:cubicBezTo>
                  <a:cubicBezTo>
                    <a:pt x="16538" y="14991"/>
                    <a:pt x="16538" y="15159"/>
                    <a:pt x="16614" y="15328"/>
                  </a:cubicBezTo>
                  <a:cubicBezTo>
                    <a:pt x="16637" y="15404"/>
                    <a:pt x="16637" y="15474"/>
                    <a:pt x="16637" y="15549"/>
                  </a:cubicBezTo>
                  <a:cubicBezTo>
                    <a:pt x="16684" y="16230"/>
                    <a:pt x="16760" y="16906"/>
                    <a:pt x="16882" y="17587"/>
                  </a:cubicBezTo>
                  <a:cubicBezTo>
                    <a:pt x="16975" y="18507"/>
                    <a:pt x="17074" y="19432"/>
                    <a:pt x="17243" y="20329"/>
                  </a:cubicBezTo>
                  <a:cubicBezTo>
                    <a:pt x="17243" y="20422"/>
                    <a:pt x="17266" y="20521"/>
                    <a:pt x="17266" y="20643"/>
                  </a:cubicBezTo>
                  <a:cubicBezTo>
                    <a:pt x="17266" y="20713"/>
                    <a:pt x="17266" y="20812"/>
                    <a:pt x="17319" y="20887"/>
                  </a:cubicBezTo>
                  <a:cubicBezTo>
                    <a:pt x="17319" y="21324"/>
                    <a:pt x="17412" y="21761"/>
                    <a:pt x="17487" y="22197"/>
                  </a:cubicBezTo>
                  <a:cubicBezTo>
                    <a:pt x="17633" y="23070"/>
                    <a:pt x="17732" y="23967"/>
                    <a:pt x="17924" y="24840"/>
                  </a:cubicBezTo>
                  <a:cubicBezTo>
                    <a:pt x="17924" y="24863"/>
                    <a:pt x="17924" y="24910"/>
                    <a:pt x="17947" y="24933"/>
                  </a:cubicBezTo>
                  <a:lnTo>
                    <a:pt x="17947" y="24962"/>
                  </a:lnTo>
                  <a:cubicBezTo>
                    <a:pt x="17947" y="25108"/>
                    <a:pt x="17971" y="25224"/>
                    <a:pt x="17971" y="25347"/>
                  </a:cubicBezTo>
                  <a:cubicBezTo>
                    <a:pt x="18407" y="27920"/>
                    <a:pt x="18844" y="30463"/>
                    <a:pt x="19379" y="33013"/>
                  </a:cubicBezTo>
                  <a:cubicBezTo>
                    <a:pt x="19647" y="34300"/>
                    <a:pt x="19886" y="35586"/>
                    <a:pt x="20229" y="36844"/>
                  </a:cubicBezTo>
                  <a:cubicBezTo>
                    <a:pt x="20375" y="37449"/>
                    <a:pt x="20497" y="38060"/>
                    <a:pt x="20643" y="38666"/>
                  </a:cubicBezTo>
                  <a:cubicBezTo>
                    <a:pt x="20445" y="39294"/>
                    <a:pt x="20252" y="39923"/>
                    <a:pt x="20229" y="40604"/>
                  </a:cubicBezTo>
                  <a:cubicBezTo>
                    <a:pt x="20031" y="40750"/>
                    <a:pt x="20130" y="41017"/>
                    <a:pt x="20008" y="41163"/>
                  </a:cubicBezTo>
                  <a:cubicBezTo>
                    <a:pt x="19961" y="40773"/>
                    <a:pt x="19961" y="40389"/>
                    <a:pt x="19862" y="40022"/>
                  </a:cubicBezTo>
                  <a:cubicBezTo>
                    <a:pt x="19862" y="39975"/>
                    <a:pt x="19862" y="39923"/>
                    <a:pt x="19839" y="39876"/>
                  </a:cubicBezTo>
                  <a:cubicBezTo>
                    <a:pt x="19839" y="39754"/>
                    <a:pt x="19839" y="39632"/>
                    <a:pt x="19816" y="39515"/>
                  </a:cubicBezTo>
                  <a:cubicBezTo>
                    <a:pt x="19839" y="39393"/>
                    <a:pt x="19839" y="39248"/>
                    <a:pt x="19769" y="39125"/>
                  </a:cubicBezTo>
                  <a:cubicBezTo>
                    <a:pt x="19793" y="39102"/>
                    <a:pt x="19769" y="39079"/>
                    <a:pt x="19769" y="39050"/>
                  </a:cubicBezTo>
                  <a:cubicBezTo>
                    <a:pt x="19717" y="38252"/>
                    <a:pt x="19595" y="37478"/>
                    <a:pt x="19449" y="36698"/>
                  </a:cubicBezTo>
                  <a:cubicBezTo>
                    <a:pt x="19403" y="35802"/>
                    <a:pt x="19234" y="34952"/>
                    <a:pt x="19088" y="34055"/>
                  </a:cubicBezTo>
                  <a:cubicBezTo>
                    <a:pt x="18529" y="30463"/>
                    <a:pt x="17848" y="26878"/>
                    <a:pt x="17097" y="23309"/>
                  </a:cubicBezTo>
                  <a:cubicBezTo>
                    <a:pt x="16806" y="21929"/>
                    <a:pt x="16538" y="20544"/>
                    <a:pt x="16178" y="19211"/>
                  </a:cubicBezTo>
                  <a:cubicBezTo>
                    <a:pt x="16154" y="19089"/>
                    <a:pt x="16154" y="18966"/>
                    <a:pt x="16102" y="18850"/>
                  </a:cubicBezTo>
                  <a:cubicBezTo>
                    <a:pt x="15788" y="17540"/>
                    <a:pt x="15450" y="16230"/>
                    <a:pt x="15136" y="14921"/>
                  </a:cubicBezTo>
                  <a:cubicBezTo>
                    <a:pt x="15112" y="14798"/>
                    <a:pt x="15060" y="14653"/>
                    <a:pt x="15037" y="14531"/>
                  </a:cubicBezTo>
                  <a:cubicBezTo>
                    <a:pt x="15013" y="14432"/>
                    <a:pt x="14990" y="14309"/>
                    <a:pt x="14967" y="14216"/>
                  </a:cubicBezTo>
                  <a:cubicBezTo>
                    <a:pt x="14914" y="14408"/>
                    <a:pt x="14868" y="14600"/>
                    <a:pt x="14967" y="14775"/>
                  </a:cubicBezTo>
                  <a:cubicBezTo>
                    <a:pt x="14967" y="14798"/>
                    <a:pt x="14967" y="14822"/>
                    <a:pt x="14990" y="14845"/>
                  </a:cubicBezTo>
                  <a:lnTo>
                    <a:pt x="14990" y="14991"/>
                  </a:lnTo>
                  <a:cubicBezTo>
                    <a:pt x="14990" y="15159"/>
                    <a:pt x="14990" y="15328"/>
                    <a:pt x="15060" y="15474"/>
                  </a:cubicBezTo>
                  <a:cubicBezTo>
                    <a:pt x="15060" y="15596"/>
                    <a:pt x="15060" y="15741"/>
                    <a:pt x="15083" y="15864"/>
                  </a:cubicBezTo>
                  <a:cubicBezTo>
                    <a:pt x="15060" y="16033"/>
                    <a:pt x="15037" y="16201"/>
                    <a:pt x="15136" y="16347"/>
                  </a:cubicBezTo>
                  <a:cubicBezTo>
                    <a:pt x="15136" y="16446"/>
                    <a:pt x="15136" y="16545"/>
                    <a:pt x="15159" y="16638"/>
                  </a:cubicBezTo>
                  <a:cubicBezTo>
                    <a:pt x="15136" y="16813"/>
                    <a:pt x="15136" y="16958"/>
                    <a:pt x="15205" y="17127"/>
                  </a:cubicBezTo>
                  <a:lnTo>
                    <a:pt x="15205" y="17104"/>
                  </a:lnTo>
                  <a:lnTo>
                    <a:pt x="15205" y="17104"/>
                  </a:lnTo>
                  <a:cubicBezTo>
                    <a:pt x="15229" y="17366"/>
                    <a:pt x="15182" y="17633"/>
                    <a:pt x="15304" y="17901"/>
                  </a:cubicBezTo>
                  <a:cubicBezTo>
                    <a:pt x="15328" y="18559"/>
                    <a:pt x="15403" y="19211"/>
                    <a:pt x="15520" y="19840"/>
                  </a:cubicBezTo>
                  <a:cubicBezTo>
                    <a:pt x="15520" y="20352"/>
                    <a:pt x="15619" y="20835"/>
                    <a:pt x="15694" y="21324"/>
                  </a:cubicBezTo>
                  <a:cubicBezTo>
                    <a:pt x="15840" y="22314"/>
                    <a:pt x="15933" y="23332"/>
                    <a:pt x="16154" y="24328"/>
                  </a:cubicBezTo>
                  <a:cubicBezTo>
                    <a:pt x="16224" y="25154"/>
                    <a:pt x="16346" y="25952"/>
                    <a:pt x="16515" y="26755"/>
                  </a:cubicBezTo>
                  <a:cubicBezTo>
                    <a:pt x="16515" y="26779"/>
                    <a:pt x="16515" y="26825"/>
                    <a:pt x="16538" y="26854"/>
                  </a:cubicBezTo>
                  <a:cubicBezTo>
                    <a:pt x="16538" y="27000"/>
                    <a:pt x="16538" y="27145"/>
                    <a:pt x="16568" y="27291"/>
                  </a:cubicBezTo>
                  <a:cubicBezTo>
                    <a:pt x="16859" y="29060"/>
                    <a:pt x="17173" y="30853"/>
                    <a:pt x="17487" y="32623"/>
                  </a:cubicBezTo>
                  <a:cubicBezTo>
                    <a:pt x="17901" y="34759"/>
                    <a:pt x="18314" y="36867"/>
                    <a:pt x="18844" y="38980"/>
                  </a:cubicBezTo>
                  <a:cubicBezTo>
                    <a:pt x="19112" y="40214"/>
                    <a:pt x="19426" y="41431"/>
                    <a:pt x="19769" y="42665"/>
                  </a:cubicBezTo>
                  <a:cubicBezTo>
                    <a:pt x="19571" y="43270"/>
                    <a:pt x="19478" y="43905"/>
                    <a:pt x="19379" y="44533"/>
                  </a:cubicBezTo>
                  <a:cubicBezTo>
                    <a:pt x="19210" y="45453"/>
                    <a:pt x="19042" y="46379"/>
                    <a:pt x="18844" y="47322"/>
                  </a:cubicBezTo>
                  <a:cubicBezTo>
                    <a:pt x="18797" y="47200"/>
                    <a:pt x="18774" y="47106"/>
                    <a:pt x="18751" y="47031"/>
                  </a:cubicBezTo>
                  <a:cubicBezTo>
                    <a:pt x="18721" y="46693"/>
                    <a:pt x="18698" y="46355"/>
                    <a:pt x="18652" y="46012"/>
                  </a:cubicBezTo>
                  <a:cubicBezTo>
                    <a:pt x="18553" y="45092"/>
                    <a:pt x="18483" y="44143"/>
                    <a:pt x="18285" y="43200"/>
                  </a:cubicBezTo>
                  <a:cubicBezTo>
                    <a:pt x="18139" y="41646"/>
                    <a:pt x="17877" y="40121"/>
                    <a:pt x="17610" y="38590"/>
                  </a:cubicBezTo>
                  <a:cubicBezTo>
                    <a:pt x="16975" y="34661"/>
                    <a:pt x="16201" y="30754"/>
                    <a:pt x="15374" y="26854"/>
                  </a:cubicBezTo>
                  <a:cubicBezTo>
                    <a:pt x="15083" y="25492"/>
                    <a:pt x="14821" y="24136"/>
                    <a:pt x="14431" y="22826"/>
                  </a:cubicBezTo>
                  <a:cubicBezTo>
                    <a:pt x="14431" y="22704"/>
                    <a:pt x="14408" y="22605"/>
                    <a:pt x="14385" y="22512"/>
                  </a:cubicBezTo>
                  <a:cubicBezTo>
                    <a:pt x="14140" y="21493"/>
                    <a:pt x="13896" y="20474"/>
                    <a:pt x="13628" y="19455"/>
                  </a:cubicBezTo>
                  <a:cubicBezTo>
                    <a:pt x="13511" y="18943"/>
                    <a:pt x="13389" y="18437"/>
                    <a:pt x="13244" y="17901"/>
                  </a:cubicBezTo>
                  <a:cubicBezTo>
                    <a:pt x="13244" y="17802"/>
                    <a:pt x="13244" y="17686"/>
                    <a:pt x="13098" y="17633"/>
                  </a:cubicBezTo>
                  <a:lnTo>
                    <a:pt x="13098" y="17633"/>
                  </a:lnTo>
                  <a:cubicBezTo>
                    <a:pt x="13121" y="17779"/>
                    <a:pt x="13075" y="17924"/>
                    <a:pt x="13168" y="18047"/>
                  </a:cubicBezTo>
                  <a:cubicBezTo>
                    <a:pt x="13290" y="19403"/>
                    <a:pt x="13389" y="20765"/>
                    <a:pt x="13581" y="22122"/>
                  </a:cubicBezTo>
                  <a:cubicBezTo>
                    <a:pt x="13628" y="22779"/>
                    <a:pt x="13704" y="23431"/>
                    <a:pt x="13826" y="24089"/>
                  </a:cubicBezTo>
                  <a:cubicBezTo>
                    <a:pt x="13896" y="24863"/>
                    <a:pt x="13995" y="25661"/>
                    <a:pt x="14140" y="26441"/>
                  </a:cubicBezTo>
                  <a:cubicBezTo>
                    <a:pt x="14117" y="26586"/>
                    <a:pt x="14117" y="26709"/>
                    <a:pt x="14187" y="26854"/>
                  </a:cubicBezTo>
                  <a:cubicBezTo>
                    <a:pt x="14187" y="27506"/>
                    <a:pt x="14356" y="28135"/>
                    <a:pt x="14454" y="28793"/>
                  </a:cubicBezTo>
                  <a:cubicBezTo>
                    <a:pt x="14530" y="29183"/>
                    <a:pt x="14530" y="29590"/>
                    <a:pt x="14647" y="29980"/>
                  </a:cubicBezTo>
                  <a:cubicBezTo>
                    <a:pt x="14699" y="30731"/>
                    <a:pt x="14868" y="31482"/>
                    <a:pt x="14990" y="32210"/>
                  </a:cubicBezTo>
                  <a:cubicBezTo>
                    <a:pt x="15595" y="36168"/>
                    <a:pt x="16300" y="40098"/>
                    <a:pt x="17173" y="43975"/>
                  </a:cubicBezTo>
                  <a:cubicBezTo>
                    <a:pt x="17464" y="45284"/>
                    <a:pt x="17755" y="46617"/>
                    <a:pt x="18116" y="47904"/>
                  </a:cubicBezTo>
                  <a:cubicBezTo>
                    <a:pt x="18215" y="48218"/>
                    <a:pt x="18262" y="48538"/>
                    <a:pt x="18361" y="48853"/>
                  </a:cubicBezTo>
                  <a:cubicBezTo>
                    <a:pt x="18460" y="49190"/>
                    <a:pt x="18576" y="49505"/>
                    <a:pt x="18430" y="49871"/>
                  </a:cubicBezTo>
                  <a:cubicBezTo>
                    <a:pt x="18384" y="50523"/>
                    <a:pt x="18192" y="51158"/>
                    <a:pt x="18192" y="51810"/>
                  </a:cubicBezTo>
                  <a:cubicBezTo>
                    <a:pt x="18069" y="51932"/>
                    <a:pt x="18116" y="52078"/>
                    <a:pt x="18116" y="52223"/>
                  </a:cubicBezTo>
                  <a:cubicBezTo>
                    <a:pt x="17971" y="52730"/>
                    <a:pt x="17994" y="53265"/>
                    <a:pt x="17877" y="53778"/>
                  </a:cubicBezTo>
                  <a:cubicBezTo>
                    <a:pt x="17656" y="53219"/>
                    <a:pt x="17679" y="52613"/>
                    <a:pt x="17557" y="52031"/>
                  </a:cubicBezTo>
                  <a:cubicBezTo>
                    <a:pt x="17365" y="50838"/>
                    <a:pt x="17220" y="49627"/>
                    <a:pt x="16952" y="48463"/>
                  </a:cubicBezTo>
                  <a:cubicBezTo>
                    <a:pt x="16905" y="47904"/>
                    <a:pt x="16760" y="47374"/>
                    <a:pt x="16661" y="46839"/>
                  </a:cubicBezTo>
                  <a:cubicBezTo>
                    <a:pt x="15572" y="41209"/>
                    <a:pt x="14239" y="35633"/>
                    <a:pt x="12784" y="30079"/>
                  </a:cubicBezTo>
                  <a:cubicBezTo>
                    <a:pt x="12417" y="28670"/>
                    <a:pt x="12079" y="27262"/>
                    <a:pt x="11619" y="25859"/>
                  </a:cubicBezTo>
                  <a:cubicBezTo>
                    <a:pt x="11619" y="25760"/>
                    <a:pt x="11590" y="25661"/>
                    <a:pt x="11567" y="25568"/>
                  </a:cubicBezTo>
                  <a:cubicBezTo>
                    <a:pt x="11206" y="24351"/>
                    <a:pt x="10863" y="23164"/>
                    <a:pt x="10502" y="21976"/>
                  </a:cubicBezTo>
                  <a:cubicBezTo>
                    <a:pt x="10310" y="21295"/>
                    <a:pt x="10088" y="20620"/>
                    <a:pt x="9896" y="19939"/>
                  </a:cubicBezTo>
                  <a:cubicBezTo>
                    <a:pt x="9896" y="19816"/>
                    <a:pt x="9844" y="19723"/>
                    <a:pt x="9774" y="19578"/>
                  </a:cubicBezTo>
                  <a:lnTo>
                    <a:pt x="9774" y="19578"/>
                  </a:lnTo>
                  <a:cubicBezTo>
                    <a:pt x="9728" y="19770"/>
                    <a:pt x="9698" y="19892"/>
                    <a:pt x="9797" y="20014"/>
                  </a:cubicBezTo>
                  <a:cubicBezTo>
                    <a:pt x="9873" y="20451"/>
                    <a:pt x="9920" y="20887"/>
                    <a:pt x="9966" y="21324"/>
                  </a:cubicBezTo>
                  <a:cubicBezTo>
                    <a:pt x="10135" y="22459"/>
                    <a:pt x="10257" y="23600"/>
                    <a:pt x="10502" y="24718"/>
                  </a:cubicBezTo>
                  <a:cubicBezTo>
                    <a:pt x="10624" y="25713"/>
                    <a:pt x="10793" y="26709"/>
                    <a:pt x="11008" y="27675"/>
                  </a:cubicBezTo>
                  <a:cubicBezTo>
                    <a:pt x="11154" y="28717"/>
                    <a:pt x="11352" y="29765"/>
                    <a:pt x="11567" y="30784"/>
                  </a:cubicBezTo>
                  <a:cubicBezTo>
                    <a:pt x="11567" y="30830"/>
                    <a:pt x="11590" y="30877"/>
                    <a:pt x="11619" y="30929"/>
                  </a:cubicBezTo>
                  <a:cubicBezTo>
                    <a:pt x="11812" y="32210"/>
                    <a:pt x="12079" y="33473"/>
                    <a:pt x="12370" y="34736"/>
                  </a:cubicBezTo>
                  <a:cubicBezTo>
                    <a:pt x="12370" y="34783"/>
                    <a:pt x="12370" y="34806"/>
                    <a:pt x="12394" y="34858"/>
                  </a:cubicBezTo>
                  <a:cubicBezTo>
                    <a:pt x="12539" y="35877"/>
                    <a:pt x="12784" y="36867"/>
                    <a:pt x="12999" y="37862"/>
                  </a:cubicBezTo>
                  <a:cubicBezTo>
                    <a:pt x="13313" y="39393"/>
                    <a:pt x="13657" y="40895"/>
                    <a:pt x="13971" y="42397"/>
                  </a:cubicBezTo>
                  <a:cubicBezTo>
                    <a:pt x="13948" y="42449"/>
                    <a:pt x="13919" y="42519"/>
                    <a:pt x="13896" y="42572"/>
                  </a:cubicBezTo>
                  <a:cubicBezTo>
                    <a:pt x="12877" y="39731"/>
                    <a:pt x="11858" y="36867"/>
                    <a:pt x="10746" y="34055"/>
                  </a:cubicBezTo>
                  <a:cubicBezTo>
                    <a:pt x="10164" y="32553"/>
                    <a:pt x="9629" y="31046"/>
                    <a:pt x="8948" y="29567"/>
                  </a:cubicBezTo>
                  <a:cubicBezTo>
                    <a:pt x="8633" y="28601"/>
                    <a:pt x="8150" y="27698"/>
                    <a:pt x="7760" y="26755"/>
                  </a:cubicBezTo>
                  <a:cubicBezTo>
                    <a:pt x="7545" y="26051"/>
                    <a:pt x="7201" y="25399"/>
                    <a:pt x="6910" y="24718"/>
                  </a:cubicBezTo>
                  <a:cubicBezTo>
                    <a:pt x="6887" y="24642"/>
                    <a:pt x="6863" y="24572"/>
                    <a:pt x="6840" y="24473"/>
                  </a:cubicBezTo>
                  <a:cubicBezTo>
                    <a:pt x="6788" y="24427"/>
                    <a:pt x="6817" y="24305"/>
                    <a:pt x="6695" y="24281"/>
                  </a:cubicBezTo>
                  <a:lnTo>
                    <a:pt x="6695" y="24281"/>
                  </a:lnTo>
                  <a:cubicBezTo>
                    <a:pt x="6671" y="24403"/>
                    <a:pt x="6695" y="24473"/>
                    <a:pt x="6741" y="24572"/>
                  </a:cubicBezTo>
                  <a:cubicBezTo>
                    <a:pt x="6765" y="24671"/>
                    <a:pt x="6741" y="24788"/>
                    <a:pt x="6840" y="24887"/>
                  </a:cubicBezTo>
                  <a:cubicBezTo>
                    <a:pt x="7079" y="26004"/>
                    <a:pt x="7347" y="27145"/>
                    <a:pt x="7713" y="28234"/>
                  </a:cubicBezTo>
                  <a:cubicBezTo>
                    <a:pt x="7882" y="29008"/>
                    <a:pt x="8098" y="29765"/>
                    <a:pt x="8342" y="30516"/>
                  </a:cubicBezTo>
                  <a:cubicBezTo>
                    <a:pt x="8441" y="30877"/>
                    <a:pt x="8534" y="31267"/>
                    <a:pt x="8656" y="31628"/>
                  </a:cubicBezTo>
                  <a:cubicBezTo>
                    <a:pt x="9046" y="32990"/>
                    <a:pt x="9407" y="34346"/>
                    <a:pt x="9896" y="35679"/>
                  </a:cubicBezTo>
                  <a:cubicBezTo>
                    <a:pt x="10211" y="36919"/>
                    <a:pt x="10624" y="38107"/>
                    <a:pt x="11037" y="39294"/>
                  </a:cubicBezTo>
                  <a:cubicBezTo>
                    <a:pt x="11037" y="39318"/>
                    <a:pt x="11061" y="39341"/>
                    <a:pt x="11061" y="39393"/>
                  </a:cubicBezTo>
                  <a:cubicBezTo>
                    <a:pt x="11084" y="39463"/>
                    <a:pt x="11084" y="39539"/>
                    <a:pt x="11107" y="39609"/>
                  </a:cubicBezTo>
                  <a:cubicBezTo>
                    <a:pt x="12149" y="42834"/>
                    <a:pt x="13220" y="46035"/>
                    <a:pt x="14408" y="49214"/>
                  </a:cubicBezTo>
                  <a:cubicBezTo>
                    <a:pt x="15159" y="51251"/>
                    <a:pt x="15933" y="53265"/>
                    <a:pt x="16806" y="55279"/>
                  </a:cubicBezTo>
                  <a:cubicBezTo>
                    <a:pt x="17004" y="55815"/>
                    <a:pt x="17196" y="56345"/>
                    <a:pt x="17487" y="56857"/>
                  </a:cubicBezTo>
                  <a:cubicBezTo>
                    <a:pt x="17557" y="57195"/>
                    <a:pt x="17365" y="57532"/>
                    <a:pt x="17412" y="57876"/>
                  </a:cubicBezTo>
                  <a:cubicBezTo>
                    <a:pt x="17388" y="57998"/>
                    <a:pt x="17365" y="58114"/>
                    <a:pt x="17342" y="58260"/>
                  </a:cubicBezTo>
                  <a:lnTo>
                    <a:pt x="17342" y="58726"/>
                  </a:lnTo>
                  <a:cubicBezTo>
                    <a:pt x="17365" y="58842"/>
                    <a:pt x="17220" y="58918"/>
                    <a:pt x="17266" y="59040"/>
                  </a:cubicBezTo>
                  <a:lnTo>
                    <a:pt x="17266" y="59500"/>
                  </a:lnTo>
                  <a:cubicBezTo>
                    <a:pt x="17243" y="59622"/>
                    <a:pt x="17220" y="59715"/>
                    <a:pt x="17196" y="59814"/>
                  </a:cubicBezTo>
                  <a:lnTo>
                    <a:pt x="17196" y="60297"/>
                  </a:lnTo>
                  <a:cubicBezTo>
                    <a:pt x="17173" y="60443"/>
                    <a:pt x="17150" y="60618"/>
                    <a:pt x="17121" y="60763"/>
                  </a:cubicBezTo>
                  <a:cubicBezTo>
                    <a:pt x="17121" y="60879"/>
                    <a:pt x="17097" y="61025"/>
                    <a:pt x="17097" y="61147"/>
                  </a:cubicBezTo>
                  <a:cubicBezTo>
                    <a:pt x="17074" y="61171"/>
                    <a:pt x="17074" y="61171"/>
                    <a:pt x="17074" y="61200"/>
                  </a:cubicBezTo>
                  <a:cubicBezTo>
                    <a:pt x="16952" y="60763"/>
                    <a:pt x="16830" y="60326"/>
                    <a:pt x="16713" y="59890"/>
                  </a:cubicBezTo>
                  <a:cubicBezTo>
                    <a:pt x="16614" y="59523"/>
                    <a:pt x="16492" y="59162"/>
                    <a:pt x="16422" y="58772"/>
                  </a:cubicBezTo>
                  <a:cubicBezTo>
                    <a:pt x="16079" y="57270"/>
                    <a:pt x="15619" y="55786"/>
                    <a:pt x="15159" y="54331"/>
                  </a:cubicBezTo>
                  <a:cubicBezTo>
                    <a:pt x="15136" y="54214"/>
                    <a:pt x="15112" y="54115"/>
                    <a:pt x="15083" y="53993"/>
                  </a:cubicBezTo>
                  <a:cubicBezTo>
                    <a:pt x="13220" y="47904"/>
                    <a:pt x="11061" y="41914"/>
                    <a:pt x="8755" y="35970"/>
                  </a:cubicBezTo>
                  <a:cubicBezTo>
                    <a:pt x="8150" y="34393"/>
                    <a:pt x="7545" y="32821"/>
                    <a:pt x="6840" y="31290"/>
                  </a:cubicBezTo>
                  <a:cubicBezTo>
                    <a:pt x="6765" y="30853"/>
                    <a:pt x="6450" y="30539"/>
                    <a:pt x="6351" y="30126"/>
                  </a:cubicBezTo>
                  <a:cubicBezTo>
                    <a:pt x="6182" y="29643"/>
                    <a:pt x="5990" y="29183"/>
                    <a:pt x="5798" y="28717"/>
                  </a:cubicBezTo>
                  <a:cubicBezTo>
                    <a:pt x="5600" y="28257"/>
                    <a:pt x="5385" y="27821"/>
                    <a:pt x="5187" y="27384"/>
                  </a:cubicBezTo>
                  <a:cubicBezTo>
                    <a:pt x="5164" y="27407"/>
                    <a:pt x="5140" y="27407"/>
                    <a:pt x="5094" y="27436"/>
                  </a:cubicBezTo>
                  <a:cubicBezTo>
                    <a:pt x="5478" y="28962"/>
                    <a:pt x="5845" y="30493"/>
                    <a:pt x="6305" y="31994"/>
                  </a:cubicBezTo>
                  <a:cubicBezTo>
                    <a:pt x="6572" y="33013"/>
                    <a:pt x="6840" y="34009"/>
                    <a:pt x="7155" y="34975"/>
                  </a:cubicBezTo>
                  <a:cubicBezTo>
                    <a:pt x="7422" y="36023"/>
                    <a:pt x="7737" y="37041"/>
                    <a:pt x="8098" y="38031"/>
                  </a:cubicBezTo>
                  <a:cubicBezTo>
                    <a:pt x="8441" y="39271"/>
                    <a:pt x="8825" y="40505"/>
                    <a:pt x="9239" y="41722"/>
                  </a:cubicBezTo>
                  <a:cubicBezTo>
                    <a:pt x="9262" y="41722"/>
                    <a:pt x="9262" y="41722"/>
                    <a:pt x="9262" y="41745"/>
                  </a:cubicBezTo>
                  <a:cubicBezTo>
                    <a:pt x="9291" y="41815"/>
                    <a:pt x="9291" y="41914"/>
                    <a:pt x="9314" y="41990"/>
                  </a:cubicBezTo>
                  <a:cubicBezTo>
                    <a:pt x="10525" y="45721"/>
                    <a:pt x="11765" y="49435"/>
                    <a:pt x="13168" y="53096"/>
                  </a:cubicBezTo>
                  <a:cubicBezTo>
                    <a:pt x="13826" y="54843"/>
                    <a:pt x="14454" y="56566"/>
                    <a:pt x="15229" y="58260"/>
                  </a:cubicBezTo>
                  <a:cubicBezTo>
                    <a:pt x="15741" y="59622"/>
                    <a:pt x="16323" y="60955"/>
                    <a:pt x="17004" y="62265"/>
                  </a:cubicBezTo>
                  <a:lnTo>
                    <a:pt x="17004" y="62364"/>
                  </a:lnTo>
                  <a:cubicBezTo>
                    <a:pt x="16905" y="62556"/>
                    <a:pt x="16952" y="62748"/>
                    <a:pt x="16952" y="62969"/>
                  </a:cubicBezTo>
                  <a:cubicBezTo>
                    <a:pt x="16952" y="63016"/>
                    <a:pt x="16929" y="63092"/>
                    <a:pt x="16929" y="63161"/>
                  </a:cubicBezTo>
                  <a:cubicBezTo>
                    <a:pt x="16859" y="63039"/>
                    <a:pt x="16783" y="62894"/>
                    <a:pt x="16713" y="62771"/>
                  </a:cubicBezTo>
                  <a:cubicBezTo>
                    <a:pt x="16079" y="61293"/>
                    <a:pt x="15427" y="59837"/>
                    <a:pt x="14699" y="58405"/>
                  </a:cubicBezTo>
                  <a:cubicBezTo>
                    <a:pt x="14647" y="58289"/>
                    <a:pt x="14600" y="58167"/>
                    <a:pt x="14553" y="58045"/>
                  </a:cubicBezTo>
                  <a:cubicBezTo>
                    <a:pt x="12103" y="52997"/>
                    <a:pt x="9407" y="48102"/>
                    <a:pt x="6619" y="43247"/>
                  </a:cubicBezTo>
                  <a:cubicBezTo>
                    <a:pt x="5845" y="41844"/>
                    <a:pt x="5071" y="40459"/>
                    <a:pt x="4197" y="39102"/>
                  </a:cubicBezTo>
                  <a:cubicBezTo>
                    <a:pt x="3586" y="37938"/>
                    <a:pt x="2835" y="36867"/>
                    <a:pt x="2131" y="35755"/>
                  </a:cubicBezTo>
                  <a:cubicBezTo>
                    <a:pt x="1793" y="35097"/>
                    <a:pt x="1380" y="34492"/>
                    <a:pt x="920" y="33910"/>
                  </a:cubicBezTo>
                  <a:lnTo>
                    <a:pt x="920" y="33910"/>
                  </a:lnTo>
                  <a:cubicBezTo>
                    <a:pt x="1403" y="35173"/>
                    <a:pt x="1915" y="36430"/>
                    <a:pt x="2521" y="37647"/>
                  </a:cubicBezTo>
                  <a:cubicBezTo>
                    <a:pt x="2713" y="38060"/>
                    <a:pt x="2911" y="38468"/>
                    <a:pt x="3080" y="38904"/>
                  </a:cubicBezTo>
                  <a:cubicBezTo>
                    <a:pt x="3295" y="39440"/>
                    <a:pt x="3540" y="39952"/>
                    <a:pt x="3807" y="40459"/>
                  </a:cubicBezTo>
                  <a:cubicBezTo>
                    <a:pt x="4314" y="41553"/>
                    <a:pt x="4849" y="42665"/>
                    <a:pt x="5362" y="43759"/>
                  </a:cubicBezTo>
                  <a:cubicBezTo>
                    <a:pt x="5891" y="44848"/>
                    <a:pt x="6427" y="45919"/>
                    <a:pt x="6986" y="46984"/>
                  </a:cubicBezTo>
                  <a:cubicBezTo>
                    <a:pt x="7032" y="47083"/>
                    <a:pt x="7056" y="47176"/>
                    <a:pt x="7108" y="47252"/>
                  </a:cubicBezTo>
                  <a:cubicBezTo>
                    <a:pt x="8610" y="50186"/>
                    <a:pt x="10088" y="53120"/>
                    <a:pt x="11713" y="56007"/>
                  </a:cubicBezTo>
                  <a:cubicBezTo>
                    <a:pt x="12784" y="57946"/>
                    <a:pt x="13872" y="59890"/>
                    <a:pt x="15060" y="61782"/>
                  </a:cubicBezTo>
                  <a:cubicBezTo>
                    <a:pt x="15572" y="62603"/>
                    <a:pt x="16079" y="63429"/>
                    <a:pt x="16591" y="64256"/>
                  </a:cubicBezTo>
                  <a:cubicBezTo>
                    <a:pt x="16736" y="64471"/>
                    <a:pt x="16806" y="64663"/>
                    <a:pt x="16806" y="64908"/>
                  </a:cubicBezTo>
                  <a:lnTo>
                    <a:pt x="16806" y="65222"/>
                  </a:lnTo>
                  <a:cubicBezTo>
                    <a:pt x="16783" y="65420"/>
                    <a:pt x="16783" y="65589"/>
                    <a:pt x="16783" y="65758"/>
                  </a:cubicBezTo>
                  <a:cubicBezTo>
                    <a:pt x="16684" y="65973"/>
                    <a:pt x="16713" y="66194"/>
                    <a:pt x="16713" y="66410"/>
                  </a:cubicBezTo>
                  <a:cubicBezTo>
                    <a:pt x="16684" y="67067"/>
                    <a:pt x="16661" y="67749"/>
                    <a:pt x="16614" y="68424"/>
                  </a:cubicBezTo>
                  <a:cubicBezTo>
                    <a:pt x="16568" y="68331"/>
                    <a:pt x="16515" y="68232"/>
                    <a:pt x="16469" y="68156"/>
                  </a:cubicBezTo>
                  <a:cubicBezTo>
                    <a:pt x="15764" y="66631"/>
                    <a:pt x="15037" y="65129"/>
                    <a:pt x="14239" y="63645"/>
                  </a:cubicBezTo>
                  <a:cubicBezTo>
                    <a:pt x="14140" y="63476"/>
                    <a:pt x="14064" y="63284"/>
                    <a:pt x="13971" y="63092"/>
                  </a:cubicBezTo>
                  <a:cubicBezTo>
                    <a:pt x="12202" y="59768"/>
                    <a:pt x="10310" y="56514"/>
                    <a:pt x="8365" y="53289"/>
                  </a:cubicBezTo>
                  <a:cubicBezTo>
                    <a:pt x="7515" y="51909"/>
                    <a:pt x="6671" y="50500"/>
                    <a:pt x="5746" y="49144"/>
                  </a:cubicBezTo>
                  <a:cubicBezTo>
                    <a:pt x="5164" y="48073"/>
                    <a:pt x="4436" y="47130"/>
                    <a:pt x="3784" y="46111"/>
                  </a:cubicBezTo>
                  <a:cubicBezTo>
                    <a:pt x="3563" y="45674"/>
                    <a:pt x="3272" y="45308"/>
                    <a:pt x="2957" y="44947"/>
                  </a:cubicBezTo>
                  <a:lnTo>
                    <a:pt x="2957" y="44947"/>
                  </a:lnTo>
                  <a:cubicBezTo>
                    <a:pt x="3417" y="46111"/>
                    <a:pt x="3953" y="47275"/>
                    <a:pt x="4535" y="48393"/>
                  </a:cubicBezTo>
                  <a:cubicBezTo>
                    <a:pt x="4779" y="48923"/>
                    <a:pt x="5041" y="49458"/>
                    <a:pt x="5309" y="49965"/>
                  </a:cubicBezTo>
                  <a:cubicBezTo>
                    <a:pt x="5891" y="51158"/>
                    <a:pt x="6497" y="52322"/>
                    <a:pt x="7155" y="53457"/>
                  </a:cubicBezTo>
                  <a:cubicBezTo>
                    <a:pt x="7568" y="54307"/>
                    <a:pt x="8004" y="55111"/>
                    <a:pt x="8464" y="55908"/>
                  </a:cubicBezTo>
                  <a:cubicBezTo>
                    <a:pt x="8563" y="56054"/>
                    <a:pt x="8633" y="56222"/>
                    <a:pt x="8732" y="56368"/>
                  </a:cubicBezTo>
                  <a:cubicBezTo>
                    <a:pt x="8732" y="56420"/>
                    <a:pt x="8755" y="56444"/>
                    <a:pt x="8779" y="56490"/>
                  </a:cubicBezTo>
                  <a:cubicBezTo>
                    <a:pt x="9407" y="57730"/>
                    <a:pt x="10112" y="58941"/>
                    <a:pt x="10816" y="60152"/>
                  </a:cubicBezTo>
                  <a:cubicBezTo>
                    <a:pt x="11934" y="62096"/>
                    <a:pt x="13046" y="64011"/>
                    <a:pt x="14286" y="65857"/>
                  </a:cubicBezTo>
                  <a:cubicBezTo>
                    <a:pt x="14990" y="67021"/>
                    <a:pt x="15718" y="68156"/>
                    <a:pt x="16538" y="69250"/>
                  </a:cubicBezTo>
                  <a:cubicBezTo>
                    <a:pt x="16538" y="69274"/>
                    <a:pt x="16538" y="69274"/>
                    <a:pt x="16568" y="69297"/>
                  </a:cubicBezTo>
                  <a:cubicBezTo>
                    <a:pt x="16568" y="69664"/>
                    <a:pt x="16538" y="70025"/>
                    <a:pt x="16538" y="70391"/>
                  </a:cubicBezTo>
                  <a:cubicBezTo>
                    <a:pt x="16323" y="70269"/>
                    <a:pt x="16277" y="69978"/>
                    <a:pt x="16079" y="69833"/>
                  </a:cubicBezTo>
                  <a:cubicBezTo>
                    <a:pt x="15985" y="69687"/>
                    <a:pt x="15840" y="69541"/>
                    <a:pt x="15741" y="69373"/>
                  </a:cubicBezTo>
                  <a:cubicBezTo>
                    <a:pt x="15182" y="68447"/>
                    <a:pt x="14530" y="67574"/>
                    <a:pt x="13826" y="66701"/>
                  </a:cubicBezTo>
                  <a:cubicBezTo>
                    <a:pt x="13773" y="66631"/>
                    <a:pt x="13727" y="66532"/>
                    <a:pt x="13657" y="66462"/>
                  </a:cubicBezTo>
                  <a:cubicBezTo>
                    <a:pt x="11957" y="64180"/>
                    <a:pt x="10164" y="61997"/>
                    <a:pt x="8342" y="59837"/>
                  </a:cubicBezTo>
                  <a:cubicBezTo>
                    <a:pt x="5769" y="56781"/>
                    <a:pt x="3150" y="53801"/>
                    <a:pt x="384" y="50937"/>
                  </a:cubicBezTo>
                  <a:cubicBezTo>
                    <a:pt x="291" y="50838"/>
                    <a:pt x="239" y="50669"/>
                    <a:pt x="0" y="50669"/>
                  </a:cubicBezTo>
                  <a:cubicBezTo>
                    <a:pt x="629" y="51595"/>
                    <a:pt x="1211" y="52491"/>
                    <a:pt x="1892" y="53341"/>
                  </a:cubicBezTo>
                  <a:cubicBezTo>
                    <a:pt x="2305" y="53970"/>
                    <a:pt x="2765" y="54598"/>
                    <a:pt x="3248" y="55204"/>
                  </a:cubicBezTo>
                  <a:cubicBezTo>
                    <a:pt x="3662" y="55815"/>
                    <a:pt x="4122" y="56420"/>
                    <a:pt x="4605" y="57003"/>
                  </a:cubicBezTo>
                  <a:cubicBezTo>
                    <a:pt x="5187" y="57823"/>
                    <a:pt x="5798" y="58603"/>
                    <a:pt x="6450" y="59354"/>
                  </a:cubicBezTo>
                  <a:cubicBezTo>
                    <a:pt x="6840" y="59913"/>
                    <a:pt x="7254" y="60443"/>
                    <a:pt x="7690" y="60932"/>
                  </a:cubicBezTo>
                  <a:cubicBezTo>
                    <a:pt x="7737" y="61002"/>
                    <a:pt x="7760" y="61054"/>
                    <a:pt x="7783" y="61101"/>
                  </a:cubicBezTo>
                  <a:cubicBezTo>
                    <a:pt x="9023" y="62626"/>
                    <a:pt x="10257" y="64180"/>
                    <a:pt x="11544" y="65659"/>
                  </a:cubicBezTo>
                  <a:cubicBezTo>
                    <a:pt x="12370" y="66608"/>
                    <a:pt x="13168" y="67551"/>
                    <a:pt x="14041" y="68447"/>
                  </a:cubicBezTo>
                  <a:cubicBezTo>
                    <a:pt x="14792" y="69349"/>
                    <a:pt x="15642" y="70193"/>
                    <a:pt x="16469" y="71020"/>
                  </a:cubicBezTo>
                  <a:cubicBezTo>
                    <a:pt x="16469" y="71334"/>
                    <a:pt x="16492" y="71649"/>
                    <a:pt x="16492" y="71969"/>
                  </a:cubicBezTo>
                  <a:lnTo>
                    <a:pt x="16492" y="76358"/>
                  </a:lnTo>
                  <a:lnTo>
                    <a:pt x="16492" y="77132"/>
                  </a:lnTo>
                  <a:cubicBezTo>
                    <a:pt x="16492" y="77761"/>
                    <a:pt x="16422" y="78372"/>
                    <a:pt x="16614" y="78978"/>
                  </a:cubicBezTo>
                  <a:cubicBezTo>
                    <a:pt x="16614" y="79048"/>
                    <a:pt x="16637" y="79123"/>
                    <a:pt x="16713" y="79170"/>
                  </a:cubicBezTo>
                  <a:cubicBezTo>
                    <a:pt x="16783" y="79362"/>
                    <a:pt x="16929" y="79484"/>
                    <a:pt x="17097" y="79583"/>
                  </a:cubicBezTo>
                  <a:cubicBezTo>
                    <a:pt x="17121" y="79653"/>
                    <a:pt x="17173" y="79653"/>
                    <a:pt x="17243" y="79653"/>
                  </a:cubicBezTo>
                  <a:cubicBezTo>
                    <a:pt x="17295" y="79752"/>
                    <a:pt x="17388" y="79729"/>
                    <a:pt x="17464" y="79752"/>
                  </a:cubicBezTo>
                  <a:cubicBezTo>
                    <a:pt x="17586" y="79784"/>
                    <a:pt x="17706" y="79799"/>
                    <a:pt x="17822" y="79799"/>
                  </a:cubicBezTo>
                  <a:cubicBezTo>
                    <a:pt x="18508" y="79799"/>
                    <a:pt x="19042" y="79261"/>
                    <a:pt x="19042" y="78489"/>
                  </a:cubicBezTo>
                  <a:cubicBezTo>
                    <a:pt x="19042" y="78105"/>
                    <a:pt x="18989" y="77691"/>
                    <a:pt x="18966" y="77301"/>
                  </a:cubicBezTo>
                  <a:cubicBezTo>
                    <a:pt x="18989" y="76987"/>
                    <a:pt x="18989" y="76673"/>
                    <a:pt x="18943" y="76358"/>
                  </a:cubicBezTo>
                  <a:cubicBezTo>
                    <a:pt x="18919" y="76067"/>
                    <a:pt x="18896" y="75776"/>
                    <a:pt x="18896" y="75485"/>
                  </a:cubicBezTo>
                  <a:cubicBezTo>
                    <a:pt x="18896" y="75072"/>
                    <a:pt x="18867" y="74658"/>
                    <a:pt x="18867" y="74245"/>
                  </a:cubicBezTo>
                  <a:cubicBezTo>
                    <a:pt x="18896" y="73907"/>
                    <a:pt x="18919" y="73541"/>
                    <a:pt x="18820" y="73226"/>
                  </a:cubicBezTo>
                  <a:lnTo>
                    <a:pt x="18820" y="73203"/>
                  </a:lnTo>
                  <a:cubicBezTo>
                    <a:pt x="18820" y="72574"/>
                    <a:pt x="18820" y="71917"/>
                    <a:pt x="18797" y="71265"/>
                  </a:cubicBezTo>
                  <a:cubicBezTo>
                    <a:pt x="18820" y="71096"/>
                    <a:pt x="18844" y="70921"/>
                    <a:pt x="18820" y="70752"/>
                  </a:cubicBezTo>
                  <a:cubicBezTo>
                    <a:pt x="18774" y="70391"/>
                    <a:pt x="18896" y="70170"/>
                    <a:pt x="19210" y="69955"/>
                  </a:cubicBezTo>
                  <a:cubicBezTo>
                    <a:pt x="19647" y="69664"/>
                    <a:pt x="20060" y="69320"/>
                    <a:pt x="20468" y="68983"/>
                  </a:cubicBezTo>
                  <a:cubicBezTo>
                    <a:pt x="20544" y="68936"/>
                    <a:pt x="20643" y="68913"/>
                    <a:pt x="20689" y="68837"/>
                  </a:cubicBezTo>
                  <a:cubicBezTo>
                    <a:pt x="23722" y="66532"/>
                    <a:pt x="26609" y="64058"/>
                    <a:pt x="29444" y="61514"/>
                  </a:cubicBezTo>
                  <a:cubicBezTo>
                    <a:pt x="29543" y="61415"/>
                    <a:pt x="29613" y="61316"/>
                    <a:pt x="29712" y="61223"/>
                  </a:cubicBezTo>
                  <a:cubicBezTo>
                    <a:pt x="30510" y="60618"/>
                    <a:pt x="31237" y="59890"/>
                    <a:pt x="31965" y="59185"/>
                  </a:cubicBezTo>
                  <a:cubicBezTo>
                    <a:pt x="32722" y="58580"/>
                    <a:pt x="33397" y="57899"/>
                    <a:pt x="34078" y="57218"/>
                  </a:cubicBezTo>
                  <a:cubicBezTo>
                    <a:pt x="34515" y="56880"/>
                    <a:pt x="34905" y="56467"/>
                    <a:pt x="35266" y="56077"/>
                  </a:cubicBezTo>
                  <a:cubicBezTo>
                    <a:pt x="35778" y="55617"/>
                    <a:pt x="36284" y="55157"/>
                    <a:pt x="36721" y="54651"/>
                  </a:cubicBezTo>
                  <a:cubicBezTo>
                    <a:pt x="37449" y="53993"/>
                    <a:pt x="38106" y="53289"/>
                    <a:pt x="38782" y="52584"/>
                  </a:cubicBezTo>
                  <a:cubicBezTo>
                    <a:pt x="38758" y="52538"/>
                    <a:pt x="38735" y="52514"/>
                    <a:pt x="38712" y="52491"/>
                  </a:cubicBezTo>
                  <a:cubicBezTo>
                    <a:pt x="38200" y="52875"/>
                    <a:pt x="37716" y="53242"/>
                    <a:pt x="37204" y="53632"/>
                  </a:cubicBezTo>
                  <a:cubicBezTo>
                    <a:pt x="36185" y="54360"/>
                    <a:pt x="35196" y="55157"/>
                    <a:pt x="34224" y="55961"/>
                  </a:cubicBezTo>
                  <a:cubicBezTo>
                    <a:pt x="32815" y="57026"/>
                    <a:pt x="31458" y="58167"/>
                    <a:pt x="30102" y="59308"/>
                  </a:cubicBezTo>
                  <a:cubicBezTo>
                    <a:pt x="28065" y="61002"/>
                    <a:pt x="26074" y="62771"/>
                    <a:pt x="24060" y="64518"/>
                  </a:cubicBezTo>
                  <a:cubicBezTo>
                    <a:pt x="23990" y="64593"/>
                    <a:pt x="23891" y="64640"/>
                    <a:pt x="23815" y="64716"/>
                  </a:cubicBezTo>
                  <a:cubicBezTo>
                    <a:pt x="23891" y="64640"/>
                    <a:pt x="23937" y="64547"/>
                    <a:pt x="23990" y="64448"/>
                  </a:cubicBezTo>
                  <a:cubicBezTo>
                    <a:pt x="24595" y="63866"/>
                    <a:pt x="25201" y="63284"/>
                    <a:pt x="25783" y="62725"/>
                  </a:cubicBezTo>
                  <a:cubicBezTo>
                    <a:pt x="27162" y="61392"/>
                    <a:pt x="28548" y="60059"/>
                    <a:pt x="29858" y="58650"/>
                  </a:cubicBezTo>
                  <a:cubicBezTo>
                    <a:pt x="30946" y="57631"/>
                    <a:pt x="31994" y="56566"/>
                    <a:pt x="32984" y="55448"/>
                  </a:cubicBezTo>
                  <a:cubicBezTo>
                    <a:pt x="33420" y="55035"/>
                    <a:pt x="33810" y="54651"/>
                    <a:pt x="34148" y="54185"/>
                  </a:cubicBezTo>
                  <a:cubicBezTo>
                    <a:pt x="34660" y="53725"/>
                    <a:pt x="35120" y="53219"/>
                    <a:pt x="35557" y="52683"/>
                  </a:cubicBezTo>
                  <a:cubicBezTo>
                    <a:pt x="36092" y="52078"/>
                    <a:pt x="36651" y="51472"/>
                    <a:pt x="37181" y="50867"/>
                  </a:cubicBezTo>
                  <a:cubicBezTo>
                    <a:pt x="37280" y="50768"/>
                    <a:pt x="37350" y="50646"/>
                    <a:pt x="37449" y="50523"/>
                  </a:cubicBezTo>
                  <a:cubicBezTo>
                    <a:pt x="37425" y="50500"/>
                    <a:pt x="37402" y="50477"/>
                    <a:pt x="37379" y="50477"/>
                  </a:cubicBezTo>
                  <a:cubicBezTo>
                    <a:pt x="37012" y="50721"/>
                    <a:pt x="36674" y="51012"/>
                    <a:pt x="36360" y="51327"/>
                  </a:cubicBezTo>
                  <a:cubicBezTo>
                    <a:pt x="35923" y="51595"/>
                    <a:pt x="35580" y="51955"/>
                    <a:pt x="35219" y="52270"/>
                  </a:cubicBezTo>
                  <a:cubicBezTo>
                    <a:pt x="33857" y="53457"/>
                    <a:pt x="32477" y="54622"/>
                    <a:pt x="31191" y="55862"/>
                  </a:cubicBezTo>
                  <a:cubicBezTo>
                    <a:pt x="29957" y="56927"/>
                    <a:pt x="28792" y="58045"/>
                    <a:pt x="27628" y="59162"/>
                  </a:cubicBezTo>
                  <a:cubicBezTo>
                    <a:pt x="26266" y="60472"/>
                    <a:pt x="24886" y="61729"/>
                    <a:pt x="23600" y="63115"/>
                  </a:cubicBezTo>
                  <a:cubicBezTo>
                    <a:pt x="23163" y="63499"/>
                    <a:pt x="22750" y="63912"/>
                    <a:pt x="22389" y="64349"/>
                  </a:cubicBezTo>
                  <a:cubicBezTo>
                    <a:pt x="21248" y="65490"/>
                    <a:pt x="20154" y="66654"/>
                    <a:pt x="19135" y="67894"/>
                  </a:cubicBezTo>
                  <a:cubicBezTo>
                    <a:pt x="19088" y="67941"/>
                    <a:pt x="19013" y="67987"/>
                    <a:pt x="18966" y="68063"/>
                  </a:cubicBezTo>
                  <a:cubicBezTo>
                    <a:pt x="18797" y="67941"/>
                    <a:pt x="18943" y="67749"/>
                    <a:pt x="18867" y="67574"/>
                  </a:cubicBezTo>
                  <a:lnTo>
                    <a:pt x="18867" y="67335"/>
                  </a:lnTo>
                  <a:cubicBezTo>
                    <a:pt x="18896" y="67021"/>
                    <a:pt x="18896" y="66730"/>
                    <a:pt x="18896" y="66410"/>
                  </a:cubicBezTo>
                  <a:lnTo>
                    <a:pt x="18896" y="66340"/>
                  </a:lnTo>
                  <a:cubicBezTo>
                    <a:pt x="19449" y="66002"/>
                    <a:pt x="19938" y="65536"/>
                    <a:pt x="20398" y="65077"/>
                  </a:cubicBezTo>
                  <a:cubicBezTo>
                    <a:pt x="22482" y="63284"/>
                    <a:pt x="24450" y="61345"/>
                    <a:pt x="26342" y="59354"/>
                  </a:cubicBezTo>
                  <a:cubicBezTo>
                    <a:pt x="27360" y="58382"/>
                    <a:pt x="28327" y="57363"/>
                    <a:pt x="29252" y="56298"/>
                  </a:cubicBezTo>
                  <a:cubicBezTo>
                    <a:pt x="29444" y="56106"/>
                    <a:pt x="29666" y="55931"/>
                    <a:pt x="29782" y="55669"/>
                  </a:cubicBezTo>
                  <a:cubicBezTo>
                    <a:pt x="30003" y="55425"/>
                    <a:pt x="30294" y="55279"/>
                    <a:pt x="30416" y="54965"/>
                  </a:cubicBezTo>
                  <a:cubicBezTo>
                    <a:pt x="30562" y="54697"/>
                    <a:pt x="30876" y="54575"/>
                    <a:pt x="30975" y="54261"/>
                  </a:cubicBezTo>
                  <a:cubicBezTo>
                    <a:pt x="31167" y="54261"/>
                    <a:pt x="31214" y="54138"/>
                    <a:pt x="31266" y="53923"/>
                  </a:cubicBezTo>
                  <a:lnTo>
                    <a:pt x="31266" y="53923"/>
                  </a:lnTo>
                  <a:cubicBezTo>
                    <a:pt x="31092" y="54016"/>
                    <a:pt x="30946" y="54069"/>
                    <a:pt x="30946" y="54261"/>
                  </a:cubicBezTo>
                  <a:cubicBezTo>
                    <a:pt x="30486" y="54383"/>
                    <a:pt x="30248" y="54820"/>
                    <a:pt x="29881" y="55035"/>
                  </a:cubicBezTo>
                  <a:lnTo>
                    <a:pt x="29759" y="55035"/>
                  </a:lnTo>
                  <a:cubicBezTo>
                    <a:pt x="30416" y="54331"/>
                    <a:pt x="31068" y="53603"/>
                    <a:pt x="31726" y="52904"/>
                  </a:cubicBezTo>
                  <a:cubicBezTo>
                    <a:pt x="31918" y="52706"/>
                    <a:pt x="32163" y="52561"/>
                    <a:pt x="32285" y="52322"/>
                  </a:cubicBezTo>
                  <a:cubicBezTo>
                    <a:pt x="32815" y="51833"/>
                    <a:pt x="33304" y="51274"/>
                    <a:pt x="33787" y="50745"/>
                  </a:cubicBezTo>
                  <a:cubicBezTo>
                    <a:pt x="34707" y="49796"/>
                    <a:pt x="35580" y="48829"/>
                    <a:pt x="36430" y="47834"/>
                  </a:cubicBezTo>
                  <a:cubicBezTo>
                    <a:pt x="36913" y="47298"/>
                    <a:pt x="37449" y="46792"/>
                    <a:pt x="37839" y="46181"/>
                  </a:cubicBezTo>
                  <a:cubicBezTo>
                    <a:pt x="38613" y="45430"/>
                    <a:pt x="39271" y="44580"/>
                    <a:pt x="39946" y="43759"/>
                  </a:cubicBezTo>
                  <a:lnTo>
                    <a:pt x="39853" y="43660"/>
                  </a:lnTo>
                  <a:cubicBezTo>
                    <a:pt x="39416" y="44074"/>
                    <a:pt x="38980" y="44464"/>
                    <a:pt x="38543" y="44848"/>
                  </a:cubicBezTo>
                  <a:cubicBezTo>
                    <a:pt x="38106" y="45116"/>
                    <a:pt x="37763" y="45482"/>
                    <a:pt x="37379" y="45820"/>
                  </a:cubicBezTo>
                  <a:cubicBezTo>
                    <a:pt x="33857" y="49022"/>
                    <a:pt x="30416" y="52322"/>
                    <a:pt x="27069" y="55693"/>
                  </a:cubicBezTo>
                  <a:cubicBezTo>
                    <a:pt x="25759" y="57026"/>
                    <a:pt x="24473" y="58336"/>
                    <a:pt x="23262" y="59715"/>
                  </a:cubicBezTo>
                  <a:cubicBezTo>
                    <a:pt x="22727" y="60251"/>
                    <a:pt x="22214" y="60810"/>
                    <a:pt x="21754" y="61368"/>
                  </a:cubicBezTo>
                  <a:cubicBezTo>
                    <a:pt x="21440" y="61660"/>
                    <a:pt x="21172" y="61974"/>
                    <a:pt x="20934" y="62311"/>
                  </a:cubicBezTo>
                  <a:cubicBezTo>
                    <a:pt x="20590" y="62626"/>
                    <a:pt x="20322" y="62969"/>
                    <a:pt x="20060" y="63330"/>
                  </a:cubicBezTo>
                  <a:cubicBezTo>
                    <a:pt x="19694" y="63720"/>
                    <a:pt x="19356" y="64134"/>
                    <a:pt x="19042" y="64570"/>
                  </a:cubicBezTo>
                  <a:cubicBezTo>
                    <a:pt x="19032" y="64578"/>
                    <a:pt x="19023" y="64580"/>
                    <a:pt x="19015" y="64580"/>
                  </a:cubicBezTo>
                  <a:cubicBezTo>
                    <a:pt x="19000" y="64580"/>
                    <a:pt x="18989" y="64570"/>
                    <a:pt x="18989" y="64570"/>
                  </a:cubicBezTo>
                  <a:cubicBezTo>
                    <a:pt x="18966" y="64349"/>
                    <a:pt x="18966" y="64134"/>
                    <a:pt x="18966" y="63889"/>
                  </a:cubicBezTo>
                  <a:cubicBezTo>
                    <a:pt x="18989" y="63674"/>
                    <a:pt x="19013" y="63429"/>
                    <a:pt x="19042" y="63185"/>
                  </a:cubicBezTo>
                  <a:cubicBezTo>
                    <a:pt x="19065" y="63138"/>
                    <a:pt x="19088" y="63092"/>
                    <a:pt x="19112" y="63039"/>
                  </a:cubicBezTo>
                  <a:cubicBezTo>
                    <a:pt x="19333" y="62800"/>
                    <a:pt x="19548" y="62603"/>
                    <a:pt x="19793" y="62387"/>
                  </a:cubicBezTo>
                  <a:cubicBezTo>
                    <a:pt x="20351" y="61875"/>
                    <a:pt x="20934" y="61368"/>
                    <a:pt x="21393" y="60763"/>
                  </a:cubicBezTo>
                  <a:cubicBezTo>
                    <a:pt x="21661" y="60420"/>
                    <a:pt x="22022" y="60181"/>
                    <a:pt x="22313" y="59890"/>
                  </a:cubicBezTo>
                  <a:cubicBezTo>
                    <a:pt x="26580" y="55495"/>
                    <a:pt x="30562" y="50838"/>
                    <a:pt x="34439" y="46134"/>
                  </a:cubicBezTo>
                  <a:cubicBezTo>
                    <a:pt x="34829" y="45651"/>
                    <a:pt x="35266" y="45238"/>
                    <a:pt x="35580" y="44702"/>
                  </a:cubicBezTo>
                  <a:cubicBezTo>
                    <a:pt x="36453" y="43759"/>
                    <a:pt x="37233" y="42740"/>
                    <a:pt x="37984" y="41722"/>
                  </a:cubicBezTo>
                  <a:cubicBezTo>
                    <a:pt x="38368" y="41308"/>
                    <a:pt x="38735" y="40872"/>
                    <a:pt x="39003" y="40389"/>
                  </a:cubicBezTo>
                  <a:cubicBezTo>
                    <a:pt x="39387" y="39923"/>
                    <a:pt x="39800" y="39486"/>
                    <a:pt x="40091" y="38980"/>
                  </a:cubicBezTo>
                  <a:cubicBezTo>
                    <a:pt x="40872" y="38060"/>
                    <a:pt x="41547" y="37088"/>
                    <a:pt x="42251" y="36116"/>
                  </a:cubicBezTo>
                  <a:cubicBezTo>
                    <a:pt x="42205" y="36093"/>
                    <a:pt x="42152" y="36046"/>
                    <a:pt x="42129" y="36023"/>
                  </a:cubicBezTo>
                  <a:cubicBezTo>
                    <a:pt x="41599" y="36552"/>
                    <a:pt x="41087" y="37088"/>
                    <a:pt x="40580" y="37647"/>
                  </a:cubicBezTo>
                  <a:cubicBezTo>
                    <a:pt x="39242" y="38881"/>
                    <a:pt x="38007" y="40214"/>
                    <a:pt x="36744" y="41553"/>
                  </a:cubicBezTo>
                  <a:cubicBezTo>
                    <a:pt x="36651" y="41646"/>
                    <a:pt x="36552" y="41722"/>
                    <a:pt x="36453" y="41815"/>
                  </a:cubicBezTo>
                  <a:cubicBezTo>
                    <a:pt x="33397" y="45069"/>
                    <a:pt x="30393" y="48364"/>
                    <a:pt x="27453" y="51711"/>
                  </a:cubicBezTo>
                  <a:cubicBezTo>
                    <a:pt x="26342" y="52997"/>
                    <a:pt x="25224" y="54261"/>
                    <a:pt x="24182" y="55570"/>
                  </a:cubicBezTo>
                  <a:cubicBezTo>
                    <a:pt x="24182" y="55594"/>
                    <a:pt x="24159" y="55617"/>
                    <a:pt x="24135" y="55640"/>
                  </a:cubicBezTo>
                  <a:cubicBezTo>
                    <a:pt x="23990" y="55763"/>
                    <a:pt x="23891" y="55885"/>
                    <a:pt x="23792" y="56054"/>
                  </a:cubicBezTo>
                  <a:cubicBezTo>
                    <a:pt x="22971" y="57003"/>
                    <a:pt x="22168" y="58021"/>
                    <a:pt x="21393" y="59040"/>
                  </a:cubicBezTo>
                  <a:cubicBezTo>
                    <a:pt x="21050" y="59424"/>
                    <a:pt x="20736" y="59837"/>
                    <a:pt x="20445" y="60274"/>
                  </a:cubicBezTo>
                  <a:cubicBezTo>
                    <a:pt x="20008" y="60833"/>
                    <a:pt x="19571" y="61392"/>
                    <a:pt x="19135" y="61951"/>
                  </a:cubicBezTo>
                  <a:cubicBezTo>
                    <a:pt x="19065" y="61927"/>
                    <a:pt x="19065" y="61852"/>
                    <a:pt x="19065" y="61782"/>
                  </a:cubicBezTo>
                  <a:cubicBezTo>
                    <a:pt x="19210" y="61514"/>
                    <a:pt x="19112" y="61223"/>
                    <a:pt x="19112" y="60932"/>
                  </a:cubicBezTo>
                  <a:cubicBezTo>
                    <a:pt x="19135" y="60763"/>
                    <a:pt x="19158" y="60618"/>
                    <a:pt x="19187" y="60443"/>
                  </a:cubicBezTo>
                  <a:cubicBezTo>
                    <a:pt x="19769" y="59814"/>
                    <a:pt x="20398" y="59232"/>
                    <a:pt x="20934" y="58551"/>
                  </a:cubicBezTo>
                  <a:lnTo>
                    <a:pt x="21126" y="58359"/>
                  </a:lnTo>
                  <a:cubicBezTo>
                    <a:pt x="23454" y="55786"/>
                    <a:pt x="25660" y="53096"/>
                    <a:pt x="27797" y="50355"/>
                  </a:cubicBezTo>
                  <a:cubicBezTo>
                    <a:pt x="28763" y="49121"/>
                    <a:pt x="29712" y="47857"/>
                    <a:pt x="30655" y="46594"/>
                  </a:cubicBezTo>
                  <a:cubicBezTo>
                    <a:pt x="30731" y="46501"/>
                    <a:pt x="30801" y="46425"/>
                    <a:pt x="30876" y="46326"/>
                  </a:cubicBezTo>
                  <a:cubicBezTo>
                    <a:pt x="31557" y="45407"/>
                    <a:pt x="32233" y="44464"/>
                    <a:pt x="32914" y="43538"/>
                  </a:cubicBezTo>
                  <a:cubicBezTo>
                    <a:pt x="33182" y="43247"/>
                    <a:pt x="33420" y="42933"/>
                    <a:pt x="33618" y="42572"/>
                  </a:cubicBezTo>
                  <a:cubicBezTo>
                    <a:pt x="34200" y="41792"/>
                    <a:pt x="34829" y="41017"/>
                    <a:pt x="35312" y="40144"/>
                  </a:cubicBezTo>
                  <a:cubicBezTo>
                    <a:pt x="35557" y="39853"/>
                    <a:pt x="35848" y="39585"/>
                    <a:pt x="35970" y="39195"/>
                  </a:cubicBezTo>
                  <a:cubicBezTo>
                    <a:pt x="36622" y="38351"/>
                    <a:pt x="37204" y="37478"/>
                    <a:pt x="37763" y="36552"/>
                  </a:cubicBezTo>
                  <a:cubicBezTo>
                    <a:pt x="37862" y="36483"/>
                    <a:pt x="37932" y="36384"/>
                    <a:pt x="37961" y="36238"/>
                  </a:cubicBezTo>
                  <a:cubicBezTo>
                    <a:pt x="37786" y="36238"/>
                    <a:pt x="37740" y="36360"/>
                    <a:pt x="37693" y="36459"/>
                  </a:cubicBezTo>
                  <a:cubicBezTo>
                    <a:pt x="37350" y="36820"/>
                    <a:pt x="37012" y="37187"/>
                    <a:pt x="36674" y="37571"/>
                  </a:cubicBezTo>
                  <a:cubicBezTo>
                    <a:pt x="36308" y="37961"/>
                    <a:pt x="35923" y="38375"/>
                    <a:pt x="35580" y="38759"/>
                  </a:cubicBezTo>
                  <a:cubicBezTo>
                    <a:pt x="32524" y="42182"/>
                    <a:pt x="29613" y="45721"/>
                    <a:pt x="26778" y="49313"/>
                  </a:cubicBezTo>
                  <a:cubicBezTo>
                    <a:pt x="25684" y="50692"/>
                    <a:pt x="24595" y="52078"/>
                    <a:pt x="23576" y="53533"/>
                  </a:cubicBezTo>
                  <a:cubicBezTo>
                    <a:pt x="22727" y="54598"/>
                    <a:pt x="21976" y="55693"/>
                    <a:pt x="21196" y="56805"/>
                  </a:cubicBezTo>
                  <a:cubicBezTo>
                    <a:pt x="20712" y="57532"/>
                    <a:pt x="20177" y="58237"/>
                    <a:pt x="19740" y="59017"/>
                  </a:cubicBezTo>
                  <a:cubicBezTo>
                    <a:pt x="19624" y="59209"/>
                    <a:pt x="19478" y="59378"/>
                    <a:pt x="19356" y="59570"/>
                  </a:cubicBezTo>
                  <a:cubicBezTo>
                    <a:pt x="19257" y="59523"/>
                    <a:pt x="19304" y="59424"/>
                    <a:pt x="19280" y="59331"/>
                  </a:cubicBezTo>
                  <a:cubicBezTo>
                    <a:pt x="19280" y="59308"/>
                    <a:pt x="19280" y="59279"/>
                    <a:pt x="19257" y="59255"/>
                  </a:cubicBezTo>
                  <a:cubicBezTo>
                    <a:pt x="19257" y="59087"/>
                    <a:pt x="19280" y="58918"/>
                    <a:pt x="19280" y="58726"/>
                  </a:cubicBezTo>
                  <a:cubicBezTo>
                    <a:pt x="19280" y="58603"/>
                    <a:pt x="19280" y="58481"/>
                    <a:pt x="19304" y="58359"/>
                  </a:cubicBezTo>
                  <a:cubicBezTo>
                    <a:pt x="19403" y="58143"/>
                    <a:pt x="19356" y="57922"/>
                    <a:pt x="19356" y="57707"/>
                  </a:cubicBezTo>
                  <a:cubicBezTo>
                    <a:pt x="19379" y="57439"/>
                    <a:pt x="19426" y="57195"/>
                    <a:pt x="19449" y="56927"/>
                  </a:cubicBezTo>
                  <a:lnTo>
                    <a:pt x="19525" y="56857"/>
                  </a:lnTo>
                  <a:cubicBezTo>
                    <a:pt x="20229" y="56106"/>
                    <a:pt x="20934" y="55378"/>
                    <a:pt x="21562" y="54575"/>
                  </a:cubicBezTo>
                  <a:cubicBezTo>
                    <a:pt x="21661" y="54505"/>
                    <a:pt x="21731" y="54406"/>
                    <a:pt x="21807" y="54331"/>
                  </a:cubicBezTo>
                  <a:cubicBezTo>
                    <a:pt x="24764" y="50960"/>
                    <a:pt x="27576" y="47467"/>
                    <a:pt x="30271" y="43905"/>
                  </a:cubicBezTo>
                  <a:cubicBezTo>
                    <a:pt x="31360" y="42426"/>
                    <a:pt x="32500" y="40971"/>
                    <a:pt x="33542" y="39463"/>
                  </a:cubicBezTo>
                  <a:cubicBezTo>
                    <a:pt x="34224" y="38613"/>
                    <a:pt x="34829" y="37740"/>
                    <a:pt x="35411" y="36867"/>
                  </a:cubicBezTo>
                  <a:cubicBezTo>
                    <a:pt x="36383" y="35609"/>
                    <a:pt x="37303" y="34300"/>
                    <a:pt x="38176" y="32937"/>
                  </a:cubicBezTo>
                  <a:cubicBezTo>
                    <a:pt x="38613" y="32355"/>
                    <a:pt x="39049" y="31773"/>
                    <a:pt x="39387" y="31144"/>
                  </a:cubicBezTo>
                  <a:cubicBezTo>
                    <a:pt x="40068" y="30248"/>
                    <a:pt x="40627" y="29299"/>
                    <a:pt x="41232" y="28356"/>
                  </a:cubicBezTo>
                  <a:cubicBezTo>
                    <a:pt x="41186" y="28333"/>
                    <a:pt x="41163" y="28310"/>
                    <a:pt x="41110" y="28280"/>
                  </a:cubicBezTo>
                  <a:cubicBezTo>
                    <a:pt x="40406" y="29084"/>
                    <a:pt x="39707" y="29858"/>
                    <a:pt x="39003" y="30661"/>
                  </a:cubicBezTo>
                  <a:cubicBezTo>
                    <a:pt x="37786" y="32041"/>
                    <a:pt x="36552" y="33426"/>
                    <a:pt x="35411" y="34882"/>
                  </a:cubicBezTo>
                  <a:cubicBezTo>
                    <a:pt x="35312" y="34975"/>
                    <a:pt x="35196" y="35074"/>
                    <a:pt x="35120" y="35196"/>
                  </a:cubicBezTo>
                  <a:cubicBezTo>
                    <a:pt x="34323" y="36139"/>
                    <a:pt x="33542" y="37088"/>
                    <a:pt x="32745" y="38031"/>
                  </a:cubicBezTo>
                  <a:cubicBezTo>
                    <a:pt x="32722" y="38008"/>
                    <a:pt x="32693" y="37984"/>
                    <a:pt x="32669" y="37961"/>
                  </a:cubicBezTo>
                  <a:cubicBezTo>
                    <a:pt x="33251" y="37088"/>
                    <a:pt x="33909" y="36261"/>
                    <a:pt x="34468" y="35365"/>
                  </a:cubicBezTo>
                  <a:cubicBezTo>
                    <a:pt x="34806" y="34905"/>
                    <a:pt x="35167" y="34492"/>
                    <a:pt x="35411" y="33956"/>
                  </a:cubicBezTo>
                  <a:cubicBezTo>
                    <a:pt x="36069" y="33159"/>
                    <a:pt x="36575" y="32285"/>
                    <a:pt x="37134" y="31412"/>
                  </a:cubicBezTo>
                  <a:cubicBezTo>
                    <a:pt x="37111" y="31412"/>
                    <a:pt x="37088" y="31389"/>
                    <a:pt x="37059" y="31366"/>
                  </a:cubicBezTo>
                  <a:cubicBezTo>
                    <a:pt x="36575" y="31872"/>
                    <a:pt x="36116" y="32408"/>
                    <a:pt x="35632" y="32937"/>
                  </a:cubicBezTo>
                  <a:cubicBezTo>
                    <a:pt x="34561" y="34078"/>
                    <a:pt x="33519" y="35295"/>
                    <a:pt x="32500" y="36506"/>
                  </a:cubicBezTo>
                  <a:cubicBezTo>
                    <a:pt x="32378" y="36628"/>
                    <a:pt x="32256" y="36750"/>
                    <a:pt x="32163" y="36896"/>
                  </a:cubicBezTo>
                  <a:cubicBezTo>
                    <a:pt x="29957" y="39486"/>
                    <a:pt x="27797" y="42135"/>
                    <a:pt x="25684" y="44801"/>
                  </a:cubicBezTo>
                  <a:cubicBezTo>
                    <a:pt x="24717" y="46035"/>
                    <a:pt x="23745" y="47252"/>
                    <a:pt x="22872" y="48509"/>
                  </a:cubicBezTo>
                  <a:cubicBezTo>
                    <a:pt x="22750" y="48608"/>
                    <a:pt x="22680" y="48707"/>
                    <a:pt x="22628" y="48853"/>
                  </a:cubicBezTo>
                  <a:cubicBezTo>
                    <a:pt x="21999" y="49650"/>
                    <a:pt x="21393" y="50477"/>
                    <a:pt x="20835" y="51350"/>
                  </a:cubicBezTo>
                  <a:cubicBezTo>
                    <a:pt x="20712" y="51420"/>
                    <a:pt x="20666" y="51542"/>
                    <a:pt x="20590" y="51664"/>
                  </a:cubicBezTo>
                  <a:cubicBezTo>
                    <a:pt x="20520" y="51711"/>
                    <a:pt x="20445" y="51787"/>
                    <a:pt x="20445" y="51886"/>
                  </a:cubicBezTo>
                  <a:cubicBezTo>
                    <a:pt x="20229" y="52078"/>
                    <a:pt x="20154" y="52369"/>
                    <a:pt x="19915" y="52538"/>
                  </a:cubicBezTo>
                  <a:lnTo>
                    <a:pt x="19839" y="52468"/>
                  </a:lnTo>
                  <a:lnTo>
                    <a:pt x="19839" y="52439"/>
                  </a:lnTo>
                  <a:cubicBezTo>
                    <a:pt x="19985" y="52346"/>
                    <a:pt x="19915" y="52200"/>
                    <a:pt x="19915" y="52078"/>
                  </a:cubicBezTo>
                  <a:cubicBezTo>
                    <a:pt x="19938" y="51955"/>
                    <a:pt x="19938" y="51857"/>
                    <a:pt x="19961" y="51740"/>
                  </a:cubicBezTo>
                  <a:cubicBezTo>
                    <a:pt x="19985" y="51618"/>
                    <a:pt x="19985" y="51496"/>
                    <a:pt x="19985" y="51373"/>
                  </a:cubicBezTo>
                  <a:cubicBezTo>
                    <a:pt x="20008" y="51274"/>
                    <a:pt x="20008" y="51205"/>
                    <a:pt x="20031" y="51106"/>
                  </a:cubicBezTo>
                  <a:cubicBezTo>
                    <a:pt x="20084" y="50960"/>
                    <a:pt x="20084" y="50815"/>
                    <a:pt x="20060" y="50646"/>
                  </a:cubicBezTo>
                  <a:cubicBezTo>
                    <a:pt x="20084" y="50576"/>
                    <a:pt x="20107" y="50500"/>
                    <a:pt x="20130" y="50401"/>
                  </a:cubicBezTo>
                  <a:cubicBezTo>
                    <a:pt x="20177" y="50285"/>
                    <a:pt x="20177" y="50163"/>
                    <a:pt x="20299" y="50017"/>
                  </a:cubicBezTo>
                  <a:cubicBezTo>
                    <a:pt x="20811" y="49528"/>
                    <a:pt x="21318" y="49045"/>
                    <a:pt x="21708" y="48463"/>
                  </a:cubicBezTo>
                  <a:cubicBezTo>
                    <a:pt x="21999" y="48148"/>
                    <a:pt x="22313" y="47834"/>
                    <a:pt x="22604" y="47491"/>
                  </a:cubicBezTo>
                  <a:cubicBezTo>
                    <a:pt x="24787" y="45046"/>
                    <a:pt x="26900" y="42496"/>
                    <a:pt x="28909" y="39923"/>
                  </a:cubicBezTo>
                  <a:cubicBezTo>
                    <a:pt x="30562" y="37816"/>
                    <a:pt x="32209" y="35679"/>
                    <a:pt x="33787" y="33520"/>
                  </a:cubicBezTo>
                  <a:cubicBezTo>
                    <a:pt x="34876" y="32163"/>
                    <a:pt x="35871" y="30731"/>
                    <a:pt x="36866" y="29328"/>
                  </a:cubicBezTo>
                  <a:cubicBezTo>
                    <a:pt x="36913" y="29299"/>
                    <a:pt x="36913" y="29229"/>
                    <a:pt x="36913" y="29183"/>
                  </a:cubicBezTo>
                  <a:cubicBezTo>
                    <a:pt x="37571" y="28455"/>
                    <a:pt x="38106" y="27652"/>
                    <a:pt x="38636" y="26825"/>
                  </a:cubicBezTo>
                  <a:cubicBezTo>
                    <a:pt x="39073" y="26243"/>
                    <a:pt x="39486" y="25661"/>
                    <a:pt x="39853" y="25032"/>
                  </a:cubicBezTo>
                  <a:cubicBezTo>
                    <a:pt x="40528" y="24136"/>
                    <a:pt x="41110" y="23164"/>
                    <a:pt x="41716" y="22244"/>
                  </a:cubicBezTo>
                  <a:cubicBezTo>
                    <a:pt x="41692" y="22221"/>
                    <a:pt x="41669" y="22197"/>
                    <a:pt x="41646" y="22168"/>
                  </a:cubicBezTo>
                  <a:cubicBezTo>
                    <a:pt x="41133" y="22727"/>
                    <a:pt x="40627" y="23286"/>
                    <a:pt x="40115" y="23845"/>
                  </a:cubicBezTo>
                  <a:cubicBezTo>
                    <a:pt x="39707" y="24305"/>
                    <a:pt x="39294" y="24741"/>
                    <a:pt x="38881" y="25201"/>
                  </a:cubicBezTo>
                  <a:cubicBezTo>
                    <a:pt x="38176" y="26028"/>
                    <a:pt x="37449" y="26854"/>
                    <a:pt x="36744" y="27675"/>
                  </a:cubicBezTo>
                  <a:cubicBezTo>
                    <a:pt x="36599" y="27774"/>
                    <a:pt x="36476" y="27896"/>
                    <a:pt x="36407" y="28065"/>
                  </a:cubicBezTo>
                  <a:cubicBezTo>
                    <a:pt x="36238" y="28234"/>
                    <a:pt x="36069" y="28403"/>
                    <a:pt x="35947" y="28624"/>
                  </a:cubicBezTo>
                  <a:cubicBezTo>
                    <a:pt x="35848" y="28694"/>
                    <a:pt x="35749" y="28793"/>
                    <a:pt x="35679" y="28892"/>
                  </a:cubicBezTo>
                  <a:cubicBezTo>
                    <a:pt x="32891" y="32163"/>
                    <a:pt x="30172" y="35487"/>
                    <a:pt x="27552" y="38858"/>
                  </a:cubicBezTo>
                  <a:cubicBezTo>
                    <a:pt x="26510" y="40191"/>
                    <a:pt x="25468" y="41501"/>
                    <a:pt x="24519" y="42886"/>
                  </a:cubicBezTo>
                  <a:cubicBezTo>
                    <a:pt x="23600" y="44050"/>
                    <a:pt x="22750" y="45261"/>
                    <a:pt x="21923" y="46501"/>
                  </a:cubicBezTo>
                  <a:cubicBezTo>
                    <a:pt x="21830" y="46571"/>
                    <a:pt x="21708" y="46647"/>
                    <a:pt x="21708" y="46792"/>
                  </a:cubicBezTo>
                  <a:cubicBezTo>
                    <a:pt x="21609" y="46938"/>
                    <a:pt x="21516" y="47054"/>
                    <a:pt x="21417" y="47200"/>
                  </a:cubicBezTo>
                  <a:cubicBezTo>
                    <a:pt x="21050" y="47665"/>
                    <a:pt x="20811" y="48195"/>
                    <a:pt x="20398" y="48632"/>
                  </a:cubicBezTo>
                  <a:cubicBezTo>
                    <a:pt x="20351" y="48439"/>
                    <a:pt x="20398" y="48247"/>
                    <a:pt x="20445" y="48049"/>
                  </a:cubicBezTo>
                  <a:cubicBezTo>
                    <a:pt x="20468" y="47927"/>
                    <a:pt x="20468" y="47811"/>
                    <a:pt x="20445" y="47689"/>
                  </a:cubicBezTo>
                  <a:cubicBezTo>
                    <a:pt x="20590" y="47444"/>
                    <a:pt x="20520" y="47153"/>
                    <a:pt x="20613" y="46885"/>
                  </a:cubicBezTo>
                  <a:cubicBezTo>
                    <a:pt x="20712" y="46740"/>
                    <a:pt x="20811" y="46617"/>
                    <a:pt x="20904" y="46501"/>
                  </a:cubicBezTo>
                  <a:cubicBezTo>
                    <a:pt x="21586" y="45698"/>
                    <a:pt x="22290" y="44923"/>
                    <a:pt x="22895" y="44074"/>
                  </a:cubicBezTo>
                  <a:cubicBezTo>
                    <a:pt x="22942" y="44027"/>
                    <a:pt x="22971" y="43998"/>
                    <a:pt x="23018" y="43975"/>
                  </a:cubicBezTo>
                  <a:cubicBezTo>
                    <a:pt x="25538" y="40796"/>
                    <a:pt x="27919" y="37548"/>
                    <a:pt x="30219" y="34224"/>
                  </a:cubicBezTo>
                  <a:cubicBezTo>
                    <a:pt x="31726" y="32041"/>
                    <a:pt x="33228" y="29858"/>
                    <a:pt x="34637" y="27628"/>
                  </a:cubicBezTo>
                  <a:cubicBezTo>
                    <a:pt x="35487" y="26389"/>
                    <a:pt x="36308" y="25154"/>
                    <a:pt x="37059" y="23868"/>
                  </a:cubicBezTo>
                  <a:cubicBezTo>
                    <a:pt x="37303" y="23577"/>
                    <a:pt x="37524" y="23263"/>
                    <a:pt x="37670" y="22896"/>
                  </a:cubicBezTo>
                  <a:cubicBezTo>
                    <a:pt x="37908" y="22558"/>
                    <a:pt x="38153" y="22197"/>
                    <a:pt x="38368" y="21830"/>
                  </a:cubicBezTo>
                  <a:cubicBezTo>
                    <a:pt x="38735" y="21202"/>
                    <a:pt x="39195" y="20620"/>
                    <a:pt x="39486" y="19939"/>
                  </a:cubicBezTo>
                  <a:cubicBezTo>
                    <a:pt x="40190" y="18897"/>
                    <a:pt x="40796" y="17831"/>
                    <a:pt x="41378" y="16737"/>
                  </a:cubicBezTo>
                  <a:cubicBezTo>
                    <a:pt x="41477" y="16638"/>
                    <a:pt x="41523" y="16545"/>
                    <a:pt x="41547" y="16399"/>
                  </a:cubicBezTo>
                  <a:lnTo>
                    <a:pt x="41547" y="16399"/>
                  </a:lnTo>
                  <a:cubicBezTo>
                    <a:pt x="41401" y="16446"/>
                    <a:pt x="41331" y="16545"/>
                    <a:pt x="41279" y="16638"/>
                  </a:cubicBezTo>
                  <a:cubicBezTo>
                    <a:pt x="40819" y="17220"/>
                    <a:pt x="40336" y="17779"/>
                    <a:pt x="39876" y="18361"/>
                  </a:cubicBezTo>
                  <a:cubicBezTo>
                    <a:pt x="39678" y="18606"/>
                    <a:pt x="39486" y="18821"/>
                    <a:pt x="39294" y="19065"/>
                  </a:cubicBezTo>
                  <a:cubicBezTo>
                    <a:pt x="38491" y="20107"/>
                    <a:pt x="37693" y="21149"/>
                    <a:pt x="36890" y="22197"/>
                  </a:cubicBezTo>
                  <a:cubicBezTo>
                    <a:pt x="36820" y="22290"/>
                    <a:pt x="36721" y="22366"/>
                    <a:pt x="36651" y="22488"/>
                  </a:cubicBezTo>
                  <a:cubicBezTo>
                    <a:pt x="34148" y="25737"/>
                    <a:pt x="31726" y="29060"/>
                    <a:pt x="29374" y="32408"/>
                  </a:cubicBezTo>
                  <a:cubicBezTo>
                    <a:pt x="28327" y="33910"/>
                    <a:pt x="27285" y="35388"/>
                    <a:pt x="26318" y="36919"/>
                  </a:cubicBezTo>
                  <a:cubicBezTo>
                    <a:pt x="25591" y="37961"/>
                    <a:pt x="24910" y="39003"/>
                    <a:pt x="24281" y="40068"/>
                  </a:cubicBezTo>
                  <a:cubicBezTo>
                    <a:pt x="24228" y="40121"/>
                    <a:pt x="24182" y="40191"/>
                    <a:pt x="24159" y="40243"/>
                  </a:cubicBezTo>
                  <a:cubicBezTo>
                    <a:pt x="23355" y="41477"/>
                    <a:pt x="22581" y="42717"/>
                    <a:pt x="21877" y="43998"/>
                  </a:cubicBezTo>
                  <a:cubicBezTo>
                    <a:pt x="21487" y="44557"/>
                    <a:pt x="21149" y="45162"/>
                    <a:pt x="20858" y="45797"/>
                  </a:cubicBezTo>
                  <a:cubicBezTo>
                    <a:pt x="20736" y="45744"/>
                    <a:pt x="20811" y="45628"/>
                    <a:pt x="20759" y="45552"/>
                  </a:cubicBezTo>
                  <a:cubicBezTo>
                    <a:pt x="20759" y="45529"/>
                    <a:pt x="20788" y="45506"/>
                    <a:pt x="20788" y="45482"/>
                  </a:cubicBezTo>
                  <a:cubicBezTo>
                    <a:pt x="20904" y="45360"/>
                    <a:pt x="20858" y="45238"/>
                    <a:pt x="20835" y="45092"/>
                  </a:cubicBezTo>
                  <a:cubicBezTo>
                    <a:pt x="20904" y="44778"/>
                    <a:pt x="20957" y="44464"/>
                    <a:pt x="21003" y="44143"/>
                  </a:cubicBezTo>
                  <a:cubicBezTo>
                    <a:pt x="21102" y="43491"/>
                    <a:pt x="21225" y="42863"/>
                    <a:pt x="21318" y="42205"/>
                  </a:cubicBezTo>
                  <a:cubicBezTo>
                    <a:pt x="21754" y="41745"/>
                    <a:pt x="22214" y="41308"/>
                    <a:pt x="22505" y="40703"/>
                  </a:cubicBezTo>
                  <a:cubicBezTo>
                    <a:pt x="23041" y="40243"/>
                    <a:pt x="23408" y="39661"/>
                    <a:pt x="23844" y="39102"/>
                  </a:cubicBezTo>
                  <a:cubicBezTo>
                    <a:pt x="25270" y="37187"/>
                    <a:pt x="26633" y="35196"/>
                    <a:pt x="27919" y="33182"/>
                  </a:cubicBezTo>
                  <a:cubicBezTo>
                    <a:pt x="28036" y="33036"/>
                    <a:pt x="28158" y="32891"/>
                    <a:pt x="28210" y="32699"/>
                  </a:cubicBezTo>
                  <a:cubicBezTo>
                    <a:pt x="28740" y="31994"/>
                    <a:pt x="29200" y="31220"/>
                    <a:pt x="29666" y="30440"/>
                  </a:cubicBezTo>
                  <a:cubicBezTo>
                    <a:pt x="30050" y="29858"/>
                    <a:pt x="30416" y="29253"/>
                    <a:pt x="30731" y="28647"/>
                  </a:cubicBezTo>
                  <a:cubicBezTo>
                    <a:pt x="30801" y="28548"/>
                    <a:pt x="30900" y="28455"/>
                    <a:pt x="30876" y="28310"/>
                  </a:cubicBezTo>
                  <a:lnTo>
                    <a:pt x="30876" y="28310"/>
                  </a:lnTo>
                  <a:cubicBezTo>
                    <a:pt x="30754" y="28379"/>
                    <a:pt x="30684" y="28455"/>
                    <a:pt x="30632" y="28548"/>
                  </a:cubicBezTo>
                  <a:cubicBezTo>
                    <a:pt x="30463" y="28793"/>
                    <a:pt x="30271" y="29008"/>
                    <a:pt x="30073" y="29253"/>
                  </a:cubicBezTo>
                  <a:cubicBezTo>
                    <a:pt x="30050" y="29276"/>
                    <a:pt x="30026" y="29299"/>
                    <a:pt x="30003" y="29328"/>
                  </a:cubicBezTo>
                  <a:cubicBezTo>
                    <a:pt x="28740" y="30900"/>
                    <a:pt x="27552" y="32501"/>
                    <a:pt x="26388" y="34131"/>
                  </a:cubicBezTo>
                  <a:cubicBezTo>
                    <a:pt x="25492" y="35365"/>
                    <a:pt x="24595" y="36576"/>
                    <a:pt x="23815" y="37862"/>
                  </a:cubicBezTo>
                  <a:cubicBezTo>
                    <a:pt x="23553" y="38206"/>
                    <a:pt x="23309" y="38567"/>
                    <a:pt x="23117" y="38957"/>
                  </a:cubicBezTo>
                  <a:cubicBezTo>
                    <a:pt x="22727" y="39463"/>
                    <a:pt x="22360" y="39999"/>
                    <a:pt x="22098" y="40581"/>
                  </a:cubicBezTo>
                  <a:cubicBezTo>
                    <a:pt x="21923" y="40825"/>
                    <a:pt x="21778" y="41064"/>
                    <a:pt x="21632" y="41308"/>
                  </a:cubicBezTo>
                  <a:cubicBezTo>
                    <a:pt x="21586" y="41285"/>
                    <a:pt x="21562" y="41262"/>
                    <a:pt x="21539" y="41233"/>
                  </a:cubicBezTo>
                  <a:cubicBezTo>
                    <a:pt x="21562" y="41087"/>
                    <a:pt x="21586" y="40942"/>
                    <a:pt x="21609" y="40825"/>
                  </a:cubicBezTo>
                  <a:cubicBezTo>
                    <a:pt x="21807" y="39777"/>
                    <a:pt x="21999" y="38759"/>
                    <a:pt x="22191" y="37740"/>
                  </a:cubicBezTo>
                  <a:cubicBezTo>
                    <a:pt x="22971" y="36942"/>
                    <a:pt x="23769" y="36116"/>
                    <a:pt x="24450" y="35219"/>
                  </a:cubicBezTo>
                  <a:cubicBezTo>
                    <a:pt x="24572" y="35097"/>
                    <a:pt x="24688" y="35004"/>
                    <a:pt x="24787" y="34905"/>
                  </a:cubicBezTo>
                  <a:cubicBezTo>
                    <a:pt x="25928" y="33572"/>
                    <a:pt x="27046" y="32239"/>
                    <a:pt x="28111" y="30853"/>
                  </a:cubicBezTo>
                  <a:cubicBezTo>
                    <a:pt x="29252" y="29445"/>
                    <a:pt x="30364" y="28018"/>
                    <a:pt x="31435" y="26534"/>
                  </a:cubicBezTo>
                  <a:cubicBezTo>
                    <a:pt x="31942" y="25859"/>
                    <a:pt x="32454" y="25201"/>
                    <a:pt x="32960" y="24526"/>
                  </a:cubicBezTo>
                  <a:cubicBezTo>
                    <a:pt x="33182" y="24206"/>
                    <a:pt x="33473" y="23915"/>
                    <a:pt x="33618" y="23530"/>
                  </a:cubicBezTo>
                  <a:cubicBezTo>
                    <a:pt x="34177" y="22896"/>
                    <a:pt x="34637" y="22197"/>
                    <a:pt x="35097" y="21493"/>
                  </a:cubicBezTo>
                  <a:cubicBezTo>
                    <a:pt x="35289" y="21179"/>
                    <a:pt x="35603" y="20934"/>
                    <a:pt x="35725" y="20544"/>
                  </a:cubicBezTo>
                  <a:cubicBezTo>
                    <a:pt x="35871" y="20305"/>
                    <a:pt x="36139" y="20160"/>
                    <a:pt x="36214" y="19840"/>
                  </a:cubicBezTo>
                  <a:cubicBezTo>
                    <a:pt x="36529" y="19380"/>
                    <a:pt x="36843" y="18920"/>
                    <a:pt x="37134" y="18460"/>
                  </a:cubicBezTo>
                  <a:cubicBezTo>
                    <a:pt x="37204" y="18384"/>
                    <a:pt x="37326" y="18314"/>
                    <a:pt x="37256" y="18215"/>
                  </a:cubicBezTo>
                  <a:cubicBezTo>
                    <a:pt x="37245" y="18208"/>
                    <a:pt x="37233" y="18205"/>
                    <a:pt x="37222" y="18205"/>
                  </a:cubicBezTo>
                  <a:cubicBezTo>
                    <a:pt x="37160" y="18205"/>
                    <a:pt x="37103" y="18302"/>
                    <a:pt x="37059" y="18361"/>
                  </a:cubicBezTo>
                  <a:cubicBezTo>
                    <a:pt x="36651" y="18798"/>
                    <a:pt x="36214" y="19234"/>
                    <a:pt x="35824" y="19694"/>
                  </a:cubicBezTo>
                  <a:cubicBezTo>
                    <a:pt x="34369" y="21516"/>
                    <a:pt x="32669" y="23041"/>
                    <a:pt x="30923" y="24572"/>
                  </a:cubicBezTo>
                  <a:cubicBezTo>
                    <a:pt x="29666" y="25690"/>
                    <a:pt x="28426" y="26854"/>
                    <a:pt x="27238" y="28065"/>
                  </a:cubicBezTo>
                  <a:cubicBezTo>
                    <a:pt x="26219" y="29037"/>
                    <a:pt x="25224" y="30056"/>
                    <a:pt x="24304" y="31121"/>
                  </a:cubicBezTo>
                  <a:cubicBezTo>
                    <a:pt x="24060" y="31267"/>
                    <a:pt x="23961" y="31581"/>
                    <a:pt x="23670" y="31703"/>
                  </a:cubicBezTo>
                  <a:cubicBezTo>
                    <a:pt x="23600" y="31412"/>
                    <a:pt x="23792" y="31168"/>
                    <a:pt x="23815" y="30900"/>
                  </a:cubicBezTo>
                  <a:cubicBezTo>
                    <a:pt x="23990" y="30440"/>
                    <a:pt x="23961" y="29934"/>
                    <a:pt x="24304" y="29544"/>
                  </a:cubicBezTo>
                  <a:cubicBezTo>
                    <a:pt x="24979" y="28863"/>
                    <a:pt x="25660" y="28164"/>
                    <a:pt x="26243" y="27361"/>
                  </a:cubicBezTo>
                  <a:cubicBezTo>
                    <a:pt x="26365" y="27262"/>
                    <a:pt x="26487" y="27145"/>
                    <a:pt x="26609" y="27023"/>
                  </a:cubicBezTo>
                  <a:cubicBezTo>
                    <a:pt x="27384" y="26097"/>
                    <a:pt x="28158" y="25201"/>
                    <a:pt x="28909" y="24258"/>
                  </a:cubicBezTo>
                  <a:cubicBezTo>
                    <a:pt x="30632" y="22197"/>
                    <a:pt x="32285" y="20084"/>
                    <a:pt x="33857" y="17901"/>
                  </a:cubicBezTo>
                  <a:cubicBezTo>
                    <a:pt x="34078" y="17633"/>
                    <a:pt x="34323" y="17366"/>
                    <a:pt x="34468" y="17028"/>
                  </a:cubicBezTo>
                  <a:cubicBezTo>
                    <a:pt x="34975" y="16469"/>
                    <a:pt x="35411" y="15864"/>
                    <a:pt x="35801" y="15235"/>
                  </a:cubicBezTo>
                  <a:cubicBezTo>
                    <a:pt x="36214" y="14775"/>
                    <a:pt x="36552" y="14240"/>
                    <a:pt x="36890" y="13727"/>
                  </a:cubicBezTo>
                  <a:cubicBezTo>
                    <a:pt x="37256" y="13198"/>
                    <a:pt x="37693" y="12685"/>
                    <a:pt x="37984" y="12080"/>
                  </a:cubicBezTo>
                  <a:cubicBezTo>
                    <a:pt x="38252" y="11812"/>
                    <a:pt x="38467" y="11498"/>
                    <a:pt x="38636" y="11160"/>
                  </a:cubicBezTo>
                  <a:cubicBezTo>
                    <a:pt x="38881" y="10817"/>
                    <a:pt x="39125" y="10456"/>
                    <a:pt x="39364" y="10089"/>
                  </a:cubicBezTo>
                  <a:cubicBezTo>
                    <a:pt x="39341" y="10089"/>
                    <a:pt x="39317" y="10066"/>
                    <a:pt x="39271" y="10042"/>
                  </a:cubicBezTo>
                  <a:cubicBezTo>
                    <a:pt x="39026" y="10310"/>
                    <a:pt x="38782" y="10578"/>
                    <a:pt x="38543" y="10846"/>
                  </a:cubicBezTo>
                  <a:cubicBezTo>
                    <a:pt x="38200" y="11207"/>
                    <a:pt x="37862" y="11573"/>
                    <a:pt x="37548" y="11958"/>
                  </a:cubicBezTo>
                  <a:cubicBezTo>
                    <a:pt x="35824" y="13873"/>
                    <a:pt x="34177" y="15840"/>
                    <a:pt x="32547" y="17831"/>
                  </a:cubicBezTo>
                  <a:cubicBezTo>
                    <a:pt x="31458" y="19188"/>
                    <a:pt x="30341" y="20521"/>
                    <a:pt x="29299" y="21929"/>
                  </a:cubicBezTo>
                  <a:cubicBezTo>
                    <a:pt x="29083" y="22145"/>
                    <a:pt x="28909" y="22389"/>
                    <a:pt x="28740" y="22657"/>
                  </a:cubicBezTo>
                  <a:cubicBezTo>
                    <a:pt x="28233" y="23263"/>
                    <a:pt x="27774" y="23891"/>
                    <a:pt x="27337" y="24549"/>
                  </a:cubicBezTo>
                  <a:cubicBezTo>
                    <a:pt x="27215" y="24619"/>
                    <a:pt x="27139" y="24718"/>
                    <a:pt x="27093" y="24863"/>
                  </a:cubicBezTo>
                  <a:cubicBezTo>
                    <a:pt x="26994" y="24933"/>
                    <a:pt x="26924" y="25055"/>
                    <a:pt x="26871" y="25178"/>
                  </a:cubicBezTo>
                  <a:cubicBezTo>
                    <a:pt x="26120" y="26150"/>
                    <a:pt x="25416" y="27145"/>
                    <a:pt x="24764" y="28164"/>
                  </a:cubicBezTo>
                  <a:cubicBezTo>
                    <a:pt x="24702" y="28202"/>
                    <a:pt x="24660" y="28240"/>
                    <a:pt x="24592" y="28240"/>
                  </a:cubicBezTo>
                  <a:cubicBezTo>
                    <a:pt x="24577" y="28240"/>
                    <a:pt x="24561" y="28238"/>
                    <a:pt x="24543" y="28234"/>
                  </a:cubicBezTo>
                  <a:cubicBezTo>
                    <a:pt x="24595" y="28065"/>
                    <a:pt x="24642" y="27920"/>
                    <a:pt x="24688" y="27751"/>
                  </a:cubicBezTo>
                  <a:cubicBezTo>
                    <a:pt x="24933" y="27023"/>
                    <a:pt x="25078" y="26243"/>
                    <a:pt x="25393" y="25515"/>
                  </a:cubicBezTo>
                  <a:cubicBezTo>
                    <a:pt x="25882" y="25079"/>
                    <a:pt x="26342" y="24619"/>
                    <a:pt x="26702" y="24089"/>
                  </a:cubicBezTo>
                  <a:cubicBezTo>
                    <a:pt x="27139" y="23722"/>
                    <a:pt x="27483" y="23263"/>
                    <a:pt x="27843" y="22849"/>
                  </a:cubicBezTo>
                  <a:cubicBezTo>
                    <a:pt x="29083" y="21394"/>
                    <a:pt x="30294" y="19915"/>
                    <a:pt x="31435" y="18384"/>
                  </a:cubicBezTo>
                  <a:cubicBezTo>
                    <a:pt x="31918" y="17831"/>
                    <a:pt x="32332" y="17249"/>
                    <a:pt x="32768" y="16638"/>
                  </a:cubicBezTo>
                  <a:cubicBezTo>
                    <a:pt x="33182" y="16131"/>
                    <a:pt x="33566" y="15619"/>
                    <a:pt x="33909" y="15066"/>
                  </a:cubicBezTo>
                  <a:cubicBezTo>
                    <a:pt x="34177" y="14746"/>
                    <a:pt x="34439" y="14432"/>
                    <a:pt x="34614" y="14047"/>
                  </a:cubicBezTo>
                  <a:cubicBezTo>
                    <a:pt x="34707" y="13925"/>
                    <a:pt x="34876" y="13850"/>
                    <a:pt x="34876" y="13657"/>
                  </a:cubicBezTo>
                  <a:cubicBezTo>
                    <a:pt x="35021" y="13390"/>
                    <a:pt x="35266" y="13198"/>
                    <a:pt x="35341" y="12883"/>
                  </a:cubicBezTo>
                  <a:cubicBezTo>
                    <a:pt x="35326" y="12881"/>
                    <a:pt x="35312" y="12880"/>
                    <a:pt x="35299" y="12880"/>
                  </a:cubicBezTo>
                  <a:cubicBezTo>
                    <a:pt x="35111" y="12880"/>
                    <a:pt x="35044" y="13058"/>
                    <a:pt x="34951" y="13145"/>
                  </a:cubicBezTo>
                  <a:cubicBezTo>
                    <a:pt x="33473" y="14822"/>
                    <a:pt x="31994" y="16492"/>
                    <a:pt x="30585" y="18215"/>
                  </a:cubicBezTo>
                  <a:cubicBezTo>
                    <a:pt x="29613" y="19432"/>
                    <a:pt x="28618" y="20620"/>
                    <a:pt x="27721" y="21877"/>
                  </a:cubicBezTo>
                  <a:cubicBezTo>
                    <a:pt x="27453" y="22168"/>
                    <a:pt x="27215" y="22488"/>
                    <a:pt x="27017" y="22826"/>
                  </a:cubicBezTo>
                  <a:cubicBezTo>
                    <a:pt x="26924" y="22948"/>
                    <a:pt x="26825" y="23041"/>
                    <a:pt x="26726" y="23164"/>
                  </a:cubicBezTo>
                  <a:cubicBezTo>
                    <a:pt x="26388" y="23623"/>
                    <a:pt x="26120" y="24136"/>
                    <a:pt x="25707" y="24572"/>
                  </a:cubicBezTo>
                  <a:cubicBezTo>
                    <a:pt x="25829" y="23798"/>
                    <a:pt x="26097" y="23070"/>
                    <a:pt x="26411" y="22366"/>
                  </a:cubicBezTo>
                  <a:cubicBezTo>
                    <a:pt x="26825" y="21999"/>
                    <a:pt x="27162" y="21586"/>
                    <a:pt x="27506" y="21179"/>
                  </a:cubicBezTo>
                  <a:cubicBezTo>
                    <a:pt x="28257" y="20375"/>
                    <a:pt x="28961" y="19525"/>
                    <a:pt x="29666" y="18675"/>
                  </a:cubicBezTo>
                  <a:cubicBezTo>
                    <a:pt x="30999" y="17028"/>
                    <a:pt x="32308" y="15381"/>
                    <a:pt x="33542" y="13681"/>
                  </a:cubicBezTo>
                  <a:cubicBezTo>
                    <a:pt x="34614" y="12301"/>
                    <a:pt x="35656" y="10892"/>
                    <a:pt x="36599" y="9437"/>
                  </a:cubicBezTo>
                  <a:cubicBezTo>
                    <a:pt x="36797" y="9216"/>
                    <a:pt x="36989" y="9000"/>
                    <a:pt x="37059" y="8733"/>
                  </a:cubicBezTo>
                  <a:cubicBezTo>
                    <a:pt x="37256" y="8372"/>
                    <a:pt x="37571" y="8104"/>
                    <a:pt x="37693" y="7714"/>
                  </a:cubicBezTo>
                  <a:lnTo>
                    <a:pt x="37693" y="7714"/>
                  </a:lnTo>
                  <a:cubicBezTo>
                    <a:pt x="37379" y="7737"/>
                    <a:pt x="37303" y="8028"/>
                    <a:pt x="37134" y="8197"/>
                  </a:cubicBezTo>
                  <a:cubicBezTo>
                    <a:pt x="35365" y="10141"/>
                    <a:pt x="33688" y="12156"/>
                    <a:pt x="32041" y="14193"/>
                  </a:cubicBezTo>
                  <a:cubicBezTo>
                    <a:pt x="30975" y="15526"/>
                    <a:pt x="29881" y="16859"/>
                    <a:pt x="28885" y="18268"/>
                  </a:cubicBezTo>
                  <a:cubicBezTo>
                    <a:pt x="28571" y="18629"/>
                    <a:pt x="28280" y="19019"/>
                    <a:pt x="28036" y="19455"/>
                  </a:cubicBezTo>
                  <a:cubicBezTo>
                    <a:pt x="27942" y="19549"/>
                    <a:pt x="27843" y="19671"/>
                    <a:pt x="27744" y="19793"/>
                  </a:cubicBezTo>
                  <a:cubicBezTo>
                    <a:pt x="27483" y="20131"/>
                    <a:pt x="27308" y="20567"/>
                    <a:pt x="26947" y="20835"/>
                  </a:cubicBezTo>
                  <a:cubicBezTo>
                    <a:pt x="26970" y="20742"/>
                    <a:pt x="26970" y="20643"/>
                    <a:pt x="26994" y="20567"/>
                  </a:cubicBezTo>
                  <a:cubicBezTo>
                    <a:pt x="27576" y="18996"/>
                    <a:pt x="28158" y="17418"/>
                    <a:pt x="28816" y="15887"/>
                  </a:cubicBezTo>
                  <a:cubicBezTo>
                    <a:pt x="28885" y="15695"/>
                    <a:pt x="28984" y="15503"/>
                    <a:pt x="29153" y="15381"/>
                  </a:cubicBezTo>
                  <a:cubicBezTo>
                    <a:pt x="29491" y="15113"/>
                    <a:pt x="29735" y="14775"/>
                    <a:pt x="30003" y="14432"/>
                  </a:cubicBezTo>
                  <a:cubicBezTo>
                    <a:pt x="30923" y="13489"/>
                    <a:pt x="31773" y="12447"/>
                    <a:pt x="32599" y="11428"/>
                  </a:cubicBezTo>
                  <a:cubicBezTo>
                    <a:pt x="33810" y="9920"/>
                    <a:pt x="34998" y="8418"/>
                    <a:pt x="36139" y="6864"/>
                  </a:cubicBezTo>
                  <a:cubicBezTo>
                    <a:pt x="36622" y="6259"/>
                    <a:pt x="37111" y="5630"/>
                    <a:pt x="37524" y="4972"/>
                  </a:cubicBezTo>
                  <a:cubicBezTo>
                    <a:pt x="37932" y="4489"/>
                    <a:pt x="38275" y="3977"/>
                    <a:pt x="38613" y="3470"/>
                  </a:cubicBezTo>
                  <a:cubicBezTo>
                    <a:pt x="38881" y="3104"/>
                    <a:pt x="39172" y="2789"/>
                    <a:pt x="39341" y="2376"/>
                  </a:cubicBezTo>
                  <a:cubicBezTo>
                    <a:pt x="39707" y="1893"/>
                    <a:pt x="40068" y="1433"/>
                    <a:pt x="40359" y="897"/>
                  </a:cubicBezTo>
                  <a:cubicBezTo>
                    <a:pt x="40481" y="775"/>
                    <a:pt x="40580" y="659"/>
                    <a:pt x="40627" y="461"/>
                  </a:cubicBezTo>
                  <a:lnTo>
                    <a:pt x="40627" y="461"/>
                  </a:lnTo>
                  <a:cubicBezTo>
                    <a:pt x="40435" y="560"/>
                    <a:pt x="40336" y="682"/>
                    <a:pt x="40260" y="804"/>
                  </a:cubicBezTo>
                  <a:cubicBezTo>
                    <a:pt x="39998" y="1095"/>
                    <a:pt x="39731" y="1386"/>
                    <a:pt x="39486" y="1677"/>
                  </a:cubicBezTo>
                  <a:cubicBezTo>
                    <a:pt x="38881" y="2259"/>
                    <a:pt x="38368" y="2888"/>
                    <a:pt x="37839" y="3517"/>
                  </a:cubicBezTo>
                  <a:cubicBezTo>
                    <a:pt x="36599" y="4972"/>
                    <a:pt x="35365" y="6404"/>
                    <a:pt x="34224" y="7906"/>
                  </a:cubicBezTo>
                  <a:cubicBezTo>
                    <a:pt x="33350" y="8954"/>
                    <a:pt x="32500" y="10019"/>
                    <a:pt x="31726" y="11137"/>
                  </a:cubicBezTo>
                  <a:cubicBezTo>
                    <a:pt x="31528" y="11329"/>
                    <a:pt x="31360" y="11544"/>
                    <a:pt x="31237" y="11766"/>
                  </a:cubicBezTo>
                  <a:cubicBezTo>
                    <a:pt x="31092" y="11934"/>
                    <a:pt x="30975" y="12103"/>
                    <a:pt x="30876" y="12301"/>
                  </a:cubicBezTo>
                  <a:cubicBezTo>
                    <a:pt x="30754" y="12394"/>
                    <a:pt x="30684" y="12493"/>
                    <a:pt x="30632" y="12639"/>
                  </a:cubicBezTo>
                  <a:cubicBezTo>
                    <a:pt x="30510" y="12709"/>
                    <a:pt x="30440" y="12831"/>
                    <a:pt x="30393" y="12953"/>
                  </a:cubicBezTo>
                  <a:cubicBezTo>
                    <a:pt x="30172" y="13174"/>
                    <a:pt x="30073" y="13489"/>
                    <a:pt x="29782" y="13657"/>
                  </a:cubicBezTo>
                  <a:cubicBezTo>
                    <a:pt x="29811" y="13558"/>
                    <a:pt x="29834" y="13436"/>
                    <a:pt x="29881" y="13343"/>
                  </a:cubicBezTo>
                  <a:cubicBezTo>
                    <a:pt x="31022" y="10770"/>
                    <a:pt x="32285" y="8226"/>
                    <a:pt x="33641" y="5752"/>
                  </a:cubicBezTo>
                  <a:cubicBezTo>
                    <a:pt x="34637" y="3953"/>
                    <a:pt x="35725" y="2184"/>
                    <a:pt x="36843" y="437"/>
                  </a:cubicBezTo>
                  <a:cubicBezTo>
                    <a:pt x="36942" y="315"/>
                    <a:pt x="37059" y="222"/>
                    <a:pt x="37035"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rot="7678725" flipH="1">
              <a:off x="1068600" y="-1102836"/>
              <a:ext cx="1071945" cy="2423009"/>
            </a:xfrm>
            <a:custGeom>
              <a:avLst/>
              <a:gdLst/>
              <a:ahLst/>
              <a:cxnLst/>
              <a:rect l="l" t="t" r="r" b="b"/>
              <a:pathLst>
                <a:path w="28089" h="63492" extrusionOk="0">
                  <a:moveTo>
                    <a:pt x="24825" y="2063"/>
                  </a:moveTo>
                  <a:cubicBezTo>
                    <a:pt x="24821" y="2064"/>
                    <a:pt x="24817" y="2066"/>
                    <a:pt x="24817" y="2075"/>
                  </a:cubicBezTo>
                  <a:cubicBezTo>
                    <a:pt x="24820" y="2071"/>
                    <a:pt x="24823" y="2067"/>
                    <a:pt x="24825" y="2063"/>
                  </a:cubicBezTo>
                  <a:close/>
                  <a:moveTo>
                    <a:pt x="27390" y="0"/>
                  </a:moveTo>
                  <a:cubicBezTo>
                    <a:pt x="27310" y="0"/>
                    <a:pt x="27241" y="80"/>
                    <a:pt x="27169" y="131"/>
                  </a:cubicBezTo>
                  <a:cubicBezTo>
                    <a:pt x="27093" y="160"/>
                    <a:pt x="27023" y="230"/>
                    <a:pt x="26977" y="305"/>
                  </a:cubicBezTo>
                  <a:cubicBezTo>
                    <a:pt x="26947" y="305"/>
                    <a:pt x="26924" y="305"/>
                    <a:pt x="26924" y="329"/>
                  </a:cubicBezTo>
                  <a:cubicBezTo>
                    <a:pt x="26802" y="375"/>
                    <a:pt x="26732" y="451"/>
                    <a:pt x="26656" y="544"/>
                  </a:cubicBezTo>
                  <a:cubicBezTo>
                    <a:pt x="26633" y="544"/>
                    <a:pt x="26610" y="544"/>
                    <a:pt x="26610" y="567"/>
                  </a:cubicBezTo>
                  <a:cubicBezTo>
                    <a:pt x="26488" y="620"/>
                    <a:pt x="26418" y="690"/>
                    <a:pt x="26342" y="789"/>
                  </a:cubicBezTo>
                  <a:cubicBezTo>
                    <a:pt x="26319" y="789"/>
                    <a:pt x="26295" y="812"/>
                    <a:pt x="26295" y="812"/>
                  </a:cubicBezTo>
                  <a:cubicBezTo>
                    <a:pt x="26197" y="858"/>
                    <a:pt x="26103" y="957"/>
                    <a:pt x="26028" y="1056"/>
                  </a:cubicBezTo>
                  <a:lnTo>
                    <a:pt x="25981" y="1056"/>
                  </a:lnTo>
                  <a:cubicBezTo>
                    <a:pt x="25882" y="1126"/>
                    <a:pt x="25783" y="1202"/>
                    <a:pt x="25713" y="1295"/>
                  </a:cubicBezTo>
                  <a:cubicBezTo>
                    <a:pt x="25690" y="1324"/>
                    <a:pt x="25638" y="1347"/>
                    <a:pt x="25614" y="1371"/>
                  </a:cubicBezTo>
                  <a:cubicBezTo>
                    <a:pt x="25492" y="1441"/>
                    <a:pt x="25422" y="1516"/>
                    <a:pt x="25347" y="1615"/>
                  </a:cubicBezTo>
                  <a:cubicBezTo>
                    <a:pt x="25300" y="1638"/>
                    <a:pt x="25277" y="1662"/>
                    <a:pt x="25230" y="1685"/>
                  </a:cubicBezTo>
                  <a:cubicBezTo>
                    <a:pt x="25088" y="1804"/>
                    <a:pt x="24946" y="1902"/>
                    <a:pt x="24825" y="2063"/>
                  </a:cubicBezTo>
                  <a:lnTo>
                    <a:pt x="24825" y="2063"/>
                  </a:lnTo>
                  <a:cubicBezTo>
                    <a:pt x="24826" y="2063"/>
                    <a:pt x="24827" y="2063"/>
                    <a:pt x="24828" y="2063"/>
                  </a:cubicBezTo>
                  <a:cubicBezTo>
                    <a:pt x="24834" y="2063"/>
                    <a:pt x="24840" y="2063"/>
                    <a:pt x="24840" y="2052"/>
                  </a:cubicBezTo>
                  <a:lnTo>
                    <a:pt x="24840" y="2052"/>
                  </a:lnTo>
                  <a:cubicBezTo>
                    <a:pt x="24840" y="2075"/>
                    <a:pt x="24817" y="2075"/>
                    <a:pt x="24817" y="2075"/>
                  </a:cubicBezTo>
                  <a:cubicBezTo>
                    <a:pt x="24619" y="2168"/>
                    <a:pt x="24473" y="2343"/>
                    <a:pt x="24305" y="2488"/>
                  </a:cubicBezTo>
                  <a:cubicBezTo>
                    <a:pt x="24112" y="2657"/>
                    <a:pt x="23920" y="2826"/>
                    <a:pt x="23746" y="2995"/>
                  </a:cubicBezTo>
                  <a:cubicBezTo>
                    <a:pt x="23286" y="3408"/>
                    <a:pt x="22803" y="3821"/>
                    <a:pt x="22343" y="4258"/>
                  </a:cubicBezTo>
                  <a:cubicBezTo>
                    <a:pt x="21371" y="5178"/>
                    <a:pt x="20398" y="6127"/>
                    <a:pt x="19479" y="7116"/>
                  </a:cubicBezTo>
                  <a:cubicBezTo>
                    <a:pt x="19141" y="7483"/>
                    <a:pt x="18798" y="7821"/>
                    <a:pt x="18483" y="8187"/>
                  </a:cubicBezTo>
                  <a:cubicBezTo>
                    <a:pt x="18215" y="8478"/>
                    <a:pt x="17977" y="8746"/>
                    <a:pt x="17709" y="9037"/>
                  </a:cubicBezTo>
                  <a:cubicBezTo>
                    <a:pt x="17587" y="9154"/>
                    <a:pt x="17441" y="9299"/>
                    <a:pt x="17342" y="9445"/>
                  </a:cubicBezTo>
                  <a:cubicBezTo>
                    <a:pt x="16353" y="10516"/>
                    <a:pt x="15450" y="11657"/>
                    <a:pt x="14531" y="12792"/>
                  </a:cubicBezTo>
                  <a:cubicBezTo>
                    <a:pt x="12738" y="15097"/>
                    <a:pt x="11038" y="17449"/>
                    <a:pt x="9536" y="19952"/>
                  </a:cubicBezTo>
                  <a:cubicBezTo>
                    <a:pt x="7859" y="22642"/>
                    <a:pt x="6404" y="25430"/>
                    <a:pt x="5094" y="28294"/>
                  </a:cubicBezTo>
                  <a:cubicBezTo>
                    <a:pt x="4972" y="28585"/>
                    <a:pt x="4803" y="28853"/>
                    <a:pt x="4733" y="29167"/>
                  </a:cubicBezTo>
                  <a:cubicBezTo>
                    <a:pt x="4588" y="29412"/>
                    <a:pt x="4489" y="29650"/>
                    <a:pt x="4390" y="29918"/>
                  </a:cubicBezTo>
                  <a:cubicBezTo>
                    <a:pt x="4198" y="30331"/>
                    <a:pt x="4052" y="30745"/>
                    <a:pt x="3907" y="31181"/>
                  </a:cubicBezTo>
                  <a:cubicBezTo>
                    <a:pt x="3761" y="31373"/>
                    <a:pt x="3715" y="31618"/>
                    <a:pt x="3616" y="31857"/>
                  </a:cubicBezTo>
                  <a:cubicBezTo>
                    <a:pt x="2742" y="34237"/>
                    <a:pt x="2015" y="36659"/>
                    <a:pt x="1479" y="39133"/>
                  </a:cubicBezTo>
                  <a:cubicBezTo>
                    <a:pt x="1217" y="40181"/>
                    <a:pt x="1019" y="41246"/>
                    <a:pt x="851" y="42312"/>
                  </a:cubicBezTo>
                  <a:cubicBezTo>
                    <a:pt x="827" y="42434"/>
                    <a:pt x="804" y="42579"/>
                    <a:pt x="781" y="42702"/>
                  </a:cubicBezTo>
                  <a:cubicBezTo>
                    <a:pt x="682" y="43476"/>
                    <a:pt x="583" y="44279"/>
                    <a:pt x="461" y="45077"/>
                  </a:cubicBezTo>
                  <a:cubicBezTo>
                    <a:pt x="315" y="46072"/>
                    <a:pt x="245" y="47068"/>
                    <a:pt x="199" y="48063"/>
                  </a:cubicBezTo>
                  <a:cubicBezTo>
                    <a:pt x="146" y="48156"/>
                    <a:pt x="146" y="48278"/>
                    <a:pt x="146" y="48377"/>
                  </a:cubicBezTo>
                  <a:lnTo>
                    <a:pt x="146" y="48523"/>
                  </a:lnTo>
                  <a:lnTo>
                    <a:pt x="146" y="48814"/>
                  </a:lnTo>
                  <a:cubicBezTo>
                    <a:pt x="76" y="49029"/>
                    <a:pt x="76" y="49250"/>
                    <a:pt x="100" y="49443"/>
                  </a:cubicBezTo>
                  <a:cubicBezTo>
                    <a:pt x="53" y="51189"/>
                    <a:pt x="1" y="52935"/>
                    <a:pt x="100" y="54682"/>
                  </a:cubicBezTo>
                  <a:cubicBezTo>
                    <a:pt x="146" y="55386"/>
                    <a:pt x="123" y="56090"/>
                    <a:pt x="268" y="56795"/>
                  </a:cubicBezTo>
                  <a:cubicBezTo>
                    <a:pt x="268" y="56888"/>
                    <a:pt x="268" y="56987"/>
                    <a:pt x="292" y="57109"/>
                  </a:cubicBezTo>
                  <a:cubicBezTo>
                    <a:pt x="268" y="57208"/>
                    <a:pt x="268" y="57325"/>
                    <a:pt x="315" y="57424"/>
                  </a:cubicBezTo>
                  <a:cubicBezTo>
                    <a:pt x="344" y="57616"/>
                    <a:pt x="315" y="57837"/>
                    <a:pt x="344" y="58029"/>
                  </a:cubicBezTo>
                  <a:cubicBezTo>
                    <a:pt x="461" y="59246"/>
                    <a:pt x="635" y="60433"/>
                    <a:pt x="851" y="61644"/>
                  </a:cubicBezTo>
                  <a:cubicBezTo>
                    <a:pt x="926" y="62127"/>
                    <a:pt x="926" y="62639"/>
                    <a:pt x="1142" y="63123"/>
                  </a:cubicBezTo>
                  <a:cubicBezTo>
                    <a:pt x="1165" y="63291"/>
                    <a:pt x="1310" y="63367"/>
                    <a:pt x="1456" y="63414"/>
                  </a:cubicBezTo>
                  <a:cubicBezTo>
                    <a:pt x="1479" y="63414"/>
                    <a:pt x="1479" y="63437"/>
                    <a:pt x="1508" y="63437"/>
                  </a:cubicBezTo>
                  <a:cubicBezTo>
                    <a:pt x="1587" y="63472"/>
                    <a:pt x="1661" y="63491"/>
                    <a:pt x="1732" y="63491"/>
                  </a:cubicBezTo>
                  <a:cubicBezTo>
                    <a:pt x="1813" y="63491"/>
                    <a:pt x="1891" y="63466"/>
                    <a:pt x="1968" y="63414"/>
                  </a:cubicBezTo>
                  <a:cubicBezTo>
                    <a:pt x="1992" y="63414"/>
                    <a:pt x="2015" y="63390"/>
                    <a:pt x="2015" y="63367"/>
                  </a:cubicBezTo>
                  <a:cubicBezTo>
                    <a:pt x="2039" y="63367"/>
                    <a:pt x="2063" y="63369"/>
                    <a:pt x="2084" y="63369"/>
                  </a:cubicBezTo>
                  <a:cubicBezTo>
                    <a:pt x="2130" y="63369"/>
                    <a:pt x="2168" y="63359"/>
                    <a:pt x="2184" y="63291"/>
                  </a:cubicBezTo>
                  <a:cubicBezTo>
                    <a:pt x="2236" y="63221"/>
                    <a:pt x="2329" y="63221"/>
                    <a:pt x="2329" y="63099"/>
                  </a:cubicBezTo>
                  <a:cubicBezTo>
                    <a:pt x="2352" y="63076"/>
                    <a:pt x="2382" y="63076"/>
                    <a:pt x="2382" y="63053"/>
                  </a:cubicBezTo>
                  <a:cubicBezTo>
                    <a:pt x="2405" y="63000"/>
                    <a:pt x="2405" y="62977"/>
                    <a:pt x="2405" y="62930"/>
                  </a:cubicBezTo>
                  <a:cubicBezTo>
                    <a:pt x="2475" y="62808"/>
                    <a:pt x="2475" y="62663"/>
                    <a:pt x="2405" y="62540"/>
                  </a:cubicBezTo>
                  <a:cubicBezTo>
                    <a:pt x="2382" y="62447"/>
                    <a:pt x="2352" y="62372"/>
                    <a:pt x="2352" y="62302"/>
                  </a:cubicBezTo>
                  <a:cubicBezTo>
                    <a:pt x="2236" y="61597"/>
                    <a:pt x="2114" y="60893"/>
                    <a:pt x="1992" y="60212"/>
                  </a:cubicBezTo>
                  <a:cubicBezTo>
                    <a:pt x="1893" y="59560"/>
                    <a:pt x="1770" y="58925"/>
                    <a:pt x="1724" y="58273"/>
                  </a:cubicBezTo>
                  <a:cubicBezTo>
                    <a:pt x="1677" y="57959"/>
                    <a:pt x="1724" y="57645"/>
                    <a:pt x="1578" y="57354"/>
                  </a:cubicBezTo>
                  <a:cubicBezTo>
                    <a:pt x="1602" y="57231"/>
                    <a:pt x="1602" y="57132"/>
                    <a:pt x="1578" y="57034"/>
                  </a:cubicBezTo>
                  <a:lnTo>
                    <a:pt x="1578" y="56841"/>
                  </a:lnTo>
                  <a:lnTo>
                    <a:pt x="1700" y="56841"/>
                  </a:lnTo>
                  <a:cubicBezTo>
                    <a:pt x="2015" y="56772"/>
                    <a:pt x="2306" y="56649"/>
                    <a:pt x="2597" y="56527"/>
                  </a:cubicBezTo>
                  <a:cubicBezTo>
                    <a:pt x="2865" y="56451"/>
                    <a:pt x="3133" y="56358"/>
                    <a:pt x="3400" y="56213"/>
                  </a:cubicBezTo>
                  <a:cubicBezTo>
                    <a:pt x="4710" y="55724"/>
                    <a:pt x="5921" y="55095"/>
                    <a:pt x="7085" y="54321"/>
                  </a:cubicBezTo>
                  <a:cubicBezTo>
                    <a:pt x="7621" y="53977"/>
                    <a:pt x="8150" y="53616"/>
                    <a:pt x="8587" y="53157"/>
                  </a:cubicBezTo>
                  <a:cubicBezTo>
                    <a:pt x="8756" y="52912"/>
                    <a:pt x="9076" y="52790"/>
                    <a:pt x="9222" y="52522"/>
                  </a:cubicBezTo>
                  <a:cubicBezTo>
                    <a:pt x="9390" y="52353"/>
                    <a:pt x="9559" y="52184"/>
                    <a:pt x="9681" y="51969"/>
                  </a:cubicBezTo>
                  <a:cubicBezTo>
                    <a:pt x="9920" y="51678"/>
                    <a:pt x="10141" y="51334"/>
                    <a:pt x="10287" y="50950"/>
                  </a:cubicBezTo>
                  <a:cubicBezTo>
                    <a:pt x="10456" y="50659"/>
                    <a:pt x="10555" y="50368"/>
                    <a:pt x="10601" y="50025"/>
                  </a:cubicBezTo>
                  <a:cubicBezTo>
                    <a:pt x="10677" y="49809"/>
                    <a:pt x="10723" y="49565"/>
                    <a:pt x="10723" y="49320"/>
                  </a:cubicBezTo>
                  <a:lnTo>
                    <a:pt x="10723" y="48913"/>
                  </a:lnTo>
                  <a:cubicBezTo>
                    <a:pt x="10793" y="48814"/>
                    <a:pt x="10770" y="48692"/>
                    <a:pt x="10770" y="48593"/>
                  </a:cubicBezTo>
                  <a:cubicBezTo>
                    <a:pt x="10793" y="48447"/>
                    <a:pt x="10869" y="48302"/>
                    <a:pt x="10700" y="48208"/>
                  </a:cubicBezTo>
                  <a:cubicBezTo>
                    <a:pt x="10287" y="47917"/>
                    <a:pt x="9874" y="47650"/>
                    <a:pt x="9437" y="47382"/>
                  </a:cubicBezTo>
                  <a:cubicBezTo>
                    <a:pt x="9291" y="47236"/>
                    <a:pt x="9123" y="47114"/>
                    <a:pt x="8931" y="46992"/>
                  </a:cubicBezTo>
                  <a:cubicBezTo>
                    <a:pt x="8808" y="46875"/>
                    <a:pt x="8686" y="46776"/>
                    <a:pt x="8541" y="46701"/>
                  </a:cubicBezTo>
                  <a:cubicBezTo>
                    <a:pt x="7982" y="46218"/>
                    <a:pt x="7400" y="45734"/>
                    <a:pt x="6841" y="45245"/>
                  </a:cubicBezTo>
                  <a:cubicBezTo>
                    <a:pt x="6817" y="45222"/>
                    <a:pt x="6817" y="45222"/>
                    <a:pt x="6794" y="45199"/>
                  </a:cubicBezTo>
                  <a:cubicBezTo>
                    <a:pt x="6794" y="45176"/>
                    <a:pt x="6771" y="45152"/>
                    <a:pt x="6771" y="45152"/>
                  </a:cubicBezTo>
                  <a:cubicBezTo>
                    <a:pt x="6794" y="45129"/>
                    <a:pt x="6817" y="45100"/>
                    <a:pt x="6841" y="45077"/>
                  </a:cubicBezTo>
                  <a:cubicBezTo>
                    <a:pt x="6893" y="45077"/>
                    <a:pt x="6940" y="45100"/>
                    <a:pt x="6963" y="45129"/>
                  </a:cubicBezTo>
                  <a:cubicBezTo>
                    <a:pt x="7691" y="45612"/>
                    <a:pt x="8465" y="46002"/>
                    <a:pt x="9291" y="46317"/>
                  </a:cubicBezTo>
                  <a:cubicBezTo>
                    <a:pt x="9437" y="46386"/>
                    <a:pt x="9606" y="46462"/>
                    <a:pt x="9775" y="46509"/>
                  </a:cubicBezTo>
                  <a:cubicBezTo>
                    <a:pt x="10211" y="46701"/>
                    <a:pt x="10677" y="46823"/>
                    <a:pt x="11160" y="46922"/>
                  </a:cubicBezTo>
                  <a:cubicBezTo>
                    <a:pt x="11184" y="46926"/>
                    <a:pt x="11206" y="46928"/>
                    <a:pt x="11227" y="46928"/>
                  </a:cubicBezTo>
                  <a:cubicBezTo>
                    <a:pt x="11329" y="46928"/>
                    <a:pt x="11388" y="46878"/>
                    <a:pt x="11451" y="46776"/>
                  </a:cubicBezTo>
                  <a:cubicBezTo>
                    <a:pt x="11620" y="46532"/>
                    <a:pt x="11789" y="46241"/>
                    <a:pt x="12033" y="46072"/>
                  </a:cubicBezTo>
                  <a:cubicBezTo>
                    <a:pt x="12470" y="45758"/>
                    <a:pt x="12906" y="45443"/>
                    <a:pt x="13390" y="45222"/>
                  </a:cubicBezTo>
                  <a:cubicBezTo>
                    <a:pt x="13995" y="44931"/>
                    <a:pt x="14653" y="44716"/>
                    <a:pt x="15282" y="44448"/>
                  </a:cubicBezTo>
                  <a:cubicBezTo>
                    <a:pt x="15939" y="44157"/>
                    <a:pt x="16615" y="43912"/>
                    <a:pt x="17173" y="43453"/>
                  </a:cubicBezTo>
                  <a:cubicBezTo>
                    <a:pt x="17465" y="43284"/>
                    <a:pt x="17709" y="43092"/>
                    <a:pt x="17924" y="42824"/>
                  </a:cubicBezTo>
                  <a:cubicBezTo>
                    <a:pt x="18070" y="42702"/>
                    <a:pt x="18192" y="42556"/>
                    <a:pt x="18291" y="42387"/>
                  </a:cubicBezTo>
                  <a:cubicBezTo>
                    <a:pt x="18361" y="42265"/>
                    <a:pt x="18460" y="42119"/>
                    <a:pt x="18536" y="41997"/>
                  </a:cubicBezTo>
                  <a:cubicBezTo>
                    <a:pt x="18629" y="41875"/>
                    <a:pt x="18704" y="41729"/>
                    <a:pt x="18751" y="41584"/>
                  </a:cubicBezTo>
                  <a:cubicBezTo>
                    <a:pt x="18850" y="41415"/>
                    <a:pt x="18920" y="41246"/>
                    <a:pt x="18920" y="41077"/>
                  </a:cubicBezTo>
                  <a:cubicBezTo>
                    <a:pt x="18897" y="40978"/>
                    <a:pt x="19019" y="40909"/>
                    <a:pt x="18972" y="40810"/>
                  </a:cubicBezTo>
                  <a:cubicBezTo>
                    <a:pt x="19042" y="40711"/>
                    <a:pt x="19118" y="40588"/>
                    <a:pt x="19089" y="40443"/>
                  </a:cubicBezTo>
                  <a:cubicBezTo>
                    <a:pt x="19164" y="40251"/>
                    <a:pt x="19188" y="40059"/>
                    <a:pt x="19164" y="39890"/>
                  </a:cubicBezTo>
                  <a:cubicBezTo>
                    <a:pt x="19234" y="39692"/>
                    <a:pt x="19234" y="39500"/>
                    <a:pt x="19211" y="39308"/>
                  </a:cubicBezTo>
                  <a:lnTo>
                    <a:pt x="19211" y="38819"/>
                  </a:lnTo>
                  <a:lnTo>
                    <a:pt x="19211" y="38551"/>
                  </a:lnTo>
                  <a:cubicBezTo>
                    <a:pt x="19211" y="38359"/>
                    <a:pt x="19234" y="38167"/>
                    <a:pt x="19164" y="37969"/>
                  </a:cubicBezTo>
                  <a:lnTo>
                    <a:pt x="19164" y="37678"/>
                  </a:lnTo>
                  <a:cubicBezTo>
                    <a:pt x="19188" y="37509"/>
                    <a:pt x="19118" y="37340"/>
                    <a:pt x="19089" y="37171"/>
                  </a:cubicBezTo>
                  <a:cubicBezTo>
                    <a:pt x="19089" y="37003"/>
                    <a:pt x="19065" y="36834"/>
                    <a:pt x="18972" y="36688"/>
                  </a:cubicBezTo>
                  <a:cubicBezTo>
                    <a:pt x="18996" y="36613"/>
                    <a:pt x="19019" y="36566"/>
                    <a:pt x="18996" y="36490"/>
                  </a:cubicBezTo>
                  <a:cubicBezTo>
                    <a:pt x="18996" y="36345"/>
                    <a:pt x="18972" y="36199"/>
                    <a:pt x="18920" y="36054"/>
                  </a:cubicBezTo>
                  <a:cubicBezTo>
                    <a:pt x="18920" y="36030"/>
                    <a:pt x="18920" y="36007"/>
                    <a:pt x="18897" y="35984"/>
                  </a:cubicBezTo>
                  <a:cubicBezTo>
                    <a:pt x="18897" y="35786"/>
                    <a:pt x="18873" y="35571"/>
                    <a:pt x="18798" y="35378"/>
                  </a:cubicBezTo>
                  <a:cubicBezTo>
                    <a:pt x="18774" y="35233"/>
                    <a:pt x="18751" y="35087"/>
                    <a:pt x="18728" y="34942"/>
                  </a:cubicBezTo>
                  <a:cubicBezTo>
                    <a:pt x="18681" y="34622"/>
                    <a:pt x="18652" y="34331"/>
                    <a:pt x="18559" y="34040"/>
                  </a:cubicBezTo>
                  <a:cubicBezTo>
                    <a:pt x="18536" y="33923"/>
                    <a:pt x="18559" y="33778"/>
                    <a:pt x="18483" y="33679"/>
                  </a:cubicBezTo>
                  <a:cubicBezTo>
                    <a:pt x="18483" y="33556"/>
                    <a:pt x="18483" y="33434"/>
                    <a:pt x="18413" y="33341"/>
                  </a:cubicBezTo>
                  <a:cubicBezTo>
                    <a:pt x="18437" y="33341"/>
                    <a:pt x="18437" y="33312"/>
                    <a:pt x="18413" y="33289"/>
                  </a:cubicBezTo>
                  <a:cubicBezTo>
                    <a:pt x="18437" y="33242"/>
                    <a:pt x="18460" y="33166"/>
                    <a:pt x="18460" y="33120"/>
                  </a:cubicBezTo>
                  <a:cubicBezTo>
                    <a:pt x="18774" y="32759"/>
                    <a:pt x="19141" y="32468"/>
                    <a:pt x="19502" y="32177"/>
                  </a:cubicBezTo>
                  <a:cubicBezTo>
                    <a:pt x="20643" y="31228"/>
                    <a:pt x="21592" y="30110"/>
                    <a:pt x="22366" y="28853"/>
                  </a:cubicBezTo>
                  <a:cubicBezTo>
                    <a:pt x="22803" y="28247"/>
                    <a:pt x="23193" y="27590"/>
                    <a:pt x="23530" y="26909"/>
                  </a:cubicBezTo>
                  <a:cubicBezTo>
                    <a:pt x="23676" y="26670"/>
                    <a:pt x="23798" y="26425"/>
                    <a:pt x="23868" y="26158"/>
                  </a:cubicBezTo>
                  <a:cubicBezTo>
                    <a:pt x="23967" y="25965"/>
                    <a:pt x="24037" y="25744"/>
                    <a:pt x="24089" y="25529"/>
                  </a:cubicBezTo>
                  <a:cubicBezTo>
                    <a:pt x="24159" y="25383"/>
                    <a:pt x="24211" y="25215"/>
                    <a:pt x="24258" y="25046"/>
                  </a:cubicBezTo>
                  <a:cubicBezTo>
                    <a:pt x="24357" y="24778"/>
                    <a:pt x="24427" y="24510"/>
                    <a:pt x="24473" y="24219"/>
                  </a:cubicBezTo>
                  <a:cubicBezTo>
                    <a:pt x="24572" y="23806"/>
                    <a:pt x="24695" y="23392"/>
                    <a:pt x="24718" y="22979"/>
                  </a:cubicBezTo>
                  <a:cubicBezTo>
                    <a:pt x="24817" y="22595"/>
                    <a:pt x="24863" y="22228"/>
                    <a:pt x="24863" y="21844"/>
                  </a:cubicBezTo>
                  <a:cubicBezTo>
                    <a:pt x="24939" y="21501"/>
                    <a:pt x="24986" y="21140"/>
                    <a:pt x="24986" y="20773"/>
                  </a:cubicBezTo>
                  <a:lnTo>
                    <a:pt x="24986" y="20581"/>
                  </a:lnTo>
                  <a:cubicBezTo>
                    <a:pt x="25009" y="20389"/>
                    <a:pt x="25230" y="20336"/>
                    <a:pt x="25300" y="20144"/>
                  </a:cubicBezTo>
                  <a:cubicBezTo>
                    <a:pt x="25446" y="19975"/>
                    <a:pt x="25591" y="19807"/>
                    <a:pt x="25690" y="19585"/>
                  </a:cubicBezTo>
                  <a:cubicBezTo>
                    <a:pt x="25836" y="19417"/>
                    <a:pt x="25958" y="19224"/>
                    <a:pt x="26051" y="19027"/>
                  </a:cubicBezTo>
                  <a:cubicBezTo>
                    <a:pt x="26173" y="18858"/>
                    <a:pt x="26295" y="18666"/>
                    <a:pt x="26342" y="18468"/>
                  </a:cubicBezTo>
                  <a:cubicBezTo>
                    <a:pt x="26441" y="18130"/>
                    <a:pt x="26732" y="17915"/>
                    <a:pt x="26779" y="17571"/>
                  </a:cubicBezTo>
                  <a:cubicBezTo>
                    <a:pt x="27046" y="17065"/>
                    <a:pt x="27215" y="16529"/>
                    <a:pt x="27361" y="15947"/>
                  </a:cubicBezTo>
                  <a:cubicBezTo>
                    <a:pt x="27530" y="15755"/>
                    <a:pt x="27436" y="15487"/>
                    <a:pt x="27559" y="15266"/>
                  </a:cubicBezTo>
                  <a:cubicBezTo>
                    <a:pt x="27751" y="14713"/>
                    <a:pt x="27751" y="14713"/>
                    <a:pt x="27314" y="14713"/>
                  </a:cubicBezTo>
                  <a:cubicBezTo>
                    <a:pt x="27122" y="14637"/>
                    <a:pt x="26947" y="14591"/>
                    <a:pt x="26755" y="14567"/>
                  </a:cubicBezTo>
                  <a:cubicBezTo>
                    <a:pt x="26685" y="14515"/>
                    <a:pt x="26587" y="14515"/>
                    <a:pt x="26511" y="14515"/>
                  </a:cubicBezTo>
                  <a:cubicBezTo>
                    <a:pt x="26342" y="14445"/>
                    <a:pt x="26173" y="14393"/>
                    <a:pt x="26004" y="14323"/>
                  </a:cubicBezTo>
                  <a:cubicBezTo>
                    <a:pt x="25859" y="14224"/>
                    <a:pt x="25713" y="14177"/>
                    <a:pt x="25568" y="14131"/>
                  </a:cubicBezTo>
                  <a:cubicBezTo>
                    <a:pt x="25469" y="14102"/>
                    <a:pt x="25399" y="14055"/>
                    <a:pt x="25300" y="14009"/>
                  </a:cubicBezTo>
                  <a:cubicBezTo>
                    <a:pt x="25201" y="13933"/>
                    <a:pt x="25085" y="13863"/>
                    <a:pt x="24939" y="13811"/>
                  </a:cubicBezTo>
                  <a:cubicBezTo>
                    <a:pt x="24840" y="13741"/>
                    <a:pt x="24718" y="13665"/>
                    <a:pt x="24695" y="13520"/>
                  </a:cubicBezTo>
                  <a:cubicBezTo>
                    <a:pt x="24648" y="13159"/>
                    <a:pt x="24596" y="12821"/>
                    <a:pt x="24572" y="12454"/>
                  </a:cubicBezTo>
                  <a:lnTo>
                    <a:pt x="24572" y="12454"/>
                  </a:lnTo>
                  <a:cubicBezTo>
                    <a:pt x="25230" y="12600"/>
                    <a:pt x="25905" y="12745"/>
                    <a:pt x="26610" y="12745"/>
                  </a:cubicBezTo>
                  <a:cubicBezTo>
                    <a:pt x="26805" y="12769"/>
                    <a:pt x="27006" y="12775"/>
                    <a:pt x="27206" y="12775"/>
                  </a:cubicBezTo>
                  <a:cubicBezTo>
                    <a:pt x="27406" y="12775"/>
                    <a:pt x="27605" y="12769"/>
                    <a:pt x="27797" y="12769"/>
                  </a:cubicBezTo>
                  <a:cubicBezTo>
                    <a:pt x="27943" y="12769"/>
                    <a:pt x="27995" y="12722"/>
                    <a:pt x="27995" y="12577"/>
                  </a:cubicBezTo>
                  <a:cubicBezTo>
                    <a:pt x="28042" y="12117"/>
                    <a:pt x="28065" y="11657"/>
                    <a:pt x="28042" y="11191"/>
                  </a:cubicBezTo>
                  <a:cubicBezTo>
                    <a:pt x="28042" y="10661"/>
                    <a:pt x="28088" y="10149"/>
                    <a:pt x="27995" y="9619"/>
                  </a:cubicBezTo>
                  <a:cubicBezTo>
                    <a:pt x="27995" y="9375"/>
                    <a:pt x="28019" y="9107"/>
                    <a:pt x="27943" y="8863"/>
                  </a:cubicBezTo>
                  <a:cubicBezTo>
                    <a:pt x="27920" y="8647"/>
                    <a:pt x="27943" y="8455"/>
                    <a:pt x="27873" y="8234"/>
                  </a:cubicBezTo>
                  <a:cubicBezTo>
                    <a:pt x="27873" y="8164"/>
                    <a:pt x="27896" y="8065"/>
                    <a:pt x="27797" y="7989"/>
                  </a:cubicBezTo>
                  <a:cubicBezTo>
                    <a:pt x="27821" y="7751"/>
                    <a:pt x="27821" y="7506"/>
                    <a:pt x="27728" y="7262"/>
                  </a:cubicBezTo>
                  <a:cubicBezTo>
                    <a:pt x="27675" y="6732"/>
                    <a:pt x="27582" y="6196"/>
                    <a:pt x="27436" y="5690"/>
                  </a:cubicBezTo>
                  <a:cubicBezTo>
                    <a:pt x="27460" y="5469"/>
                    <a:pt x="27337" y="5323"/>
                    <a:pt x="27314" y="5131"/>
                  </a:cubicBezTo>
                  <a:cubicBezTo>
                    <a:pt x="27314" y="4986"/>
                    <a:pt x="27291" y="4863"/>
                    <a:pt x="27215" y="4741"/>
                  </a:cubicBezTo>
                  <a:cubicBezTo>
                    <a:pt x="27215" y="4596"/>
                    <a:pt x="27169" y="4450"/>
                    <a:pt x="27122" y="4305"/>
                  </a:cubicBezTo>
                  <a:cubicBezTo>
                    <a:pt x="27070" y="3990"/>
                    <a:pt x="26947" y="3676"/>
                    <a:pt x="26854" y="3385"/>
                  </a:cubicBezTo>
                  <a:cubicBezTo>
                    <a:pt x="26854" y="3309"/>
                    <a:pt x="26854" y="3286"/>
                    <a:pt x="26802" y="3239"/>
                  </a:cubicBezTo>
                  <a:cubicBezTo>
                    <a:pt x="26732" y="2925"/>
                    <a:pt x="26633" y="2605"/>
                    <a:pt x="26511" y="2290"/>
                  </a:cubicBezTo>
                  <a:cubicBezTo>
                    <a:pt x="26394" y="1976"/>
                    <a:pt x="26272" y="1638"/>
                    <a:pt x="26173" y="1295"/>
                  </a:cubicBezTo>
                  <a:cubicBezTo>
                    <a:pt x="26540" y="981"/>
                    <a:pt x="26924" y="666"/>
                    <a:pt x="27291" y="352"/>
                  </a:cubicBezTo>
                  <a:cubicBezTo>
                    <a:pt x="27384" y="253"/>
                    <a:pt x="27629" y="253"/>
                    <a:pt x="27483" y="38"/>
                  </a:cubicBezTo>
                  <a:cubicBezTo>
                    <a:pt x="27450" y="11"/>
                    <a:pt x="27420" y="0"/>
                    <a:pt x="27390"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rot="278551" flipH="1">
              <a:off x="-849097" y="-523533"/>
              <a:ext cx="1758874" cy="1904405"/>
            </a:xfrm>
            <a:custGeom>
              <a:avLst/>
              <a:gdLst/>
              <a:ahLst/>
              <a:cxnLst/>
              <a:rect l="l" t="t" r="r" b="b"/>
              <a:pathLst>
                <a:path w="40657" h="44021" extrusionOk="0">
                  <a:moveTo>
                    <a:pt x="19455" y="12976"/>
                  </a:moveTo>
                  <a:lnTo>
                    <a:pt x="19478" y="12999"/>
                  </a:lnTo>
                  <a:cubicBezTo>
                    <a:pt x="19478" y="12999"/>
                    <a:pt x="19455" y="12999"/>
                    <a:pt x="19455" y="12976"/>
                  </a:cubicBezTo>
                  <a:close/>
                  <a:moveTo>
                    <a:pt x="21685" y="13168"/>
                  </a:moveTo>
                  <a:cubicBezTo>
                    <a:pt x="21685" y="13168"/>
                    <a:pt x="21708" y="13168"/>
                    <a:pt x="21708" y="13192"/>
                  </a:cubicBezTo>
                  <a:lnTo>
                    <a:pt x="21685" y="13192"/>
                  </a:lnTo>
                  <a:lnTo>
                    <a:pt x="21685" y="13168"/>
                  </a:lnTo>
                  <a:close/>
                  <a:moveTo>
                    <a:pt x="22465" y="14018"/>
                  </a:moveTo>
                  <a:lnTo>
                    <a:pt x="22488" y="14041"/>
                  </a:lnTo>
                  <a:lnTo>
                    <a:pt x="22465" y="14041"/>
                  </a:lnTo>
                  <a:lnTo>
                    <a:pt x="22465" y="14018"/>
                  </a:lnTo>
                  <a:close/>
                  <a:moveTo>
                    <a:pt x="21525" y="14180"/>
                  </a:moveTo>
                  <a:lnTo>
                    <a:pt x="21525" y="14180"/>
                  </a:lnTo>
                  <a:cubicBezTo>
                    <a:pt x="21528" y="14180"/>
                    <a:pt x="21519" y="14194"/>
                    <a:pt x="21507" y="14194"/>
                  </a:cubicBezTo>
                  <a:cubicBezTo>
                    <a:pt x="21502" y="14194"/>
                    <a:pt x="21498" y="14192"/>
                    <a:pt x="21493" y="14187"/>
                  </a:cubicBezTo>
                  <a:lnTo>
                    <a:pt x="21516" y="14187"/>
                  </a:lnTo>
                  <a:cubicBezTo>
                    <a:pt x="21521" y="14182"/>
                    <a:pt x="21524" y="14180"/>
                    <a:pt x="21525" y="14180"/>
                  </a:cubicBezTo>
                  <a:close/>
                  <a:moveTo>
                    <a:pt x="21737" y="15811"/>
                  </a:moveTo>
                  <a:lnTo>
                    <a:pt x="21737" y="15863"/>
                  </a:lnTo>
                  <a:lnTo>
                    <a:pt x="21708" y="15863"/>
                  </a:lnTo>
                  <a:cubicBezTo>
                    <a:pt x="21737" y="15840"/>
                    <a:pt x="21737" y="15811"/>
                    <a:pt x="21737" y="15811"/>
                  </a:cubicBezTo>
                  <a:close/>
                  <a:moveTo>
                    <a:pt x="13611" y="19449"/>
                  </a:moveTo>
                  <a:cubicBezTo>
                    <a:pt x="13512" y="19572"/>
                    <a:pt x="13389" y="19671"/>
                    <a:pt x="13267" y="19793"/>
                  </a:cubicBezTo>
                  <a:cubicBezTo>
                    <a:pt x="13366" y="19671"/>
                    <a:pt x="13488" y="19572"/>
                    <a:pt x="13611" y="19449"/>
                  </a:cubicBezTo>
                  <a:close/>
                  <a:moveTo>
                    <a:pt x="21202" y="19938"/>
                  </a:moveTo>
                  <a:lnTo>
                    <a:pt x="21202" y="19962"/>
                  </a:lnTo>
                  <a:lnTo>
                    <a:pt x="21178" y="19962"/>
                  </a:lnTo>
                  <a:lnTo>
                    <a:pt x="21202" y="19938"/>
                  </a:lnTo>
                  <a:close/>
                  <a:moveTo>
                    <a:pt x="13028" y="20031"/>
                  </a:moveTo>
                  <a:cubicBezTo>
                    <a:pt x="13028" y="20032"/>
                    <a:pt x="13028" y="20061"/>
                    <a:pt x="13005" y="20061"/>
                  </a:cubicBezTo>
                  <a:cubicBezTo>
                    <a:pt x="13005" y="20061"/>
                    <a:pt x="13005" y="20084"/>
                    <a:pt x="12976" y="20084"/>
                  </a:cubicBezTo>
                  <a:lnTo>
                    <a:pt x="13028" y="20031"/>
                  </a:lnTo>
                  <a:close/>
                  <a:moveTo>
                    <a:pt x="19502" y="20835"/>
                  </a:moveTo>
                  <a:lnTo>
                    <a:pt x="19478" y="20858"/>
                  </a:lnTo>
                  <a:lnTo>
                    <a:pt x="19478" y="20835"/>
                  </a:lnTo>
                  <a:close/>
                  <a:moveTo>
                    <a:pt x="15066" y="26656"/>
                  </a:moveTo>
                  <a:lnTo>
                    <a:pt x="15066" y="26679"/>
                  </a:lnTo>
                  <a:lnTo>
                    <a:pt x="15043" y="26679"/>
                  </a:lnTo>
                  <a:cubicBezTo>
                    <a:pt x="15043" y="26679"/>
                    <a:pt x="15066" y="26679"/>
                    <a:pt x="15066" y="26656"/>
                  </a:cubicBezTo>
                  <a:close/>
                  <a:moveTo>
                    <a:pt x="22849" y="1"/>
                  </a:moveTo>
                  <a:cubicBezTo>
                    <a:pt x="22802" y="1"/>
                    <a:pt x="22756" y="24"/>
                    <a:pt x="22727" y="47"/>
                  </a:cubicBezTo>
                  <a:cubicBezTo>
                    <a:pt x="22610" y="94"/>
                    <a:pt x="22511" y="193"/>
                    <a:pt x="22412" y="268"/>
                  </a:cubicBezTo>
                  <a:cubicBezTo>
                    <a:pt x="22319" y="315"/>
                    <a:pt x="22290" y="385"/>
                    <a:pt x="22244" y="484"/>
                  </a:cubicBezTo>
                  <a:cubicBezTo>
                    <a:pt x="22098" y="653"/>
                    <a:pt x="22028" y="850"/>
                    <a:pt x="22028" y="1066"/>
                  </a:cubicBezTo>
                  <a:cubicBezTo>
                    <a:pt x="21952" y="1892"/>
                    <a:pt x="21883" y="2713"/>
                    <a:pt x="21830" y="3563"/>
                  </a:cubicBezTo>
                  <a:cubicBezTo>
                    <a:pt x="21784" y="3662"/>
                    <a:pt x="21784" y="3784"/>
                    <a:pt x="21784" y="3907"/>
                  </a:cubicBezTo>
                  <a:cubicBezTo>
                    <a:pt x="21784" y="4000"/>
                    <a:pt x="21784" y="4099"/>
                    <a:pt x="21760" y="4198"/>
                  </a:cubicBezTo>
                  <a:cubicBezTo>
                    <a:pt x="21708" y="4291"/>
                    <a:pt x="21737" y="4390"/>
                    <a:pt x="21737" y="4489"/>
                  </a:cubicBezTo>
                  <a:cubicBezTo>
                    <a:pt x="21737" y="4605"/>
                    <a:pt x="21708" y="4704"/>
                    <a:pt x="21708" y="4826"/>
                  </a:cubicBezTo>
                  <a:cubicBezTo>
                    <a:pt x="21661" y="4925"/>
                    <a:pt x="21661" y="5018"/>
                    <a:pt x="21685" y="5117"/>
                  </a:cubicBezTo>
                  <a:cubicBezTo>
                    <a:pt x="21661" y="5240"/>
                    <a:pt x="21661" y="5362"/>
                    <a:pt x="21661" y="5478"/>
                  </a:cubicBezTo>
                  <a:cubicBezTo>
                    <a:pt x="21615" y="5554"/>
                    <a:pt x="21615" y="5653"/>
                    <a:pt x="21615" y="5769"/>
                  </a:cubicBezTo>
                  <a:lnTo>
                    <a:pt x="21615" y="6060"/>
                  </a:lnTo>
                  <a:cubicBezTo>
                    <a:pt x="21615" y="6090"/>
                    <a:pt x="21592" y="6090"/>
                    <a:pt x="21592" y="6113"/>
                  </a:cubicBezTo>
                  <a:cubicBezTo>
                    <a:pt x="21562" y="6183"/>
                    <a:pt x="21562" y="6258"/>
                    <a:pt x="21562" y="6352"/>
                  </a:cubicBezTo>
                  <a:lnTo>
                    <a:pt x="21562" y="6718"/>
                  </a:lnTo>
                  <a:cubicBezTo>
                    <a:pt x="21516" y="6788"/>
                    <a:pt x="21516" y="6887"/>
                    <a:pt x="21516" y="6986"/>
                  </a:cubicBezTo>
                  <a:cubicBezTo>
                    <a:pt x="21493" y="7324"/>
                    <a:pt x="21446" y="7661"/>
                    <a:pt x="21417" y="8005"/>
                  </a:cubicBezTo>
                  <a:cubicBezTo>
                    <a:pt x="21370" y="8535"/>
                    <a:pt x="21347" y="9070"/>
                    <a:pt x="21300" y="9606"/>
                  </a:cubicBezTo>
                  <a:lnTo>
                    <a:pt x="21300" y="9844"/>
                  </a:lnTo>
                  <a:cubicBezTo>
                    <a:pt x="21248" y="9943"/>
                    <a:pt x="21248" y="10042"/>
                    <a:pt x="21248" y="10135"/>
                  </a:cubicBezTo>
                  <a:lnTo>
                    <a:pt x="21248" y="10188"/>
                  </a:lnTo>
                  <a:cubicBezTo>
                    <a:pt x="21248" y="10281"/>
                    <a:pt x="21248" y="10380"/>
                    <a:pt x="21225" y="10502"/>
                  </a:cubicBezTo>
                  <a:cubicBezTo>
                    <a:pt x="21178" y="10572"/>
                    <a:pt x="21202" y="10671"/>
                    <a:pt x="21202" y="10770"/>
                  </a:cubicBezTo>
                  <a:cubicBezTo>
                    <a:pt x="21178" y="11009"/>
                    <a:pt x="21155" y="11230"/>
                    <a:pt x="21126" y="11445"/>
                  </a:cubicBezTo>
                  <a:cubicBezTo>
                    <a:pt x="20910" y="11591"/>
                    <a:pt x="20718" y="11765"/>
                    <a:pt x="20544" y="11934"/>
                  </a:cubicBezTo>
                  <a:cubicBezTo>
                    <a:pt x="20375" y="12027"/>
                    <a:pt x="20253" y="12150"/>
                    <a:pt x="20136" y="12272"/>
                  </a:cubicBezTo>
                  <a:cubicBezTo>
                    <a:pt x="19868" y="12441"/>
                    <a:pt x="19624" y="12609"/>
                    <a:pt x="19432" y="12854"/>
                  </a:cubicBezTo>
                  <a:cubicBezTo>
                    <a:pt x="19263" y="12900"/>
                    <a:pt x="19141" y="13046"/>
                    <a:pt x="18995" y="13168"/>
                  </a:cubicBezTo>
                  <a:cubicBezTo>
                    <a:pt x="18751" y="13366"/>
                    <a:pt x="18506" y="13558"/>
                    <a:pt x="18268" y="13774"/>
                  </a:cubicBezTo>
                  <a:cubicBezTo>
                    <a:pt x="18000" y="13972"/>
                    <a:pt x="17732" y="14187"/>
                    <a:pt x="17464" y="14408"/>
                  </a:cubicBezTo>
                  <a:cubicBezTo>
                    <a:pt x="17295" y="14554"/>
                    <a:pt x="17127" y="14676"/>
                    <a:pt x="16958" y="14821"/>
                  </a:cubicBezTo>
                  <a:cubicBezTo>
                    <a:pt x="16836" y="14891"/>
                    <a:pt x="16713" y="14990"/>
                    <a:pt x="16591" y="15083"/>
                  </a:cubicBezTo>
                  <a:cubicBezTo>
                    <a:pt x="14140" y="17051"/>
                    <a:pt x="11719" y="19013"/>
                    <a:pt x="9291" y="20980"/>
                  </a:cubicBezTo>
                  <a:cubicBezTo>
                    <a:pt x="8249" y="21807"/>
                    <a:pt x="7230" y="22628"/>
                    <a:pt x="6212" y="23454"/>
                  </a:cubicBezTo>
                  <a:cubicBezTo>
                    <a:pt x="6136" y="23501"/>
                    <a:pt x="6066" y="23553"/>
                    <a:pt x="5990" y="23600"/>
                  </a:cubicBezTo>
                  <a:cubicBezTo>
                    <a:pt x="5001" y="24427"/>
                    <a:pt x="3982" y="25224"/>
                    <a:pt x="3010" y="26027"/>
                  </a:cubicBezTo>
                  <a:cubicBezTo>
                    <a:pt x="2527" y="26412"/>
                    <a:pt x="1991" y="26726"/>
                    <a:pt x="1677" y="27308"/>
                  </a:cubicBezTo>
                  <a:cubicBezTo>
                    <a:pt x="1333" y="27745"/>
                    <a:pt x="996" y="28210"/>
                    <a:pt x="658" y="28647"/>
                  </a:cubicBezTo>
                  <a:cubicBezTo>
                    <a:pt x="606" y="28740"/>
                    <a:pt x="536" y="28816"/>
                    <a:pt x="460" y="28909"/>
                  </a:cubicBezTo>
                  <a:cubicBezTo>
                    <a:pt x="390" y="28985"/>
                    <a:pt x="315" y="29054"/>
                    <a:pt x="268" y="29153"/>
                  </a:cubicBezTo>
                  <a:cubicBezTo>
                    <a:pt x="198" y="29229"/>
                    <a:pt x="146" y="29299"/>
                    <a:pt x="123" y="29375"/>
                  </a:cubicBezTo>
                  <a:cubicBezTo>
                    <a:pt x="53" y="29421"/>
                    <a:pt x="0" y="29468"/>
                    <a:pt x="0" y="29543"/>
                  </a:cubicBezTo>
                  <a:cubicBezTo>
                    <a:pt x="146" y="29520"/>
                    <a:pt x="268" y="29468"/>
                    <a:pt x="344" y="29398"/>
                  </a:cubicBezTo>
                  <a:cubicBezTo>
                    <a:pt x="489" y="29346"/>
                    <a:pt x="635" y="29322"/>
                    <a:pt x="728" y="29229"/>
                  </a:cubicBezTo>
                  <a:cubicBezTo>
                    <a:pt x="949" y="29177"/>
                    <a:pt x="1165" y="29084"/>
                    <a:pt x="1363" y="28985"/>
                  </a:cubicBezTo>
                  <a:cubicBezTo>
                    <a:pt x="1916" y="28740"/>
                    <a:pt x="2474" y="28525"/>
                    <a:pt x="3010" y="28303"/>
                  </a:cubicBezTo>
                  <a:lnTo>
                    <a:pt x="3010" y="28303"/>
                  </a:lnTo>
                  <a:cubicBezTo>
                    <a:pt x="3010" y="28501"/>
                    <a:pt x="2841" y="28595"/>
                    <a:pt x="2789" y="28740"/>
                  </a:cubicBezTo>
                  <a:cubicBezTo>
                    <a:pt x="2405" y="29322"/>
                    <a:pt x="2015" y="29904"/>
                    <a:pt x="1654" y="30510"/>
                  </a:cubicBezTo>
                  <a:cubicBezTo>
                    <a:pt x="1555" y="30585"/>
                    <a:pt x="1508" y="30708"/>
                    <a:pt x="1456" y="30830"/>
                  </a:cubicBezTo>
                  <a:cubicBezTo>
                    <a:pt x="1386" y="30923"/>
                    <a:pt x="1287" y="30999"/>
                    <a:pt x="1240" y="31191"/>
                  </a:cubicBezTo>
                  <a:cubicBezTo>
                    <a:pt x="1363" y="31121"/>
                    <a:pt x="1409" y="31069"/>
                    <a:pt x="1456" y="31045"/>
                  </a:cubicBezTo>
                  <a:cubicBezTo>
                    <a:pt x="1578" y="30975"/>
                    <a:pt x="1700" y="30900"/>
                    <a:pt x="1846" y="30830"/>
                  </a:cubicBezTo>
                  <a:cubicBezTo>
                    <a:pt x="1945" y="30778"/>
                    <a:pt x="2061" y="30708"/>
                    <a:pt x="2160" y="30609"/>
                  </a:cubicBezTo>
                  <a:cubicBezTo>
                    <a:pt x="2282" y="30585"/>
                    <a:pt x="2381" y="30562"/>
                    <a:pt x="2474" y="30463"/>
                  </a:cubicBezTo>
                  <a:cubicBezTo>
                    <a:pt x="2987" y="30195"/>
                    <a:pt x="3470" y="29904"/>
                    <a:pt x="3982" y="29637"/>
                  </a:cubicBezTo>
                  <a:lnTo>
                    <a:pt x="3982" y="29637"/>
                  </a:lnTo>
                  <a:cubicBezTo>
                    <a:pt x="3930" y="29980"/>
                    <a:pt x="3738" y="30248"/>
                    <a:pt x="3592" y="30609"/>
                  </a:cubicBezTo>
                  <a:cubicBezTo>
                    <a:pt x="4052" y="30294"/>
                    <a:pt x="4366" y="29904"/>
                    <a:pt x="4780" y="29613"/>
                  </a:cubicBezTo>
                  <a:lnTo>
                    <a:pt x="4780" y="29613"/>
                  </a:lnTo>
                  <a:cubicBezTo>
                    <a:pt x="4803" y="29712"/>
                    <a:pt x="4710" y="29782"/>
                    <a:pt x="4710" y="29858"/>
                  </a:cubicBezTo>
                  <a:cubicBezTo>
                    <a:pt x="4390" y="30440"/>
                    <a:pt x="4075" y="31045"/>
                    <a:pt x="3761" y="31627"/>
                  </a:cubicBezTo>
                  <a:cubicBezTo>
                    <a:pt x="3662" y="31849"/>
                    <a:pt x="3546" y="32041"/>
                    <a:pt x="3447" y="32256"/>
                  </a:cubicBezTo>
                  <a:cubicBezTo>
                    <a:pt x="3400" y="32309"/>
                    <a:pt x="3371" y="32355"/>
                    <a:pt x="3324" y="32454"/>
                  </a:cubicBezTo>
                  <a:cubicBezTo>
                    <a:pt x="3516" y="32355"/>
                    <a:pt x="3639" y="32285"/>
                    <a:pt x="3761" y="32163"/>
                  </a:cubicBezTo>
                  <a:cubicBezTo>
                    <a:pt x="3837" y="32064"/>
                    <a:pt x="3982" y="32087"/>
                    <a:pt x="4029" y="31942"/>
                  </a:cubicBezTo>
                  <a:cubicBezTo>
                    <a:pt x="4198" y="31918"/>
                    <a:pt x="4296" y="31773"/>
                    <a:pt x="4442" y="31703"/>
                  </a:cubicBezTo>
                  <a:cubicBezTo>
                    <a:pt x="4948" y="31360"/>
                    <a:pt x="5437" y="31045"/>
                    <a:pt x="5944" y="30731"/>
                  </a:cubicBezTo>
                  <a:lnTo>
                    <a:pt x="5944" y="30731"/>
                  </a:lnTo>
                  <a:cubicBezTo>
                    <a:pt x="5699" y="31214"/>
                    <a:pt x="5484" y="31703"/>
                    <a:pt x="5240" y="32186"/>
                  </a:cubicBezTo>
                  <a:cubicBezTo>
                    <a:pt x="5437" y="32087"/>
                    <a:pt x="5583" y="31942"/>
                    <a:pt x="5752" y="31796"/>
                  </a:cubicBezTo>
                  <a:cubicBezTo>
                    <a:pt x="6020" y="31581"/>
                    <a:pt x="6235" y="31313"/>
                    <a:pt x="6526" y="31144"/>
                  </a:cubicBezTo>
                  <a:lnTo>
                    <a:pt x="6526" y="31144"/>
                  </a:lnTo>
                  <a:cubicBezTo>
                    <a:pt x="6503" y="31237"/>
                    <a:pt x="6479" y="31313"/>
                    <a:pt x="6456" y="31412"/>
                  </a:cubicBezTo>
                  <a:cubicBezTo>
                    <a:pt x="6165" y="32087"/>
                    <a:pt x="5897" y="32768"/>
                    <a:pt x="5606" y="33420"/>
                  </a:cubicBezTo>
                  <a:cubicBezTo>
                    <a:pt x="5531" y="33543"/>
                    <a:pt x="5484" y="33665"/>
                    <a:pt x="5461" y="33810"/>
                  </a:cubicBezTo>
                  <a:cubicBezTo>
                    <a:pt x="5385" y="33886"/>
                    <a:pt x="5338" y="33979"/>
                    <a:pt x="5362" y="34055"/>
                  </a:cubicBezTo>
                  <a:cubicBezTo>
                    <a:pt x="5370" y="34107"/>
                    <a:pt x="5382" y="34125"/>
                    <a:pt x="5396" y="34125"/>
                  </a:cubicBezTo>
                  <a:cubicBezTo>
                    <a:pt x="5419" y="34125"/>
                    <a:pt x="5446" y="34070"/>
                    <a:pt x="5461" y="34055"/>
                  </a:cubicBezTo>
                  <a:cubicBezTo>
                    <a:pt x="5583" y="34003"/>
                    <a:pt x="5653" y="33933"/>
                    <a:pt x="5729" y="33834"/>
                  </a:cubicBezTo>
                  <a:cubicBezTo>
                    <a:pt x="5822" y="33688"/>
                    <a:pt x="6043" y="33665"/>
                    <a:pt x="6113" y="33496"/>
                  </a:cubicBezTo>
                  <a:cubicBezTo>
                    <a:pt x="6188" y="33496"/>
                    <a:pt x="6235" y="33449"/>
                    <a:pt x="6258" y="33397"/>
                  </a:cubicBezTo>
                  <a:cubicBezTo>
                    <a:pt x="6357" y="33327"/>
                    <a:pt x="6456" y="33275"/>
                    <a:pt x="6526" y="33158"/>
                  </a:cubicBezTo>
                  <a:cubicBezTo>
                    <a:pt x="6648" y="33083"/>
                    <a:pt x="6771" y="32984"/>
                    <a:pt x="6893" y="32891"/>
                  </a:cubicBezTo>
                  <a:cubicBezTo>
                    <a:pt x="7131" y="32722"/>
                    <a:pt x="7329" y="32477"/>
                    <a:pt x="7591" y="32355"/>
                  </a:cubicBezTo>
                  <a:lnTo>
                    <a:pt x="7591" y="32355"/>
                  </a:lnTo>
                  <a:cubicBezTo>
                    <a:pt x="7568" y="32402"/>
                    <a:pt x="7568" y="32477"/>
                    <a:pt x="7545" y="32524"/>
                  </a:cubicBezTo>
                  <a:cubicBezTo>
                    <a:pt x="7108" y="33182"/>
                    <a:pt x="6672" y="33834"/>
                    <a:pt x="6258" y="34491"/>
                  </a:cubicBezTo>
                  <a:cubicBezTo>
                    <a:pt x="6212" y="34538"/>
                    <a:pt x="6165" y="34561"/>
                    <a:pt x="6165" y="34637"/>
                  </a:cubicBezTo>
                  <a:cubicBezTo>
                    <a:pt x="6235" y="34637"/>
                    <a:pt x="6282" y="34614"/>
                    <a:pt x="6311" y="34561"/>
                  </a:cubicBezTo>
                  <a:cubicBezTo>
                    <a:pt x="6648" y="34416"/>
                    <a:pt x="6916" y="34148"/>
                    <a:pt x="7277" y="34078"/>
                  </a:cubicBezTo>
                  <a:lnTo>
                    <a:pt x="7277" y="34078"/>
                  </a:lnTo>
                  <a:cubicBezTo>
                    <a:pt x="7300" y="34247"/>
                    <a:pt x="7184" y="34393"/>
                    <a:pt x="7184" y="34561"/>
                  </a:cubicBezTo>
                  <a:cubicBezTo>
                    <a:pt x="6916" y="35196"/>
                    <a:pt x="6718" y="35871"/>
                    <a:pt x="6503" y="36529"/>
                  </a:cubicBezTo>
                  <a:cubicBezTo>
                    <a:pt x="6479" y="36651"/>
                    <a:pt x="6427" y="36768"/>
                    <a:pt x="6381" y="36913"/>
                  </a:cubicBezTo>
                  <a:cubicBezTo>
                    <a:pt x="6357" y="36966"/>
                    <a:pt x="6357" y="37012"/>
                    <a:pt x="6334" y="37059"/>
                  </a:cubicBezTo>
                  <a:cubicBezTo>
                    <a:pt x="6311" y="37158"/>
                    <a:pt x="6258" y="37233"/>
                    <a:pt x="6235" y="37326"/>
                  </a:cubicBezTo>
                  <a:lnTo>
                    <a:pt x="6235" y="37379"/>
                  </a:lnTo>
                  <a:lnTo>
                    <a:pt x="6258" y="37379"/>
                  </a:lnTo>
                  <a:cubicBezTo>
                    <a:pt x="6404" y="37379"/>
                    <a:pt x="6456" y="37257"/>
                    <a:pt x="6526" y="37181"/>
                  </a:cubicBezTo>
                  <a:cubicBezTo>
                    <a:pt x="6573" y="37134"/>
                    <a:pt x="6648" y="37059"/>
                    <a:pt x="6695" y="37012"/>
                  </a:cubicBezTo>
                  <a:cubicBezTo>
                    <a:pt x="6718" y="36989"/>
                    <a:pt x="6771" y="36942"/>
                    <a:pt x="6794" y="36913"/>
                  </a:cubicBezTo>
                  <a:cubicBezTo>
                    <a:pt x="6893" y="36820"/>
                    <a:pt x="6986" y="36744"/>
                    <a:pt x="7062" y="36651"/>
                  </a:cubicBezTo>
                  <a:cubicBezTo>
                    <a:pt x="7184" y="36576"/>
                    <a:pt x="7277" y="36477"/>
                    <a:pt x="7376" y="36360"/>
                  </a:cubicBezTo>
                  <a:cubicBezTo>
                    <a:pt x="7644" y="36116"/>
                    <a:pt x="7912" y="35848"/>
                    <a:pt x="8203" y="35580"/>
                  </a:cubicBezTo>
                  <a:cubicBezTo>
                    <a:pt x="8348" y="35458"/>
                    <a:pt x="8441" y="35266"/>
                    <a:pt x="8662" y="35196"/>
                  </a:cubicBezTo>
                  <a:lnTo>
                    <a:pt x="8662" y="35196"/>
                  </a:lnTo>
                  <a:cubicBezTo>
                    <a:pt x="8639" y="35580"/>
                    <a:pt x="8540" y="35947"/>
                    <a:pt x="8494" y="36360"/>
                  </a:cubicBezTo>
                  <a:cubicBezTo>
                    <a:pt x="8808" y="36040"/>
                    <a:pt x="9122" y="35726"/>
                    <a:pt x="9413" y="35435"/>
                  </a:cubicBezTo>
                  <a:lnTo>
                    <a:pt x="9413" y="35435"/>
                  </a:lnTo>
                  <a:cubicBezTo>
                    <a:pt x="9483" y="35632"/>
                    <a:pt x="9314" y="35801"/>
                    <a:pt x="9367" y="35993"/>
                  </a:cubicBezTo>
                  <a:cubicBezTo>
                    <a:pt x="9169" y="36651"/>
                    <a:pt x="9047" y="37303"/>
                    <a:pt x="8878" y="37961"/>
                  </a:cubicBezTo>
                  <a:cubicBezTo>
                    <a:pt x="8855" y="38130"/>
                    <a:pt x="8808" y="38299"/>
                    <a:pt x="8785" y="38444"/>
                  </a:cubicBezTo>
                  <a:cubicBezTo>
                    <a:pt x="8732" y="38613"/>
                    <a:pt x="8709" y="38758"/>
                    <a:pt x="8662" y="38904"/>
                  </a:cubicBezTo>
                  <a:cubicBezTo>
                    <a:pt x="8686" y="38927"/>
                    <a:pt x="8709" y="38927"/>
                    <a:pt x="8709" y="38927"/>
                  </a:cubicBezTo>
                  <a:cubicBezTo>
                    <a:pt x="8756" y="38881"/>
                    <a:pt x="8785" y="38834"/>
                    <a:pt x="8831" y="38782"/>
                  </a:cubicBezTo>
                  <a:cubicBezTo>
                    <a:pt x="8977" y="38712"/>
                    <a:pt x="9047" y="38590"/>
                    <a:pt x="9122" y="38444"/>
                  </a:cubicBezTo>
                  <a:cubicBezTo>
                    <a:pt x="9192" y="38368"/>
                    <a:pt x="9268" y="38299"/>
                    <a:pt x="9291" y="38200"/>
                  </a:cubicBezTo>
                  <a:cubicBezTo>
                    <a:pt x="9338" y="38153"/>
                    <a:pt x="9367" y="38130"/>
                    <a:pt x="9413" y="38077"/>
                  </a:cubicBezTo>
                  <a:cubicBezTo>
                    <a:pt x="9483" y="38031"/>
                    <a:pt x="9582" y="37984"/>
                    <a:pt x="9629" y="37885"/>
                  </a:cubicBezTo>
                  <a:cubicBezTo>
                    <a:pt x="10019" y="37425"/>
                    <a:pt x="10409" y="36989"/>
                    <a:pt x="10822" y="36529"/>
                  </a:cubicBezTo>
                  <a:cubicBezTo>
                    <a:pt x="10822" y="36552"/>
                    <a:pt x="10845" y="36552"/>
                    <a:pt x="10869" y="36552"/>
                  </a:cubicBezTo>
                  <a:cubicBezTo>
                    <a:pt x="10700" y="37134"/>
                    <a:pt x="10531" y="37740"/>
                    <a:pt x="10356" y="38322"/>
                  </a:cubicBezTo>
                  <a:cubicBezTo>
                    <a:pt x="10677" y="38077"/>
                    <a:pt x="10845" y="37740"/>
                    <a:pt x="11113" y="37495"/>
                  </a:cubicBezTo>
                  <a:lnTo>
                    <a:pt x="11113" y="37495"/>
                  </a:lnTo>
                  <a:cubicBezTo>
                    <a:pt x="11084" y="37693"/>
                    <a:pt x="11061" y="37885"/>
                    <a:pt x="11061" y="38077"/>
                  </a:cubicBezTo>
                  <a:cubicBezTo>
                    <a:pt x="11038" y="38106"/>
                    <a:pt x="11014" y="38130"/>
                    <a:pt x="11014" y="38153"/>
                  </a:cubicBezTo>
                  <a:cubicBezTo>
                    <a:pt x="10915" y="38805"/>
                    <a:pt x="10845" y="39463"/>
                    <a:pt x="10746" y="40115"/>
                  </a:cubicBezTo>
                  <a:cubicBezTo>
                    <a:pt x="10723" y="40336"/>
                    <a:pt x="10700" y="40551"/>
                    <a:pt x="10648" y="40796"/>
                  </a:cubicBezTo>
                  <a:cubicBezTo>
                    <a:pt x="10624" y="40941"/>
                    <a:pt x="10624" y="41110"/>
                    <a:pt x="10578" y="41279"/>
                  </a:cubicBezTo>
                  <a:cubicBezTo>
                    <a:pt x="10723" y="41233"/>
                    <a:pt x="10746" y="41110"/>
                    <a:pt x="10793" y="41017"/>
                  </a:cubicBezTo>
                  <a:cubicBezTo>
                    <a:pt x="10939" y="40918"/>
                    <a:pt x="11014" y="40773"/>
                    <a:pt x="11113" y="40627"/>
                  </a:cubicBezTo>
                  <a:cubicBezTo>
                    <a:pt x="11137" y="40581"/>
                    <a:pt x="11183" y="40505"/>
                    <a:pt x="11230" y="40435"/>
                  </a:cubicBezTo>
                  <a:cubicBezTo>
                    <a:pt x="11375" y="40313"/>
                    <a:pt x="11497" y="40144"/>
                    <a:pt x="11596" y="39946"/>
                  </a:cubicBezTo>
                  <a:cubicBezTo>
                    <a:pt x="11986" y="39486"/>
                    <a:pt x="12301" y="38951"/>
                    <a:pt x="12737" y="38491"/>
                  </a:cubicBezTo>
                  <a:lnTo>
                    <a:pt x="12737" y="38491"/>
                  </a:lnTo>
                  <a:cubicBezTo>
                    <a:pt x="12685" y="38857"/>
                    <a:pt x="12638" y="39242"/>
                    <a:pt x="12592" y="39608"/>
                  </a:cubicBezTo>
                  <a:cubicBezTo>
                    <a:pt x="12539" y="39707"/>
                    <a:pt x="12539" y="39777"/>
                    <a:pt x="12569" y="39876"/>
                  </a:cubicBezTo>
                  <a:cubicBezTo>
                    <a:pt x="12569" y="39894"/>
                    <a:pt x="12572" y="39902"/>
                    <a:pt x="12577" y="39902"/>
                  </a:cubicBezTo>
                  <a:cubicBezTo>
                    <a:pt x="12586" y="39902"/>
                    <a:pt x="12601" y="39882"/>
                    <a:pt x="12615" y="39853"/>
                  </a:cubicBezTo>
                  <a:cubicBezTo>
                    <a:pt x="12883" y="39533"/>
                    <a:pt x="13151" y="39195"/>
                    <a:pt x="13413" y="38881"/>
                  </a:cubicBezTo>
                  <a:cubicBezTo>
                    <a:pt x="13488" y="38980"/>
                    <a:pt x="13413" y="39073"/>
                    <a:pt x="13465" y="39172"/>
                  </a:cubicBezTo>
                  <a:cubicBezTo>
                    <a:pt x="13389" y="39271"/>
                    <a:pt x="13413" y="39364"/>
                    <a:pt x="13413" y="39463"/>
                  </a:cubicBezTo>
                  <a:lnTo>
                    <a:pt x="13413" y="40045"/>
                  </a:lnTo>
                  <a:cubicBezTo>
                    <a:pt x="13343" y="40674"/>
                    <a:pt x="13366" y="41279"/>
                    <a:pt x="13319" y="41914"/>
                  </a:cubicBezTo>
                  <a:lnTo>
                    <a:pt x="13319" y="42181"/>
                  </a:lnTo>
                  <a:cubicBezTo>
                    <a:pt x="13319" y="42350"/>
                    <a:pt x="13267" y="42542"/>
                    <a:pt x="13319" y="42711"/>
                  </a:cubicBezTo>
                  <a:cubicBezTo>
                    <a:pt x="13442" y="42641"/>
                    <a:pt x="13465" y="42542"/>
                    <a:pt x="13465" y="42443"/>
                  </a:cubicBezTo>
                  <a:cubicBezTo>
                    <a:pt x="13587" y="42397"/>
                    <a:pt x="13587" y="42298"/>
                    <a:pt x="13611" y="42205"/>
                  </a:cubicBezTo>
                  <a:cubicBezTo>
                    <a:pt x="13756" y="42082"/>
                    <a:pt x="13826" y="41937"/>
                    <a:pt x="13902" y="41768"/>
                  </a:cubicBezTo>
                  <a:cubicBezTo>
                    <a:pt x="13971" y="41646"/>
                    <a:pt x="14047" y="41500"/>
                    <a:pt x="14140" y="41378"/>
                  </a:cubicBezTo>
                  <a:cubicBezTo>
                    <a:pt x="14460" y="40842"/>
                    <a:pt x="14775" y="40313"/>
                    <a:pt x="15112" y="39754"/>
                  </a:cubicBezTo>
                  <a:lnTo>
                    <a:pt x="15112" y="40022"/>
                  </a:lnTo>
                  <a:cubicBezTo>
                    <a:pt x="15089" y="40458"/>
                    <a:pt x="15043" y="40918"/>
                    <a:pt x="14990" y="41355"/>
                  </a:cubicBezTo>
                  <a:lnTo>
                    <a:pt x="15043" y="41355"/>
                  </a:lnTo>
                  <a:cubicBezTo>
                    <a:pt x="15281" y="40773"/>
                    <a:pt x="15526" y="40191"/>
                    <a:pt x="15770" y="39632"/>
                  </a:cubicBezTo>
                  <a:cubicBezTo>
                    <a:pt x="15840" y="39853"/>
                    <a:pt x="15770" y="40092"/>
                    <a:pt x="15817" y="40313"/>
                  </a:cubicBezTo>
                  <a:cubicBezTo>
                    <a:pt x="15840" y="40627"/>
                    <a:pt x="15840" y="40918"/>
                    <a:pt x="15863" y="41233"/>
                  </a:cubicBezTo>
                  <a:cubicBezTo>
                    <a:pt x="15863" y="41570"/>
                    <a:pt x="15817" y="41937"/>
                    <a:pt x="15916" y="42298"/>
                  </a:cubicBezTo>
                  <a:lnTo>
                    <a:pt x="15916" y="42711"/>
                  </a:lnTo>
                  <a:lnTo>
                    <a:pt x="15916" y="42880"/>
                  </a:lnTo>
                  <a:lnTo>
                    <a:pt x="15916" y="43025"/>
                  </a:lnTo>
                  <a:lnTo>
                    <a:pt x="15916" y="43392"/>
                  </a:lnTo>
                  <a:cubicBezTo>
                    <a:pt x="15916" y="43425"/>
                    <a:pt x="15921" y="43442"/>
                    <a:pt x="15935" y="43442"/>
                  </a:cubicBezTo>
                  <a:cubicBezTo>
                    <a:pt x="15952" y="43442"/>
                    <a:pt x="15982" y="43419"/>
                    <a:pt x="16032" y="43369"/>
                  </a:cubicBezTo>
                  <a:cubicBezTo>
                    <a:pt x="16131" y="43293"/>
                    <a:pt x="16131" y="43148"/>
                    <a:pt x="16178" y="43055"/>
                  </a:cubicBezTo>
                  <a:cubicBezTo>
                    <a:pt x="16253" y="43002"/>
                    <a:pt x="16277" y="42932"/>
                    <a:pt x="16300" y="42833"/>
                  </a:cubicBezTo>
                  <a:cubicBezTo>
                    <a:pt x="16376" y="42711"/>
                    <a:pt x="16446" y="42589"/>
                    <a:pt x="16498" y="42443"/>
                  </a:cubicBezTo>
                  <a:cubicBezTo>
                    <a:pt x="16568" y="42350"/>
                    <a:pt x="16614" y="42251"/>
                    <a:pt x="16643" y="42129"/>
                  </a:cubicBezTo>
                  <a:cubicBezTo>
                    <a:pt x="16760" y="41914"/>
                    <a:pt x="16882" y="41716"/>
                    <a:pt x="17004" y="41477"/>
                  </a:cubicBezTo>
                  <a:cubicBezTo>
                    <a:pt x="17127" y="41745"/>
                    <a:pt x="17249" y="41983"/>
                    <a:pt x="17418" y="42298"/>
                  </a:cubicBezTo>
                  <a:cubicBezTo>
                    <a:pt x="17540" y="41570"/>
                    <a:pt x="17662" y="40918"/>
                    <a:pt x="17779" y="40260"/>
                  </a:cubicBezTo>
                  <a:cubicBezTo>
                    <a:pt x="17878" y="40458"/>
                    <a:pt x="17878" y="40674"/>
                    <a:pt x="17901" y="40895"/>
                  </a:cubicBezTo>
                  <a:cubicBezTo>
                    <a:pt x="17924" y="41233"/>
                    <a:pt x="17953" y="41570"/>
                    <a:pt x="18000" y="41890"/>
                  </a:cubicBezTo>
                  <a:cubicBezTo>
                    <a:pt x="18070" y="42298"/>
                    <a:pt x="18046" y="42688"/>
                    <a:pt x="18145" y="43078"/>
                  </a:cubicBezTo>
                  <a:cubicBezTo>
                    <a:pt x="18169" y="43247"/>
                    <a:pt x="18122" y="43415"/>
                    <a:pt x="18192" y="43584"/>
                  </a:cubicBezTo>
                  <a:cubicBezTo>
                    <a:pt x="18192" y="43608"/>
                    <a:pt x="18215" y="43637"/>
                    <a:pt x="18215" y="43683"/>
                  </a:cubicBezTo>
                  <a:lnTo>
                    <a:pt x="18215" y="43829"/>
                  </a:lnTo>
                  <a:cubicBezTo>
                    <a:pt x="18215" y="43899"/>
                    <a:pt x="18169" y="43974"/>
                    <a:pt x="18268" y="44021"/>
                  </a:cubicBezTo>
                  <a:cubicBezTo>
                    <a:pt x="18291" y="44021"/>
                    <a:pt x="18291" y="43974"/>
                    <a:pt x="18291" y="43951"/>
                  </a:cubicBezTo>
                  <a:cubicBezTo>
                    <a:pt x="18314" y="43899"/>
                    <a:pt x="18314" y="43875"/>
                    <a:pt x="18314" y="43852"/>
                  </a:cubicBezTo>
                  <a:cubicBezTo>
                    <a:pt x="18436" y="43730"/>
                    <a:pt x="18460" y="43561"/>
                    <a:pt x="18506" y="43415"/>
                  </a:cubicBezTo>
                  <a:cubicBezTo>
                    <a:pt x="18582" y="43223"/>
                    <a:pt x="18652" y="43055"/>
                    <a:pt x="18727" y="42880"/>
                  </a:cubicBezTo>
                  <a:cubicBezTo>
                    <a:pt x="18774" y="42787"/>
                    <a:pt x="18797" y="42688"/>
                    <a:pt x="18826" y="42618"/>
                  </a:cubicBezTo>
                  <a:cubicBezTo>
                    <a:pt x="19088" y="41983"/>
                    <a:pt x="19356" y="41331"/>
                    <a:pt x="19647" y="40627"/>
                  </a:cubicBezTo>
                  <a:cubicBezTo>
                    <a:pt x="19769" y="41378"/>
                    <a:pt x="19892" y="42059"/>
                    <a:pt x="20014" y="42711"/>
                  </a:cubicBezTo>
                  <a:cubicBezTo>
                    <a:pt x="20014" y="42810"/>
                    <a:pt x="20037" y="42880"/>
                    <a:pt x="20107" y="42979"/>
                  </a:cubicBezTo>
                  <a:lnTo>
                    <a:pt x="20107" y="42810"/>
                  </a:lnTo>
                  <a:cubicBezTo>
                    <a:pt x="20183" y="41960"/>
                    <a:pt x="20229" y="41087"/>
                    <a:pt x="20305" y="40214"/>
                  </a:cubicBezTo>
                  <a:cubicBezTo>
                    <a:pt x="20328" y="40191"/>
                    <a:pt x="20352" y="40144"/>
                    <a:pt x="20375" y="40115"/>
                  </a:cubicBezTo>
                  <a:cubicBezTo>
                    <a:pt x="20398" y="40237"/>
                    <a:pt x="20427" y="40383"/>
                    <a:pt x="20451" y="40528"/>
                  </a:cubicBezTo>
                  <a:cubicBezTo>
                    <a:pt x="20474" y="40604"/>
                    <a:pt x="20474" y="40650"/>
                    <a:pt x="20497" y="40726"/>
                  </a:cubicBezTo>
                  <a:cubicBezTo>
                    <a:pt x="20619" y="41355"/>
                    <a:pt x="20742" y="41983"/>
                    <a:pt x="20887" y="42618"/>
                  </a:cubicBezTo>
                  <a:cubicBezTo>
                    <a:pt x="20864" y="42787"/>
                    <a:pt x="20934" y="42979"/>
                    <a:pt x="20980" y="43148"/>
                  </a:cubicBezTo>
                  <a:cubicBezTo>
                    <a:pt x="20980" y="43317"/>
                    <a:pt x="21009" y="43491"/>
                    <a:pt x="21103" y="43683"/>
                  </a:cubicBezTo>
                  <a:cubicBezTo>
                    <a:pt x="21126" y="43584"/>
                    <a:pt x="21155" y="43514"/>
                    <a:pt x="21178" y="43462"/>
                  </a:cubicBezTo>
                  <a:cubicBezTo>
                    <a:pt x="21202" y="43346"/>
                    <a:pt x="21248" y="43223"/>
                    <a:pt x="21271" y="43078"/>
                  </a:cubicBezTo>
                  <a:cubicBezTo>
                    <a:pt x="21347" y="42909"/>
                    <a:pt x="21394" y="42734"/>
                    <a:pt x="21446" y="42542"/>
                  </a:cubicBezTo>
                  <a:cubicBezTo>
                    <a:pt x="21469" y="42420"/>
                    <a:pt x="21516" y="42298"/>
                    <a:pt x="21539" y="42181"/>
                  </a:cubicBezTo>
                  <a:cubicBezTo>
                    <a:pt x="21737" y="41547"/>
                    <a:pt x="21929" y="40941"/>
                    <a:pt x="22121" y="40313"/>
                  </a:cubicBezTo>
                  <a:cubicBezTo>
                    <a:pt x="22145" y="40313"/>
                    <a:pt x="22174" y="40313"/>
                    <a:pt x="22197" y="40336"/>
                  </a:cubicBezTo>
                  <a:cubicBezTo>
                    <a:pt x="22319" y="41454"/>
                    <a:pt x="22465" y="42542"/>
                    <a:pt x="22581" y="43660"/>
                  </a:cubicBezTo>
                  <a:lnTo>
                    <a:pt x="22610" y="43660"/>
                  </a:lnTo>
                  <a:cubicBezTo>
                    <a:pt x="22727" y="42519"/>
                    <a:pt x="22849" y="41401"/>
                    <a:pt x="22971" y="40260"/>
                  </a:cubicBezTo>
                  <a:cubicBezTo>
                    <a:pt x="22989" y="40260"/>
                    <a:pt x="22993" y="40179"/>
                    <a:pt x="23016" y="40179"/>
                  </a:cubicBezTo>
                  <a:cubicBezTo>
                    <a:pt x="23024" y="40179"/>
                    <a:pt x="23034" y="40189"/>
                    <a:pt x="23047" y="40214"/>
                  </a:cubicBezTo>
                  <a:cubicBezTo>
                    <a:pt x="23117" y="40359"/>
                    <a:pt x="23140" y="40505"/>
                    <a:pt x="23163" y="40627"/>
                  </a:cubicBezTo>
                  <a:cubicBezTo>
                    <a:pt x="23431" y="41500"/>
                    <a:pt x="23652" y="42397"/>
                    <a:pt x="23967" y="43247"/>
                  </a:cubicBezTo>
                  <a:cubicBezTo>
                    <a:pt x="23967" y="43439"/>
                    <a:pt x="24036" y="43608"/>
                    <a:pt x="24135" y="43806"/>
                  </a:cubicBezTo>
                  <a:cubicBezTo>
                    <a:pt x="24159" y="43660"/>
                    <a:pt x="24182" y="43561"/>
                    <a:pt x="24211" y="43462"/>
                  </a:cubicBezTo>
                  <a:cubicBezTo>
                    <a:pt x="24234" y="43293"/>
                    <a:pt x="24304" y="43148"/>
                    <a:pt x="24281" y="42979"/>
                  </a:cubicBezTo>
                  <a:cubicBezTo>
                    <a:pt x="24328" y="42763"/>
                    <a:pt x="24427" y="42566"/>
                    <a:pt x="24427" y="42350"/>
                  </a:cubicBezTo>
                  <a:cubicBezTo>
                    <a:pt x="24450" y="42228"/>
                    <a:pt x="24525" y="42129"/>
                    <a:pt x="24473" y="42007"/>
                  </a:cubicBezTo>
                  <a:cubicBezTo>
                    <a:pt x="24619" y="41425"/>
                    <a:pt x="24741" y="40842"/>
                    <a:pt x="24886" y="40191"/>
                  </a:cubicBezTo>
                  <a:cubicBezTo>
                    <a:pt x="25055" y="40627"/>
                    <a:pt x="25201" y="41017"/>
                    <a:pt x="25346" y="41401"/>
                  </a:cubicBezTo>
                  <a:lnTo>
                    <a:pt x="25346" y="39195"/>
                  </a:lnTo>
                  <a:cubicBezTo>
                    <a:pt x="25422" y="39364"/>
                    <a:pt x="25492" y="39509"/>
                    <a:pt x="25567" y="39678"/>
                  </a:cubicBezTo>
                  <a:cubicBezTo>
                    <a:pt x="25812" y="40289"/>
                    <a:pt x="26027" y="40941"/>
                    <a:pt x="26318" y="41547"/>
                  </a:cubicBezTo>
                  <a:cubicBezTo>
                    <a:pt x="26318" y="41692"/>
                    <a:pt x="26394" y="41838"/>
                    <a:pt x="26464" y="41960"/>
                  </a:cubicBezTo>
                  <a:cubicBezTo>
                    <a:pt x="26540" y="42181"/>
                    <a:pt x="26610" y="42373"/>
                    <a:pt x="26708" y="42589"/>
                  </a:cubicBezTo>
                  <a:cubicBezTo>
                    <a:pt x="26718" y="42631"/>
                    <a:pt x="26732" y="42651"/>
                    <a:pt x="26745" y="42651"/>
                  </a:cubicBezTo>
                  <a:cubicBezTo>
                    <a:pt x="26763" y="42651"/>
                    <a:pt x="26778" y="42613"/>
                    <a:pt x="26778" y="42542"/>
                  </a:cubicBezTo>
                  <a:cubicBezTo>
                    <a:pt x="26802" y="42397"/>
                    <a:pt x="26802" y="42228"/>
                    <a:pt x="26831" y="42082"/>
                  </a:cubicBezTo>
                  <a:cubicBezTo>
                    <a:pt x="26854" y="41914"/>
                    <a:pt x="26877" y="41745"/>
                    <a:pt x="26877" y="41599"/>
                  </a:cubicBezTo>
                  <a:cubicBezTo>
                    <a:pt x="26877" y="41425"/>
                    <a:pt x="26976" y="41279"/>
                    <a:pt x="26924" y="41110"/>
                  </a:cubicBezTo>
                  <a:cubicBezTo>
                    <a:pt x="26976" y="40819"/>
                    <a:pt x="27000" y="40505"/>
                    <a:pt x="27046" y="40191"/>
                  </a:cubicBezTo>
                  <a:cubicBezTo>
                    <a:pt x="27168" y="39463"/>
                    <a:pt x="27168" y="38712"/>
                    <a:pt x="27168" y="37984"/>
                  </a:cubicBezTo>
                  <a:cubicBezTo>
                    <a:pt x="27529" y="38712"/>
                    <a:pt x="27873" y="39440"/>
                    <a:pt x="28234" y="40167"/>
                  </a:cubicBezTo>
                  <a:cubicBezTo>
                    <a:pt x="28309" y="40336"/>
                    <a:pt x="28379" y="40528"/>
                    <a:pt x="28501" y="40697"/>
                  </a:cubicBezTo>
                  <a:cubicBezTo>
                    <a:pt x="28525" y="40842"/>
                    <a:pt x="28600" y="40988"/>
                    <a:pt x="28694" y="41134"/>
                  </a:cubicBezTo>
                  <a:lnTo>
                    <a:pt x="28746" y="41186"/>
                  </a:lnTo>
                  <a:lnTo>
                    <a:pt x="28746" y="41163"/>
                  </a:lnTo>
                  <a:cubicBezTo>
                    <a:pt x="28769" y="40965"/>
                    <a:pt x="28769" y="40796"/>
                    <a:pt x="28769" y="40604"/>
                  </a:cubicBezTo>
                  <a:lnTo>
                    <a:pt x="28769" y="40581"/>
                  </a:lnTo>
                  <a:cubicBezTo>
                    <a:pt x="28816" y="40458"/>
                    <a:pt x="28816" y="40336"/>
                    <a:pt x="28792" y="40214"/>
                  </a:cubicBezTo>
                  <a:lnTo>
                    <a:pt x="28792" y="40045"/>
                  </a:lnTo>
                  <a:lnTo>
                    <a:pt x="28792" y="39824"/>
                  </a:lnTo>
                  <a:cubicBezTo>
                    <a:pt x="28839" y="39172"/>
                    <a:pt x="28868" y="38491"/>
                    <a:pt x="28915" y="37786"/>
                  </a:cubicBezTo>
                  <a:cubicBezTo>
                    <a:pt x="29130" y="37932"/>
                    <a:pt x="29305" y="38054"/>
                    <a:pt x="29543" y="38200"/>
                  </a:cubicBezTo>
                  <a:cubicBezTo>
                    <a:pt x="29421" y="37763"/>
                    <a:pt x="29328" y="37379"/>
                    <a:pt x="29252" y="37012"/>
                  </a:cubicBezTo>
                  <a:cubicBezTo>
                    <a:pt x="29229" y="36890"/>
                    <a:pt x="29130" y="36797"/>
                    <a:pt x="29229" y="36674"/>
                  </a:cubicBezTo>
                  <a:lnTo>
                    <a:pt x="29229" y="36674"/>
                  </a:lnTo>
                  <a:cubicBezTo>
                    <a:pt x="29305" y="36768"/>
                    <a:pt x="29375" y="36890"/>
                    <a:pt x="29450" y="36989"/>
                  </a:cubicBezTo>
                  <a:cubicBezTo>
                    <a:pt x="29712" y="37524"/>
                    <a:pt x="30032" y="38031"/>
                    <a:pt x="30370" y="38566"/>
                  </a:cubicBezTo>
                  <a:cubicBezTo>
                    <a:pt x="30440" y="38712"/>
                    <a:pt x="30516" y="38857"/>
                    <a:pt x="30615" y="39003"/>
                  </a:cubicBezTo>
                  <a:cubicBezTo>
                    <a:pt x="30661" y="39096"/>
                    <a:pt x="30708" y="39195"/>
                    <a:pt x="30783" y="39271"/>
                  </a:cubicBezTo>
                  <a:cubicBezTo>
                    <a:pt x="30807" y="39364"/>
                    <a:pt x="30830" y="39463"/>
                    <a:pt x="30952" y="39533"/>
                  </a:cubicBezTo>
                  <a:lnTo>
                    <a:pt x="30975" y="39533"/>
                  </a:lnTo>
                  <a:cubicBezTo>
                    <a:pt x="30999" y="39440"/>
                    <a:pt x="30999" y="39364"/>
                    <a:pt x="30952" y="39294"/>
                  </a:cubicBezTo>
                  <a:cubicBezTo>
                    <a:pt x="30952" y="39195"/>
                    <a:pt x="30952" y="39096"/>
                    <a:pt x="30929" y="38980"/>
                  </a:cubicBezTo>
                  <a:cubicBezTo>
                    <a:pt x="30952" y="38689"/>
                    <a:pt x="30975" y="38421"/>
                    <a:pt x="30906" y="38130"/>
                  </a:cubicBezTo>
                  <a:lnTo>
                    <a:pt x="30906" y="36238"/>
                  </a:lnTo>
                  <a:cubicBezTo>
                    <a:pt x="31074" y="36331"/>
                    <a:pt x="31290" y="36453"/>
                    <a:pt x="31558" y="36622"/>
                  </a:cubicBezTo>
                  <a:cubicBezTo>
                    <a:pt x="31459" y="36162"/>
                    <a:pt x="31366" y="35749"/>
                    <a:pt x="31267" y="35365"/>
                  </a:cubicBezTo>
                  <a:cubicBezTo>
                    <a:pt x="31412" y="35365"/>
                    <a:pt x="31412" y="35533"/>
                    <a:pt x="31534" y="35580"/>
                  </a:cubicBezTo>
                  <a:cubicBezTo>
                    <a:pt x="31872" y="36139"/>
                    <a:pt x="32262" y="36651"/>
                    <a:pt x="32652" y="37158"/>
                  </a:cubicBezTo>
                  <a:cubicBezTo>
                    <a:pt x="32745" y="37326"/>
                    <a:pt x="32844" y="37472"/>
                    <a:pt x="32966" y="37594"/>
                  </a:cubicBezTo>
                  <a:cubicBezTo>
                    <a:pt x="32990" y="37670"/>
                    <a:pt x="33013" y="37716"/>
                    <a:pt x="33060" y="37763"/>
                  </a:cubicBezTo>
                  <a:cubicBezTo>
                    <a:pt x="33135" y="37862"/>
                    <a:pt x="33205" y="37984"/>
                    <a:pt x="33304" y="38077"/>
                  </a:cubicBezTo>
                  <a:cubicBezTo>
                    <a:pt x="33351" y="38008"/>
                    <a:pt x="33327" y="37961"/>
                    <a:pt x="33304" y="37909"/>
                  </a:cubicBezTo>
                  <a:cubicBezTo>
                    <a:pt x="33281" y="37763"/>
                    <a:pt x="33257" y="37641"/>
                    <a:pt x="33234" y="37495"/>
                  </a:cubicBezTo>
                  <a:cubicBezTo>
                    <a:pt x="33257" y="37257"/>
                    <a:pt x="33205" y="37012"/>
                    <a:pt x="33158" y="36797"/>
                  </a:cubicBezTo>
                  <a:cubicBezTo>
                    <a:pt x="33135" y="36768"/>
                    <a:pt x="33135" y="36744"/>
                    <a:pt x="33135" y="36744"/>
                  </a:cubicBezTo>
                  <a:cubicBezTo>
                    <a:pt x="33013" y="35801"/>
                    <a:pt x="32891" y="34852"/>
                    <a:pt x="32768" y="33933"/>
                  </a:cubicBezTo>
                  <a:lnTo>
                    <a:pt x="32768" y="33933"/>
                  </a:lnTo>
                  <a:cubicBezTo>
                    <a:pt x="32966" y="33956"/>
                    <a:pt x="32966" y="34177"/>
                    <a:pt x="33135" y="34247"/>
                  </a:cubicBezTo>
                  <a:cubicBezTo>
                    <a:pt x="33450" y="34684"/>
                    <a:pt x="33816" y="35120"/>
                    <a:pt x="34177" y="35533"/>
                  </a:cubicBezTo>
                  <a:cubicBezTo>
                    <a:pt x="34299" y="35726"/>
                    <a:pt x="34468" y="35871"/>
                    <a:pt x="34614" y="36040"/>
                  </a:cubicBezTo>
                  <a:cubicBezTo>
                    <a:pt x="34713" y="36162"/>
                    <a:pt x="34783" y="36284"/>
                    <a:pt x="34882" y="36383"/>
                  </a:cubicBezTo>
                  <a:cubicBezTo>
                    <a:pt x="34907" y="36401"/>
                    <a:pt x="34922" y="36408"/>
                    <a:pt x="34931" y="36408"/>
                  </a:cubicBezTo>
                  <a:cubicBezTo>
                    <a:pt x="34957" y="36408"/>
                    <a:pt x="34928" y="36347"/>
                    <a:pt x="34928" y="36308"/>
                  </a:cubicBezTo>
                  <a:cubicBezTo>
                    <a:pt x="34951" y="36215"/>
                    <a:pt x="34951" y="36092"/>
                    <a:pt x="34882" y="35993"/>
                  </a:cubicBezTo>
                  <a:cubicBezTo>
                    <a:pt x="34882" y="35825"/>
                    <a:pt x="34858" y="35679"/>
                    <a:pt x="34783" y="35510"/>
                  </a:cubicBezTo>
                  <a:cubicBezTo>
                    <a:pt x="34759" y="35411"/>
                    <a:pt x="34759" y="35312"/>
                    <a:pt x="34736" y="35196"/>
                  </a:cubicBezTo>
                  <a:cubicBezTo>
                    <a:pt x="34713" y="35097"/>
                    <a:pt x="34713" y="34998"/>
                    <a:pt x="34689" y="34876"/>
                  </a:cubicBezTo>
                  <a:cubicBezTo>
                    <a:pt x="34660" y="34707"/>
                    <a:pt x="34567" y="34515"/>
                    <a:pt x="34614" y="34393"/>
                  </a:cubicBezTo>
                  <a:cubicBezTo>
                    <a:pt x="34639" y="34355"/>
                    <a:pt x="34671" y="34342"/>
                    <a:pt x="34707" y="34342"/>
                  </a:cubicBezTo>
                  <a:cubicBezTo>
                    <a:pt x="34789" y="34342"/>
                    <a:pt x="34893" y="34409"/>
                    <a:pt x="34994" y="34409"/>
                  </a:cubicBezTo>
                  <a:cubicBezTo>
                    <a:pt x="35021" y="34409"/>
                    <a:pt x="35048" y="34404"/>
                    <a:pt x="35074" y="34393"/>
                  </a:cubicBezTo>
                  <a:cubicBezTo>
                    <a:pt x="34928" y="34032"/>
                    <a:pt x="34689" y="33711"/>
                    <a:pt x="34567" y="33327"/>
                  </a:cubicBezTo>
                  <a:lnTo>
                    <a:pt x="34567" y="33327"/>
                  </a:lnTo>
                  <a:cubicBezTo>
                    <a:pt x="34660" y="33397"/>
                    <a:pt x="34736" y="33473"/>
                    <a:pt x="34835" y="33543"/>
                  </a:cubicBezTo>
                  <a:cubicBezTo>
                    <a:pt x="35272" y="33979"/>
                    <a:pt x="35679" y="34439"/>
                    <a:pt x="36116" y="34876"/>
                  </a:cubicBezTo>
                  <a:cubicBezTo>
                    <a:pt x="36215" y="34998"/>
                    <a:pt x="36314" y="35120"/>
                    <a:pt x="36436" y="35196"/>
                  </a:cubicBezTo>
                  <a:cubicBezTo>
                    <a:pt x="36529" y="35289"/>
                    <a:pt x="36605" y="35388"/>
                    <a:pt x="36698" y="35487"/>
                  </a:cubicBezTo>
                  <a:cubicBezTo>
                    <a:pt x="36727" y="35510"/>
                    <a:pt x="36727" y="35580"/>
                    <a:pt x="36820" y="35580"/>
                  </a:cubicBezTo>
                  <a:cubicBezTo>
                    <a:pt x="36820" y="35458"/>
                    <a:pt x="36773" y="35341"/>
                    <a:pt x="36727" y="35219"/>
                  </a:cubicBezTo>
                  <a:lnTo>
                    <a:pt x="36698" y="35196"/>
                  </a:lnTo>
                  <a:cubicBezTo>
                    <a:pt x="36651" y="35021"/>
                    <a:pt x="36605" y="34876"/>
                    <a:pt x="36552" y="34707"/>
                  </a:cubicBezTo>
                  <a:cubicBezTo>
                    <a:pt x="36529" y="34561"/>
                    <a:pt x="36506" y="34416"/>
                    <a:pt x="36436" y="34270"/>
                  </a:cubicBezTo>
                  <a:cubicBezTo>
                    <a:pt x="36290" y="33741"/>
                    <a:pt x="36145" y="33182"/>
                    <a:pt x="35970" y="32600"/>
                  </a:cubicBezTo>
                  <a:lnTo>
                    <a:pt x="35970" y="32600"/>
                  </a:lnTo>
                  <a:cubicBezTo>
                    <a:pt x="36238" y="32745"/>
                    <a:pt x="36383" y="32937"/>
                    <a:pt x="36628" y="33129"/>
                  </a:cubicBezTo>
                  <a:cubicBezTo>
                    <a:pt x="36407" y="32623"/>
                    <a:pt x="36215" y="32186"/>
                    <a:pt x="36023" y="31726"/>
                  </a:cubicBezTo>
                  <a:cubicBezTo>
                    <a:pt x="36033" y="31723"/>
                    <a:pt x="36042" y="31722"/>
                    <a:pt x="36050" y="31722"/>
                  </a:cubicBezTo>
                  <a:cubicBezTo>
                    <a:pt x="36100" y="31722"/>
                    <a:pt x="36123" y="31773"/>
                    <a:pt x="36168" y="31773"/>
                  </a:cubicBezTo>
                  <a:cubicBezTo>
                    <a:pt x="36750" y="32285"/>
                    <a:pt x="37309" y="32768"/>
                    <a:pt x="37862" y="33275"/>
                  </a:cubicBezTo>
                  <a:cubicBezTo>
                    <a:pt x="37984" y="33351"/>
                    <a:pt x="38083" y="33449"/>
                    <a:pt x="38206" y="33543"/>
                  </a:cubicBezTo>
                  <a:cubicBezTo>
                    <a:pt x="38275" y="33642"/>
                    <a:pt x="38351" y="33711"/>
                    <a:pt x="38444" y="33764"/>
                  </a:cubicBezTo>
                  <a:cubicBezTo>
                    <a:pt x="38473" y="33764"/>
                    <a:pt x="38497" y="33787"/>
                    <a:pt x="38497" y="33787"/>
                  </a:cubicBezTo>
                  <a:cubicBezTo>
                    <a:pt x="38497" y="33787"/>
                    <a:pt x="38520" y="33787"/>
                    <a:pt x="38520" y="33764"/>
                  </a:cubicBezTo>
                  <a:cubicBezTo>
                    <a:pt x="38497" y="33566"/>
                    <a:pt x="38398" y="33374"/>
                    <a:pt x="38299" y="33205"/>
                  </a:cubicBezTo>
                  <a:cubicBezTo>
                    <a:pt x="38299" y="33158"/>
                    <a:pt x="38299" y="33106"/>
                    <a:pt x="38252" y="33059"/>
                  </a:cubicBezTo>
                  <a:cubicBezTo>
                    <a:pt x="38229" y="32914"/>
                    <a:pt x="38182" y="32768"/>
                    <a:pt x="38083" y="32646"/>
                  </a:cubicBezTo>
                  <a:cubicBezTo>
                    <a:pt x="37891" y="32087"/>
                    <a:pt x="37693" y="31558"/>
                    <a:pt x="37501" y="31022"/>
                  </a:cubicBezTo>
                  <a:cubicBezTo>
                    <a:pt x="37501" y="30999"/>
                    <a:pt x="37524" y="30999"/>
                    <a:pt x="37548" y="30975"/>
                  </a:cubicBezTo>
                  <a:cubicBezTo>
                    <a:pt x="37938" y="31360"/>
                    <a:pt x="38328" y="31726"/>
                    <a:pt x="38712" y="32087"/>
                  </a:cubicBezTo>
                  <a:lnTo>
                    <a:pt x="38735" y="32064"/>
                  </a:lnTo>
                  <a:cubicBezTo>
                    <a:pt x="38497" y="31528"/>
                    <a:pt x="38229" y="30999"/>
                    <a:pt x="37984" y="30440"/>
                  </a:cubicBezTo>
                  <a:cubicBezTo>
                    <a:pt x="38107" y="30440"/>
                    <a:pt x="38182" y="30585"/>
                    <a:pt x="38299" y="30609"/>
                  </a:cubicBezTo>
                  <a:cubicBezTo>
                    <a:pt x="38834" y="30999"/>
                    <a:pt x="39370" y="31383"/>
                    <a:pt x="39900" y="31773"/>
                  </a:cubicBezTo>
                  <a:cubicBezTo>
                    <a:pt x="40097" y="31918"/>
                    <a:pt x="40290" y="32064"/>
                    <a:pt x="40482" y="32186"/>
                  </a:cubicBezTo>
                  <a:cubicBezTo>
                    <a:pt x="40534" y="32233"/>
                    <a:pt x="40581" y="32256"/>
                    <a:pt x="40656" y="32309"/>
                  </a:cubicBezTo>
                  <a:cubicBezTo>
                    <a:pt x="40656" y="32186"/>
                    <a:pt x="40604" y="32111"/>
                    <a:pt x="40557" y="32041"/>
                  </a:cubicBezTo>
                  <a:cubicBezTo>
                    <a:pt x="40482" y="31918"/>
                    <a:pt x="40412" y="31796"/>
                    <a:pt x="40336" y="31674"/>
                  </a:cubicBezTo>
                  <a:cubicBezTo>
                    <a:pt x="40290" y="31459"/>
                    <a:pt x="40191" y="31267"/>
                    <a:pt x="40074" y="31069"/>
                  </a:cubicBezTo>
                  <a:cubicBezTo>
                    <a:pt x="39830" y="30585"/>
                    <a:pt x="39562" y="30073"/>
                    <a:pt x="39317" y="29567"/>
                  </a:cubicBezTo>
                  <a:cubicBezTo>
                    <a:pt x="39271" y="29468"/>
                    <a:pt x="39224" y="29375"/>
                    <a:pt x="39149" y="29299"/>
                  </a:cubicBezTo>
                  <a:cubicBezTo>
                    <a:pt x="36529" y="26580"/>
                    <a:pt x="33909" y="23844"/>
                    <a:pt x="31290" y="21126"/>
                  </a:cubicBezTo>
                  <a:cubicBezTo>
                    <a:pt x="31243" y="21079"/>
                    <a:pt x="31197" y="20980"/>
                    <a:pt x="31098" y="20957"/>
                  </a:cubicBezTo>
                  <a:cubicBezTo>
                    <a:pt x="30807" y="20666"/>
                    <a:pt x="30539" y="20323"/>
                    <a:pt x="30201" y="20031"/>
                  </a:cubicBezTo>
                  <a:cubicBezTo>
                    <a:pt x="30126" y="19962"/>
                    <a:pt x="30056" y="19863"/>
                    <a:pt x="29980" y="19793"/>
                  </a:cubicBezTo>
                  <a:cubicBezTo>
                    <a:pt x="29811" y="19525"/>
                    <a:pt x="29567" y="19304"/>
                    <a:pt x="29351" y="19088"/>
                  </a:cubicBezTo>
                  <a:cubicBezTo>
                    <a:pt x="28961" y="18675"/>
                    <a:pt x="28577" y="18262"/>
                    <a:pt x="28164" y="17878"/>
                  </a:cubicBezTo>
                  <a:cubicBezTo>
                    <a:pt x="27704" y="17342"/>
                    <a:pt x="27215" y="16859"/>
                    <a:pt x="26732" y="16370"/>
                  </a:cubicBezTo>
                  <a:cubicBezTo>
                    <a:pt x="26126" y="15718"/>
                    <a:pt x="25521" y="15060"/>
                    <a:pt x="24886" y="14455"/>
                  </a:cubicBezTo>
                  <a:cubicBezTo>
                    <a:pt x="24741" y="14239"/>
                    <a:pt x="24525" y="14094"/>
                    <a:pt x="24357" y="13896"/>
                  </a:cubicBezTo>
                  <a:cubicBezTo>
                    <a:pt x="24066" y="13558"/>
                    <a:pt x="23745" y="13192"/>
                    <a:pt x="23385" y="12900"/>
                  </a:cubicBezTo>
                  <a:cubicBezTo>
                    <a:pt x="23163" y="12586"/>
                    <a:pt x="22849" y="12318"/>
                    <a:pt x="22581" y="12056"/>
                  </a:cubicBezTo>
                  <a:cubicBezTo>
                    <a:pt x="22465" y="11911"/>
                    <a:pt x="22343" y="11789"/>
                    <a:pt x="22220" y="11666"/>
                  </a:cubicBezTo>
                  <a:cubicBezTo>
                    <a:pt x="22220" y="11567"/>
                    <a:pt x="22197" y="11445"/>
                    <a:pt x="22220" y="11352"/>
                  </a:cubicBezTo>
                  <a:cubicBezTo>
                    <a:pt x="22244" y="10892"/>
                    <a:pt x="22267" y="10403"/>
                    <a:pt x="22319" y="9943"/>
                  </a:cubicBezTo>
                  <a:cubicBezTo>
                    <a:pt x="22319" y="9897"/>
                    <a:pt x="22343" y="9844"/>
                    <a:pt x="22343" y="9798"/>
                  </a:cubicBezTo>
                  <a:cubicBezTo>
                    <a:pt x="22389" y="9507"/>
                    <a:pt x="22389" y="9216"/>
                    <a:pt x="22412" y="8901"/>
                  </a:cubicBezTo>
                  <a:lnTo>
                    <a:pt x="22412" y="8657"/>
                  </a:lnTo>
                  <a:cubicBezTo>
                    <a:pt x="22465" y="8564"/>
                    <a:pt x="22465" y="8441"/>
                    <a:pt x="22465" y="8319"/>
                  </a:cubicBezTo>
                  <a:lnTo>
                    <a:pt x="22465" y="8028"/>
                  </a:lnTo>
                  <a:cubicBezTo>
                    <a:pt x="22535" y="7906"/>
                    <a:pt x="22511" y="7807"/>
                    <a:pt x="22511" y="7690"/>
                  </a:cubicBezTo>
                  <a:cubicBezTo>
                    <a:pt x="22511" y="7591"/>
                    <a:pt x="22511" y="7493"/>
                    <a:pt x="22535" y="7370"/>
                  </a:cubicBezTo>
                  <a:cubicBezTo>
                    <a:pt x="22581" y="7277"/>
                    <a:pt x="22581" y="7155"/>
                    <a:pt x="22558" y="7033"/>
                  </a:cubicBezTo>
                  <a:cubicBezTo>
                    <a:pt x="22558" y="6963"/>
                    <a:pt x="22581" y="6864"/>
                    <a:pt x="22581" y="6788"/>
                  </a:cubicBezTo>
                  <a:cubicBezTo>
                    <a:pt x="22634" y="6672"/>
                    <a:pt x="22634" y="6526"/>
                    <a:pt x="22610" y="6404"/>
                  </a:cubicBezTo>
                  <a:cubicBezTo>
                    <a:pt x="22634" y="6328"/>
                    <a:pt x="22634" y="6235"/>
                    <a:pt x="22634" y="6159"/>
                  </a:cubicBezTo>
                  <a:cubicBezTo>
                    <a:pt x="22680" y="6037"/>
                    <a:pt x="22680" y="5944"/>
                    <a:pt x="22680" y="5822"/>
                  </a:cubicBezTo>
                  <a:cubicBezTo>
                    <a:pt x="22703" y="5478"/>
                    <a:pt x="22727" y="5141"/>
                    <a:pt x="22756" y="4803"/>
                  </a:cubicBezTo>
                  <a:cubicBezTo>
                    <a:pt x="22849" y="3878"/>
                    <a:pt x="22925" y="2958"/>
                    <a:pt x="22994" y="2038"/>
                  </a:cubicBezTo>
                  <a:lnTo>
                    <a:pt x="22994" y="1724"/>
                  </a:lnTo>
                  <a:cubicBezTo>
                    <a:pt x="23047" y="1625"/>
                    <a:pt x="23047" y="1502"/>
                    <a:pt x="23047" y="1380"/>
                  </a:cubicBezTo>
                  <a:cubicBezTo>
                    <a:pt x="23070" y="1043"/>
                    <a:pt x="23117" y="676"/>
                    <a:pt x="23140" y="338"/>
                  </a:cubicBezTo>
                  <a:cubicBezTo>
                    <a:pt x="23163" y="169"/>
                    <a:pt x="23117" y="47"/>
                    <a:pt x="22948"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rot="-2449054" flipH="1">
              <a:off x="2755422" y="-86640"/>
              <a:ext cx="630191" cy="620541"/>
            </a:xfrm>
            <a:custGeom>
              <a:avLst/>
              <a:gdLst/>
              <a:ahLst/>
              <a:cxnLst/>
              <a:rect l="l" t="t" r="r" b="b"/>
              <a:pathLst>
                <a:path w="18024" h="17748" extrusionOk="0">
                  <a:moveTo>
                    <a:pt x="13489" y="1"/>
                  </a:moveTo>
                  <a:cubicBezTo>
                    <a:pt x="12761" y="30"/>
                    <a:pt x="12132" y="123"/>
                    <a:pt x="11574" y="269"/>
                  </a:cubicBezTo>
                  <a:cubicBezTo>
                    <a:pt x="11207" y="368"/>
                    <a:pt x="10869" y="513"/>
                    <a:pt x="10555" y="659"/>
                  </a:cubicBezTo>
                  <a:cubicBezTo>
                    <a:pt x="10479" y="705"/>
                    <a:pt x="10386" y="758"/>
                    <a:pt x="10287" y="827"/>
                  </a:cubicBezTo>
                  <a:cubicBezTo>
                    <a:pt x="10241" y="851"/>
                    <a:pt x="10188" y="874"/>
                    <a:pt x="10142" y="926"/>
                  </a:cubicBezTo>
                  <a:cubicBezTo>
                    <a:pt x="10118" y="950"/>
                    <a:pt x="10095" y="950"/>
                    <a:pt x="10072" y="973"/>
                  </a:cubicBezTo>
                  <a:lnTo>
                    <a:pt x="10043" y="973"/>
                  </a:lnTo>
                  <a:cubicBezTo>
                    <a:pt x="10043" y="973"/>
                    <a:pt x="10019" y="996"/>
                    <a:pt x="9996" y="1020"/>
                  </a:cubicBezTo>
                  <a:cubicBezTo>
                    <a:pt x="9973" y="1049"/>
                    <a:pt x="9897" y="1072"/>
                    <a:pt x="9851" y="1142"/>
                  </a:cubicBezTo>
                  <a:cubicBezTo>
                    <a:pt x="9682" y="1264"/>
                    <a:pt x="9536" y="1410"/>
                    <a:pt x="9391" y="1555"/>
                  </a:cubicBezTo>
                  <a:cubicBezTo>
                    <a:pt x="9344" y="1602"/>
                    <a:pt x="9292" y="1677"/>
                    <a:pt x="9222" y="1747"/>
                  </a:cubicBezTo>
                  <a:cubicBezTo>
                    <a:pt x="9100" y="1869"/>
                    <a:pt x="8977" y="2015"/>
                    <a:pt x="8855" y="2184"/>
                  </a:cubicBezTo>
                  <a:cubicBezTo>
                    <a:pt x="8809" y="2259"/>
                    <a:pt x="8733" y="2358"/>
                    <a:pt x="8686" y="2428"/>
                  </a:cubicBezTo>
                  <a:cubicBezTo>
                    <a:pt x="8686" y="2452"/>
                    <a:pt x="8663" y="2475"/>
                    <a:pt x="8663" y="2504"/>
                  </a:cubicBezTo>
                  <a:cubicBezTo>
                    <a:pt x="8640" y="2527"/>
                    <a:pt x="8640" y="2551"/>
                    <a:pt x="8616" y="2574"/>
                  </a:cubicBezTo>
                  <a:cubicBezTo>
                    <a:pt x="8587" y="2620"/>
                    <a:pt x="8564" y="2673"/>
                    <a:pt x="8541" y="2719"/>
                  </a:cubicBezTo>
                  <a:cubicBezTo>
                    <a:pt x="8471" y="2911"/>
                    <a:pt x="8395" y="3086"/>
                    <a:pt x="8349" y="3278"/>
                  </a:cubicBezTo>
                  <a:cubicBezTo>
                    <a:pt x="8034" y="2818"/>
                    <a:pt x="7767" y="2597"/>
                    <a:pt x="7767" y="2597"/>
                  </a:cubicBezTo>
                  <a:cubicBezTo>
                    <a:pt x="7161" y="2091"/>
                    <a:pt x="6602" y="1724"/>
                    <a:pt x="6090" y="1433"/>
                  </a:cubicBezTo>
                  <a:cubicBezTo>
                    <a:pt x="5706" y="1217"/>
                    <a:pt x="5339" y="1072"/>
                    <a:pt x="5001" y="950"/>
                  </a:cubicBezTo>
                  <a:cubicBezTo>
                    <a:pt x="4557" y="810"/>
                    <a:pt x="4161" y="759"/>
                    <a:pt x="3814" y="759"/>
                  </a:cubicBezTo>
                  <a:cubicBezTo>
                    <a:pt x="3611" y="759"/>
                    <a:pt x="3425" y="776"/>
                    <a:pt x="3255" y="804"/>
                  </a:cubicBezTo>
                  <a:cubicBezTo>
                    <a:pt x="2382" y="973"/>
                    <a:pt x="1969" y="1456"/>
                    <a:pt x="1969" y="1456"/>
                  </a:cubicBezTo>
                  <a:cubicBezTo>
                    <a:pt x="1800" y="2161"/>
                    <a:pt x="1747" y="2795"/>
                    <a:pt x="1747" y="3377"/>
                  </a:cubicBezTo>
                  <a:cubicBezTo>
                    <a:pt x="1776" y="3761"/>
                    <a:pt x="1823" y="4128"/>
                    <a:pt x="1893" y="4466"/>
                  </a:cubicBezTo>
                  <a:cubicBezTo>
                    <a:pt x="1922" y="4565"/>
                    <a:pt x="1945" y="4658"/>
                    <a:pt x="1992" y="4757"/>
                  </a:cubicBezTo>
                  <a:cubicBezTo>
                    <a:pt x="1992" y="4832"/>
                    <a:pt x="2015" y="4879"/>
                    <a:pt x="2038" y="4949"/>
                  </a:cubicBezTo>
                  <a:cubicBezTo>
                    <a:pt x="2038" y="4978"/>
                    <a:pt x="2067" y="5001"/>
                    <a:pt x="2067" y="5025"/>
                  </a:cubicBezTo>
                  <a:cubicBezTo>
                    <a:pt x="2091" y="5048"/>
                    <a:pt x="2091" y="5071"/>
                    <a:pt x="2091" y="5094"/>
                  </a:cubicBezTo>
                  <a:cubicBezTo>
                    <a:pt x="2114" y="5147"/>
                    <a:pt x="2161" y="5217"/>
                    <a:pt x="2184" y="5316"/>
                  </a:cubicBezTo>
                  <a:lnTo>
                    <a:pt x="2213" y="5316"/>
                  </a:lnTo>
                  <a:cubicBezTo>
                    <a:pt x="2236" y="5385"/>
                    <a:pt x="2260" y="5438"/>
                    <a:pt x="2306" y="5531"/>
                  </a:cubicBezTo>
                  <a:cubicBezTo>
                    <a:pt x="2329" y="5560"/>
                    <a:pt x="2359" y="5583"/>
                    <a:pt x="2359" y="5630"/>
                  </a:cubicBezTo>
                  <a:cubicBezTo>
                    <a:pt x="2428" y="5752"/>
                    <a:pt x="2527" y="5898"/>
                    <a:pt x="2620" y="6043"/>
                  </a:cubicBezTo>
                  <a:cubicBezTo>
                    <a:pt x="2719" y="6166"/>
                    <a:pt x="2818" y="6334"/>
                    <a:pt x="2964" y="6480"/>
                  </a:cubicBezTo>
                  <a:cubicBezTo>
                    <a:pt x="3011" y="6550"/>
                    <a:pt x="3086" y="6649"/>
                    <a:pt x="3156" y="6724"/>
                  </a:cubicBezTo>
                  <a:cubicBezTo>
                    <a:pt x="3179" y="6724"/>
                    <a:pt x="3203" y="6748"/>
                    <a:pt x="3232" y="6771"/>
                  </a:cubicBezTo>
                  <a:cubicBezTo>
                    <a:pt x="3255" y="6794"/>
                    <a:pt x="3255" y="6794"/>
                    <a:pt x="3278" y="6818"/>
                  </a:cubicBezTo>
                  <a:cubicBezTo>
                    <a:pt x="3325" y="6870"/>
                    <a:pt x="3377" y="6893"/>
                    <a:pt x="3401" y="6916"/>
                  </a:cubicBezTo>
                  <a:cubicBezTo>
                    <a:pt x="3546" y="7039"/>
                    <a:pt x="3668" y="7132"/>
                    <a:pt x="3814" y="7208"/>
                  </a:cubicBezTo>
                  <a:cubicBezTo>
                    <a:pt x="3325" y="7376"/>
                    <a:pt x="3057" y="7568"/>
                    <a:pt x="3057" y="7568"/>
                  </a:cubicBezTo>
                  <a:cubicBezTo>
                    <a:pt x="2405" y="7982"/>
                    <a:pt x="1893" y="8418"/>
                    <a:pt x="1485" y="8832"/>
                  </a:cubicBezTo>
                  <a:cubicBezTo>
                    <a:pt x="1165" y="9146"/>
                    <a:pt x="926" y="9460"/>
                    <a:pt x="705" y="9751"/>
                  </a:cubicBezTo>
                  <a:cubicBezTo>
                    <a:pt x="292" y="10363"/>
                    <a:pt x="123" y="10916"/>
                    <a:pt x="77" y="11381"/>
                  </a:cubicBezTo>
                  <a:cubicBezTo>
                    <a:pt x="1" y="12255"/>
                    <a:pt x="344" y="12784"/>
                    <a:pt x="344" y="12784"/>
                  </a:cubicBezTo>
                  <a:cubicBezTo>
                    <a:pt x="996" y="13151"/>
                    <a:pt x="1578" y="13390"/>
                    <a:pt x="2137" y="13535"/>
                  </a:cubicBezTo>
                  <a:cubicBezTo>
                    <a:pt x="2504" y="13634"/>
                    <a:pt x="2865" y="13710"/>
                    <a:pt x="3203" y="13733"/>
                  </a:cubicBezTo>
                  <a:lnTo>
                    <a:pt x="3523" y="13733"/>
                  </a:lnTo>
                  <a:cubicBezTo>
                    <a:pt x="3593" y="13733"/>
                    <a:pt x="3639" y="13733"/>
                    <a:pt x="3715" y="13710"/>
                  </a:cubicBezTo>
                  <a:lnTo>
                    <a:pt x="3884" y="13710"/>
                  </a:lnTo>
                  <a:cubicBezTo>
                    <a:pt x="3930" y="13710"/>
                    <a:pt x="4006" y="13681"/>
                    <a:pt x="4105" y="13681"/>
                  </a:cubicBezTo>
                  <a:cubicBezTo>
                    <a:pt x="4151" y="13657"/>
                    <a:pt x="4198" y="13657"/>
                    <a:pt x="4250" y="13657"/>
                  </a:cubicBezTo>
                  <a:cubicBezTo>
                    <a:pt x="4344" y="13634"/>
                    <a:pt x="4466" y="13611"/>
                    <a:pt x="4565" y="13564"/>
                  </a:cubicBezTo>
                  <a:cubicBezTo>
                    <a:pt x="4687" y="13535"/>
                    <a:pt x="4803" y="13512"/>
                    <a:pt x="4926" y="13465"/>
                  </a:cubicBezTo>
                  <a:cubicBezTo>
                    <a:pt x="5071" y="13419"/>
                    <a:pt x="5269" y="13366"/>
                    <a:pt x="5438" y="13273"/>
                  </a:cubicBezTo>
                  <a:cubicBezTo>
                    <a:pt x="5531" y="13244"/>
                    <a:pt x="5630" y="13198"/>
                    <a:pt x="5729" y="13151"/>
                  </a:cubicBezTo>
                  <a:lnTo>
                    <a:pt x="5799" y="13099"/>
                  </a:lnTo>
                  <a:cubicBezTo>
                    <a:pt x="5822" y="13099"/>
                    <a:pt x="5822" y="13075"/>
                    <a:pt x="5851" y="13052"/>
                  </a:cubicBezTo>
                  <a:cubicBezTo>
                    <a:pt x="5898" y="13029"/>
                    <a:pt x="5944" y="13006"/>
                    <a:pt x="5997" y="12982"/>
                  </a:cubicBezTo>
                  <a:cubicBezTo>
                    <a:pt x="6166" y="12860"/>
                    <a:pt x="6334" y="12714"/>
                    <a:pt x="6480" y="12569"/>
                  </a:cubicBezTo>
                  <a:lnTo>
                    <a:pt x="6480" y="12569"/>
                  </a:lnTo>
                  <a:cubicBezTo>
                    <a:pt x="6457" y="13273"/>
                    <a:pt x="6626" y="13681"/>
                    <a:pt x="6626" y="13681"/>
                  </a:cubicBezTo>
                  <a:cubicBezTo>
                    <a:pt x="6870" y="14438"/>
                    <a:pt x="7132" y="15043"/>
                    <a:pt x="7423" y="15549"/>
                  </a:cubicBezTo>
                  <a:cubicBezTo>
                    <a:pt x="7644" y="15939"/>
                    <a:pt x="7889" y="16254"/>
                    <a:pt x="8127" y="16545"/>
                  </a:cubicBezTo>
                  <a:cubicBezTo>
                    <a:pt x="8616" y="17104"/>
                    <a:pt x="9100" y="17418"/>
                    <a:pt x="9536" y="17587"/>
                  </a:cubicBezTo>
                  <a:cubicBezTo>
                    <a:pt x="9892" y="17712"/>
                    <a:pt x="10208" y="17748"/>
                    <a:pt x="10451" y="17748"/>
                  </a:cubicBezTo>
                  <a:cubicBezTo>
                    <a:pt x="10772" y="17748"/>
                    <a:pt x="10968" y="17686"/>
                    <a:pt x="10968" y="17686"/>
                  </a:cubicBezTo>
                  <a:cubicBezTo>
                    <a:pt x="11475" y="17174"/>
                    <a:pt x="11865" y="16667"/>
                    <a:pt x="12132" y="16155"/>
                  </a:cubicBezTo>
                  <a:cubicBezTo>
                    <a:pt x="12348" y="15817"/>
                    <a:pt x="12493" y="15503"/>
                    <a:pt x="12592" y="15165"/>
                  </a:cubicBezTo>
                  <a:cubicBezTo>
                    <a:pt x="12616" y="15066"/>
                    <a:pt x="12639" y="14967"/>
                    <a:pt x="12662" y="14874"/>
                  </a:cubicBezTo>
                  <a:cubicBezTo>
                    <a:pt x="12691" y="14798"/>
                    <a:pt x="12715" y="14752"/>
                    <a:pt x="12715" y="14676"/>
                  </a:cubicBezTo>
                  <a:cubicBezTo>
                    <a:pt x="12715" y="14653"/>
                    <a:pt x="12738" y="14630"/>
                    <a:pt x="12738" y="14606"/>
                  </a:cubicBezTo>
                  <a:lnTo>
                    <a:pt x="12738" y="14507"/>
                  </a:lnTo>
                  <a:cubicBezTo>
                    <a:pt x="12761" y="14461"/>
                    <a:pt x="12761" y="14385"/>
                    <a:pt x="12784" y="14292"/>
                  </a:cubicBezTo>
                  <a:lnTo>
                    <a:pt x="12784" y="14146"/>
                  </a:lnTo>
                  <a:cubicBezTo>
                    <a:pt x="12784" y="14048"/>
                    <a:pt x="12808" y="13925"/>
                    <a:pt x="12808" y="13826"/>
                  </a:cubicBezTo>
                  <a:cubicBezTo>
                    <a:pt x="12808" y="13710"/>
                    <a:pt x="12808" y="13588"/>
                    <a:pt x="12784" y="13442"/>
                  </a:cubicBezTo>
                  <a:cubicBezTo>
                    <a:pt x="12784" y="13273"/>
                    <a:pt x="12761" y="13099"/>
                    <a:pt x="12738" y="12883"/>
                  </a:cubicBezTo>
                  <a:cubicBezTo>
                    <a:pt x="12738" y="12837"/>
                    <a:pt x="12715" y="12784"/>
                    <a:pt x="12715" y="12714"/>
                  </a:cubicBezTo>
                  <a:lnTo>
                    <a:pt x="12715" y="12714"/>
                  </a:lnTo>
                  <a:cubicBezTo>
                    <a:pt x="13223" y="12785"/>
                    <a:pt x="13695" y="12818"/>
                    <a:pt x="14114" y="12818"/>
                  </a:cubicBezTo>
                  <a:cubicBezTo>
                    <a:pt x="14251" y="12818"/>
                    <a:pt x="14383" y="12815"/>
                    <a:pt x="14508" y="12808"/>
                  </a:cubicBezTo>
                  <a:cubicBezTo>
                    <a:pt x="14967" y="12784"/>
                    <a:pt x="15381" y="12714"/>
                    <a:pt x="15718" y="12615"/>
                  </a:cubicBezTo>
                  <a:cubicBezTo>
                    <a:pt x="16423" y="12447"/>
                    <a:pt x="16935" y="12156"/>
                    <a:pt x="17273" y="11841"/>
                  </a:cubicBezTo>
                  <a:cubicBezTo>
                    <a:pt x="17931" y="11236"/>
                    <a:pt x="18024" y="10601"/>
                    <a:pt x="18024" y="10601"/>
                  </a:cubicBezTo>
                  <a:cubicBezTo>
                    <a:pt x="17785" y="9897"/>
                    <a:pt x="17494" y="9344"/>
                    <a:pt x="17174" y="8855"/>
                  </a:cubicBezTo>
                  <a:cubicBezTo>
                    <a:pt x="16958" y="8541"/>
                    <a:pt x="16737" y="8250"/>
                    <a:pt x="16498" y="8005"/>
                  </a:cubicBezTo>
                  <a:cubicBezTo>
                    <a:pt x="16423" y="7935"/>
                    <a:pt x="16353" y="7860"/>
                    <a:pt x="16254" y="7790"/>
                  </a:cubicBezTo>
                  <a:cubicBezTo>
                    <a:pt x="16207" y="7766"/>
                    <a:pt x="16155" y="7714"/>
                    <a:pt x="16108" y="7667"/>
                  </a:cubicBezTo>
                  <a:cubicBezTo>
                    <a:pt x="16085" y="7667"/>
                    <a:pt x="16062" y="7644"/>
                    <a:pt x="16062" y="7621"/>
                  </a:cubicBezTo>
                  <a:cubicBezTo>
                    <a:pt x="16039" y="7621"/>
                    <a:pt x="16039" y="7621"/>
                    <a:pt x="16009" y="7598"/>
                  </a:cubicBezTo>
                  <a:cubicBezTo>
                    <a:pt x="16009" y="7598"/>
                    <a:pt x="15986" y="7598"/>
                    <a:pt x="15986" y="7568"/>
                  </a:cubicBezTo>
                  <a:cubicBezTo>
                    <a:pt x="15940" y="7545"/>
                    <a:pt x="15893" y="7499"/>
                    <a:pt x="15817" y="7475"/>
                  </a:cubicBezTo>
                  <a:cubicBezTo>
                    <a:pt x="15672" y="7353"/>
                    <a:pt x="15503" y="7277"/>
                    <a:pt x="15334" y="7184"/>
                  </a:cubicBezTo>
                  <a:cubicBezTo>
                    <a:pt x="15259" y="7161"/>
                    <a:pt x="15165" y="7109"/>
                    <a:pt x="15043" y="7062"/>
                  </a:cubicBezTo>
                  <a:cubicBezTo>
                    <a:pt x="14898" y="6986"/>
                    <a:pt x="14729" y="6916"/>
                    <a:pt x="14531" y="6841"/>
                  </a:cubicBezTo>
                  <a:cubicBezTo>
                    <a:pt x="14438" y="6818"/>
                    <a:pt x="14339" y="6794"/>
                    <a:pt x="14240" y="6771"/>
                  </a:cubicBezTo>
                  <a:cubicBezTo>
                    <a:pt x="14217" y="6771"/>
                    <a:pt x="14170" y="6748"/>
                    <a:pt x="14147" y="6748"/>
                  </a:cubicBezTo>
                  <a:cubicBezTo>
                    <a:pt x="14118" y="6748"/>
                    <a:pt x="14094" y="6748"/>
                    <a:pt x="14071" y="6724"/>
                  </a:cubicBezTo>
                  <a:cubicBezTo>
                    <a:pt x="14024" y="6724"/>
                    <a:pt x="13972" y="6724"/>
                    <a:pt x="13902" y="6695"/>
                  </a:cubicBezTo>
                  <a:cubicBezTo>
                    <a:pt x="13681" y="6672"/>
                    <a:pt x="13466" y="6672"/>
                    <a:pt x="13244" y="6672"/>
                  </a:cubicBezTo>
                  <a:cubicBezTo>
                    <a:pt x="13634" y="6259"/>
                    <a:pt x="13803" y="5921"/>
                    <a:pt x="13803" y="5921"/>
                  </a:cubicBezTo>
                  <a:cubicBezTo>
                    <a:pt x="14147" y="5217"/>
                    <a:pt x="14362" y="4588"/>
                    <a:pt x="14508" y="4029"/>
                  </a:cubicBezTo>
                  <a:cubicBezTo>
                    <a:pt x="14630" y="3593"/>
                    <a:pt x="14700" y="3179"/>
                    <a:pt x="14729" y="2842"/>
                  </a:cubicBezTo>
                  <a:cubicBezTo>
                    <a:pt x="14752" y="2091"/>
                    <a:pt x="14630" y="1532"/>
                    <a:pt x="14438" y="1095"/>
                  </a:cubicBezTo>
                  <a:cubicBezTo>
                    <a:pt x="14071" y="292"/>
                    <a:pt x="13489" y="1"/>
                    <a:pt x="13489"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p:nvPr/>
        </p:nvSpPr>
        <p:spPr>
          <a:xfrm>
            <a:off x="7634800" y="382600"/>
            <a:ext cx="946500" cy="94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sp>
        <p:nvSpPr>
          <p:cNvPr id="94" name="Google Shape;94;p8"/>
          <p:cNvSpPr txBox="1">
            <a:spLocks noGrp="1"/>
          </p:cNvSpPr>
          <p:nvPr>
            <p:ph type="title"/>
          </p:nvPr>
        </p:nvSpPr>
        <p:spPr>
          <a:xfrm>
            <a:off x="715100" y="1307100"/>
            <a:ext cx="5244600" cy="2529300"/>
          </a:xfrm>
          <a:prstGeom prst="rect">
            <a:avLst/>
          </a:prstGeom>
        </p:spPr>
        <p:txBody>
          <a:bodyPr spcFirstLastPara="1" wrap="square" lIns="91425" tIns="91425" rIns="91425" bIns="91425" anchor="ctr" anchorCtr="0">
            <a:noAutofit/>
          </a:bodyPr>
          <a:lstStyle>
            <a:lvl1pPr lvl="0">
              <a:spcBef>
                <a:spcPts val="0"/>
              </a:spcBef>
              <a:spcAft>
                <a:spcPts val="0"/>
              </a:spcAft>
              <a:buSzPts val="5000"/>
              <a:buNone/>
              <a:defRPr sz="5000">
                <a:latin typeface="Arial" panose="020B0604020202020204" pitchFamily="34" charset="0"/>
                <a:cs typeface="Arial" panose="020B0604020202020204" pitchFamily="34" charset="0"/>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95" name="Google Shape;95;p8"/>
          <p:cNvSpPr>
            <a:spLocks noGrp="1"/>
          </p:cNvSpPr>
          <p:nvPr>
            <p:ph type="pic" idx="2"/>
          </p:nvPr>
        </p:nvSpPr>
        <p:spPr>
          <a:xfrm>
            <a:off x="6217900" y="535000"/>
            <a:ext cx="2211000" cy="4073400"/>
          </a:xfrm>
          <a:prstGeom prst="rect">
            <a:avLst/>
          </a:prstGeom>
          <a:noFill/>
          <a:ln>
            <a:noFill/>
          </a:ln>
        </p:spPr>
      </p:sp>
      <p:grpSp>
        <p:nvGrpSpPr>
          <p:cNvPr id="96" name="Google Shape;96;p8"/>
          <p:cNvGrpSpPr/>
          <p:nvPr/>
        </p:nvGrpSpPr>
        <p:grpSpPr>
          <a:xfrm>
            <a:off x="-792130" y="-1230078"/>
            <a:ext cx="10894678" cy="7972697"/>
            <a:chOff x="-792130" y="-1230078"/>
            <a:chExt cx="10894678" cy="7972697"/>
          </a:xfrm>
        </p:grpSpPr>
        <p:pic>
          <p:nvPicPr>
            <p:cNvPr id="97" name="Google Shape;97;p8"/>
            <p:cNvPicPr preferRelativeResize="0"/>
            <p:nvPr/>
          </p:nvPicPr>
          <p:blipFill>
            <a:blip r:embed="rId3">
              <a:alphaModFix/>
            </a:blip>
            <a:stretch>
              <a:fillRect/>
            </a:stretch>
          </p:blipFill>
          <p:spPr>
            <a:xfrm rot="-895404" flipH="1">
              <a:off x="8789829" y="3239868"/>
              <a:ext cx="1000781" cy="2553636"/>
            </a:xfrm>
            <a:prstGeom prst="rect">
              <a:avLst/>
            </a:prstGeom>
            <a:noFill/>
            <a:ln>
              <a:noFill/>
            </a:ln>
          </p:spPr>
        </p:pic>
        <p:pic>
          <p:nvPicPr>
            <p:cNvPr id="98" name="Google Shape;98;p8"/>
            <p:cNvPicPr preferRelativeResize="0"/>
            <p:nvPr/>
          </p:nvPicPr>
          <p:blipFill>
            <a:blip r:embed="rId4">
              <a:alphaModFix/>
            </a:blip>
            <a:stretch>
              <a:fillRect/>
            </a:stretch>
          </p:blipFill>
          <p:spPr>
            <a:xfrm rot="-2231494" flipH="1">
              <a:off x="7586889" y="3809624"/>
              <a:ext cx="1401818" cy="2793366"/>
            </a:xfrm>
            <a:prstGeom prst="rect">
              <a:avLst/>
            </a:prstGeom>
            <a:noFill/>
            <a:ln>
              <a:noFill/>
            </a:ln>
          </p:spPr>
        </p:pic>
        <p:grpSp>
          <p:nvGrpSpPr>
            <p:cNvPr id="99" name="Google Shape;99;p8"/>
            <p:cNvGrpSpPr/>
            <p:nvPr/>
          </p:nvGrpSpPr>
          <p:grpSpPr>
            <a:xfrm>
              <a:off x="-792130" y="-1230078"/>
              <a:ext cx="4059812" cy="3148072"/>
              <a:chOff x="-792130" y="-1230078"/>
              <a:chExt cx="4059812" cy="3148072"/>
            </a:xfrm>
          </p:grpSpPr>
          <p:pic>
            <p:nvPicPr>
              <p:cNvPr id="100" name="Google Shape;100;p8"/>
              <p:cNvPicPr preferRelativeResize="0"/>
              <p:nvPr/>
            </p:nvPicPr>
            <p:blipFill>
              <a:blip r:embed="rId5">
                <a:alphaModFix/>
              </a:blip>
              <a:stretch>
                <a:fillRect/>
              </a:stretch>
            </p:blipFill>
            <p:spPr>
              <a:xfrm rot="8437954" flipH="1">
                <a:off x="713402" y="-1051205"/>
                <a:ext cx="1562197" cy="2790325"/>
              </a:xfrm>
              <a:prstGeom prst="rect">
                <a:avLst/>
              </a:prstGeom>
              <a:noFill/>
              <a:ln>
                <a:noFill/>
              </a:ln>
            </p:spPr>
          </p:pic>
          <p:pic>
            <p:nvPicPr>
              <p:cNvPr id="101" name="Google Shape;101;p8"/>
              <p:cNvPicPr preferRelativeResize="0"/>
              <p:nvPr/>
            </p:nvPicPr>
            <p:blipFill>
              <a:blip r:embed="rId6">
                <a:alphaModFix/>
              </a:blip>
              <a:stretch>
                <a:fillRect/>
              </a:stretch>
            </p:blipFill>
            <p:spPr>
              <a:xfrm rot="-997806" flipH="1">
                <a:off x="-532040" y="-665458"/>
                <a:ext cx="1838428" cy="2086279"/>
              </a:xfrm>
              <a:prstGeom prst="rect">
                <a:avLst/>
              </a:prstGeom>
              <a:noFill/>
              <a:ln>
                <a:noFill/>
              </a:ln>
            </p:spPr>
          </p:pic>
          <p:pic>
            <p:nvPicPr>
              <p:cNvPr id="102" name="Google Shape;102;p8"/>
              <p:cNvPicPr preferRelativeResize="0"/>
              <p:nvPr/>
            </p:nvPicPr>
            <p:blipFill>
              <a:blip r:embed="rId7">
                <a:alphaModFix/>
              </a:blip>
              <a:stretch>
                <a:fillRect/>
              </a:stretch>
            </p:blipFill>
            <p:spPr>
              <a:xfrm rot="-5335634" flipH="1">
                <a:off x="2645743" y="-28609"/>
                <a:ext cx="619404" cy="612985"/>
              </a:xfrm>
              <a:prstGeom prst="rect">
                <a:avLst/>
              </a:prstGeom>
              <a:noFill/>
              <a:ln>
                <a:noFill/>
              </a:ln>
            </p:spPr>
          </p:pic>
        </p:grpSp>
      </p:grpSp>
    </p:spTree>
    <p:extLst>
      <p:ext uri="{BB962C8B-B14F-4D97-AF65-F5344CB8AC3E}">
        <p14:creationId xmlns:p14="http://schemas.microsoft.com/office/powerpoint/2010/main" val="3611845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3"/>
        <p:cNvGrpSpPr/>
        <p:nvPr/>
      </p:nvGrpSpPr>
      <p:grpSpPr>
        <a:xfrm>
          <a:off x="0" y="0"/>
          <a:ext cx="0" cy="0"/>
          <a:chOff x="0" y="0"/>
          <a:chExt cx="0" cy="0"/>
        </a:xfrm>
      </p:grpSpPr>
      <p:pic>
        <p:nvPicPr>
          <p:cNvPr id="104" name="Google Shape;104;p9"/>
          <p:cNvPicPr preferRelativeResize="0"/>
          <p:nvPr/>
        </p:nvPicPr>
        <p:blipFill>
          <a:blip r:embed="rId2">
            <a:alphaModFix/>
          </a:blip>
          <a:stretch>
            <a:fillRect/>
          </a:stretch>
        </p:blipFill>
        <p:spPr>
          <a:xfrm flipH="1">
            <a:off x="0" y="0"/>
            <a:ext cx="9144000" cy="5143500"/>
          </a:xfrm>
          <a:prstGeom prst="rect">
            <a:avLst/>
          </a:prstGeom>
          <a:noFill/>
          <a:ln>
            <a:noFill/>
          </a:ln>
        </p:spPr>
      </p:pic>
      <p:grpSp>
        <p:nvGrpSpPr>
          <p:cNvPr id="105" name="Google Shape;105;p9"/>
          <p:cNvGrpSpPr/>
          <p:nvPr/>
        </p:nvGrpSpPr>
        <p:grpSpPr>
          <a:xfrm>
            <a:off x="7387021" y="-718949"/>
            <a:ext cx="2797048" cy="6155585"/>
            <a:chOff x="7387021" y="-718949"/>
            <a:chExt cx="2797048" cy="6155585"/>
          </a:xfrm>
        </p:grpSpPr>
        <p:sp>
          <p:nvSpPr>
            <p:cNvPr id="106" name="Google Shape;106;p9"/>
            <p:cNvSpPr/>
            <p:nvPr/>
          </p:nvSpPr>
          <p:spPr>
            <a:xfrm rot="-3920437">
              <a:off x="8230759" y="3582386"/>
              <a:ext cx="835866" cy="2080733"/>
            </a:xfrm>
            <a:custGeom>
              <a:avLst/>
              <a:gdLst/>
              <a:ahLst/>
              <a:cxnLst/>
              <a:rect l="l" t="t" r="r" b="b"/>
              <a:pathLst>
                <a:path w="23210" h="57777" extrusionOk="0">
                  <a:moveTo>
                    <a:pt x="7178" y="8348"/>
                  </a:moveTo>
                  <a:cubicBezTo>
                    <a:pt x="7201" y="8348"/>
                    <a:pt x="7201" y="8371"/>
                    <a:pt x="7230" y="8395"/>
                  </a:cubicBezTo>
                  <a:cubicBezTo>
                    <a:pt x="7201" y="8371"/>
                    <a:pt x="7178" y="8371"/>
                    <a:pt x="7178" y="8348"/>
                  </a:cubicBezTo>
                  <a:close/>
                  <a:moveTo>
                    <a:pt x="8342" y="13564"/>
                  </a:moveTo>
                  <a:lnTo>
                    <a:pt x="8319" y="13587"/>
                  </a:lnTo>
                  <a:lnTo>
                    <a:pt x="8319" y="13564"/>
                  </a:lnTo>
                  <a:close/>
                  <a:moveTo>
                    <a:pt x="20497" y="17464"/>
                  </a:moveTo>
                  <a:lnTo>
                    <a:pt x="20497" y="17493"/>
                  </a:lnTo>
                  <a:lnTo>
                    <a:pt x="20445" y="17493"/>
                  </a:lnTo>
                  <a:cubicBezTo>
                    <a:pt x="20474" y="17493"/>
                    <a:pt x="20474" y="17464"/>
                    <a:pt x="20497" y="17464"/>
                  </a:cubicBezTo>
                  <a:close/>
                  <a:moveTo>
                    <a:pt x="11253" y="17057"/>
                  </a:moveTo>
                  <a:lnTo>
                    <a:pt x="11253" y="17057"/>
                  </a:lnTo>
                  <a:cubicBezTo>
                    <a:pt x="11422" y="17202"/>
                    <a:pt x="11567" y="17348"/>
                    <a:pt x="11742" y="17517"/>
                  </a:cubicBezTo>
                  <a:lnTo>
                    <a:pt x="11742" y="17540"/>
                  </a:lnTo>
                  <a:cubicBezTo>
                    <a:pt x="11567" y="17371"/>
                    <a:pt x="11422" y="17202"/>
                    <a:pt x="11253" y="17057"/>
                  </a:cubicBezTo>
                  <a:close/>
                  <a:moveTo>
                    <a:pt x="14507" y="17808"/>
                  </a:moveTo>
                  <a:lnTo>
                    <a:pt x="14507" y="17831"/>
                  </a:lnTo>
                  <a:lnTo>
                    <a:pt x="14478" y="17831"/>
                  </a:lnTo>
                  <a:cubicBezTo>
                    <a:pt x="14507" y="17831"/>
                    <a:pt x="14507" y="17831"/>
                    <a:pt x="14507" y="17808"/>
                  </a:cubicBezTo>
                  <a:close/>
                  <a:moveTo>
                    <a:pt x="16469" y="18828"/>
                  </a:moveTo>
                  <a:cubicBezTo>
                    <a:pt x="16469" y="18851"/>
                    <a:pt x="16468" y="18873"/>
                    <a:pt x="16446" y="18873"/>
                  </a:cubicBezTo>
                  <a:cubicBezTo>
                    <a:pt x="16468" y="18850"/>
                    <a:pt x="16469" y="18850"/>
                    <a:pt x="16469" y="18828"/>
                  </a:cubicBezTo>
                  <a:close/>
                  <a:moveTo>
                    <a:pt x="9530" y="19164"/>
                  </a:moveTo>
                  <a:cubicBezTo>
                    <a:pt x="9507" y="19187"/>
                    <a:pt x="9483" y="19211"/>
                    <a:pt x="9437" y="19263"/>
                  </a:cubicBezTo>
                  <a:cubicBezTo>
                    <a:pt x="9460" y="19211"/>
                    <a:pt x="9483" y="19187"/>
                    <a:pt x="9507" y="19164"/>
                  </a:cubicBezTo>
                  <a:close/>
                  <a:moveTo>
                    <a:pt x="22168" y="21324"/>
                  </a:moveTo>
                  <a:lnTo>
                    <a:pt x="22168" y="21324"/>
                  </a:lnTo>
                  <a:cubicBezTo>
                    <a:pt x="22191" y="21347"/>
                    <a:pt x="22220" y="21347"/>
                    <a:pt x="22244" y="21347"/>
                  </a:cubicBezTo>
                  <a:cubicBezTo>
                    <a:pt x="22234" y="21357"/>
                    <a:pt x="22223" y="21362"/>
                    <a:pt x="22212" y="21362"/>
                  </a:cubicBezTo>
                  <a:cubicBezTo>
                    <a:pt x="22197" y="21362"/>
                    <a:pt x="22182" y="21351"/>
                    <a:pt x="22168" y="21324"/>
                  </a:cubicBezTo>
                  <a:close/>
                  <a:moveTo>
                    <a:pt x="8610" y="21446"/>
                  </a:moveTo>
                  <a:lnTo>
                    <a:pt x="8610" y="21469"/>
                  </a:lnTo>
                  <a:cubicBezTo>
                    <a:pt x="8610" y="21446"/>
                    <a:pt x="8610" y="21446"/>
                    <a:pt x="8587" y="21446"/>
                  </a:cubicBezTo>
                  <a:close/>
                  <a:moveTo>
                    <a:pt x="4145" y="22197"/>
                  </a:moveTo>
                  <a:cubicBezTo>
                    <a:pt x="4145" y="22220"/>
                    <a:pt x="4145" y="22220"/>
                    <a:pt x="4174" y="22220"/>
                  </a:cubicBezTo>
                  <a:cubicBezTo>
                    <a:pt x="4145" y="22243"/>
                    <a:pt x="4145" y="22243"/>
                    <a:pt x="4122" y="22243"/>
                  </a:cubicBezTo>
                  <a:cubicBezTo>
                    <a:pt x="4122" y="22220"/>
                    <a:pt x="4122" y="22220"/>
                    <a:pt x="4145" y="22197"/>
                  </a:cubicBezTo>
                  <a:close/>
                  <a:moveTo>
                    <a:pt x="3953" y="23897"/>
                  </a:moveTo>
                  <a:lnTo>
                    <a:pt x="3953" y="23920"/>
                  </a:lnTo>
                  <a:lnTo>
                    <a:pt x="3930" y="23920"/>
                  </a:lnTo>
                  <a:cubicBezTo>
                    <a:pt x="3930" y="23897"/>
                    <a:pt x="3953" y="23897"/>
                    <a:pt x="3953" y="23897"/>
                  </a:cubicBezTo>
                  <a:close/>
                  <a:moveTo>
                    <a:pt x="22168" y="24281"/>
                  </a:moveTo>
                  <a:cubicBezTo>
                    <a:pt x="22191" y="24281"/>
                    <a:pt x="22191" y="24281"/>
                    <a:pt x="22220" y="24304"/>
                  </a:cubicBezTo>
                  <a:lnTo>
                    <a:pt x="22168" y="24304"/>
                  </a:lnTo>
                  <a:lnTo>
                    <a:pt x="22168" y="24281"/>
                  </a:lnTo>
                  <a:close/>
                  <a:moveTo>
                    <a:pt x="3709" y="25131"/>
                  </a:moveTo>
                  <a:cubicBezTo>
                    <a:pt x="3761" y="25131"/>
                    <a:pt x="3808" y="25154"/>
                    <a:pt x="3831" y="25230"/>
                  </a:cubicBezTo>
                  <a:cubicBezTo>
                    <a:pt x="3784" y="25206"/>
                    <a:pt x="3761" y="25154"/>
                    <a:pt x="3709" y="25131"/>
                  </a:cubicBezTo>
                  <a:close/>
                  <a:moveTo>
                    <a:pt x="6381" y="25253"/>
                  </a:moveTo>
                  <a:cubicBezTo>
                    <a:pt x="6404" y="25276"/>
                    <a:pt x="6427" y="25300"/>
                    <a:pt x="6427" y="25352"/>
                  </a:cubicBezTo>
                  <a:cubicBezTo>
                    <a:pt x="6381" y="25352"/>
                    <a:pt x="6357" y="25352"/>
                    <a:pt x="6328" y="25323"/>
                  </a:cubicBezTo>
                  <a:cubicBezTo>
                    <a:pt x="6328" y="25300"/>
                    <a:pt x="6357" y="25276"/>
                    <a:pt x="6381" y="25253"/>
                  </a:cubicBezTo>
                  <a:close/>
                  <a:moveTo>
                    <a:pt x="16347" y="27389"/>
                  </a:moveTo>
                  <a:cubicBezTo>
                    <a:pt x="16347" y="27389"/>
                    <a:pt x="16323" y="27389"/>
                    <a:pt x="16323" y="27413"/>
                  </a:cubicBezTo>
                  <a:lnTo>
                    <a:pt x="16323" y="27389"/>
                  </a:lnTo>
                  <a:close/>
                  <a:moveTo>
                    <a:pt x="6526" y="31534"/>
                  </a:moveTo>
                  <a:lnTo>
                    <a:pt x="6526" y="31557"/>
                  </a:lnTo>
                  <a:lnTo>
                    <a:pt x="6503" y="31534"/>
                  </a:lnTo>
                  <a:close/>
                  <a:moveTo>
                    <a:pt x="9146" y="32215"/>
                  </a:moveTo>
                  <a:cubicBezTo>
                    <a:pt x="9169" y="32215"/>
                    <a:pt x="9169" y="32215"/>
                    <a:pt x="9169" y="32239"/>
                  </a:cubicBezTo>
                  <a:lnTo>
                    <a:pt x="9146" y="32215"/>
                  </a:lnTo>
                  <a:close/>
                  <a:moveTo>
                    <a:pt x="16056" y="36337"/>
                  </a:moveTo>
                  <a:lnTo>
                    <a:pt x="16056" y="36360"/>
                  </a:lnTo>
                  <a:lnTo>
                    <a:pt x="16032" y="36360"/>
                  </a:lnTo>
                  <a:cubicBezTo>
                    <a:pt x="16032" y="36337"/>
                    <a:pt x="16056" y="36337"/>
                    <a:pt x="16056" y="36337"/>
                  </a:cubicBezTo>
                  <a:close/>
                  <a:moveTo>
                    <a:pt x="5676" y="37286"/>
                  </a:moveTo>
                  <a:lnTo>
                    <a:pt x="5676" y="37286"/>
                  </a:lnTo>
                  <a:cubicBezTo>
                    <a:pt x="5746" y="37332"/>
                    <a:pt x="5798" y="37431"/>
                    <a:pt x="5822" y="37524"/>
                  </a:cubicBezTo>
                  <a:cubicBezTo>
                    <a:pt x="5775" y="37454"/>
                    <a:pt x="5723" y="37355"/>
                    <a:pt x="5676" y="37286"/>
                  </a:cubicBezTo>
                  <a:close/>
                  <a:moveTo>
                    <a:pt x="7254" y="37769"/>
                  </a:moveTo>
                  <a:lnTo>
                    <a:pt x="7254" y="37792"/>
                  </a:lnTo>
                  <a:lnTo>
                    <a:pt x="7230" y="37769"/>
                  </a:lnTo>
                  <a:close/>
                  <a:moveTo>
                    <a:pt x="7737" y="38275"/>
                  </a:moveTo>
                  <a:lnTo>
                    <a:pt x="7737" y="38275"/>
                  </a:lnTo>
                  <a:cubicBezTo>
                    <a:pt x="7737" y="38275"/>
                    <a:pt x="7760" y="38275"/>
                    <a:pt x="7760" y="38304"/>
                  </a:cubicBezTo>
                  <a:cubicBezTo>
                    <a:pt x="7760" y="38304"/>
                    <a:pt x="7737" y="38304"/>
                    <a:pt x="7737" y="38275"/>
                  </a:cubicBezTo>
                  <a:close/>
                  <a:moveTo>
                    <a:pt x="12761" y="0"/>
                  </a:moveTo>
                  <a:cubicBezTo>
                    <a:pt x="12662" y="76"/>
                    <a:pt x="12708" y="175"/>
                    <a:pt x="12685" y="245"/>
                  </a:cubicBezTo>
                  <a:lnTo>
                    <a:pt x="12685" y="612"/>
                  </a:lnTo>
                  <a:cubicBezTo>
                    <a:pt x="12685" y="996"/>
                    <a:pt x="12662" y="1386"/>
                    <a:pt x="12638" y="1776"/>
                  </a:cubicBezTo>
                  <a:cubicBezTo>
                    <a:pt x="12638" y="1846"/>
                    <a:pt x="12563" y="1921"/>
                    <a:pt x="12638" y="1991"/>
                  </a:cubicBezTo>
                  <a:cubicBezTo>
                    <a:pt x="12539" y="2137"/>
                    <a:pt x="12586" y="2282"/>
                    <a:pt x="12586" y="2451"/>
                  </a:cubicBezTo>
                  <a:cubicBezTo>
                    <a:pt x="12563" y="2795"/>
                    <a:pt x="12539" y="3132"/>
                    <a:pt x="12516" y="3470"/>
                  </a:cubicBezTo>
                  <a:cubicBezTo>
                    <a:pt x="12493" y="3639"/>
                    <a:pt x="12516" y="3813"/>
                    <a:pt x="12417" y="3959"/>
                  </a:cubicBezTo>
                  <a:cubicBezTo>
                    <a:pt x="12394" y="3930"/>
                    <a:pt x="12371" y="3883"/>
                    <a:pt x="12347" y="3860"/>
                  </a:cubicBezTo>
                  <a:cubicBezTo>
                    <a:pt x="12056" y="3447"/>
                    <a:pt x="11643" y="3447"/>
                    <a:pt x="11230" y="3447"/>
                  </a:cubicBezTo>
                  <a:lnTo>
                    <a:pt x="11061" y="3447"/>
                  </a:lnTo>
                  <a:cubicBezTo>
                    <a:pt x="10939" y="3447"/>
                    <a:pt x="10793" y="3447"/>
                    <a:pt x="10671" y="3493"/>
                  </a:cubicBezTo>
                  <a:lnTo>
                    <a:pt x="10671" y="3522"/>
                  </a:lnTo>
                  <a:cubicBezTo>
                    <a:pt x="9943" y="3615"/>
                    <a:pt x="9268" y="3883"/>
                    <a:pt x="8709" y="4343"/>
                  </a:cubicBezTo>
                  <a:cubicBezTo>
                    <a:pt x="7783" y="4902"/>
                    <a:pt x="7230" y="5729"/>
                    <a:pt x="6864" y="6695"/>
                  </a:cubicBezTo>
                  <a:cubicBezTo>
                    <a:pt x="6817" y="6840"/>
                    <a:pt x="6887" y="6893"/>
                    <a:pt x="6986" y="6939"/>
                  </a:cubicBezTo>
                  <a:cubicBezTo>
                    <a:pt x="7300" y="7184"/>
                    <a:pt x="7638" y="7399"/>
                    <a:pt x="7981" y="7644"/>
                  </a:cubicBezTo>
                  <a:cubicBezTo>
                    <a:pt x="7981" y="7644"/>
                    <a:pt x="8005" y="7667"/>
                    <a:pt x="8028" y="7667"/>
                  </a:cubicBezTo>
                  <a:cubicBezTo>
                    <a:pt x="8104" y="7743"/>
                    <a:pt x="8173" y="7813"/>
                    <a:pt x="8249" y="7859"/>
                  </a:cubicBezTo>
                  <a:cubicBezTo>
                    <a:pt x="8465" y="8034"/>
                    <a:pt x="8657" y="8203"/>
                    <a:pt x="8878" y="8371"/>
                  </a:cubicBezTo>
                  <a:cubicBezTo>
                    <a:pt x="8924" y="8441"/>
                    <a:pt x="9000" y="8517"/>
                    <a:pt x="9093" y="8563"/>
                  </a:cubicBezTo>
                  <a:cubicBezTo>
                    <a:pt x="9169" y="8662"/>
                    <a:pt x="9216" y="8732"/>
                    <a:pt x="9338" y="8785"/>
                  </a:cubicBezTo>
                  <a:cubicBezTo>
                    <a:pt x="9507" y="9023"/>
                    <a:pt x="9751" y="9198"/>
                    <a:pt x="9897" y="9460"/>
                  </a:cubicBezTo>
                  <a:cubicBezTo>
                    <a:pt x="9873" y="9489"/>
                    <a:pt x="9850" y="9512"/>
                    <a:pt x="9821" y="9536"/>
                  </a:cubicBezTo>
                  <a:cubicBezTo>
                    <a:pt x="9751" y="9460"/>
                    <a:pt x="9675" y="9413"/>
                    <a:pt x="9606" y="9367"/>
                  </a:cubicBezTo>
                  <a:cubicBezTo>
                    <a:pt x="9530" y="9268"/>
                    <a:pt x="9460" y="9169"/>
                    <a:pt x="9314" y="9146"/>
                  </a:cubicBezTo>
                  <a:cubicBezTo>
                    <a:pt x="9268" y="9099"/>
                    <a:pt x="9216" y="9052"/>
                    <a:pt x="9146" y="9023"/>
                  </a:cubicBezTo>
                  <a:cubicBezTo>
                    <a:pt x="9070" y="8878"/>
                    <a:pt x="8924" y="8808"/>
                    <a:pt x="8779" y="8732"/>
                  </a:cubicBezTo>
                  <a:cubicBezTo>
                    <a:pt x="8488" y="8494"/>
                    <a:pt x="8173" y="8325"/>
                    <a:pt x="7836" y="8150"/>
                  </a:cubicBezTo>
                  <a:cubicBezTo>
                    <a:pt x="7545" y="7935"/>
                    <a:pt x="7201" y="7789"/>
                    <a:pt x="6864" y="7644"/>
                  </a:cubicBezTo>
                  <a:cubicBezTo>
                    <a:pt x="6784" y="7564"/>
                    <a:pt x="6716" y="7525"/>
                    <a:pt x="6658" y="7525"/>
                  </a:cubicBezTo>
                  <a:cubicBezTo>
                    <a:pt x="6578" y="7525"/>
                    <a:pt x="6518" y="7600"/>
                    <a:pt x="6474" y="7743"/>
                  </a:cubicBezTo>
                  <a:cubicBezTo>
                    <a:pt x="6427" y="7888"/>
                    <a:pt x="6357" y="8034"/>
                    <a:pt x="6282" y="8179"/>
                  </a:cubicBezTo>
                  <a:cubicBezTo>
                    <a:pt x="6113" y="8494"/>
                    <a:pt x="5921" y="8808"/>
                    <a:pt x="5723" y="9122"/>
                  </a:cubicBezTo>
                  <a:cubicBezTo>
                    <a:pt x="5455" y="9460"/>
                    <a:pt x="5455" y="9460"/>
                    <a:pt x="5798" y="9728"/>
                  </a:cubicBezTo>
                  <a:cubicBezTo>
                    <a:pt x="6183" y="10071"/>
                    <a:pt x="6573" y="10432"/>
                    <a:pt x="6864" y="10869"/>
                  </a:cubicBezTo>
                  <a:cubicBezTo>
                    <a:pt x="6840" y="10892"/>
                    <a:pt x="6817" y="10892"/>
                    <a:pt x="6817" y="10915"/>
                  </a:cubicBezTo>
                  <a:cubicBezTo>
                    <a:pt x="6765" y="10915"/>
                    <a:pt x="6718" y="10892"/>
                    <a:pt x="6695" y="10869"/>
                  </a:cubicBezTo>
                  <a:cubicBezTo>
                    <a:pt x="6328" y="10479"/>
                    <a:pt x="5868" y="10164"/>
                    <a:pt x="5408" y="9926"/>
                  </a:cubicBezTo>
                  <a:cubicBezTo>
                    <a:pt x="5362" y="9876"/>
                    <a:pt x="5314" y="9816"/>
                    <a:pt x="5258" y="9816"/>
                  </a:cubicBezTo>
                  <a:cubicBezTo>
                    <a:pt x="5229" y="9816"/>
                    <a:pt x="5198" y="9832"/>
                    <a:pt x="5164" y="9873"/>
                  </a:cubicBezTo>
                  <a:cubicBezTo>
                    <a:pt x="4873" y="10240"/>
                    <a:pt x="4611" y="10578"/>
                    <a:pt x="4343" y="10944"/>
                  </a:cubicBezTo>
                  <a:cubicBezTo>
                    <a:pt x="4244" y="10991"/>
                    <a:pt x="4198" y="11061"/>
                    <a:pt x="4145" y="11136"/>
                  </a:cubicBezTo>
                  <a:cubicBezTo>
                    <a:pt x="4122" y="11160"/>
                    <a:pt x="4122" y="11183"/>
                    <a:pt x="4099" y="11206"/>
                  </a:cubicBezTo>
                  <a:cubicBezTo>
                    <a:pt x="3831" y="11474"/>
                    <a:pt x="3592" y="11765"/>
                    <a:pt x="3371" y="12109"/>
                  </a:cubicBezTo>
                  <a:cubicBezTo>
                    <a:pt x="2835" y="12714"/>
                    <a:pt x="2399" y="13389"/>
                    <a:pt x="2061" y="14117"/>
                  </a:cubicBezTo>
                  <a:cubicBezTo>
                    <a:pt x="2061" y="14169"/>
                    <a:pt x="2038" y="14193"/>
                    <a:pt x="2015" y="14239"/>
                  </a:cubicBezTo>
                  <a:cubicBezTo>
                    <a:pt x="1939" y="14338"/>
                    <a:pt x="1892" y="14460"/>
                    <a:pt x="1869" y="14583"/>
                  </a:cubicBezTo>
                  <a:cubicBezTo>
                    <a:pt x="1770" y="14751"/>
                    <a:pt x="1700" y="14944"/>
                    <a:pt x="1671" y="15136"/>
                  </a:cubicBezTo>
                  <a:cubicBezTo>
                    <a:pt x="1526" y="15479"/>
                    <a:pt x="1526" y="15863"/>
                    <a:pt x="1432" y="16230"/>
                  </a:cubicBezTo>
                  <a:cubicBezTo>
                    <a:pt x="1310" y="16737"/>
                    <a:pt x="1432" y="17127"/>
                    <a:pt x="1939" y="17348"/>
                  </a:cubicBezTo>
                  <a:lnTo>
                    <a:pt x="1962" y="17348"/>
                  </a:lnTo>
                  <a:cubicBezTo>
                    <a:pt x="2061" y="17418"/>
                    <a:pt x="2160" y="17517"/>
                    <a:pt x="2230" y="17586"/>
                  </a:cubicBezTo>
                  <a:cubicBezTo>
                    <a:pt x="2789" y="18000"/>
                    <a:pt x="3301" y="18460"/>
                    <a:pt x="3709" y="19018"/>
                  </a:cubicBezTo>
                  <a:cubicBezTo>
                    <a:pt x="3709" y="19065"/>
                    <a:pt x="3662" y="19065"/>
                    <a:pt x="3615" y="19065"/>
                  </a:cubicBezTo>
                  <a:cubicBezTo>
                    <a:pt x="3563" y="19042"/>
                    <a:pt x="3493" y="18995"/>
                    <a:pt x="3447" y="18972"/>
                  </a:cubicBezTo>
                  <a:cubicBezTo>
                    <a:pt x="3348" y="18803"/>
                    <a:pt x="3179" y="18727"/>
                    <a:pt x="3033" y="18628"/>
                  </a:cubicBezTo>
                  <a:cubicBezTo>
                    <a:pt x="2643" y="18291"/>
                    <a:pt x="2183" y="18000"/>
                    <a:pt x="1700" y="17784"/>
                  </a:cubicBezTo>
                  <a:cubicBezTo>
                    <a:pt x="1625" y="17709"/>
                    <a:pt x="1526" y="17639"/>
                    <a:pt x="1409" y="17639"/>
                  </a:cubicBezTo>
                  <a:cubicBezTo>
                    <a:pt x="1409" y="17930"/>
                    <a:pt x="1409" y="18192"/>
                    <a:pt x="1479" y="18460"/>
                  </a:cubicBezTo>
                  <a:cubicBezTo>
                    <a:pt x="1456" y="18582"/>
                    <a:pt x="1456" y="18704"/>
                    <a:pt x="1526" y="18826"/>
                  </a:cubicBezTo>
                  <a:lnTo>
                    <a:pt x="1526" y="18896"/>
                  </a:lnTo>
                  <a:cubicBezTo>
                    <a:pt x="1526" y="19164"/>
                    <a:pt x="1578" y="19408"/>
                    <a:pt x="1625" y="19647"/>
                  </a:cubicBezTo>
                  <a:cubicBezTo>
                    <a:pt x="1648" y="19746"/>
                    <a:pt x="1625" y="19868"/>
                    <a:pt x="1700" y="19991"/>
                  </a:cubicBezTo>
                  <a:cubicBezTo>
                    <a:pt x="1671" y="20305"/>
                    <a:pt x="1770" y="20596"/>
                    <a:pt x="1817" y="20887"/>
                  </a:cubicBezTo>
                  <a:cubicBezTo>
                    <a:pt x="1939" y="21661"/>
                    <a:pt x="2015" y="22441"/>
                    <a:pt x="2084" y="23192"/>
                  </a:cubicBezTo>
                  <a:cubicBezTo>
                    <a:pt x="2061" y="23629"/>
                    <a:pt x="2038" y="24042"/>
                    <a:pt x="2038" y="24479"/>
                  </a:cubicBezTo>
                  <a:cubicBezTo>
                    <a:pt x="1939" y="24915"/>
                    <a:pt x="1846" y="25352"/>
                    <a:pt x="1747" y="25789"/>
                  </a:cubicBezTo>
                  <a:cubicBezTo>
                    <a:pt x="1747" y="25858"/>
                    <a:pt x="1724" y="25905"/>
                    <a:pt x="1793" y="25957"/>
                  </a:cubicBezTo>
                  <a:cubicBezTo>
                    <a:pt x="2038" y="26080"/>
                    <a:pt x="2253" y="26272"/>
                    <a:pt x="2521" y="26342"/>
                  </a:cubicBezTo>
                  <a:cubicBezTo>
                    <a:pt x="2544" y="26371"/>
                    <a:pt x="2573" y="26417"/>
                    <a:pt x="2597" y="26417"/>
                  </a:cubicBezTo>
                  <a:cubicBezTo>
                    <a:pt x="3371" y="26877"/>
                    <a:pt x="4099" y="27360"/>
                    <a:pt x="4826" y="27873"/>
                  </a:cubicBezTo>
                  <a:cubicBezTo>
                    <a:pt x="4902" y="27972"/>
                    <a:pt x="4995" y="28041"/>
                    <a:pt x="5094" y="28065"/>
                  </a:cubicBezTo>
                  <a:cubicBezTo>
                    <a:pt x="5193" y="28140"/>
                    <a:pt x="5263" y="28210"/>
                    <a:pt x="5339" y="28263"/>
                  </a:cubicBezTo>
                  <a:cubicBezTo>
                    <a:pt x="5408" y="28356"/>
                    <a:pt x="5507" y="28431"/>
                    <a:pt x="5600" y="28478"/>
                  </a:cubicBezTo>
                  <a:cubicBezTo>
                    <a:pt x="5676" y="28554"/>
                    <a:pt x="5746" y="28624"/>
                    <a:pt x="5845" y="28670"/>
                  </a:cubicBezTo>
                  <a:cubicBezTo>
                    <a:pt x="5967" y="28792"/>
                    <a:pt x="6089" y="28938"/>
                    <a:pt x="6235" y="29037"/>
                  </a:cubicBezTo>
                  <a:cubicBezTo>
                    <a:pt x="6305" y="29083"/>
                    <a:pt x="6357" y="29136"/>
                    <a:pt x="6404" y="29182"/>
                  </a:cubicBezTo>
                  <a:cubicBezTo>
                    <a:pt x="6404" y="29206"/>
                    <a:pt x="6427" y="29206"/>
                    <a:pt x="6450" y="29206"/>
                  </a:cubicBezTo>
                  <a:cubicBezTo>
                    <a:pt x="6474" y="29305"/>
                    <a:pt x="6549" y="29351"/>
                    <a:pt x="6619" y="29427"/>
                  </a:cubicBezTo>
                  <a:cubicBezTo>
                    <a:pt x="6765" y="29642"/>
                    <a:pt x="7009" y="29764"/>
                    <a:pt x="7085" y="30032"/>
                  </a:cubicBezTo>
                  <a:cubicBezTo>
                    <a:pt x="6910" y="30032"/>
                    <a:pt x="6887" y="29834"/>
                    <a:pt x="6741" y="29811"/>
                  </a:cubicBezTo>
                  <a:cubicBezTo>
                    <a:pt x="6648" y="29689"/>
                    <a:pt x="6549" y="29596"/>
                    <a:pt x="6404" y="29543"/>
                  </a:cubicBezTo>
                  <a:lnTo>
                    <a:pt x="6328" y="29473"/>
                  </a:lnTo>
                  <a:cubicBezTo>
                    <a:pt x="6212" y="29328"/>
                    <a:pt x="6066" y="29229"/>
                    <a:pt x="5892" y="29206"/>
                  </a:cubicBezTo>
                  <a:cubicBezTo>
                    <a:pt x="5892" y="29182"/>
                    <a:pt x="5868" y="29159"/>
                    <a:pt x="5845" y="29136"/>
                  </a:cubicBezTo>
                  <a:cubicBezTo>
                    <a:pt x="5600" y="28891"/>
                    <a:pt x="5309" y="28769"/>
                    <a:pt x="5018" y="28624"/>
                  </a:cubicBezTo>
                  <a:cubicBezTo>
                    <a:pt x="4948" y="28554"/>
                    <a:pt x="4850" y="28501"/>
                    <a:pt x="4727" y="28455"/>
                  </a:cubicBezTo>
                  <a:cubicBezTo>
                    <a:pt x="4634" y="28379"/>
                    <a:pt x="4535" y="28286"/>
                    <a:pt x="4390" y="28286"/>
                  </a:cubicBezTo>
                  <a:cubicBezTo>
                    <a:pt x="4343" y="28286"/>
                    <a:pt x="4320" y="28263"/>
                    <a:pt x="4267" y="28234"/>
                  </a:cubicBezTo>
                  <a:cubicBezTo>
                    <a:pt x="4075" y="28065"/>
                    <a:pt x="3854" y="27972"/>
                    <a:pt x="3615" y="27896"/>
                  </a:cubicBezTo>
                  <a:cubicBezTo>
                    <a:pt x="3348" y="27727"/>
                    <a:pt x="3080" y="27605"/>
                    <a:pt x="2766" y="27506"/>
                  </a:cubicBezTo>
                  <a:cubicBezTo>
                    <a:pt x="2521" y="27360"/>
                    <a:pt x="2253" y="27267"/>
                    <a:pt x="1991" y="27168"/>
                  </a:cubicBezTo>
                  <a:cubicBezTo>
                    <a:pt x="1916" y="27098"/>
                    <a:pt x="1793" y="27069"/>
                    <a:pt x="1700" y="27046"/>
                  </a:cubicBezTo>
                  <a:cubicBezTo>
                    <a:pt x="1621" y="26995"/>
                    <a:pt x="1541" y="26936"/>
                    <a:pt x="1469" y="26936"/>
                  </a:cubicBezTo>
                  <a:cubicBezTo>
                    <a:pt x="1410" y="26936"/>
                    <a:pt x="1355" y="26977"/>
                    <a:pt x="1310" y="27098"/>
                  </a:cubicBezTo>
                  <a:cubicBezTo>
                    <a:pt x="1066" y="27849"/>
                    <a:pt x="775" y="28577"/>
                    <a:pt x="536" y="29328"/>
                  </a:cubicBezTo>
                  <a:cubicBezTo>
                    <a:pt x="291" y="30079"/>
                    <a:pt x="47" y="30830"/>
                    <a:pt x="70" y="31633"/>
                  </a:cubicBezTo>
                  <a:cubicBezTo>
                    <a:pt x="0" y="31849"/>
                    <a:pt x="24" y="32046"/>
                    <a:pt x="70" y="32239"/>
                  </a:cubicBezTo>
                  <a:lnTo>
                    <a:pt x="70" y="32337"/>
                  </a:lnTo>
                  <a:cubicBezTo>
                    <a:pt x="47" y="32722"/>
                    <a:pt x="146" y="33088"/>
                    <a:pt x="268" y="33426"/>
                  </a:cubicBezTo>
                  <a:cubicBezTo>
                    <a:pt x="629" y="34736"/>
                    <a:pt x="1357" y="35854"/>
                    <a:pt x="1916" y="37064"/>
                  </a:cubicBezTo>
                  <a:cubicBezTo>
                    <a:pt x="2038" y="37402"/>
                    <a:pt x="2183" y="37745"/>
                    <a:pt x="2306" y="38106"/>
                  </a:cubicBezTo>
                  <a:cubicBezTo>
                    <a:pt x="2306" y="38159"/>
                    <a:pt x="2306" y="38229"/>
                    <a:pt x="2329" y="38304"/>
                  </a:cubicBezTo>
                  <a:cubicBezTo>
                    <a:pt x="2352" y="38374"/>
                    <a:pt x="2375" y="38450"/>
                    <a:pt x="2399" y="38520"/>
                  </a:cubicBezTo>
                  <a:cubicBezTo>
                    <a:pt x="2399" y="38543"/>
                    <a:pt x="2399" y="38566"/>
                    <a:pt x="2428" y="38595"/>
                  </a:cubicBezTo>
                  <a:cubicBezTo>
                    <a:pt x="2451" y="38886"/>
                    <a:pt x="2498" y="39201"/>
                    <a:pt x="2498" y="39515"/>
                  </a:cubicBezTo>
                  <a:cubicBezTo>
                    <a:pt x="2498" y="39585"/>
                    <a:pt x="2521" y="39661"/>
                    <a:pt x="2597" y="39684"/>
                  </a:cubicBezTo>
                  <a:cubicBezTo>
                    <a:pt x="2835" y="39829"/>
                    <a:pt x="3057" y="39998"/>
                    <a:pt x="3324" y="40097"/>
                  </a:cubicBezTo>
                  <a:cubicBezTo>
                    <a:pt x="3493" y="40266"/>
                    <a:pt x="3709" y="40388"/>
                    <a:pt x="3930" y="40511"/>
                  </a:cubicBezTo>
                  <a:cubicBezTo>
                    <a:pt x="4052" y="40580"/>
                    <a:pt x="4145" y="40656"/>
                    <a:pt x="4267" y="40749"/>
                  </a:cubicBezTo>
                  <a:cubicBezTo>
                    <a:pt x="5018" y="41261"/>
                    <a:pt x="5723" y="41797"/>
                    <a:pt x="6404" y="42402"/>
                  </a:cubicBezTo>
                  <a:cubicBezTo>
                    <a:pt x="6596" y="42618"/>
                    <a:pt x="6817" y="42816"/>
                    <a:pt x="6986" y="43054"/>
                  </a:cubicBezTo>
                  <a:cubicBezTo>
                    <a:pt x="6963" y="43078"/>
                    <a:pt x="6939" y="43107"/>
                    <a:pt x="6887" y="43130"/>
                  </a:cubicBezTo>
                  <a:cubicBezTo>
                    <a:pt x="6840" y="43107"/>
                    <a:pt x="6794" y="43078"/>
                    <a:pt x="6765" y="43054"/>
                  </a:cubicBezTo>
                  <a:cubicBezTo>
                    <a:pt x="6718" y="43031"/>
                    <a:pt x="6672" y="42985"/>
                    <a:pt x="6648" y="42961"/>
                  </a:cubicBezTo>
                  <a:cubicBezTo>
                    <a:pt x="6503" y="42763"/>
                    <a:pt x="6282" y="42694"/>
                    <a:pt x="6089" y="42548"/>
                  </a:cubicBezTo>
                  <a:cubicBezTo>
                    <a:pt x="5892" y="42350"/>
                    <a:pt x="5630" y="42257"/>
                    <a:pt x="5385" y="42111"/>
                  </a:cubicBezTo>
                  <a:cubicBezTo>
                    <a:pt x="5339" y="42012"/>
                    <a:pt x="5240" y="41989"/>
                    <a:pt x="5117" y="41943"/>
                  </a:cubicBezTo>
                  <a:cubicBezTo>
                    <a:pt x="4972" y="41820"/>
                    <a:pt x="4803" y="41721"/>
                    <a:pt x="4611" y="41675"/>
                  </a:cubicBezTo>
                  <a:cubicBezTo>
                    <a:pt x="4611" y="41652"/>
                    <a:pt x="4582" y="41652"/>
                    <a:pt x="4582" y="41652"/>
                  </a:cubicBezTo>
                  <a:cubicBezTo>
                    <a:pt x="4366" y="41477"/>
                    <a:pt x="4099" y="41384"/>
                    <a:pt x="3831" y="41261"/>
                  </a:cubicBezTo>
                  <a:cubicBezTo>
                    <a:pt x="3773" y="41199"/>
                    <a:pt x="3696" y="41156"/>
                    <a:pt x="3602" y="41156"/>
                  </a:cubicBezTo>
                  <a:cubicBezTo>
                    <a:pt x="3582" y="41156"/>
                    <a:pt x="3561" y="41158"/>
                    <a:pt x="3540" y="41163"/>
                  </a:cubicBezTo>
                  <a:cubicBezTo>
                    <a:pt x="3516" y="41139"/>
                    <a:pt x="3493" y="41116"/>
                    <a:pt x="3447" y="41093"/>
                  </a:cubicBezTo>
                  <a:cubicBezTo>
                    <a:pt x="3225" y="40947"/>
                    <a:pt x="2981" y="40848"/>
                    <a:pt x="2719" y="40778"/>
                  </a:cubicBezTo>
                  <a:cubicBezTo>
                    <a:pt x="2648" y="40718"/>
                    <a:pt x="2582" y="40670"/>
                    <a:pt x="2534" y="40670"/>
                  </a:cubicBezTo>
                  <a:cubicBezTo>
                    <a:pt x="2483" y="40670"/>
                    <a:pt x="2451" y="40723"/>
                    <a:pt x="2451" y="40871"/>
                  </a:cubicBezTo>
                  <a:cubicBezTo>
                    <a:pt x="2474" y="41553"/>
                    <a:pt x="2597" y="42181"/>
                    <a:pt x="2911" y="42787"/>
                  </a:cubicBezTo>
                  <a:cubicBezTo>
                    <a:pt x="3301" y="43660"/>
                    <a:pt x="3808" y="44463"/>
                    <a:pt x="4343" y="45237"/>
                  </a:cubicBezTo>
                  <a:cubicBezTo>
                    <a:pt x="4995" y="46233"/>
                    <a:pt x="5676" y="47228"/>
                    <a:pt x="6526" y="48078"/>
                  </a:cubicBezTo>
                  <a:cubicBezTo>
                    <a:pt x="6672" y="48294"/>
                    <a:pt x="6840" y="48462"/>
                    <a:pt x="7033" y="48608"/>
                  </a:cubicBezTo>
                  <a:cubicBezTo>
                    <a:pt x="7033" y="48637"/>
                    <a:pt x="7033" y="48637"/>
                    <a:pt x="7056" y="48637"/>
                  </a:cubicBezTo>
                  <a:cubicBezTo>
                    <a:pt x="7108" y="48730"/>
                    <a:pt x="7155" y="48783"/>
                    <a:pt x="7254" y="48829"/>
                  </a:cubicBezTo>
                  <a:cubicBezTo>
                    <a:pt x="7423" y="49021"/>
                    <a:pt x="7591" y="49190"/>
                    <a:pt x="7813" y="49365"/>
                  </a:cubicBezTo>
                  <a:cubicBezTo>
                    <a:pt x="7859" y="49388"/>
                    <a:pt x="7906" y="49435"/>
                    <a:pt x="7958" y="49481"/>
                  </a:cubicBezTo>
                  <a:cubicBezTo>
                    <a:pt x="8051" y="49557"/>
                    <a:pt x="8127" y="49603"/>
                    <a:pt x="8197" y="49679"/>
                  </a:cubicBezTo>
                  <a:cubicBezTo>
                    <a:pt x="8924" y="50261"/>
                    <a:pt x="9704" y="50698"/>
                    <a:pt x="10578" y="51059"/>
                  </a:cubicBezTo>
                  <a:cubicBezTo>
                    <a:pt x="10578" y="51227"/>
                    <a:pt x="10578" y="51425"/>
                    <a:pt x="10549" y="51617"/>
                  </a:cubicBezTo>
                  <a:cubicBezTo>
                    <a:pt x="10549" y="52491"/>
                    <a:pt x="10432" y="53364"/>
                    <a:pt x="10578" y="54260"/>
                  </a:cubicBezTo>
                  <a:cubicBezTo>
                    <a:pt x="10549" y="54359"/>
                    <a:pt x="10549" y="54458"/>
                    <a:pt x="10601" y="54528"/>
                  </a:cubicBezTo>
                  <a:cubicBezTo>
                    <a:pt x="10624" y="54749"/>
                    <a:pt x="10648" y="54918"/>
                    <a:pt x="10723" y="55110"/>
                  </a:cubicBezTo>
                  <a:cubicBezTo>
                    <a:pt x="10723" y="55279"/>
                    <a:pt x="10793" y="55448"/>
                    <a:pt x="10840" y="55593"/>
                  </a:cubicBezTo>
                  <a:cubicBezTo>
                    <a:pt x="10869" y="55646"/>
                    <a:pt x="10892" y="55669"/>
                    <a:pt x="10892" y="55716"/>
                  </a:cubicBezTo>
                  <a:cubicBezTo>
                    <a:pt x="10892" y="55791"/>
                    <a:pt x="10915" y="55838"/>
                    <a:pt x="10962" y="55884"/>
                  </a:cubicBezTo>
                  <a:cubicBezTo>
                    <a:pt x="10962" y="55983"/>
                    <a:pt x="11014" y="56082"/>
                    <a:pt x="11061" y="56176"/>
                  </a:cubicBezTo>
                  <a:cubicBezTo>
                    <a:pt x="11061" y="56251"/>
                    <a:pt x="11107" y="56321"/>
                    <a:pt x="11160" y="56397"/>
                  </a:cubicBezTo>
                  <a:cubicBezTo>
                    <a:pt x="11230" y="56589"/>
                    <a:pt x="11305" y="56810"/>
                    <a:pt x="11451" y="56979"/>
                  </a:cubicBezTo>
                  <a:cubicBezTo>
                    <a:pt x="11474" y="57049"/>
                    <a:pt x="11497" y="57124"/>
                    <a:pt x="11567" y="57194"/>
                  </a:cubicBezTo>
                  <a:cubicBezTo>
                    <a:pt x="11567" y="57270"/>
                    <a:pt x="11620" y="57316"/>
                    <a:pt x="11666" y="57369"/>
                  </a:cubicBezTo>
                  <a:cubicBezTo>
                    <a:pt x="11690" y="57392"/>
                    <a:pt x="11713" y="57415"/>
                    <a:pt x="11742" y="57462"/>
                  </a:cubicBezTo>
                  <a:cubicBezTo>
                    <a:pt x="11765" y="57538"/>
                    <a:pt x="11789" y="57584"/>
                    <a:pt x="11835" y="57631"/>
                  </a:cubicBezTo>
                  <a:cubicBezTo>
                    <a:pt x="11858" y="57683"/>
                    <a:pt x="11887" y="57753"/>
                    <a:pt x="12004" y="57776"/>
                  </a:cubicBezTo>
                  <a:lnTo>
                    <a:pt x="12004" y="57223"/>
                  </a:lnTo>
                  <a:cubicBezTo>
                    <a:pt x="12033" y="55646"/>
                    <a:pt x="12056" y="54068"/>
                    <a:pt x="12080" y="52467"/>
                  </a:cubicBezTo>
                  <a:cubicBezTo>
                    <a:pt x="12080" y="52444"/>
                    <a:pt x="12103" y="52392"/>
                    <a:pt x="12103" y="52345"/>
                  </a:cubicBezTo>
                  <a:cubicBezTo>
                    <a:pt x="12149" y="51955"/>
                    <a:pt x="12103" y="51548"/>
                    <a:pt x="12149" y="51134"/>
                  </a:cubicBezTo>
                  <a:cubicBezTo>
                    <a:pt x="13122" y="50989"/>
                    <a:pt x="14070" y="50698"/>
                    <a:pt x="14967" y="50261"/>
                  </a:cubicBezTo>
                  <a:cubicBezTo>
                    <a:pt x="15596" y="49947"/>
                    <a:pt x="16178" y="49557"/>
                    <a:pt x="16661" y="49021"/>
                  </a:cubicBezTo>
                  <a:cubicBezTo>
                    <a:pt x="17098" y="48684"/>
                    <a:pt x="17464" y="48270"/>
                    <a:pt x="17732" y="47787"/>
                  </a:cubicBezTo>
                  <a:cubicBezTo>
                    <a:pt x="17802" y="47711"/>
                    <a:pt x="17854" y="47618"/>
                    <a:pt x="17901" y="47543"/>
                  </a:cubicBezTo>
                  <a:cubicBezTo>
                    <a:pt x="18116" y="47275"/>
                    <a:pt x="18314" y="47007"/>
                    <a:pt x="18407" y="46669"/>
                  </a:cubicBezTo>
                  <a:cubicBezTo>
                    <a:pt x="18582" y="46425"/>
                    <a:pt x="18675" y="46134"/>
                    <a:pt x="18797" y="45872"/>
                  </a:cubicBezTo>
                  <a:cubicBezTo>
                    <a:pt x="18821" y="45750"/>
                    <a:pt x="18966" y="45604"/>
                    <a:pt x="18873" y="45528"/>
                  </a:cubicBezTo>
                  <a:cubicBezTo>
                    <a:pt x="18841" y="45489"/>
                    <a:pt x="18788" y="45475"/>
                    <a:pt x="18727" y="45475"/>
                  </a:cubicBezTo>
                  <a:cubicBezTo>
                    <a:pt x="18643" y="45475"/>
                    <a:pt x="18544" y="45502"/>
                    <a:pt x="18460" y="45528"/>
                  </a:cubicBezTo>
                  <a:cubicBezTo>
                    <a:pt x="17779" y="45604"/>
                    <a:pt x="17098" y="45674"/>
                    <a:pt x="16446" y="45895"/>
                  </a:cubicBezTo>
                  <a:cubicBezTo>
                    <a:pt x="16201" y="45918"/>
                    <a:pt x="15986" y="45988"/>
                    <a:pt x="15764" y="46111"/>
                  </a:cubicBezTo>
                  <a:lnTo>
                    <a:pt x="15619" y="46111"/>
                  </a:lnTo>
                  <a:cubicBezTo>
                    <a:pt x="15572" y="46111"/>
                    <a:pt x="15526" y="46111"/>
                    <a:pt x="15497" y="46041"/>
                  </a:cubicBezTo>
                  <a:cubicBezTo>
                    <a:pt x="15596" y="45988"/>
                    <a:pt x="15718" y="45918"/>
                    <a:pt x="15840" y="45843"/>
                  </a:cubicBezTo>
                  <a:cubicBezTo>
                    <a:pt x="16399" y="45552"/>
                    <a:pt x="16981" y="45383"/>
                    <a:pt x="17563" y="45168"/>
                  </a:cubicBezTo>
                  <a:cubicBezTo>
                    <a:pt x="18070" y="45045"/>
                    <a:pt x="18582" y="44923"/>
                    <a:pt x="19088" y="44801"/>
                  </a:cubicBezTo>
                  <a:cubicBezTo>
                    <a:pt x="19164" y="44778"/>
                    <a:pt x="19187" y="44731"/>
                    <a:pt x="19187" y="44655"/>
                  </a:cubicBezTo>
                  <a:cubicBezTo>
                    <a:pt x="19234" y="44463"/>
                    <a:pt x="19310" y="44294"/>
                    <a:pt x="19310" y="44073"/>
                  </a:cubicBezTo>
                  <a:cubicBezTo>
                    <a:pt x="19379" y="43805"/>
                    <a:pt x="19455" y="43543"/>
                    <a:pt x="19478" y="43252"/>
                  </a:cubicBezTo>
                  <a:cubicBezTo>
                    <a:pt x="19601" y="42496"/>
                    <a:pt x="19694" y="41745"/>
                    <a:pt x="20061" y="41069"/>
                  </a:cubicBezTo>
                  <a:cubicBezTo>
                    <a:pt x="20107" y="40994"/>
                    <a:pt x="20154" y="40924"/>
                    <a:pt x="20206" y="40848"/>
                  </a:cubicBezTo>
                  <a:cubicBezTo>
                    <a:pt x="20590" y="40167"/>
                    <a:pt x="21103" y="39585"/>
                    <a:pt x="21562" y="38980"/>
                  </a:cubicBezTo>
                  <a:cubicBezTo>
                    <a:pt x="21999" y="38421"/>
                    <a:pt x="22459" y="37868"/>
                    <a:pt x="22750" y="37187"/>
                  </a:cubicBezTo>
                  <a:cubicBezTo>
                    <a:pt x="22773" y="37088"/>
                    <a:pt x="22826" y="36995"/>
                    <a:pt x="22849" y="36896"/>
                  </a:cubicBezTo>
                  <a:cubicBezTo>
                    <a:pt x="22872" y="36872"/>
                    <a:pt x="22896" y="36820"/>
                    <a:pt x="22896" y="36797"/>
                  </a:cubicBezTo>
                  <a:cubicBezTo>
                    <a:pt x="23187" y="35877"/>
                    <a:pt x="23210" y="34905"/>
                    <a:pt x="23187" y="33938"/>
                  </a:cubicBezTo>
                  <a:cubicBezTo>
                    <a:pt x="23187" y="33586"/>
                    <a:pt x="23177" y="33456"/>
                    <a:pt x="23031" y="33456"/>
                  </a:cubicBezTo>
                  <a:cubicBezTo>
                    <a:pt x="22944" y="33456"/>
                    <a:pt x="22811" y="33501"/>
                    <a:pt x="22604" y="33572"/>
                  </a:cubicBezTo>
                  <a:cubicBezTo>
                    <a:pt x="22511" y="33595"/>
                    <a:pt x="22412" y="33595"/>
                    <a:pt x="22313" y="33671"/>
                  </a:cubicBezTo>
                  <a:cubicBezTo>
                    <a:pt x="21877" y="33764"/>
                    <a:pt x="21464" y="33886"/>
                    <a:pt x="21056" y="34084"/>
                  </a:cubicBezTo>
                  <a:cubicBezTo>
                    <a:pt x="20881" y="34107"/>
                    <a:pt x="20736" y="34154"/>
                    <a:pt x="20590" y="34253"/>
                  </a:cubicBezTo>
                  <a:cubicBezTo>
                    <a:pt x="20422" y="34276"/>
                    <a:pt x="20253" y="34346"/>
                    <a:pt x="20084" y="34468"/>
                  </a:cubicBezTo>
                  <a:cubicBezTo>
                    <a:pt x="19839" y="34520"/>
                    <a:pt x="19624" y="34637"/>
                    <a:pt x="19426" y="34812"/>
                  </a:cubicBezTo>
                  <a:cubicBezTo>
                    <a:pt x="19310" y="34812"/>
                    <a:pt x="19211" y="34881"/>
                    <a:pt x="19135" y="34957"/>
                  </a:cubicBezTo>
                  <a:cubicBezTo>
                    <a:pt x="19112" y="34980"/>
                    <a:pt x="19065" y="34980"/>
                    <a:pt x="19042" y="34980"/>
                  </a:cubicBezTo>
                  <a:cubicBezTo>
                    <a:pt x="19019" y="34980"/>
                    <a:pt x="18989" y="34957"/>
                    <a:pt x="18966" y="34928"/>
                  </a:cubicBezTo>
                  <a:cubicBezTo>
                    <a:pt x="19187" y="34689"/>
                    <a:pt x="19478" y="34544"/>
                    <a:pt x="19717" y="34323"/>
                  </a:cubicBezTo>
                  <a:cubicBezTo>
                    <a:pt x="20206" y="34031"/>
                    <a:pt x="20713" y="33740"/>
                    <a:pt x="21225" y="33473"/>
                  </a:cubicBezTo>
                  <a:cubicBezTo>
                    <a:pt x="21638" y="33304"/>
                    <a:pt x="22046" y="33135"/>
                    <a:pt x="22412" y="32920"/>
                  </a:cubicBezTo>
                  <a:cubicBezTo>
                    <a:pt x="22459" y="32891"/>
                    <a:pt x="22511" y="32867"/>
                    <a:pt x="22535" y="32867"/>
                  </a:cubicBezTo>
                  <a:cubicBezTo>
                    <a:pt x="23117" y="32652"/>
                    <a:pt x="23117" y="32652"/>
                    <a:pt x="23064" y="32070"/>
                  </a:cubicBezTo>
                  <a:cubicBezTo>
                    <a:pt x="23064" y="31994"/>
                    <a:pt x="23064" y="31901"/>
                    <a:pt x="23041" y="31802"/>
                  </a:cubicBezTo>
                  <a:cubicBezTo>
                    <a:pt x="22896" y="30614"/>
                    <a:pt x="22750" y="29427"/>
                    <a:pt x="22604" y="28210"/>
                  </a:cubicBezTo>
                  <a:cubicBezTo>
                    <a:pt x="22577" y="27939"/>
                    <a:pt x="22566" y="27827"/>
                    <a:pt x="22471" y="27827"/>
                  </a:cubicBezTo>
                  <a:cubicBezTo>
                    <a:pt x="22406" y="27827"/>
                    <a:pt x="22300" y="27881"/>
                    <a:pt x="22121" y="27972"/>
                  </a:cubicBezTo>
                  <a:cubicBezTo>
                    <a:pt x="21929" y="28018"/>
                    <a:pt x="21731" y="28065"/>
                    <a:pt x="21562" y="28187"/>
                  </a:cubicBezTo>
                  <a:cubicBezTo>
                    <a:pt x="21370" y="28234"/>
                    <a:pt x="21202" y="28286"/>
                    <a:pt x="21056" y="28408"/>
                  </a:cubicBezTo>
                  <a:cubicBezTo>
                    <a:pt x="20957" y="28408"/>
                    <a:pt x="20881" y="28455"/>
                    <a:pt x="20812" y="28525"/>
                  </a:cubicBezTo>
                  <a:cubicBezTo>
                    <a:pt x="20619" y="28525"/>
                    <a:pt x="20497" y="28746"/>
                    <a:pt x="20276" y="28746"/>
                  </a:cubicBezTo>
                  <a:lnTo>
                    <a:pt x="20253" y="28746"/>
                  </a:lnTo>
                  <a:cubicBezTo>
                    <a:pt x="20276" y="28624"/>
                    <a:pt x="20375" y="28577"/>
                    <a:pt x="20474" y="28501"/>
                  </a:cubicBezTo>
                  <a:cubicBezTo>
                    <a:pt x="21027" y="28065"/>
                    <a:pt x="21661" y="27727"/>
                    <a:pt x="22290" y="27413"/>
                  </a:cubicBezTo>
                  <a:cubicBezTo>
                    <a:pt x="22389" y="27360"/>
                    <a:pt x="22535" y="27337"/>
                    <a:pt x="22535" y="27168"/>
                  </a:cubicBezTo>
                  <a:cubicBezTo>
                    <a:pt x="22535" y="26755"/>
                    <a:pt x="22535" y="26318"/>
                    <a:pt x="22511" y="25882"/>
                  </a:cubicBezTo>
                  <a:cubicBezTo>
                    <a:pt x="22581" y="25567"/>
                    <a:pt x="22558" y="25230"/>
                    <a:pt x="22581" y="24886"/>
                  </a:cubicBezTo>
                  <a:cubicBezTo>
                    <a:pt x="22581" y="24816"/>
                    <a:pt x="22604" y="24770"/>
                    <a:pt x="22604" y="24717"/>
                  </a:cubicBezTo>
                  <a:cubicBezTo>
                    <a:pt x="22703" y="23629"/>
                    <a:pt x="22773" y="22534"/>
                    <a:pt x="22849" y="21446"/>
                  </a:cubicBezTo>
                  <a:cubicBezTo>
                    <a:pt x="22896" y="21370"/>
                    <a:pt x="22896" y="21277"/>
                    <a:pt x="22896" y="21178"/>
                  </a:cubicBezTo>
                  <a:cubicBezTo>
                    <a:pt x="22909" y="21081"/>
                    <a:pt x="22884" y="21040"/>
                    <a:pt x="22837" y="21040"/>
                  </a:cubicBezTo>
                  <a:cubicBezTo>
                    <a:pt x="22802" y="21040"/>
                    <a:pt x="22756" y="21063"/>
                    <a:pt x="22703" y="21102"/>
                  </a:cubicBezTo>
                  <a:cubicBezTo>
                    <a:pt x="22628" y="21102"/>
                    <a:pt x="22535" y="21132"/>
                    <a:pt x="22459" y="21201"/>
                  </a:cubicBezTo>
                  <a:cubicBezTo>
                    <a:pt x="22366" y="21248"/>
                    <a:pt x="22244" y="21225"/>
                    <a:pt x="22168" y="21324"/>
                  </a:cubicBezTo>
                  <a:cubicBezTo>
                    <a:pt x="22075" y="21324"/>
                    <a:pt x="21976" y="21370"/>
                    <a:pt x="21900" y="21446"/>
                  </a:cubicBezTo>
                  <a:cubicBezTo>
                    <a:pt x="21318" y="21638"/>
                    <a:pt x="20788" y="21883"/>
                    <a:pt x="20276" y="22174"/>
                  </a:cubicBezTo>
                  <a:cubicBezTo>
                    <a:pt x="20130" y="22197"/>
                    <a:pt x="20037" y="22267"/>
                    <a:pt x="19938" y="22342"/>
                  </a:cubicBezTo>
                  <a:cubicBezTo>
                    <a:pt x="19863" y="22366"/>
                    <a:pt x="19816" y="22412"/>
                    <a:pt x="19770" y="22441"/>
                  </a:cubicBezTo>
                  <a:cubicBezTo>
                    <a:pt x="19647" y="22465"/>
                    <a:pt x="19548" y="22534"/>
                    <a:pt x="19478" y="22610"/>
                  </a:cubicBezTo>
                  <a:cubicBezTo>
                    <a:pt x="19356" y="22610"/>
                    <a:pt x="19281" y="22732"/>
                    <a:pt x="19211" y="22802"/>
                  </a:cubicBezTo>
                  <a:cubicBezTo>
                    <a:pt x="19193" y="22798"/>
                    <a:pt x="19178" y="22796"/>
                    <a:pt x="19163" y="22796"/>
                  </a:cubicBezTo>
                  <a:cubicBezTo>
                    <a:pt x="19095" y="22796"/>
                    <a:pt x="19057" y="22839"/>
                    <a:pt x="19019" y="22901"/>
                  </a:cubicBezTo>
                  <a:cubicBezTo>
                    <a:pt x="18920" y="22925"/>
                    <a:pt x="18844" y="22971"/>
                    <a:pt x="18774" y="23070"/>
                  </a:cubicBezTo>
                  <a:cubicBezTo>
                    <a:pt x="18698" y="23117"/>
                    <a:pt x="18652" y="23169"/>
                    <a:pt x="18582" y="23216"/>
                  </a:cubicBezTo>
                  <a:cubicBezTo>
                    <a:pt x="18530" y="23239"/>
                    <a:pt x="18506" y="23262"/>
                    <a:pt x="18460" y="23285"/>
                  </a:cubicBezTo>
                  <a:cubicBezTo>
                    <a:pt x="18407" y="23285"/>
                    <a:pt x="18384" y="23285"/>
                    <a:pt x="18361" y="23239"/>
                  </a:cubicBezTo>
                  <a:lnTo>
                    <a:pt x="18361" y="23192"/>
                  </a:lnTo>
                  <a:cubicBezTo>
                    <a:pt x="18698" y="22878"/>
                    <a:pt x="19042" y="22558"/>
                    <a:pt x="19403" y="22267"/>
                  </a:cubicBezTo>
                  <a:cubicBezTo>
                    <a:pt x="20183" y="21661"/>
                    <a:pt x="21004" y="21155"/>
                    <a:pt x="21830" y="20643"/>
                  </a:cubicBezTo>
                  <a:cubicBezTo>
                    <a:pt x="22168" y="20450"/>
                    <a:pt x="22535" y="20282"/>
                    <a:pt x="22872" y="20084"/>
                  </a:cubicBezTo>
                  <a:cubicBezTo>
                    <a:pt x="22948" y="20060"/>
                    <a:pt x="22971" y="20014"/>
                    <a:pt x="22995" y="19938"/>
                  </a:cubicBezTo>
                  <a:cubicBezTo>
                    <a:pt x="23018" y="19577"/>
                    <a:pt x="23041" y="19240"/>
                    <a:pt x="23018" y="18873"/>
                  </a:cubicBezTo>
                  <a:cubicBezTo>
                    <a:pt x="23093" y="18145"/>
                    <a:pt x="23093" y="17441"/>
                    <a:pt x="23018" y="16713"/>
                  </a:cubicBezTo>
                  <a:cubicBezTo>
                    <a:pt x="23041" y="16544"/>
                    <a:pt x="22995" y="16376"/>
                    <a:pt x="22948" y="16207"/>
                  </a:cubicBezTo>
                  <a:cubicBezTo>
                    <a:pt x="22919" y="16207"/>
                    <a:pt x="22919" y="16207"/>
                    <a:pt x="22919" y="16184"/>
                  </a:cubicBezTo>
                  <a:lnTo>
                    <a:pt x="22919" y="16184"/>
                  </a:lnTo>
                  <a:lnTo>
                    <a:pt x="22948" y="16207"/>
                  </a:lnTo>
                  <a:cubicBezTo>
                    <a:pt x="22948" y="16108"/>
                    <a:pt x="22948" y="16009"/>
                    <a:pt x="22919" y="15916"/>
                  </a:cubicBezTo>
                  <a:cubicBezTo>
                    <a:pt x="22703" y="14845"/>
                    <a:pt x="22145" y="13971"/>
                    <a:pt x="21440" y="13174"/>
                  </a:cubicBezTo>
                  <a:cubicBezTo>
                    <a:pt x="21285" y="13006"/>
                    <a:pt x="21212" y="12928"/>
                    <a:pt x="21120" y="12928"/>
                  </a:cubicBezTo>
                  <a:cubicBezTo>
                    <a:pt x="21039" y="12928"/>
                    <a:pt x="20944" y="12987"/>
                    <a:pt x="20765" y="13098"/>
                  </a:cubicBezTo>
                  <a:cubicBezTo>
                    <a:pt x="20619" y="13151"/>
                    <a:pt x="20474" y="13197"/>
                    <a:pt x="20328" y="13273"/>
                  </a:cubicBezTo>
                  <a:cubicBezTo>
                    <a:pt x="19281" y="13709"/>
                    <a:pt x="18314" y="14216"/>
                    <a:pt x="17389" y="14874"/>
                  </a:cubicBezTo>
                  <a:cubicBezTo>
                    <a:pt x="17342" y="14874"/>
                    <a:pt x="17319" y="14845"/>
                    <a:pt x="17295" y="14798"/>
                  </a:cubicBezTo>
                  <a:cubicBezTo>
                    <a:pt x="17563" y="14460"/>
                    <a:pt x="17924" y="14216"/>
                    <a:pt x="18239" y="13902"/>
                  </a:cubicBezTo>
                  <a:cubicBezTo>
                    <a:pt x="18698" y="13587"/>
                    <a:pt x="19135" y="13273"/>
                    <a:pt x="19601" y="12953"/>
                  </a:cubicBezTo>
                  <a:cubicBezTo>
                    <a:pt x="19694" y="12929"/>
                    <a:pt x="19793" y="12860"/>
                    <a:pt x="19863" y="12784"/>
                  </a:cubicBezTo>
                  <a:cubicBezTo>
                    <a:pt x="19985" y="12714"/>
                    <a:pt x="20107" y="12638"/>
                    <a:pt x="20206" y="12569"/>
                  </a:cubicBezTo>
                  <a:cubicBezTo>
                    <a:pt x="20328" y="12545"/>
                    <a:pt x="20422" y="12493"/>
                    <a:pt x="20520" y="12400"/>
                  </a:cubicBezTo>
                  <a:cubicBezTo>
                    <a:pt x="20567" y="12178"/>
                    <a:pt x="20328" y="12132"/>
                    <a:pt x="20276" y="11986"/>
                  </a:cubicBezTo>
                  <a:cubicBezTo>
                    <a:pt x="20154" y="11742"/>
                    <a:pt x="19915" y="11620"/>
                    <a:pt x="19770" y="11428"/>
                  </a:cubicBezTo>
                  <a:cubicBezTo>
                    <a:pt x="19694" y="11259"/>
                    <a:pt x="19548" y="11113"/>
                    <a:pt x="19426" y="10991"/>
                  </a:cubicBezTo>
                  <a:cubicBezTo>
                    <a:pt x="19112" y="10455"/>
                    <a:pt x="18797" y="9926"/>
                    <a:pt x="18582" y="9344"/>
                  </a:cubicBezTo>
                  <a:cubicBezTo>
                    <a:pt x="18582" y="9314"/>
                    <a:pt x="18553" y="9291"/>
                    <a:pt x="18553" y="9268"/>
                  </a:cubicBezTo>
                  <a:cubicBezTo>
                    <a:pt x="18407" y="8563"/>
                    <a:pt x="18337" y="7836"/>
                    <a:pt x="18291" y="7108"/>
                  </a:cubicBezTo>
                  <a:cubicBezTo>
                    <a:pt x="18262" y="6549"/>
                    <a:pt x="18215" y="5967"/>
                    <a:pt x="18000" y="5461"/>
                  </a:cubicBezTo>
                  <a:cubicBezTo>
                    <a:pt x="17971" y="5437"/>
                    <a:pt x="17971" y="5437"/>
                    <a:pt x="17971" y="5414"/>
                  </a:cubicBezTo>
                  <a:cubicBezTo>
                    <a:pt x="17587" y="4442"/>
                    <a:pt x="17098" y="3546"/>
                    <a:pt x="16277" y="2888"/>
                  </a:cubicBezTo>
                  <a:cubicBezTo>
                    <a:pt x="15886" y="2561"/>
                    <a:pt x="15454" y="2374"/>
                    <a:pt x="14994" y="2374"/>
                  </a:cubicBezTo>
                  <a:cubicBezTo>
                    <a:pt x="14742" y="2374"/>
                    <a:pt x="14482" y="2431"/>
                    <a:pt x="14216" y="2550"/>
                  </a:cubicBezTo>
                  <a:cubicBezTo>
                    <a:pt x="13657" y="2766"/>
                    <a:pt x="13244" y="3132"/>
                    <a:pt x="12906" y="3639"/>
                  </a:cubicBezTo>
                  <a:cubicBezTo>
                    <a:pt x="12891" y="3641"/>
                    <a:pt x="12877" y="3643"/>
                    <a:pt x="12865" y="3643"/>
                  </a:cubicBezTo>
                  <a:cubicBezTo>
                    <a:pt x="12744" y="3643"/>
                    <a:pt x="12807" y="3516"/>
                    <a:pt x="12807" y="3447"/>
                  </a:cubicBezTo>
                  <a:lnTo>
                    <a:pt x="12807" y="1264"/>
                  </a:lnTo>
                  <a:lnTo>
                    <a:pt x="12807" y="198"/>
                  </a:lnTo>
                  <a:cubicBezTo>
                    <a:pt x="12807" y="123"/>
                    <a:pt x="12831" y="53"/>
                    <a:pt x="12761"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rot="-8350946">
              <a:off x="7513197" y="4538645"/>
              <a:ext cx="630191" cy="620541"/>
            </a:xfrm>
            <a:custGeom>
              <a:avLst/>
              <a:gdLst/>
              <a:ahLst/>
              <a:cxnLst/>
              <a:rect l="l" t="t" r="r" b="b"/>
              <a:pathLst>
                <a:path w="18024" h="17748" extrusionOk="0">
                  <a:moveTo>
                    <a:pt x="13489" y="1"/>
                  </a:moveTo>
                  <a:cubicBezTo>
                    <a:pt x="12761" y="30"/>
                    <a:pt x="12132" y="123"/>
                    <a:pt x="11574" y="269"/>
                  </a:cubicBezTo>
                  <a:cubicBezTo>
                    <a:pt x="11207" y="368"/>
                    <a:pt x="10869" y="513"/>
                    <a:pt x="10555" y="659"/>
                  </a:cubicBezTo>
                  <a:cubicBezTo>
                    <a:pt x="10479" y="705"/>
                    <a:pt x="10386" y="758"/>
                    <a:pt x="10287" y="827"/>
                  </a:cubicBezTo>
                  <a:cubicBezTo>
                    <a:pt x="10241" y="851"/>
                    <a:pt x="10188" y="874"/>
                    <a:pt x="10142" y="926"/>
                  </a:cubicBezTo>
                  <a:cubicBezTo>
                    <a:pt x="10118" y="950"/>
                    <a:pt x="10095" y="950"/>
                    <a:pt x="10072" y="973"/>
                  </a:cubicBezTo>
                  <a:lnTo>
                    <a:pt x="10043" y="973"/>
                  </a:lnTo>
                  <a:cubicBezTo>
                    <a:pt x="10043" y="973"/>
                    <a:pt x="10019" y="996"/>
                    <a:pt x="9996" y="1020"/>
                  </a:cubicBezTo>
                  <a:cubicBezTo>
                    <a:pt x="9973" y="1049"/>
                    <a:pt x="9897" y="1072"/>
                    <a:pt x="9851" y="1142"/>
                  </a:cubicBezTo>
                  <a:cubicBezTo>
                    <a:pt x="9682" y="1264"/>
                    <a:pt x="9536" y="1410"/>
                    <a:pt x="9391" y="1555"/>
                  </a:cubicBezTo>
                  <a:cubicBezTo>
                    <a:pt x="9344" y="1602"/>
                    <a:pt x="9292" y="1677"/>
                    <a:pt x="9222" y="1747"/>
                  </a:cubicBezTo>
                  <a:cubicBezTo>
                    <a:pt x="9100" y="1869"/>
                    <a:pt x="8977" y="2015"/>
                    <a:pt x="8855" y="2184"/>
                  </a:cubicBezTo>
                  <a:cubicBezTo>
                    <a:pt x="8809" y="2259"/>
                    <a:pt x="8733" y="2358"/>
                    <a:pt x="8686" y="2428"/>
                  </a:cubicBezTo>
                  <a:cubicBezTo>
                    <a:pt x="8686" y="2452"/>
                    <a:pt x="8663" y="2475"/>
                    <a:pt x="8663" y="2504"/>
                  </a:cubicBezTo>
                  <a:cubicBezTo>
                    <a:pt x="8640" y="2527"/>
                    <a:pt x="8640" y="2551"/>
                    <a:pt x="8616" y="2574"/>
                  </a:cubicBezTo>
                  <a:cubicBezTo>
                    <a:pt x="8587" y="2620"/>
                    <a:pt x="8564" y="2673"/>
                    <a:pt x="8541" y="2719"/>
                  </a:cubicBezTo>
                  <a:cubicBezTo>
                    <a:pt x="8471" y="2911"/>
                    <a:pt x="8395" y="3086"/>
                    <a:pt x="8349" y="3278"/>
                  </a:cubicBezTo>
                  <a:cubicBezTo>
                    <a:pt x="8034" y="2818"/>
                    <a:pt x="7767" y="2597"/>
                    <a:pt x="7767" y="2597"/>
                  </a:cubicBezTo>
                  <a:cubicBezTo>
                    <a:pt x="7161" y="2091"/>
                    <a:pt x="6602" y="1724"/>
                    <a:pt x="6090" y="1433"/>
                  </a:cubicBezTo>
                  <a:cubicBezTo>
                    <a:pt x="5706" y="1217"/>
                    <a:pt x="5339" y="1072"/>
                    <a:pt x="5001" y="950"/>
                  </a:cubicBezTo>
                  <a:cubicBezTo>
                    <a:pt x="4557" y="810"/>
                    <a:pt x="4161" y="759"/>
                    <a:pt x="3814" y="759"/>
                  </a:cubicBezTo>
                  <a:cubicBezTo>
                    <a:pt x="3611" y="759"/>
                    <a:pt x="3425" y="776"/>
                    <a:pt x="3255" y="804"/>
                  </a:cubicBezTo>
                  <a:cubicBezTo>
                    <a:pt x="2382" y="973"/>
                    <a:pt x="1969" y="1456"/>
                    <a:pt x="1969" y="1456"/>
                  </a:cubicBezTo>
                  <a:cubicBezTo>
                    <a:pt x="1800" y="2161"/>
                    <a:pt x="1747" y="2795"/>
                    <a:pt x="1747" y="3377"/>
                  </a:cubicBezTo>
                  <a:cubicBezTo>
                    <a:pt x="1776" y="3761"/>
                    <a:pt x="1823" y="4128"/>
                    <a:pt x="1893" y="4466"/>
                  </a:cubicBezTo>
                  <a:cubicBezTo>
                    <a:pt x="1922" y="4565"/>
                    <a:pt x="1945" y="4658"/>
                    <a:pt x="1992" y="4757"/>
                  </a:cubicBezTo>
                  <a:cubicBezTo>
                    <a:pt x="1992" y="4832"/>
                    <a:pt x="2015" y="4879"/>
                    <a:pt x="2038" y="4949"/>
                  </a:cubicBezTo>
                  <a:cubicBezTo>
                    <a:pt x="2038" y="4978"/>
                    <a:pt x="2067" y="5001"/>
                    <a:pt x="2067" y="5025"/>
                  </a:cubicBezTo>
                  <a:cubicBezTo>
                    <a:pt x="2091" y="5048"/>
                    <a:pt x="2091" y="5071"/>
                    <a:pt x="2091" y="5094"/>
                  </a:cubicBezTo>
                  <a:cubicBezTo>
                    <a:pt x="2114" y="5147"/>
                    <a:pt x="2161" y="5217"/>
                    <a:pt x="2184" y="5316"/>
                  </a:cubicBezTo>
                  <a:lnTo>
                    <a:pt x="2213" y="5316"/>
                  </a:lnTo>
                  <a:cubicBezTo>
                    <a:pt x="2236" y="5385"/>
                    <a:pt x="2260" y="5438"/>
                    <a:pt x="2306" y="5531"/>
                  </a:cubicBezTo>
                  <a:cubicBezTo>
                    <a:pt x="2329" y="5560"/>
                    <a:pt x="2359" y="5583"/>
                    <a:pt x="2359" y="5630"/>
                  </a:cubicBezTo>
                  <a:cubicBezTo>
                    <a:pt x="2428" y="5752"/>
                    <a:pt x="2527" y="5898"/>
                    <a:pt x="2620" y="6043"/>
                  </a:cubicBezTo>
                  <a:cubicBezTo>
                    <a:pt x="2719" y="6166"/>
                    <a:pt x="2818" y="6334"/>
                    <a:pt x="2964" y="6480"/>
                  </a:cubicBezTo>
                  <a:cubicBezTo>
                    <a:pt x="3011" y="6550"/>
                    <a:pt x="3086" y="6649"/>
                    <a:pt x="3156" y="6724"/>
                  </a:cubicBezTo>
                  <a:cubicBezTo>
                    <a:pt x="3179" y="6724"/>
                    <a:pt x="3203" y="6748"/>
                    <a:pt x="3232" y="6771"/>
                  </a:cubicBezTo>
                  <a:cubicBezTo>
                    <a:pt x="3255" y="6794"/>
                    <a:pt x="3255" y="6794"/>
                    <a:pt x="3278" y="6818"/>
                  </a:cubicBezTo>
                  <a:cubicBezTo>
                    <a:pt x="3325" y="6870"/>
                    <a:pt x="3377" y="6893"/>
                    <a:pt x="3401" y="6916"/>
                  </a:cubicBezTo>
                  <a:cubicBezTo>
                    <a:pt x="3546" y="7039"/>
                    <a:pt x="3668" y="7132"/>
                    <a:pt x="3814" y="7208"/>
                  </a:cubicBezTo>
                  <a:cubicBezTo>
                    <a:pt x="3325" y="7376"/>
                    <a:pt x="3057" y="7568"/>
                    <a:pt x="3057" y="7568"/>
                  </a:cubicBezTo>
                  <a:cubicBezTo>
                    <a:pt x="2405" y="7982"/>
                    <a:pt x="1893" y="8418"/>
                    <a:pt x="1485" y="8832"/>
                  </a:cubicBezTo>
                  <a:cubicBezTo>
                    <a:pt x="1165" y="9146"/>
                    <a:pt x="926" y="9460"/>
                    <a:pt x="705" y="9751"/>
                  </a:cubicBezTo>
                  <a:cubicBezTo>
                    <a:pt x="292" y="10363"/>
                    <a:pt x="123" y="10916"/>
                    <a:pt x="77" y="11381"/>
                  </a:cubicBezTo>
                  <a:cubicBezTo>
                    <a:pt x="1" y="12255"/>
                    <a:pt x="344" y="12784"/>
                    <a:pt x="344" y="12784"/>
                  </a:cubicBezTo>
                  <a:cubicBezTo>
                    <a:pt x="996" y="13151"/>
                    <a:pt x="1578" y="13390"/>
                    <a:pt x="2137" y="13535"/>
                  </a:cubicBezTo>
                  <a:cubicBezTo>
                    <a:pt x="2504" y="13634"/>
                    <a:pt x="2865" y="13710"/>
                    <a:pt x="3203" y="13733"/>
                  </a:cubicBezTo>
                  <a:lnTo>
                    <a:pt x="3523" y="13733"/>
                  </a:lnTo>
                  <a:cubicBezTo>
                    <a:pt x="3593" y="13733"/>
                    <a:pt x="3639" y="13733"/>
                    <a:pt x="3715" y="13710"/>
                  </a:cubicBezTo>
                  <a:lnTo>
                    <a:pt x="3884" y="13710"/>
                  </a:lnTo>
                  <a:cubicBezTo>
                    <a:pt x="3930" y="13710"/>
                    <a:pt x="4006" y="13681"/>
                    <a:pt x="4105" y="13681"/>
                  </a:cubicBezTo>
                  <a:cubicBezTo>
                    <a:pt x="4151" y="13657"/>
                    <a:pt x="4198" y="13657"/>
                    <a:pt x="4250" y="13657"/>
                  </a:cubicBezTo>
                  <a:cubicBezTo>
                    <a:pt x="4344" y="13634"/>
                    <a:pt x="4466" y="13611"/>
                    <a:pt x="4565" y="13564"/>
                  </a:cubicBezTo>
                  <a:cubicBezTo>
                    <a:pt x="4687" y="13535"/>
                    <a:pt x="4803" y="13512"/>
                    <a:pt x="4926" y="13465"/>
                  </a:cubicBezTo>
                  <a:cubicBezTo>
                    <a:pt x="5071" y="13419"/>
                    <a:pt x="5269" y="13366"/>
                    <a:pt x="5438" y="13273"/>
                  </a:cubicBezTo>
                  <a:cubicBezTo>
                    <a:pt x="5531" y="13244"/>
                    <a:pt x="5630" y="13198"/>
                    <a:pt x="5729" y="13151"/>
                  </a:cubicBezTo>
                  <a:lnTo>
                    <a:pt x="5799" y="13099"/>
                  </a:lnTo>
                  <a:cubicBezTo>
                    <a:pt x="5822" y="13099"/>
                    <a:pt x="5822" y="13075"/>
                    <a:pt x="5851" y="13052"/>
                  </a:cubicBezTo>
                  <a:cubicBezTo>
                    <a:pt x="5898" y="13029"/>
                    <a:pt x="5944" y="13006"/>
                    <a:pt x="5997" y="12982"/>
                  </a:cubicBezTo>
                  <a:cubicBezTo>
                    <a:pt x="6166" y="12860"/>
                    <a:pt x="6334" y="12714"/>
                    <a:pt x="6480" y="12569"/>
                  </a:cubicBezTo>
                  <a:lnTo>
                    <a:pt x="6480" y="12569"/>
                  </a:lnTo>
                  <a:cubicBezTo>
                    <a:pt x="6457" y="13273"/>
                    <a:pt x="6626" y="13681"/>
                    <a:pt x="6626" y="13681"/>
                  </a:cubicBezTo>
                  <a:cubicBezTo>
                    <a:pt x="6870" y="14438"/>
                    <a:pt x="7132" y="15043"/>
                    <a:pt x="7423" y="15549"/>
                  </a:cubicBezTo>
                  <a:cubicBezTo>
                    <a:pt x="7644" y="15939"/>
                    <a:pt x="7889" y="16254"/>
                    <a:pt x="8127" y="16545"/>
                  </a:cubicBezTo>
                  <a:cubicBezTo>
                    <a:pt x="8616" y="17104"/>
                    <a:pt x="9100" y="17418"/>
                    <a:pt x="9536" y="17587"/>
                  </a:cubicBezTo>
                  <a:cubicBezTo>
                    <a:pt x="9892" y="17712"/>
                    <a:pt x="10208" y="17748"/>
                    <a:pt x="10451" y="17748"/>
                  </a:cubicBezTo>
                  <a:cubicBezTo>
                    <a:pt x="10772" y="17748"/>
                    <a:pt x="10968" y="17686"/>
                    <a:pt x="10968" y="17686"/>
                  </a:cubicBezTo>
                  <a:cubicBezTo>
                    <a:pt x="11475" y="17174"/>
                    <a:pt x="11865" y="16667"/>
                    <a:pt x="12132" y="16155"/>
                  </a:cubicBezTo>
                  <a:cubicBezTo>
                    <a:pt x="12348" y="15817"/>
                    <a:pt x="12493" y="15503"/>
                    <a:pt x="12592" y="15165"/>
                  </a:cubicBezTo>
                  <a:cubicBezTo>
                    <a:pt x="12616" y="15066"/>
                    <a:pt x="12639" y="14967"/>
                    <a:pt x="12662" y="14874"/>
                  </a:cubicBezTo>
                  <a:cubicBezTo>
                    <a:pt x="12691" y="14798"/>
                    <a:pt x="12715" y="14752"/>
                    <a:pt x="12715" y="14676"/>
                  </a:cubicBezTo>
                  <a:cubicBezTo>
                    <a:pt x="12715" y="14653"/>
                    <a:pt x="12738" y="14630"/>
                    <a:pt x="12738" y="14606"/>
                  </a:cubicBezTo>
                  <a:lnTo>
                    <a:pt x="12738" y="14507"/>
                  </a:lnTo>
                  <a:cubicBezTo>
                    <a:pt x="12761" y="14461"/>
                    <a:pt x="12761" y="14385"/>
                    <a:pt x="12784" y="14292"/>
                  </a:cubicBezTo>
                  <a:lnTo>
                    <a:pt x="12784" y="14146"/>
                  </a:lnTo>
                  <a:cubicBezTo>
                    <a:pt x="12784" y="14048"/>
                    <a:pt x="12808" y="13925"/>
                    <a:pt x="12808" y="13826"/>
                  </a:cubicBezTo>
                  <a:cubicBezTo>
                    <a:pt x="12808" y="13710"/>
                    <a:pt x="12808" y="13588"/>
                    <a:pt x="12784" y="13442"/>
                  </a:cubicBezTo>
                  <a:cubicBezTo>
                    <a:pt x="12784" y="13273"/>
                    <a:pt x="12761" y="13099"/>
                    <a:pt x="12738" y="12883"/>
                  </a:cubicBezTo>
                  <a:cubicBezTo>
                    <a:pt x="12738" y="12837"/>
                    <a:pt x="12715" y="12784"/>
                    <a:pt x="12715" y="12714"/>
                  </a:cubicBezTo>
                  <a:lnTo>
                    <a:pt x="12715" y="12714"/>
                  </a:lnTo>
                  <a:cubicBezTo>
                    <a:pt x="13223" y="12785"/>
                    <a:pt x="13695" y="12818"/>
                    <a:pt x="14114" y="12818"/>
                  </a:cubicBezTo>
                  <a:cubicBezTo>
                    <a:pt x="14251" y="12818"/>
                    <a:pt x="14383" y="12815"/>
                    <a:pt x="14508" y="12808"/>
                  </a:cubicBezTo>
                  <a:cubicBezTo>
                    <a:pt x="14967" y="12784"/>
                    <a:pt x="15381" y="12714"/>
                    <a:pt x="15718" y="12615"/>
                  </a:cubicBezTo>
                  <a:cubicBezTo>
                    <a:pt x="16423" y="12447"/>
                    <a:pt x="16935" y="12156"/>
                    <a:pt x="17273" y="11841"/>
                  </a:cubicBezTo>
                  <a:cubicBezTo>
                    <a:pt x="17931" y="11236"/>
                    <a:pt x="18024" y="10601"/>
                    <a:pt x="18024" y="10601"/>
                  </a:cubicBezTo>
                  <a:cubicBezTo>
                    <a:pt x="17785" y="9897"/>
                    <a:pt x="17494" y="9344"/>
                    <a:pt x="17174" y="8855"/>
                  </a:cubicBezTo>
                  <a:cubicBezTo>
                    <a:pt x="16958" y="8541"/>
                    <a:pt x="16737" y="8250"/>
                    <a:pt x="16498" y="8005"/>
                  </a:cubicBezTo>
                  <a:cubicBezTo>
                    <a:pt x="16423" y="7935"/>
                    <a:pt x="16353" y="7860"/>
                    <a:pt x="16254" y="7790"/>
                  </a:cubicBezTo>
                  <a:cubicBezTo>
                    <a:pt x="16207" y="7766"/>
                    <a:pt x="16155" y="7714"/>
                    <a:pt x="16108" y="7667"/>
                  </a:cubicBezTo>
                  <a:cubicBezTo>
                    <a:pt x="16085" y="7667"/>
                    <a:pt x="16062" y="7644"/>
                    <a:pt x="16062" y="7621"/>
                  </a:cubicBezTo>
                  <a:cubicBezTo>
                    <a:pt x="16039" y="7621"/>
                    <a:pt x="16039" y="7621"/>
                    <a:pt x="16009" y="7598"/>
                  </a:cubicBezTo>
                  <a:cubicBezTo>
                    <a:pt x="16009" y="7598"/>
                    <a:pt x="15986" y="7598"/>
                    <a:pt x="15986" y="7568"/>
                  </a:cubicBezTo>
                  <a:cubicBezTo>
                    <a:pt x="15940" y="7545"/>
                    <a:pt x="15893" y="7499"/>
                    <a:pt x="15817" y="7475"/>
                  </a:cubicBezTo>
                  <a:cubicBezTo>
                    <a:pt x="15672" y="7353"/>
                    <a:pt x="15503" y="7277"/>
                    <a:pt x="15334" y="7184"/>
                  </a:cubicBezTo>
                  <a:cubicBezTo>
                    <a:pt x="15259" y="7161"/>
                    <a:pt x="15165" y="7109"/>
                    <a:pt x="15043" y="7062"/>
                  </a:cubicBezTo>
                  <a:cubicBezTo>
                    <a:pt x="14898" y="6986"/>
                    <a:pt x="14729" y="6916"/>
                    <a:pt x="14531" y="6841"/>
                  </a:cubicBezTo>
                  <a:cubicBezTo>
                    <a:pt x="14438" y="6818"/>
                    <a:pt x="14339" y="6794"/>
                    <a:pt x="14240" y="6771"/>
                  </a:cubicBezTo>
                  <a:cubicBezTo>
                    <a:pt x="14217" y="6771"/>
                    <a:pt x="14170" y="6748"/>
                    <a:pt x="14147" y="6748"/>
                  </a:cubicBezTo>
                  <a:cubicBezTo>
                    <a:pt x="14118" y="6748"/>
                    <a:pt x="14094" y="6748"/>
                    <a:pt x="14071" y="6724"/>
                  </a:cubicBezTo>
                  <a:cubicBezTo>
                    <a:pt x="14024" y="6724"/>
                    <a:pt x="13972" y="6724"/>
                    <a:pt x="13902" y="6695"/>
                  </a:cubicBezTo>
                  <a:cubicBezTo>
                    <a:pt x="13681" y="6672"/>
                    <a:pt x="13466" y="6672"/>
                    <a:pt x="13244" y="6672"/>
                  </a:cubicBezTo>
                  <a:cubicBezTo>
                    <a:pt x="13634" y="6259"/>
                    <a:pt x="13803" y="5921"/>
                    <a:pt x="13803" y="5921"/>
                  </a:cubicBezTo>
                  <a:cubicBezTo>
                    <a:pt x="14147" y="5217"/>
                    <a:pt x="14362" y="4588"/>
                    <a:pt x="14508" y="4029"/>
                  </a:cubicBezTo>
                  <a:cubicBezTo>
                    <a:pt x="14630" y="3593"/>
                    <a:pt x="14700" y="3179"/>
                    <a:pt x="14729" y="2842"/>
                  </a:cubicBezTo>
                  <a:cubicBezTo>
                    <a:pt x="14752" y="2091"/>
                    <a:pt x="14630" y="1532"/>
                    <a:pt x="14438" y="1095"/>
                  </a:cubicBezTo>
                  <a:cubicBezTo>
                    <a:pt x="14071" y="292"/>
                    <a:pt x="13489" y="1"/>
                    <a:pt x="13489"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rot="-6116516" flipH="1">
              <a:off x="8145344" y="-1065660"/>
              <a:ext cx="1334816" cy="2520993"/>
            </a:xfrm>
            <a:custGeom>
              <a:avLst/>
              <a:gdLst/>
              <a:ahLst/>
              <a:cxnLst/>
              <a:rect l="l" t="t" r="r" b="b"/>
              <a:pathLst>
                <a:path w="42252" h="79799" extrusionOk="0">
                  <a:moveTo>
                    <a:pt x="28449" y="4006"/>
                  </a:moveTo>
                  <a:cubicBezTo>
                    <a:pt x="28449" y="4006"/>
                    <a:pt x="28449" y="4029"/>
                    <a:pt x="28472" y="4029"/>
                  </a:cubicBezTo>
                  <a:lnTo>
                    <a:pt x="28449" y="4029"/>
                  </a:lnTo>
                  <a:lnTo>
                    <a:pt x="28449" y="4006"/>
                  </a:lnTo>
                  <a:close/>
                  <a:moveTo>
                    <a:pt x="31528" y="11667"/>
                  </a:moveTo>
                  <a:cubicBezTo>
                    <a:pt x="31557" y="11667"/>
                    <a:pt x="31557" y="11690"/>
                    <a:pt x="31557" y="11690"/>
                  </a:cubicBezTo>
                  <a:lnTo>
                    <a:pt x="31528" y="11667"/>
                  </a:lnTo>
                  <a:close/>
                  <a:moveTo>
                    <a:pt x="15037" y="14531"/>
                  </a:moveTo>
                  <a:cubicBezTo>
                    <a:pt x="15037" y="14554"/>
                    <a:pt x="15037" y="14577"/>
                    <a:pt x="15013" y="14600"/>
                  </a:cubicBezTo>
                  <a:cubicBezTo>
                    <a:pt x="15013" y="14577"/>
                    <a:pt x="15037" y="14554"/>
                    <a:pt x="15037" y="14531"/>
                  </a:cubicBezTo>
                  <a:close/>
                  <a:moveTo>
                    <a:pt x="24787" y="15596"/>
                  </a:moveTo>
                  <a:cubicBezTo>
                    <a:pt x="24764" y="15596"/>
                    <a:pt x="24764" y="15619"/>
                    <a:pt x="24764" y="15619"/>
                  </a:cubicBezTo>
                  <a:lnTo>
                    <a:pt x="24764" y="15596"/>
                  </a:lnTo>
                  <a:close/>
                  <a:moveTo>
                    <a:pt x="23140" y="16056"/>
                  </a:moveTo>
                  <a:cubicBezTo>
                    <a:pt x="23140" y="16085"/>
                    <a:pt x="23140" y="16085"/>
                    <a:pt x="23117" y="16085"/>
                  </a:cubicBezTo>
                  <a:cubicBezTo>
                    <a:pt x="23140" y="16085"/>
                    <a:pt x="23140" y="16056"/>
                    <a:pt x="23140" y="16056"/>
                  </a:cubicBezTo>
                  <a:close/>
                  <a:moveTo>
                    <a:pt x="26924" y="16446"/>
                  </a:moveTo>
                  <a:lnTo>
                    <a:pt x="26924" y="16690"/>
                  </a:lnTo>
                  <a:cubicBezTo>
                    <a:pt x="26900" y="16667"/>
                    <a:pt x="26900" y="16638"/>
                    <a:pt x="26900" y="16615"/>
                  </a:cubicBezTo>
                  <a:cubicBezTo>
                    <a:pt x="26924" y="16568"/>
                    <a:pt x="26924" y="16492"/>
                    <a:pt x="26924" y="16446"/>
                  </a:cubicBezTo>
                  <a:close/>
                  <a:moveTo>
                    <a:pt x="40115" y="23845"/>
                  </a:moveTo>
                  <a:lnTo>
                    <a:pt x="40167" y="23891"/>
                  </a:lnTo>
                  <a:cubicBezTo>
                    <a:pt x="40144" y="23891"/>
                    <a:pt x="40115" y="23868"/>
                    <a:pt x="40115" y="23845"/>
                  </a:cubicBezTo>
                  <a:close/>
                  <a:moveTo>
                    <a:pt x="21952" y="25323"/>
                  </a:moveTo>
                  <a:lnTo>
                    <a:pt x="21952" y="25347"/>
                  </a:lnTo>
                  <a:lnTo>
                    <a:pt x="21923" y="25347"/>
                  </a:lnTo>
                  <a:lnTo>
                    <a:pt x="21952" y="25323"/>
                  </a:lnTo>
                  <a:close/>
                  <a:moveTo>
                    <a:pt x="11881" y="30271"/>
                  </a:moveTo>
                  <a:lnTo>
                    <a:pt x="11881" y="30347"/>
                  </a:lnTo>
                  <a:lnTo>
                    <a:pt x="11835" y="30347"/>
                  </a:lnTo>
                  <a:cubicBezTo>
                    <a:pt x="11858" y="30347"/>
                    <a:pt x="11858" y="30318"/>
                    <a:pt x="11881" y="30271"/>
                  </a:cubicBezTo>
                  <a:close/>
                  <a:moveTo>
                    <a:pt x="27191" y="31267"/>
                  </a:moveTo>
                  <a:lnTo>
                    <a:pt x="27215" y="31290"/>
                  </a:lnTo>
                  <a:cubicBezTo>
                    <a:pt x="27191" y="31290"/>
                    <a:pt x="27191" y="31313"/>
                    <a:pt x="27191" y="31313"/>
                  </a:cubicBezTo>
                  <a:lnTo>
                    <a:pt x="27191" y="31267"/>
                  </a:lnTo>
                  <a:close/>
                  <a:moveTo>
                    <a:pt x="24688" y="34393"/>
                  </a:moveTo>
                  <a:lnTo>
                    <a:pt x="24688" y="34422"/>
                  </a:lnTo>
                  <a:cubicBezTo>
                    <a:pt x="24688" y="34422"/>
                    <a:pt x="24665" y="34422"/>
                    <a:pt x="24665" y="34445"/>
                  </a:cubicBezTo>
                  <a:cubicBezTo>
                    <a:pt x="24665" y="34422"/>
                    <a:pt x="24665" y="34422"/>
                    <a:pt x="24688" y="34393"/>
                  </a:cubicBezTo>
                  <a:close/>
                  <a:moveTo>
                    <a:pt x="29229" y="27291"/>
                  </a:moveTo>
                  <a:cubicBezTo>
                    <a:pt x="29229" y="27314"/>
                    <a:pt x="29252" y="27314"/>
                    <a:pt x="29252" y="27337"/>
                  </a:cubicBezTo>
                  <a:lnTo>
                    <a:pt x="29252" y="27361"/>
                  </a:lnTo>
                  <a:cubicBezTo>
                    <a:pt x="27942" y="28985"/>
                    <a:pt x="26633" y="30638"/>
                    <a:pt x="25393" y="32332"/>
                  </a:cubicBezTo>
                  <a:cubicBezTo>
                    <a:pt x="25300" y="32454"/>
                    <a:pt x="25154" y="32577"/>
                    <a:pt x="25224" y="32769"/>
                  </a:cubicBezTo>
                  <a:lnTo>
                    <a:pt x="25201" y="32769"/>
                  </a:lnTo>
                  <a:cubicBezTo>
                    <a:pt x="24764" y="33327"/>
                    <a:pt x="24351" y="33886"/>
                    <a:pt x="23961" y="34492"/>
                  </a:cubicBezTo>
                  <a:cubicBezTo>
                    <a:pt x="23990" y="34492"/>
                    <a:pt x="23990" y="34515"/>
                    <a:pt x="23990" y="34515"/>
                  </a:cubicBezTo>
                  <a:lnTo>
                    <a:pt x="23961" y="34492"/>
                  </a:lnTo>
                  <a:cubicBezTo>
                    <a:pt x="23600" y="34952"/>
                    <a:pt x="23233" y="35441"/>
                    <a:pt x="22942" y="35970"/>
                  </a:cubicBezTo>
                  <a:cubicBezTo>
                    <a:pt x="22796" y="36093"/>
                    <a:pt x="22727" y="36314"/>
                    <a:pt x="22604" y="36459"/>
                  </a:cubicBezTo>
                  <a:cubicBezTo>
                    <a:pt x="22651" y="36093"/>
                    <a:pt x="22796" y="35755"/>
                    <a:pt x="22773" y="35388"/>
                  </a:cubicBezTo>
                  <a:lnTo>
                    <a:pt x="22773" y="35342"/>
                  </a:lnTo>
                  <a:cubicBezTo>
                    <a:pt x="22942" y="35051"/>
                    <a:pt x="22971" y="34713"/>
                    <a:pt x="23064" y="34393"/>
                  </a:cubicBezTo>
                  <a:cubicBezTo>
                    <a:pt x="23087" y="34276"/>
                    <a:pt x="23140" y="34154"/>
                    <a:pt x="23041" y="34032"/>
                  </a:cubicBezTo>
                  <a:lnTo>
                    <a:pt x="23018" y="34032"/>
                  </a:lnTo>
                  <a:cubicBezTo>
                    <a:pt x="23355" y="33549"/>
                    <a:pt x="23408" y="32967"/>
                    <a:pt x="23501" y="32431"/>
                  </a:cubicBezTo>
                  <a:lnTo>
                    <a:pt x="23501" y="32408"/>
                  </a:lnTo>
                  <a:cubicBezTo>
                    <a:pt x="23699" y="32239"/>
                    <a:pt x="23937" y="32093"/>
                    <a:pt x="24083" y="31849"/>
                  </a:cubicBezTo>
                  <a:lnTo>
                    <a:pt x="24083" y="31802"/>
                  </a:lnTo>
                  <a:cubicBezTo>
                    <a:pt x="24618" y="31459"/>
                    <a:pt x="25055" y="31046"/>
                    <a:pt x="25468" y="30609"/>
                  </a:cubicBezTo>
                  <a:cubicBezTo>
                    <a:pt x="25736" y="30539"/>
                    <a:pt x="25882" y="30347"/>
                    <a:pt x="26074" y="30172"/>
                  </a:cubicBezTo>
                  <a:cubicBezTo>
                    <a:pt x="27116" y="29229"/>
                    <a:pt x="28158" y="28257"/>
                    <a:pt x="29229" y="27291"/>
                  </a:cubicBezTo>
                  <a:close/>
                  <a:moveTo>
                    <a:pt x="11375" y="38904"/>
                  </a:moveTo>
                  <a:lnTo>
                    <a:pt x="11398" y="38933"/>
                  </a:lnTo>
                  <a:lnTo>
                    <a:pt x="11398" y="38980"/>
                  </a:lnTo>
                  <a:cubicBezTo>
                    <a:pt x="11398" y="38957"/>
                    <a:pt x="11375" y="38933"/>
                    <a:pt x="11375" y="38904"/>
                  </a:cubicBezTo>
                  <a:close/>
                  <a:moveTo>
                    <a:pt x="17365" y="40627"/>
                  </a:moveTo>
                  <a:cubicBezTo>
                    <a:pt x="17342" y="40627"/>
                    <a:pt x="17342" y="40651"/>
                    <a:pt x="17342" y="40651"/>
                  </a:cubicBezTo>
                  <a:lnTo>
                    <a:pt x="17342" y="40627"/>
                  </a:lnTo>
                  <a:close/>
                  <a:moveTo>
                    <a:pt x="37548" y="41623"/>
                  </a:moveTo>
                  <a:lnTo>
                    <a:pt x="37524" y="41646"/>
                  </a:lnTo>
                  <a:cubicBezTo>
                    <a:pt x="37524" y="41623"/>
                    <a:pt x="37524" y="41623"/>
                    <a:pt x="37548" y="41623"/>
                  </a:cubicBezTo>
                  <a:close/>
                  <a:moveTo>
                    <a:pt x="32891" y="43101"/>
                  </a:moveTo>
                  <a:lnTo>
                    <a:pt x="32891" y="43125"/>
                  </a:lnTo>
                  <a:lnTo>
                    <a:pt x="32867" y="43125"/>
                  </a:lnTo>
                  <a:cubicBezTo>
                    <a:pt x="32867" y="43101"/>
                    <a:pt x="32891" y="43101"/>
                    <a:pt x="32891" y="43101"/>
                  </a:cubicBezTo>
                  <a:close/>
                  <a:moveTo>
                    <a:pt x="22191" y="50401"/>
                  </a:moveTo>
                  <a:lnTo>
                    <a:pt x="22191" y="50430"/>
                  </a:lnTo>
                  <a:lnTo>
                    <a:pt x="22168" y="50430"/>
                  </a:lnTo>
                  <a:lnTo>
                    <a:pt x="22191" y="50401"/>
                  </a:lnTo>
                  <a:close/>
                  <a:moveTo>
                    <a:pt x="14356" y="53457"/>
                  </a:moveTo>
                  <a:cubicBezTo>
                    <a:pt x="14356" y="53486"/>
                    <a:pt x="14356" y="53486"/>
                    <a:pt x="14332" y="53510"/>
                  </a:cubicBezTo>
                  <a:lnTo>
                    <a:pt x="14332" y="53457"/>
                  </a:lnTo>
                  <a:close/>
                  <a:moveTo>
                    <a:pt x="23332" y="50163"/>
                  </a:moveTo>
                  <a:lnTo>
                    <a:pt x="23355" y="50186"/>
                  </a:lnTo>
                  <a:cubicBezTo>
                    <a:pt x="22872" y="50913"/>
                    <a:pt x="22360" y="51641"/>
                    <a:pt x="21853" y="52369"/>
                  </a:cubicBezTo>
                  <a:cubicBezTo>
                    <a:pt x="21318" y="53166"/>
                    <a:pt x="20712" y="53970"/>
                    <a:pt x="20229" y="54820"/>
                  </a:cubicBezTo>
                  <a:cubicBezTo>
                    <a:pt x="20008" y="55058"/>
                    <a:pt x="19886" y="55378"/>
                    <a:pt x="19647" y="55617"/>
                  </a:cubicBezTo>
                  <a:cubicBezTo>
                    <a:pt x="19647" y="55547"/>
                    <a:pt x="19624" y="55472"/>
                    <a:pt x="19624" y="55378"/>
                  </a:cubicBezTo>
                  <a:cubicBezTo>
                    <a:pt x="19624" y="55303"/>
                    <a:pt x="19624" y="55233"/>
                    <a:pt x="19595" y="55180"/>
                  </a:cubicBezTo>
                  <a:lnTo>
                    <a:pt x="19595" y="55035"/>
                  </a:lnTo>
                  <a:cubicBezTo>
                    <a:pt x="19717" y="54965"/>
                    <a:pt x="19717" y="54843"/>
                    <a:pt x="19740" y="54697"/>
                  </a:cubicBezTo>
                  <a:cubicBezTo>
                    <a:pt x="19717" y="54575"/>
                    <a:pt x="19670" y="54430"/>
                    <a:pt x="19740" y="54307"/>
                  </a:cubicBezTo>
                  <a:cubicBezTo>
                    <a:pt x="19769" y="54237"/>
                    <a:pt x="19793" y="54162"/>
                    <a:pt x="19793" y="54092"/>
                  </a:cubicBezTo>
                  <a:cubicBezTo>
                    <a:pt x="19961" y="54039"/>
                    <a:pt x="20031" y="53923"/>
                    <a:pt x="20130" y="53801"/>
                  </a:cubicBezTo>
                  <a:cubicBezTo>
                    <a:pt x="21248" y="52613"/>
                    <a:pt x="22290" y="51397"/>
                    <a:pt x="23309" y="50163"/>
                  </a:cubicBezTo>
                  <a:close/>
                  <a:moveTo>
                    <a:pt x="29008" y="56199"/>
                  </a:moveTo>
                  <a:lnTo>
                    <a:pt x="29008" y="56222"/>
                  </a:lnTo>
                  <a:cubicBezTo>
                    <a:pt x="29008" y="56199"/>
                    <a:pt x="28984" y="56199"/>
                    <a:pt x="28984" y="56199"/>
                  </a:cubicBezTo>
                  <a:close/>
                  <a:moveTo>
                    <a:pt x="31266" y="56834"/>
                  </a:moveTo>
                  <a:cubicBezTo>
                    <a:pt x="31237" y="56857"/>
                    <a:pt x="31214" y="56880"/>
                    <a:pt x="31167" y="56904"/>
                  </a:cubicBezTo>
                  <a:cubicBezTo>
                    <a:pt x="31191" y="56880"/>
                    <a:pt x="31237" y="56834"/>
                    <a:pt x="31266" y="56834"/>
                  </a:cubicBezTo>
                  <a:close/>
                  <a:moveTo>
                    <a:pt x="29712" y="57561"/>
                  </a:moveTo>
                  <a:cubicBezTo>
                    <a:pt x="29735" y="57585"/>
                    <a:pt x="29759" y="57585"/>
                    <a:pt x="29782" y="57585"/>
                  </a:cubicBezTo>
                  <a:lnTo>
                    <a:pt x="29712" y="57654"/>
                  </a:lnTo>
                  <a:cubicBezTo>
                    <a:pt x="29712" y="57631"/>
                    <a:pt x="29712" y="57585"/>
                    <a:pt x="29689" y="57561"/>
                  </a:cubicBezTo>
                  <a:close/>
                  <a:moveTo>
                    <a:pt x="25515" y="58504"/>
                  </a:moveTo>
                  <a:cubicBezTo>
                    <a:pt x="25515" y="58528"/>
                    <a:pt x="25492" y="58551"/>
                    <a:pt x="25468" y="58551"/>
                  </a:cubicBezTo>
                  <a:lnTo>
                    <a:pt x="25515" y="58504"/>
                  </a:lnTo>
                  <a:close/>
                  <a:moveTo>
                    <a:pt x="25468" y="58551"/>
                  </a:moveTo>
                  <a:lnTo>
                    <a:pt x="25468" y="58551"/>
                  </a:lnTo>
                  <a:cubicBezTo>
                    <a:pt x="25445" y="58603"/>
                    <a:pt x="25416" y="58627"/>
                    <a:pt x="25369" y="58650"/>
                  </a:cubicBezTo>
                  <a:lnTo>
                    <a:pt x="25468" y="58551"/>
                  </a:lnTo>
                  <a:close/>
                  <a:moveTo>
                    <a:pt x="28327" y="59599"/>
                  </a:moveTo>
                  <a:lnTo>
                    <a:pt x="28327" y="59599"/>
                  </a:lnTo>
                  <a:cubicBezTo>
                    <a:pt x="28303" y="59622"/>
                    <a:pt x="28303" y="59622"/>
                    <a:pt x="28303" y="59645"/>
                  </a:cubicBezTo>
                  <a:cubicBezTo>
                    <a:pt x="28280" y="59645"/>
                    <a:pt x="28257" y="59669"/>
                    <a:pt x="28233" y="59669"/>
                  </a:cubicBezTo>
                  <a:cubicBezTo>
                    <a:pt x="28257" y="59645"/>
                    <a:pt x="28303" y="59622"/>
                    <a:pt x="28327" y="59599"/>
                  </a:cubicBezTo>
                  <a:close/>
                  <a:moveTo>
                    <a:pt x="21102" y="63452"/>
                  </a:moveTo>
                  <a:lnTo>
                    <a:pt x="21102" y="63452"/>
                  </a:lnTo>
                  <a:cubicBezTo>
                    <a:pt x="20957" y="63674"/>
                    <a:pt x="20736" y="63842"/>
                    <a:pt x="20567" y="64058"/>
                  </a:cubicBezTo>
                  <a:cubicBezTo>
                    <a:pt x="20130" y="64570"/>
                    <a:pt x="19595" y="65030"/>
                    <a:pt x="19210" y="65612"/>
                  </a:cubicBezTo>
                  <a:cubicBezTo>
                    <a:pt x="19210" y="65589"/>
                    <a:pt x="19187" y="65589"/>
                    <a:pt x="19187" y="65589"/>
                  </a:cubicBezTo>
                  <a:cubicBezTo>
                    <a:pt x="19088" y="65612"/>
                    <a:pt x="19013" y="65659"/>
                    <a:pt x="18966" y="65734"/>
                  </a:cubicBezTo>
                  <a:cubicBezTo>
                    <a:pt x="18989" y="65659"/>
                    <a:pt x="18989" y="65566"/>
                    <a:pt x="18919" y="65490"/>
                  </a:cubicBezTo>
                  <a:cubicBezTo>
                    <a:pt x="18896" y="65467"/>
                    <a:pt x="18896" y="65467"/>
                    <a:pt x="18896" y="65443"/>
                  </a:cubicBezTo>
                  <a:lnTo>
                    <a:pt x="18896" y="65443"/>
                  </a:lnTo>
                  <a:cubicBezTo>
                    <a:pt x="18912" y="65459"/>
                    <a:pt x="18939" y="65487"/>
                    <a:pt x="18955" y="65487"/>
                  </a:cubicBezTo>
                  <a:cubicBezTo>
                    <a:pt x="18961" y="65487"/>
                    <a:pt x="18966" y="65481"/>
                    <a:pt x="18966" y="65467"/>
                  </a:cubicBezTo>
                  <a:cubicBezTo>
                    <a:pt x="19065" y="65391"/>
                    <a:pt x="19065" y="65275"/>
                    <a:pt x="19042" y="65152"/>
                  </a:cubicBezTo>
                  <a:cubicBezTo>
                    <a:pt x="19088" y="65129"/>
                    <a:pt x="19135" y="65129"/>
                    <a:pt x="19187" y="65100"/>
                  </a:cubicBezTo>
                  <a:cubicBezTo>
                    <a:pt x="19740" y="64692"/>
                    <a:pt x="20252" y="64203"/>
                    <a:pt x="20759" y="63744"/>
                  </a:cubicBezTo>
                  <a:cubicBezTo>
                    <a:pt x="20835" y="63697"/>
                    <a:pt x="20881" y="63621"/>
                    <a:pt x="20881" y="63551"/>
                  </a:cubicBezTo>
                  <a:cubicBezTo>
                    <a:pt x="20957" y="63528"/>
                    <a:pt x="21027" y="63499"/>
                    <a:pt x="21102" y="63452"/>
                  </a:cubicBezTo>
                  <a:close/>
                  <a:moveTo>
                    <a:pt x="18314" y="66584"/>
                  </a:moveTo>
                  <a:cubicBezTo>
                    <a:pt x="18314" y="66584"/>
                    <a:pt x="18314" y="66608"/>
                    <a:pt x="18285" y="66608"/>
                  </a:cubicBezTo>
                  <a:lnTo>
                    <a:pt x="18285" y="66584"/>
                  </a:lnTo>
                  <a:close/>
                  <a:moveTo>
                    <a:pt x="20084" y="68767"/>
                  </a:moveTo>
                  <a:lnTo>
                    <a:pt x="20084" y="68814"/>
                  </a:lnTo>
                  <a:cubicBezTo>
                    <a:pt x="20084" y="68791"/>
                    <a:pt x="20060" y="68791"/>
                    <a:pt x="20060" y="68767"/>
                  </a:cubicBezTo>
                  <a:close/>
                  <a:moveTo>
                    <a:pt x="23018" y="65443"/>
                  </a:moveTo>
                  <a:cubicBezTo>
                    <a:pt x="23018" y="65490"/>
                    <a:pt x="23018" y="65513"/>
                    <a:pt x="23041" y="65536"/>
                  </a:cubicBezTo>
                  <a:cubicBezTo>
                    <a:pt x="21685" y="66776"/>
                    <a:pt x="20322" y="68011"/>
                    <a:pt x="19112" y="69373"/>
                  </a:cubicBezTo>
                  <a:cubicBezTo>
                    <a:pt x="19042" y="69419"/>
                    <a:pt x="18989" y="69495"/>
                    <a:pt x="18943" y="69541"/>
                  </a:cubicBezTo>
                  <a:lnTo>
                    <a:pt x="18867" y="69541"/>
                  </a:lnTo>
                  <a:cubicBezTo>
                    <a:pt x="18867" y="69541"/>
                    <a:pt x="18844" y="69541"/>
                    <a:pt x="18820" y="69518"/>
                  </a:cubicBezTo>
                  <a:cubicBezTo>
                    <a:pt x="18989" y="69349"/>
                    <a:pt x="18919" y="69128"/>
                    <a:pt x="18943" y="68913"/>
                  </a:cubicBezTo>
                  <a:lnTo>
                    <a:pt x="18943" y="68884"/>
                  </a:lnTo>
                  <a:cubicBezTo>
                    <a:pt x="19502" y="68593"/>
                    <a:pt x="19938" y="68133"/>
                    <a:pt x="20398" y="67696"/>
                  </a:cubicBezTo>
                  <a:lnTo>
                    <a:pt x="20398" y="67626"/>
                  </a:lnTo>
                  <a:cubicBezTo>
                    <a:pt x="20468" y="67603"/>
                    <a:pt x="20520" y="67574"/>
                    <a:pt x="20567" y="67551"/>
                  </a:cubicBezTo>
                  <a:cubicBezTo>
                    <a:pt x="21417" y="66875"/>
                    <a:pt x="22214" y="66171"/>
                    <a:pt x="23018" y="65443"/>
                  </a:cubicBezTo>
                  <a:close/>
                  <a:moveTo>
                    <a:pt x="37035" y="1"/>
                  </a:moveTo>
                  <a:lnTo>
                    <a:pt x="37035" y="1"/>
                  </a:lnTo>
                  <a:cubicBezTo>
                    <a:pt x="36866" y="76"/>
                    <a:pt x="36820" y="222"/>
                    <a:pt x="36744" y="338"/>
                  </a:cubicBezTo>
                  <a:cubicBezTo>
                    <a:pt x="36721" y="368"/>
                    <a:pt x="36698" y="391"/>
                    <a:pt x="36674" y="437"/>
                  </a:cubicBezTo>
                  <a:cubicBezTo>
                    <a:pt x="33542" y="4949"/>
                    <a:pt x="30876" y="9751"/>
                    <a:pt x="28594" y="14746"/>
                  </a:cubicBezTo>
                  <a:cubicBezTo>
                    <a:pt x="28571" y="14723"/>
                    <a:pt x="28548" y="14699"/>
                    <a:pt x="28525" y="14676"/>
                  </a:cubicBezTo>
                  <a:cubicBezTo>
                    <a:pt x="28763" y="11137"/>
                    <a:pt x="28717" y="7568"/>
                    <a:pt x="28525" y="4029"/>
                  </a:cubicBezTo>
                  <a:cubicBezTo>
                    <a:pt x="28525" y="3831"/>
                    <a:pt x="28548" y="3639"/>
                    <a:pt x="28449" y="3470"/>
                  </a:cubicBezTo>
                  <a:cubicBezTo>
                    <a:pt x="28449" y="3371"/>
                    <a:pt x="28501" y="3278"/>
                    <a:pt x="28379" y="3179"/>
                  </a:cubicBezTo>
                  <a:cubicBezTo>
                    <a:pt x="28379" y="3301"/>
                    <a:pt x="28379" y="3371"/>
                    <a:pt x="28356" y="3470"/>
                  </a:cubicBezTo>
                  <a:cubicBezTo>
                    <a:pt x="28280" y="3616"/>
                    <a:pt x="28280" y="3785"/>
                    <a:pt x="28303" y="3953"/>
                  </a:cubicBezTo>
                  <a:cubicBezTo>
                    <a:pt x="28280" y="4512"/>
                    <a:pt x="28181" y="5094"/>
                    <a:pt x="28233" y="5677"/>
                  </a:cubicBezTo>
                  <a:cubicBezTo>
                    <a:pt x="28210" y="5845"/>
                    <a:pt x="28210" y="6014"/>
                    <a:pt x="28210" y="6189"/>
                  </a:cubicBezTo>
                  <a:cubicBezTo>
                    <a:pt x="28181" y="6259"/>
                    <a:pt x="28181" y="6334"/>
                    <a:pt x="28181" y="6404"/>
                  </a:cubicBezTo>
                  <a:cubicBezTo>
                    <a:pt x="28111" y="6940"/>
                    <a:pt x="28135" y="7469"/>
                    <a:pt x="28135" y="8028"/>
                  </a:cubicBezTo>
                  <a:cubicBezTo>
                    <a:pt x="28012" y="10019"/>
                    <a:pt x="28036" y="12033"/>
                    <a:pt x="28158" y="14047"/>
                  </a:cubicBezTo>
                  <a:cubicBezTo>
                    <a:pt x="28135" y="14263"/>
                    <a:pt x="28111" y="14484"/>
                    <a:pt x="28210" y="14699"/>
                  </a:cubicBezTo>
                  <a:cubicBezTo>
                    <a:pt x="28210" y="14845"/>
                    <a:pt x="28210" y="14991"/>
                    <a:pt x="28233" y="15136"/>
                  </a:cubicBezTo>
                  <a:lnTo>
                    <a:pt x="28233" y="15619"/>
                  </a:lnTo>
                  <a:cubicBezTo>
                    <a:pt x="27890" y="16399"/>
                    <a:pt x="27529" y="17173"/>
                    <a:pt x="27191" y="17977"/>
                  </a:cubicBezTo>
                  <a:cubicBezTo>
                    <a:pt x="27116" y="17948"/>
                    <a:pt x="27139" y="17855"/>
                    <a:pt x="27093" y="17802"/>
                  </a:cubicBezTo>
                  <a:cubicBezTo>
                    <a:pt x="27139" y="17104"/>
                    <a:pt x="27162" y="16423"/>
                    <a:pt x="27191" y="15741"/>
                  </a:cubicBezTo>
                  <a:cubicBezTo>
                    <a:pt x="27308" y="13465"/>
                    <a:pt x="27215" y="11207"/>
                    <a:pt x="27191" y="8954"/>
                  </a:cubicBezTo>
                  <a:cubicBezTo>
                    <a:pt x="27162" y="8273"/>
                    <a:pt x="27093" y="7592"/>
                    <a:pt x="27046" y="6887"/>
                  </a:cubicBezTo>
                  <a:cubicBezTo>
                    <a:pt x="27046" y="6672"/>
                    <a:pt x="27046" y="6451"/>
                    <a:pt x="27017" y="6235"/>
                  </a:cubicBezTo>
                  <a:cubicBezTo>
                    <a:pt x="27046" y="6090"/>
                    <a:pt x="27069" y="5968"/>
                    <a:pt x="26900" y="5775"/>
                  </a:cubicBezTo>
                  <a:lnTo>
                    <a:pt x="26900" y="6305"/>
                  </a:lnTo>
                  <a:cubicBezTo>
                    <a:pt x="26900" y="6526"/>
                    <a:pt x="26871" y="6771"/>
                    <a:pt x="26871" y="6986"/>
                  </a:cubicBezTo>
                  <a:cubicBezTo>
                    <a:pt x="26848" y="7010"/>
                    <a:pt x="26848" y="7033"/>
                    <a:pt x="26871" y="7062"/>
                  </a:cubicBezTo>
                  <a:cubicBezTo>
                    <a:pt x="26801" y="7231"/>
                    <a:pt x="26801" y="7423"/>
                    <a:pt x="26825" y="7615"/>
                  </a:cubicBezTo>
                  <a:lnTo>
                    <a:pt x="26825" y="7714"/>
                  </a:lnTo>
                  <a:cubicBezTo>
                    <a:pt x="26801" y="7906"/>
                    <a:pt x="26801" y="8104"/>
                    <a:pt x="26801" y="8296"/>
                  </a:cubicBezTo>
                  <a:cubicBezTo>
                    <a:pt x="26702" y="8541"/>
                    <a:pt x="26726" y="8779"/>
                    <a:pt x="26755" y="9024"/>
                  </a:cubicBezTo>
                  <a:cubicBezTo>
                    <a:pt x="26726" y="9361"/>
                    <a:pt x="26726" y="9705"/>
                    <a:pt x="26726" y="10042"/>
                  </a:cubicBezTo>
                  <a:cubicBezTo>
                    <a:pt x="26679" y="10118"/>
                    <a:pt x="26679" y="10188"/>
                    <a:pt x="26679" y="10264"/>
                  </a:cubicBezTo>
                  <a:cubicBezTo>
                    <a:pt x="26633" y="10817"/>
                    <a:pt x="26656" y="11376"/>
                    <a:pt x="26656" y="11934"/>
                  </a:cubicBezTo>
                  <a:cubicBezTo>
                    <a:pt x="26580" y="13995"/>
                    <a:pt x="26580" y="16056"/>
                    <a:pt x="26755" y="18122"/>
                  </a:cubicBezTo>
                  <a:cubicBezTo>
                    <a:pt x="26726" y="18314"/>
                    <a:pt x="26702" y="18507"/>
                    <a:pt x="26801" y="18704"/>
                  </a:cubicBezTo>
                  <a:cubicBezTo>
                    <a:pt x="26679" y="19479"/>
                    <a:pt x="26243" y="20160"/>
                    <a:pt x="25975" y="20887"/>
                  </a:cubicBezTo>
                  <a:cubicBezTo>
                    <a:pt x="26074" y="18559"/>
                    <a:pt x="26074" y="16230"/>
                    <a:pt x="25998" y="13902"/>
                  </a:cubicBezTo>
                  <a:lnTo>
                    <a:pt x="25998" y="13343"/>
                  </a:lnTo>
                  <a:cubicBezTo>
                    <a:pt x="26027" y="13000"/>
                    <a:pt x="26050" y="12662"/>
                    <a:pt x="25952" y="12324"/>
                  </a:cubicBezTo>
                  <a:cubicBezTo>
                    <a:pt x="25952" y="12126"/>
                    <a:pt x="25928" y="11958"/>
                    <a:pt x="25928" y="11766"/>
                  </a:cubicBezTo>
                  <a:cubicBezTo>
                    <a:pt x="25928" y="11474"/>
                    <a:pt x="25975" y="11183"/>
                    <a:pt x="25882" y="10892"/>
                  </a:cubicBezTo>
                  <a:cubicBezTo>
                    <a:pt x="25853" y="10747"/>
                    <a:pt x="25853" y="10601"/>
                    <a:pt x="25853" y="10456"/>
                  </a:cubicBezTo>
                  <a:lnTo>
                    <a:pt x="25853" y="10310"/>
                  </a:lnTo>
                  <a:lnTo>
                    <a:pt x="25853" y="9850"/>
                  </a:lnTo>
                  <a:cubicBezTo>
                    <a:pt x="25684" y="10042"/>
                    <a:pt x="25707" y="10211"/>
                    <a:pt x="25736" y="10380"/>
                  </a:cubicBezTo>
                  <a:lnTo>
                    <a:pt x="25736" y="10601"/>
                  </a:lnTo>
                  <a:cubicBezTo>
                    <a:pt x="25707" y="10770"/>
                    <a:pt x="25707" y="10939"/>
                    <a:pt x="25707" y="11108"/>
                  </a:cubicBezTo>
                  <a:cubicBezTo>
                    <a:pt x="25614" y="11306"/>
                    <a:pt x="25637" y="11498"/>
                    <a:pt x="25637" y="11690"/>
                  </a:cubicBezTo>
                  <a:lnTo>
                    <a:pt x="25637" y="12103"/>
                  </a:lnTo>
                  <a:cubicBezTo>
                    <a:pt x="25637" y="12179"/>
                    <a:pt x="25637" y="12272"/>
                    <a:pt x="25614" y="12371"/>
                  </a:cubicBezTo>
                  <a:cubicBezTo>
                    <a:pt x="25538" y="12639"/>
                    <a:pt x="25562" y="12907"/>
                    <a:pt x="25562" y="13198"/>
                  </a:cubicBezTo>
                  <a:cubicBezTo>
                    <a:pt x="25562" y="13512"/>
                    <a:pt x="25538" y="13850"/>
                    <a:pt x="25538" y="14193"/>
                  </a:cubicBezTo>
                  <a:cubicBezTo>
                    <a:pt x="25515" y="14286"/>
                    <a:pt x="25515" y="14408"/>
                    <a:pt x="25515" y="14507"/>
                  </a:cubicBezTo>
                  <a:cubicBezTo>
                    <a:pt x="25445" y="15258"/>
                    <a:pt x="25468" y="15986"/>
                    <a:pt x="25468" y="16714"/>
                  </a:cubicBezTo>
                  <a:cubicBezTo>
                    <a:pt x="25445" y="18268"/>
                    <a:pt x="25445" y="19793"/>
                    <a:pt x="25562" y="21347"/>
                  </a:cubicBezTo>
                  <a:cubicBezTo>
                    <a:pt x="25637" y="21929"/>
                    <a:pt x="25445" y="22436"/>
                    <a:pt x="25154" y="23041"/>
                  </a:cubicBezTo>
                  <a:cubicBezTo>
                    <a:pt x="25270" y="19746"/>
                    <a:pt x="25270" y="16545"/>
                    <a:pt x="25154" y="13343"/>
                  </a:cubicBezTo>
                  <a:cubicBezTo>
                    <a:pt x="25154" y="12394"/>
                    <a:pt x="25102" y="11451"/>
                    <a:pt x="25008" y="10502"/>
                  </a:cubicBezTo>
                  <a:cubicBezTo>
                    <a:pt x="24979" y="10118"/>
                    <a:pt x="25055" y="9728"/>
                    <a:pt x="24933" y="9338"/>
                  </a:cubicBezTo>
                  <a:cubicBezTo>
                    <a:pt x="24933" y="9193"/>
                    <a:pt x="24910" y="9047"/>
                    <a:pt x="24910" y="8878"/>
                  </a:cubicBezTo>
                  <a:cubicBezTo>
                    <a:pt x="24910" y="8779"/>
                    <a:pt x="24956" y="8634"/>
                    <a:pt x="24863" y="8488"/>
                  </a:cubicBezTo>
                  <a:cubicBezTo>
                    <a:pt x="24764" y="8663"/>
                    <a:pt x="24764" y="8808"/>
                    <a:pt x="24787" y="8954"/>
                  </a:cubicBezTo>
                  <a:cubicBezTo>
                    <a:pt x="24764" y="9193"/>
                    <a:pt x="24764" y="9414"/>
                    <a:pt x="24764" y="9629"/>
                  </a:cubicBezTo>
                  <a:cubicBezTo>
                    <a:pt x="24665" y="9827"/>
                    <a:pt x="24688" y="10019"/>
                    <a:pt x="24717" y="10211"/>
                  </a:cubicBezTo>
                  <a:cubicBezTo>
                    <a:pt x="24426" y="13657"/>
                    <a:pt x="24351" y="17127"/>
                    <a:pt x="24374" y="20596"/>
                  </a:cubicBezTo>
                  <a:cubicBezTo>
                    <a:pt x="24374" y="21539"/>
                    <a:pt x="24327" y="22459"/>
                    <a:pt x="24450" y="23408"/>
                  </a:cubicBezTo>
                  <a:cubicBezTo>
                    <a:pt x="24450" y="23676"/>
                    <a:pt x="24473" y="23967"/>
                    <a:pt x="24473" y="24235"/>
                  </a:cubicBezTo>
                  <a:cubicBezTo>
                    <a:pt x="24519" y="24817"/>
                    <a:pt x="24397" y="25347"/>
                    <a:pt x="24228" y="25882"/>
                  </a:cubicBezTo>
                  <a:cubicBezTo>
                    <a:pt x="24036" y="26342"/>
                    <a:pt x="23868" y="26802"/>
                    <a:pt x="23769" y="27291"/>
                  </a:cubicBezTo>
                  <a:cubicBezTo>
                    <a:pt x="23623" y="27628"/>
                    <a:pt x="23501" y="27966"/>
                    <a:pt x="23431" y="28310"/>
                  </a:cubicBezTo>
                  <a:cubicBezTo>
                    <a:pt x="23355" y="28379"/>
                    <a:pt x="23355" y="28455"/>
                    <a:pt x="23355" y="28548"/>
                  </a:cubicBezTo>
                  <a:cubicBezTo>
                    <a:pt x="23332" y="28525"/>
                    <a:pt x="23309" y="28502"/>
                    <a:pt x="23285" y="28478"/>
                  </a:cubicBezTo>
                  <a:lnTo>
                    <a:pt x="23285" y="27989"/>
                  </a:lnTo>
                  <a:lnTo>
                    <a:pt x="23285" y="27873"/>
                  </a:lnTo>
                  <a:cubicBezTo>
                    <a:pt x="23309" y="27797"/>
                    <a:pt x="23332" y="27727"/>
                    <a:pt x="23355" y="27652"/>
                  </a:cubicBezTo>
                  <a:cubicBezTo>
                    <a:pt x="23431" y="26272"/>
                    <a:pt x="23524" y="24887"/>
                    <a:pt x="23576" y="23507"/>
                  </a:cubicBezTo>
                  <a:cubicBezTo>
                    <a:pt x="23722" y="19869"/>
                    <a:pt x="23646" y="16254"/>
                    <a:pt x="23576" y="12615"/>
                  </a:cubicBezTo>
                  <a:cubicBezTo>
                    <a:pt x="23576" y="12470"/>
                    <a:pt x="23600" y="12301"/>
                    <a:pt x="23524" y="12156"/>
                  </a:cubicBezTo>
                  <a:cubicBezTo>
                    <a:pt x="23524" y="11911"/>
                    <a:pt x="23501" y="11690"/>
                    <a:pt x="23501" y="11474"/>
                  </a:cubicBezTo>
                  <a:cubicBezTo>
                    <a:pt x="23501" y="11084"/>
                    <a:pt x="23553" y="10724"/>
                    <a:pt x="23454" y="10334"/>
                  </a:cubicBezTo>
                  <a:cubicBezTo>
                    <a:pt x="23431" y="10141"/>
                    <a:pt x="23431" y="9943"/>
                    <a:pt x="23431" y="9728"/>
                  </a:cubicBezTo>
                  <a:cubicBezTo>
                    <a:pt x="23431" y="9437"/>
                    <a:pt x="23454" y="9146"/>
                    <a:pt x="23355" y="8855"/>
                  </a:cubicBezTo>
                  <a:lnTo>
                    <a:pt x="23355" y="8488"/>
                  </a:lnTo>
                  <a:cubicBezTo>
                    <a:pt x="23355" y="8250"/>
                    <a:pt x="23379" y="8005"/>
                    <a:pt x="23285" y="7761"/>
                  </a:cubicBezTo>
                  <a:cubicBezTo>
                    <a:pt x="23285" y="7644"/>
                    <a:pt x="23285" y="7522"/>
                    <a:pt x="23262" y="7400"/>
                  </a:cubicBezTo>
                  <a:lnTo>
                    <a:pt x="23262" y="7010"/>
                  </a:lnTo>
                  <a:cubicBezTo>
                    <a:pt x="23285" y="6864"/>
                    <a:pt x="23332" y="6695"/>
                    <a:pt x="23140" y="6550"/>
                  </a:cubicBezTo>
                  <a:lnTo>
                    <a:pt x="23140" y="6940"/>
                  </a:lnTo>
                  <a:lnTo>
                    <a:pt x="23140" y="7231"/>
                  </a:lnTo>
                  <a:cubicBezTo>
                    <a:pt x="23140" y="7376"/>
                    <a:pt x="23117" y="7522"/>
                    <a:pt x="23117" y="7691"/>
                  </a:cubicBezTo>
                  <a:cubicBezTo>
                    <a:pt x="23041" y="7836"/>
                    <a:pt x="23041" y="8005"/>
                    <a:pt x="23064" y="8174"/>
                  </a:cubicBezTo>
                  <a:cubicBezTo>
                    <a:pt x="23064" y="8343"/>
                    <a:pt x="23041" y="8517"/>
                    <a:pt x="23041" y="8709"/>
                  </a:cubicBezTo>
                  <a:cubicBezTo>
                    <a:pt x="22971" y="8878"/>
                    <a:pt x="22971" y="9070"/>
                    <a:pt x="22994" y="9268"/>
                  </a:cubicBezTo>
                  <a:cubicBezTo>
                    <a:pt x="22919" y="10188"/>
                    <a:pt x="22872" y="11108"/>
                    <a:pt x="22825" y="12033"/>
                  </a:cubicBezTo>
                  <a:cubicBezTo>
                    <a:pt x="22703" y="14309"/>
                    <a:pt x="22651" y="16591"/>
                    <a:pt x="22604" y="18873"/>
                  </a:cubicBezTo>
                  <a:cubicBezTo>
                    <a:pt x="22581" y="20061"/>
                    <a:pt x="22558" y="21272"/>
                    <a:pt x="22651" y="22459"/>
                  </a:cubicBezTo>
                  <a:cubicBezTo>
                    <a:pt x="22628" y="23653"/>
                    <a:pt x="22651" y="24863"/>
                    <a:pt x="22750" y="26051"/>
                  </a:cubicBezTo>
                  <a:cubicBezTo>
                    <a:pt x="22750" y="26295"/>
                    <a:pt x="22727" y="26534"/>
                    <a:pt x="22796" y="26779"/>
                  </a:cubicBezTo>
                  <a:cubicBezTo>
                    <a:pt x="22796" y="26971"/>
                    <a:pt x="22825" y="27169"/>
                    <a:pt x="22825" y="27384"/>
                  </a:cubicBezTo>
                  <a:cubicBezTo>
                    <a:pt x="22825" y="27553"/>
                    <a:pt x="22796" y="27727"/>
                    <a:pt x="22872" y="27873"/>
                  </a:cubicBezTo>
                  <a:cubicBezTo>
                    <a:pt x="22895" y="27943"/>
                    <a:pt x="22895" y="28018"/>
                    <a:pt x="22895" y="28088"/>
                  </a:cubicBezTo>
                  <a:cubicBezTo>
                    <a:pt x="22895" y="28280"/>
                    <a:pt x="22872" y="28502"/>
                    <a:pt x="22971" y="28717"/>
                  </a:cubicBezTo>
                  <a:cubicBezTo>
                    <a:pt x="22971" y="28892"/>
                    <a:pt x="22919" y="29084"/>
                    <a:pt x="23041" y="29276"/>
                  </a:cubicBezTo>
                  <a:lnTo>
                    <a:pt x="23041" y="29567"/>
                  </a:lnTo>
                  <a:cubicBezTo>
                    <a:pt x="22942" y="29712"/>
                    <a:pt x="22942" y="29881"/>
                    <a:pt x="22872" y="30027"/>
                  </a:cubicBezTo>
                  <a:cubicBezTo>
                    <a:pt x="22825" y="29980"/>
                    <a:pt x="22796" y="29934"/>
                    <a:pt x="22750" y="29881"/>
                  </a:cubicBezTo>
                  <a:cubicBezTo>
                    <a:pt x="22680" y="27460"/>
                    <a:pt x="22505" y="25055"/>
                    <a:pt x="22243" y="22657"/>
                  </a:cubicBezTo>
                  <a:cubicBezTo>
                    <a:pt x="22098" y="21103"/>
                    <a:pt x="21952" y="19525"/>
                    <a:pt x="21708" y="17977"/>
                  </a:cubicBezTo>
                  <a:cubicBezTo>
                    <a:pt x="21708" y="17831"/>
                    <a:pt x="21731" y="17686"/>
                    <a:pt x="21632" y="17564"/>
                  </a:cubicBezTo>
                  <a:lnTo>
                    <a:pt x="21632" y="17342"/>
                  </a:lnTo>
                  <a:cubicBezTo>
                    <a:pt x="21632" y="17197"/>
                    <a:pt x="21661" y="17051"/>
                    <a:pt x="21562" y="16929"/>
                  </a:cubicBezTo>
                  <a:cubicBezTo>
                    <a:pt x="21562" y="16859"/>
                    <a:pt x="21562" y="16783"/>
                    <a:pt x="21539" y="16714"/>
                  </a:cubicBezTo>
                  <a:cubicBezTo>
                    <a:pt x="21562" y="16568"/>
                    <a:pt x="21562" y="16446"/>
                    <a:pt x="21487" y="16324"/>
                  </a:cubicBezTo>
                  <a:cubicBezTo>
                    <a:pt x="21487" y="16230"/>
                    <a:pt x="21463" y="16155"/>
                    <a:pt x="21463" y="16085"/>
                  </a:cubicBezTo>
                  <a:cubicBezTo>
                    <a:pt x="21417" y="15718"/>
                    <a:pt x="21370" y="15357"/>
                    <a:pt x="21318" y="14991"/>
                  </a:cubicBezTo>
                  <a:cubicBezTo>
                    <a:pt x="21318" y="14868"/>
                    <a:pt x="21341" y="14775"/>
                    <a:pt x="21248" y="14653"/>
                  </a:cubicBezTo>
                  <a:cubicBezTo>
                    <a:pt x="21172" y="13850"/>
                    <a:pt x="21050" y="13029"/>
                    <a:pt x="20858" y="12225"/>
                  </a:cubicBezTo>
                  <a:cubicBezTo>
                    <a:pt x="20736" y="11888"/>
                    <a:pt x="20736" y="11498"/>
                    <a:pt x="20689" y="11160"/>
                  </a:cubicBezTo>
                  <a:cubicBezTo>
                    <a:pt x="20712" y="11015"/>
                    <a:pt x="20643" y="10869"/>
                    <a:pt x="20567" y="10747"/>
                  </a:cubicBezTo>
                  <a:lnTo>
                    <a:pt x="20567" y="10747"/>
                  </a:lnTo>
                  <a:cubicBezTo>
                    <a:pt x="20567" y="11399"/>
                    <a:pt x="20497" y="12080"/>
                    <a:pt x="20613" y="12738"/>
                  </a:cubicBezTo>
                  <a:cubicBezTo>
                    <a:pt x="20613" y="12831"/>
                    <a:pt x="20590" y="12953"/>
                    <a:pt x="20613" y="13052"/>
                  </a:cubicBezTo>
                  <a:cubicBezTo>
                    <a:pt x="20689" y="16131"/>
                    <a:pt x="20934" y="19211"/>
                    <a:pt x="21196" y="22290"/>
                  </a:cubicBezTo>
                  <a:cubicBezTo>
                    <a:pt x="21271" y="23140"/>
                    <a:pt x="21294" y="23990"/>
                    <a:pt x="21463" y="24817"/>
                  </a:cubicBezTo>
                  <a:cubicBezTo>
                    <a:pt x="21562" y="26243"/>
                    <a:pt x="21778" y="27652"/>
                    <a:pt x="21999" y="29084"/>
                  </a:cubicBezTo>
                  <a:cubicBezTo>
                    <a:pt x="22098" y="29765"/>
                    <a:pt x="22168" y="30463"/>
                    <a:pt x="22360" y="31144"/>
                  </a:cubicBezTo>
                  <a:cubicBezTo>
                    <a:pt x="22337" y="31267"/>
                    <a:pt x="22389" y="31389"/>
                    <a:pt x="22435" y="31535"/>
                  </a:cubicBezTo>
                  <a:cubicBezTo>
                    <a:pt x="22389" y="31680"/>
                    <a:pt x="22360" y="31849"/>
                    <a:pt x="22337" y="31994"/>
                  </a:cubicBezTo>
                  <a:cubicBezTo>
                    <a:pt x="22045" y="32722"/>
                    <a:pt x="21952" y="33496"/>
                    <a:pt x="21661" y="34276"/>
                  </a:cubicBezTo>
                  <a:cubicBezTo>
                    <a:pt x="21632" y="34032"/>
                    <a:pt x="21609" y="33840"/>
                    <a:pt x="21562" y="33619"/>
                  </a:cubicBezTo>
                  <a:cubicBezTo>
                    <a:pt x="21562" y="33520"/>
                    <a:pt x="21586" y="33426"/>
                    <a:pt x="21562" y="33327"/>
                  </a:cubicBezTo>
                  <a:cubicBezTo>
                    <a:pt x="21487" y="30976"/>
                    <a:pt x="21318" y="28647"/>
                    <a:pt x="21102" y="26342"/>
                  </a:cubicBezTo>
                  <a:cubicBezTo>
                    <a:pt x="20858" y="23990"/>
                    <a:pt x="20613" y="21638"/>
                    <a:pt x="20299" y="19310"/>
                  </a:cubicBezTo>
                  <a:lnTo>
                    <a:pt x="20299" y="19141"/>
                  </a:lnTo>
                  <a:cubicBezTo>
                    <a:pt x="20008" y="17220"/>
                    <a:pt x="19717" y="15282"/>
                    <a:pt x="19426" y="13343"/>
                  </a:cubicBezTo>
                  <a:cubicBezTo>
                    <a:pt x="19356" y="12808"/>
                    <a:pt x="19234" y="12272"/>
                    <a:pt x="19112" y="11742"/>
                  </a:cubicBezTo>
                  <a:lnTo>
                    <a:pt x="19065" y="11742"/>
                  </a:lnTo>
                  <a:lnTo>
                    <a:pt x="19065" y="12808"/>
                  </a:lnTo>
                  <a:lnTo>
                    <a:pt x="19065" y="13198"/>
                  </a:lnTo>
                  <a:cubicBezTo>
                    <a:pt x="19065" y="13634"/>
                    <a:pt x="19042" y="14094"/>
                    <a:pt x="19135" y="14554"/>
                  </a:cubicBezTo>
                  <a:cubicBezTo>
                    <a:pt x="19088" y="15619"/>
                    <a:pt x="19187" y="16714"/>
                    <a:pt x="19234" y="17779"/>
                  </a:cubicBezTo>
                  <a:cubicBezTo>
                    <a:pt x="19403" y="20742"/>
                    <a:pt x="19624" y="23676"/>
                    <a:pt x="19915" y="26610"/>
                  </a:cubicBezTo>
                  <a:cubicBezTo>
                    <a:pt x="20031" y="27675"/>
                    <a:pt x="20107" y="28769"/>
                    <a:pt x="20299" y="29835"/>
                  </a:cubicBezTo>
                  <a:cubicBezTo>
                    <a:pt x="20322" y="30225"/>
                    <a:pt x="20375" y="30638"/>
                    <a:pt x="20398" y="31022"/>
                  </a:cubicBezTo>
                  <a:cubicBezTo>
                    <a:pt x="20375" y="31075"/>
                    <a:pt x="20351" y="31098"/>
                    <a:pt x="20322" y="31144"/>
                  </a:cubicBezTo>
                  <a:cubicBezTo>
                    <a:pt x="20299" y="30999"/>
                    <a:pt x="20252" y="30877"/>
                    <a:pt x="20229" y="30754"/>
                  </a:cubicBezTo>
                  <a:cubicBezTo>
                    <a:pt x="19502" y="26243"/>
                    <a:pt x="18628" y="21784"/>
                    <a:pt x="17586" y="17319"/>
                  </a:cubicBezTo>
                  <a:cubicBezTo>
                    <a:pt x="17243" y="15817"/>
                    <a:pt x="16830" y="14309"/>
                    <a:pt x="16469" y="12808"/>
                  </a:cubicBezTo>
                  <a:cubicBezTo>
                    <a:pt x="16469" y="12662"/>
                    <a:pt x="16469" y="12540"/>
                    <a:pt x="16323" y="12470"/>
                  </a:cubicBezTo>
                  <a:lnTo>
                    <a:pt x="16323" y="12470"/>
                  </a:lnTo>
                  <a:cubicBezTo>
                    <a:pt x="16323" y="12639"/>
                    <a:pt x="16300" y="12808"/>
                    <a:pt x="16370" y="12953"/>
                  </a:cubicBezTo>
                  <a:cubicBezTo>
                    <a:pt x="16393" y="13052"/>
                    <a:pt x="16393" y="13122"/>
                    <a:pt x="16393" y="13198"/>
                  </a:cubicBezTo>
                  <a:cubicBezTo>
                    <a:pt x="16393" y="13366"/>
                    <a:pt x="16393" y="13535"/>
                    <a:pt x="16469" y="13681"/>
                  </a:cubicBezTo>
                  <a:cubicBezTo>
                    <a:pt x="16469" y="13803"/>
                    <a:pt x="16469" y="13925"/>
                    <a:pt x="16492" y="14047"/>
                  </a:cubicBezTo>
                  <a:cubicBezTo>
                    <a:pt x="16469" y="14216"/>
                    <a:pt x="16445" y="14385"/>
                    <a:pt x="16538" y="14554"/>
                  </a:cubicBezTo>
                  <a:cubicBezTo>
                    <a:pt x="16538" y="14653"/>
                    <a:pt x="16568" y="14746"/>
                    <a:pt x="16568" y="14845"/>
                  </a:cubicBezTo>
                  <a:cubicBezTo>
                    <a:pt x="16538" y="14991"/>
                    <a:pt x="16538" y="15159"/>
                    <a:pt x="16614" y="15328"/>
                  </a:cubicBezTo>
                  <a:cubicBezTo>
                    <a:pt x="16637" y="15404"/>
                    <a:pt x="16637" y="15474"/>
                    <a:pt x="16637" y="15549"/>
                  </a:cubicBezTo>
                  <a:cubicBezTo>
                    <a:pt x="16684" y="16230"/>
                    <a:pt x="16760" y="16906"/>
                    <a:pt x="16882" y="17587"/>
                  </a:cubicBezTo>
                  <a:cubicBezTo>
                    <a:pt x="16975" y="18507"/>
                    <a:pt x="17074" y="19432"/>
                    <a:pt x="17243" y="20329"/>
                  </a:cubicBezTo>
                  <a:cubicBezTo>
                    <a:pt x="17243" y="20422"/>
                    <a:pt x="17266" y="20521"/>
                    <a:pt x="17266" y="20643"/>
                  </a:cubicBezTo>
                  <a:cubicBezTo>
                    <a:pt x="17266" y="20713"/>
                    <a:pt x="17266" y="20812"/>
                    <a:pt x="17319" y="20887"/>
                  </a:cubicBezTo>
                  <a:cubicBezTo>
                    <a:pt x="17319" y="21324"/>
                    <a:pt x="17412" y="21761"/>
                    <a:pt x="17487" y="22197"/>
                  </a:cubicBezTo>
                  <a:cubicBezTo>
                    <a:pt x="17633" y="23070"/>
                    <a:pt x="17732" y="23967"/>
                    <a:pt x="17924" y="24840"/>
                  </a:cubicBezTo>
                  <a:cubicBezTo>
                    <a:pt x="17924" y="24863"/>
                    <a:pt x="17924" y="24910"/>
                    <a:pt x="17947" y="24933"/>
                  </a:cubicBezTo>
                  <a:lnTo>
                    <a:pt x="17947" y="24962"/>
                  </a:lnTo>
                  <a:cubicBezTo>
                    <a:pt x="17947" y="25108"/>
                    <a:pt x="17971" y="25224"/>
                    <a:pt x="17971" y="25347"/>
                  </a:cubicBezTo>
                  <a:cubicBezTo>
                    <a:pt x="18407" y="27920"/>
                    <a:pt x="18844" y="30463"/>
                    <a:pt x="19379" y="33013"/>
                  </a:cubicBezTo>
                  <a:cubicBezTo>
                    <a:pt x="19647" y="34300"/>
                    <a:pt x="19886" y="35586"/>
                    <a:pt x="20229" y="36844"/>
                  </a:cubicBezTo>
                  <a:cubicBezTo>
                    <a:pt x="20375" y="37449"/>
                    <a:pt x="20497" y="38060"/>
                    <a:pt x="20643" y="38666"/>
                  </a:cubicBezTo>
                  <a:cubicBezTo>
                    <a:pt x="20445" y="39294"/>
                    <a:pt x="20252" y="39923"/>
                    <a:pt x="20229" y="40604"/>
                  </a:cubicBezTo>
                  <a:cubicBezTo>
                    <a:pt x="20031" y="40750"/>
                    <a:pt x="20130" y="41017"/>
                    <a:pt x="20008" y="41163"/>
                  </a:cubicBezTo>
                  <a:cubicBezTo>
                    <a:pt x="19961" y="40773"/>
                    <a:pt x="19961" y="40389"/>
                    <a:pt x="19862" y="40022"/>
                  </a:cubicBezTo>
                  <a:cubicBezTo>
                    <a:pt x="19862" y="39975"/>
                    <a:pt x="19862" y="39923"/>
                    <a:pt x="19839" y="39876"/>
                  </a:cubicBezTo>
                  <a:cubicBezTo>
                    <a:pt x="19839" y="39754"/>
                    <a:pt x="19839" y="39632"/>
                    <a:pt x="19816" y="39515"/>
                  </a:cubicBezTo>
                  <a:cubicBezTo>
                    <a:pt x="19839" y="39393"/>
                    <a:pt x="19839" y="39248"/>
                    <a:pt x="19769" y="39125"/>
                  </a:cubicBezTo>
                  <a:cubicBezTo>
                    <a:pt x="19793" y="39102"/>
                    <a:pt x="19769" y="39079"/>
                    <a:pt x="19769" y="39050"/>
                  </a:cubicBezTo>
                  <a:cubicBezTo>
                    <a:pt x="19717" y="38252"/>
                    <a:pt x="19595" y="37478"/>
                    <a:pt x="19449" y="36698"/>
                  </a:cubicBezTo>
                  <a:cubicBezTo>
                    <a:pt x="19403" y="35802"/>
                    <a:pt x="19234" y="34952"/>
                    <a:pt x="19088" y="34055"/>
                  </a:cubicBezTo>
                  <a:cubicBezTo>
                    <a:pt x="18529" y="30463"/>
                    <a:pt x="17848" y="26878"/>
                    <a:pt x="17097" y="23309"/>
                  </a:cubicBezTo>
                  <a:cubicBezTo>
                    <a:pt x="16806" y="21929"/>
                    <a:pt x="16538" y="20544"/>
                    <a:pt x="16178" y="19211"/>
                  </a:cubicBezTo>
                  <a:cubicBezTo>
                    <a:pt x="16154" y="19089"/>
                    <a:pt x="16154" y="18966"/>
                    <a:pt x="16102" y="18850"/>
                  </a:cubicBezTo>
                  <a:cubicBezTo>
                    <a:pt x="15788" y="17540"/>
                    <a:pt x="15450" y="16230"/>
                    <a:pt x="15136" y="14921"/>
                  </a:cubicBezTo>
                  <a:cubicBezTo>
                    <a:pt x="15112" y="14798"/>
                    <a:pt x="15060" y="14653"/>
                    <a:pt x="15037" y="14531"/>
                  </a:cubicBezTo>
                  <a:cubicBezTo>
                    <a:pt x="15013" y="14432"/>
                    <a:pt x="14990" y="14309"/>
                    <a:pt x="14967" y="14216"/>
                  </a:cubicBezTo>
                  <a:cubicBezTo>
                    <a:pt x="14914" y="14408"/>
                    <a:pt x="14868" y="14600"/>
                    <a:pt x="14967" y="14775"/>
                  </a:cubicBezTo>
                  <a:cubicBezTo>
                    <a:pt x="14967" y="14798"/>
                    <a:pt x="14967" y="14822"/>
                    <a:pt x="14990" y="14845"/>
                  </a:cubicBezTo>
                  <a:lnTo>
                    <a:pt x="14990" y="14991"/>
                  </a:lnTo>
                  <a:cubicBezTo>
                    <a:pt x="14990" y="15159"/>
                    <a:pt x="14990" y="15328"/>
                    <a:pt x="15060" y="15474"/>
                  </a:cubicBezTo>
                  <a:cubicBezTo>
                    <a:pt x="15060" y="15596"/>
                    <a:pt x="15060" y="15741"/>
                    <a:pt x="15083" y="15864"/>
                  </a:cubicBezTo>
                  <a:cubicBezTo>
                    <a:pt x="15060" y="16033"/>
                    <a:pt x="15037" y="16201"/>
                    <a:pt x="15136" y="16347"/>
                  </a:cubicBezTo>
                  <a:cubicBezTo>
                    <a:pt x="15136" y="16446"/>
                    <a:pt x="15136" y="16545"/>
                    <a:pt x="15159" y="16638"/>
                  </a:cubicBezTo>
                  <a:cubicBezTo>
                    <a:pt x="15136" y="16813"/>
                    <a:pt x="15136" y="16958"/>
                    <a:pt x="15205" y="17127"/>
                  </a:cubicBezTo>
                  <a:lnTo>
                    <a:pt x="15205" y="17104"/>
                  </a:lnTo>
                  <a:lnTo>
                    <a:pt x="15205" y="17104"/>
                  </a:lnTo>
                  <a:cubicBezTo>
                    <a:pt x="15229" y="17366"/>
                    <a:pt x="15182" y="17633"/>
                    <a:pt x="15304" y="17901"/>
                  </a:cubicBezTo>
                  <a:cubicBezTo>
                    <a:pt x="15328" y="18559"/>
                    <a:pt x="15403" y="19211"/>
                    <a:pt x="15520" y="19840"/>
                  </a:cubicBezTo>
                  <a:cubicBezTo>
                    <a:pt x="15520" y="20352"/>
                    <a:pt x="15619" y="20835"/>
                    <a:pt x="15694" y="21324"/>
                  </a:cubicBezTo>
                  <a:cubicBezTo>
                    <a:pt x="15840" y="22314"/>
                    <a:pt x="15933" y="23332"/>
                    <a:pt x="16154" y="24328"/>
                  </a:cubicBezTo>
                  <a:cubicBezTo>
                    <a:pt x="16224" y="25154"/>
                    <a:pt x="16346" y="25952"/>
                    <a:pt x="16515" y="26755"/>
                  </a:cubicBezTo>
                  <a:cubicBezTo>
                    <a:pt x="16515" y="26779"/>
                    <a:pt x="16515" y="26825"/>
                    <a:pt x="16538" y="26854"/>
                  </a:cubicBezTo>
                  <a:cubicBezTo>
                    <a:pt x="16538" y="27000"/>
                    <a:pt x="16538" y="27145"/>
                    <a:pt x="16568" y="27291"/>
                  </a:cubicBezTo>
                  <a:cubicBezTo>
                    <a:pt x="16859" y="29060"/>
                    <a:pt x="17173" y="30853"/>
                    <a:pt x="17487" y="32623"/>
                  </a:cubicBezTo>
                  <a:cubicBezTo>
                    <a:pt x="17901" y="34759"/>
                    <a:pt x="18314" y="36867"/>
                    <a:pt x="18844" y="38980"/>
                  </a:cubicBezTo>
                  <a:cubicBezTo>
                    <a:pt x="19112" y="40214"/>
                    <a:pt x="19426" y="41431"/>
                    <a:pt x="19769" y="42665"/>
                  </a:cubicBezTo>
                  <a:cubicBezTo>
                    <a:pt x="19571" y="43270"/>
                    <a:pt x="19478" y="43905"/>
                    <a:pt x="19379" y="44533"/>
                  </a:cubicBezTo>
                  <a:cubicBezTo>
                    <a:pt x="19210" y="45453"/>
                    <a:pt x="19042" y="46379"/>
                    <a:pt x="18844" y="47322"/>
                  </a:cubicBezTo>
                  <a:cubicBezTo>
                    <a:pt x="18797" y="47200"/>
                    <a:pt x="18774" y="47106"/>
                    <a:pt x="18751" y="47031"/>
                  </a:cubicBezTo>
                  <a:cubicBezTo>
                    <a:pt x="18721" y="46693"/>
                    <a:pt x="18698" y="46355"/>
                    <a:pt x="18652" y="46012"/>
                  </a:cubicBezTo>
                  <a:cubicBezTo>
                    <a:pt x="18553" y="45092"/>
                    <a:pt x="18483" y="44143"/>
                    <a:pt x="18285" y="43200"/>
                  </a:cubicBezTo>
                  <a:cubicBezTo>
                    <a:pt x="18139" y="41646"/>
                    <a:pt x="17877" y="40121"/>
                    <a:pt x="17610" y="38590"/>
                  </a:cubicBezTo>
                  <a:cubicBezTo>
                    <a:pt x="16975" y="34661"/>
                    <a:pt x="16201" y="30754"/>
                    <a:pt x="15374" y="26854"/>
                  </a:cubicBezTo>
                  <a:cubicBezTo>
                    <a:pt x="15083" y="25492"/>
                    <a:pt x="14821" y="24136"/>
                    <a:pt x="14431" y="22826"/>
                  </a:cubicBezTo>
                  <a:cubicBezTo>
                    <a:pt x="14431" y="22704"/>
                    <a:pt x="14408" y="22605"/>
                    <a:pt x="14385" y="22512"/>
                  </a:cubicBezTo>
                  <a:cubicBezTo>
                    <a:pt x="14140" y="21493"/>
                    <a:pt x="13896" y="20474"/>
                    <a:pt x="13628" y="19455"/>
                  </a:cubicBezTo>
                  <a:cubicBezTo>
                    <a:pt x="13511" y="18943"/>
                    <a:pt x="13389" y="18437"/>
                    <a:pt x="13244" y="17901"/>
                  </a:cubicBezTo>
                  <a:cubicBezTo>
                    <a:pt x="13244" y="17802"/>
                    <a:pt x="13244" y="17686"/>
                    <a:pt x="13098" y="17633"/>
                  </a:cubicBezTo>
                  <a:lnTo>
                    <a:pt x="13098" y="17633"/>
                  </a:lnTo>
                  <a:cubicBezTo>
                    <a:pt x="13121" y="17779"/>
                    <a:pt x="13075" y="17924"/>
                    <a:pt x="13168" y="18047"/>
                  </a:cubicBezTo>
                  <a:cubicBezTo>
                    <a:pt x="13290" y="19403"/>
                    <a:pt x="13389" y="20765"/>
                    <a:pt x="13581" y="22122"/>
                  </a:cubicBezTo>
                  <a:cubicBezTo>
                    <a:pt x="13628" y="22779"/>
                    <a:pt x="13704" y="23431"/>
                    <a:pt x="13826" y="24089"/>
                  </a:cubicBezTo>
                  <a:cubicBezTo>
                    <a:pt x="13896" y="24863"/>
                    <a:pt x="13995" y="25661"/>
                    <a:pt x="14140" y="26441"/>
                  </a:cubicBezTo>
                  <a:cubicBezTo>
                    <a:pt x="14117" y="26586"/>
                    <a:pt x="14117" y="26709"/>
                    <a:pt x="14187" y="26854"/>
                  </a:cubicBezTo>
                  <a:cubicBezTo>
                    <a:pt x="14187" y="27506"/>
                    <a:pt x="14356" y="28135"/>
                    <a:pt x="14454" y="28793"/>
                  </a:cubicBezTo>
                  <a:cubicBezTo>
                    <a:pt x="14530" y="29183"/>
                    <a:pt x="14530" y="29590"/>
                    <a:pt x="14647" y="29980"/>
                  </a:cubicBezTo>
                  <a:cubicBezTo>
                    <a:pt x="14699" y="30731"/>
                    <a:pt x="14868" y="31482"/>
                    <a:pt x="14990" y="32210"/>
                  </a:cubicBezTo>
                  <a:cubicBezTo>
                    <a:pt x="15595" y="36168"/>
                    <a:pt x="16300" y="40098"/>
                    <a:pt x="17173" y="43975"/>
                  </a:cubicBezTo>
                  <a:cubicBezTo>
                    <a:pt x="17464" y="45284"/>
                    <a:pt x="17755" y="46617"/>
                    <a:pt x="18116" y="47904"/>
                  </a:cubicBezTo>
                  <a:cubicBezTo>
                    <a:pt x="18215" y="48218"/>
                    <a:pt x="18262" y="48538"/>
                    <a:pt x="18361" y="48853"/>
                  </a:cubicBezTo>
                  <a:cubicBezTo>
                    <a:pt x="18460" y="49190"/>
                    <a:pt x="18576" y="49505"/>
                    <a:pt x="18430" y="49871"/>
                  </a:cubicBezTo>
                  <a:cubicBezTo>
                    <a:pt x="18384" y="50523"/>
                    <a:pt x="18192" y="51158"/>
                    <a:pt x="18192" y="51810"/>
                  </a:cubicBezTo>
                  <a:cubicBezTo>
                    <a:pt x="18069" y="51932"/>
                    <a:pt x="18116" y="52078"/>
                    <a:pt x="18116" y="52223"/>
                  </a:cubicBezTo>
                  <a:cubicBezTo>
                    <a:pt x="17971" y="52730"/>
                    <a:pt x="17994" y="53265"/>
                    <a:pt x="17877" y="53778"/>
                  </a:cubicBezTo>
                  <a:cubicBezTo>
                    <a:pt x="17656" y="53219"/>
                    <a:pt x="17679" y="52613"/>
                    <a:pt x="17557" y="52031"/>
                  </a:cubicBezTo>
                  <a:cubicBezTo>
                    <a:pt x="17365" y="50838"/>
                    <a:pt x="17220" y="49627"/>
                    <a:pt x="16952" y="48463"/>
                  </a:cubicBezTo>
                  <a:cubicBezTo>
                    <a:pt x="16905" y="47904"/>
                    <a:pt x="16760" y="47374"/>
                    <a:pt x="16661" y="46839"/>
                  </a:cubicBezTo>
                  <a:cubicBezTo>
                    <a:pt x="15572" y="41209"/>
                    <a:pt x="14239" y="35633"/>
                    <a:pt x="12784" y="30079"/>
                  </a:cubicBezTo>
                  <a:cubicBezTo>
                    <a:pt x="12417" y="28670"/>
                    <a:pt x="12079" y="27262"/>
                    <a:pt x="11619" y="25859"/>
                  </a:cubicBezTo>
                  <a:cubicBezTo>
                    <a:pt x="11619" y="25760"/>
                    <a:pt x="11590" y="25661"/>
                    <a:pt x="11567" y="25568"/>
                  </a:cubicBezTo>
                  <a:cubicBezTo>
                    <a:pt x="11206" y="24351"/>
                    <a:pt x="10863" y="23164"/>
                    <a:pt x="10502" y="21976"/>
                  </a:cubicBezTo>
                  <a:cubicBezTo>
                    <a:pt x="10310" y="21295"/>
                    <a:pt x="10088" y="20620"/>
                    <a:pt x="9896" y="19939"/>
                  </a:cubicBezTo>
                  <a:cubicBezTo>
                    <a:pt x="9896" y="19816"/>
                    <a:pt x="9844" y="19723"/>
                    <a:pt x="9774" y="19578"/>
                  </a:cubicBezTo>
                  <a:lnTo>
                    <a:pt x="9774" y="19578"/>
                  </a:lnTo>
                  <a:cubicBezTo>
                    <a:pt x="9728" y="19770"/>
                    <a:pt x="9698" y="19892"/>
                    <a:pt x="9797" y="20014"/>
                  </a:cubicBezTo>
                  <a:cubicBezTo>
                    <a:pt x="9873" y="20451"/>
                    <a:pt x="9920" y="20887"/>
                    <a:pt x="9966" y="21324"/>
                  </a:cubicBezTo>
                  <a:cubicBezTo>
                    <a:pt x="10135" y="22459"/>
                    <a:pt x="10257" y="23600"/>
                    <a:pt x="10502" y="24718"/>
                  </a:cubicBezTo>
                  <a:cubicBezTo>
                    <a:pt x="10624" y="25713"/>
                    <a:pt x="10793" y="26709"/>
                    <a:pt x="11008" y="27675"/>
                  </a:cubicBezTo>
                  <a:cubicBezTo>
                    <a:pt x="11154" y="28717"/>
                    <a:pt x="11352" y="29765"/>
                    <a:pt x="11567" y="30784"/>
                  </a:cubicBezTo>
                  <a:cubicBezTo>
                    <a:pt x="11567" y="30830"/>
                    <a:pt x="11590" y="30877"/>
                    <a:pt x="11619" y="30929"/>
                  </a:cubicBezTo>
                  <a:cubicBezTo>
                    <a:pt x="11812" y="32210"/>
                    <a:pt x="12079" y="33473"/>
                    <a:pt x="12370" y="34736"/>
                  </a:cubicBezTo>
                  <a:cubicBezTo>
                    <a:pt x="12370" y="34783"/>
                    <a:pt x="12370" y="34806"/>
                    <a:pt x="12394" y="34858"/>
                  </a:cubicBezTo>
                  <a:cubicBezTo>
                    <a:pt x="12539" y="35877"/>
                    <a:pt x="12784" y="36867"/>
                    <a:pt x="12999" y="37862"/>
                  </a:cubicBezTo>
                  <a:cubicBezTo>
                    <a:pt x="13313" y="39393"/>
                    <a:pt x="13657" y="40895"/>
                    <a:pt x="13971" y="42397"/>
                  </a:cubicBezTo>
                  <a:cubicBezTo>
                    <a:pt x="13948" y="42449"/>
                    <a:pt x="13919" y="42519"/>
                    <a:pt x="13896" y="42572"/>
                  </a:cubicBezTo>
                  <a:cubicBezTo>
                    <a:pt x="12877" y="39731"/>
                    <a:pt x="11858" y="36867"/>
                    <a:pt x="10746" y="34055"/>
                  </a:cubicBezTo>
                  <a:cubicBezTo>
                    <a:pt x="10164" y="32553"/>
                    <a:pt x="9629" y="31046"/>
                    <a:pt x="8948" y="29567"/>
                  </a:cubicBezTo>
                  <a:cubicBezTo>
                    <a:pt x="8633" y="28601"/>
                    <a:pt x="8150" y="27698"/>
                    <a:pt x="7760" y="26755"/>
                  </a:cubicBezTo>
                  <a:cubicBezTo>
                    <a:pt x="7545" y="26051"/>
                    <a:pt x="7201" y="25399"/>
                    <a:pt x="6910" y="24718"/>
                  </a:cubicBezTo>
                  <a:cubicBezTo>
                    <a:pt x="6887" y="24642"/>
                    <a:pt x="6863" y="24572"/>
                    <a:pt x="6840" y="24473"/>
                  </a:cubicBezTo>
                  <a:cubicBezTo>
                    <a:pt x="6788" y="24427"/>
                    <a:pt x="6817" y="24305"/>
                    <a:pt x="6695" y="24281"/>
                  </a:cubicBezTo>
                  <a:lnTo>
                    <a:pt x="6695" y="24281"/>
                  </a:lnTo>
                  <a:cubicBezTo>
                    <a:pt x="6671" y="24403"/>
                    <a:pt x="6695" y="24473"/>
                    <a:pt x="6741" y="24572"/>
                  </a:cubicBezTo>
                  <a:cubicBezTo>
                    <a:pt x="6765" y="24671"/>
                    <a:pt x="6741" y="24788"/>
                    <a:pt x="6840" y="24887"/>
                  </a:cubicBezTo>
                  <a:cubicBezTo>
                    <a:pt x="7079" y="26004"/>
                    <a:pt x="7347" y="27145"/>
                    <a:pt x="7713" y="28234"/>
                  </a:cubicBezTo>
                  <a:cubicBezTo>
                    <a:pt x="7882" y="29008"/>
                    <a:pt x="8098" y="29765"/>
                    <a:pt x="8342" y="30516"/>
                  </a:cubicBezTo>
                  <a:cubicBezTo>
                    <a:pt x="8441" y="30877"/>
                    <a:pt x="8534" y="31267"/>
                    <a:pt x="8656" y="31628"/>
                  </a:cubicBezTo>
                  <a:cubicBezTo>
                    <a:pt x="9046" y="32990"/>
                    <a:pt x="9407" y="34346"/>
                    <a:pt x="9896" y="35679"/>
                  </a:cubicBezTo>
                  <a:cubicBezTo>
                    <a:pt x="10211" y="36919"/>
                    <a:pt x="10624" y="38107"/>
                    <a:pt x="11037" y="39294"/>
                  </a:cubicBezTo>
                  <a:cubicBezTo>
                    <a:pt x="11037" y="39318"/>
                    <a:pt x="11061" y="39341"/>
                    <a:pt x="11061" y="39393"/>
                  </a:cubicBezTo>
                  <a:cubicBezTo>
                    <a:pt x="11084" y="39463"/>
                    <a:pt x="11084" y="39539"/>
                    <a:pt x="11107" y="39609"/>
                  </a:cubicBezTo>
                  <a:cubicBezTo>
                    <a:pt x="12149" y="42834"/>
                    <a:pt x="13220" y="46035"/>
                    <a:pt x="14408" y="49214"/>
                  </a:cubicBezTo>
                  <a:cubicBezTo>
                    <a:pt x="15159" y="51251"/>
                    <a:pt x="15933" y="53265"/>
                    <a:pt x="16806" y="55279"/>
                  </a:cubicBezTo>
                  <a:cubicBezTo>
                    <a:pt x="17004" y="55815"/>
                    <a:pt x="17196" y="56345"/>
                    <a:pt x="17487" y="56857"/>
                  </a:cubicBezTo>
                  <a:cubicBezTo>
                    <a:pt x="17557" y="57195"/>
                    <a:pt x="17365" y="57532"/>
                    <a:pt x="17412" y="57876"/>
                  </a:cubicBezTo>
                  <a:cubicBezTo>
                    <a:pt x="17388" y="57998"/>
                    <a:pt x="17365" y="58114"/>
                    <a:pt x="17342" y="58260"/>
                  </a:cubicBezTo>
                  <a:lnTo>
                    <a:pt x="17342" y="58726"/>
                  </a:lnTo>
                  <a:cubicBezTo>
                    <a:pt x="17365" y="58842"/>
                    <a:pt x="17220" y="58918"/>
                    <a:pt x="17266" y="59040"/>
                  </a:cubicBezTo>
                  <a:lnTo>
                    <a:pt x="17266" y="59500"/>
                  </a:lnTo>
                  <a:cubicBezTo>
                    <a:pt x="17243" y="59622"/>
                    <a:pt x="17220" y="59715"/>
                    <a:pt x="17196" y="59814"/>
                  </a:cubicBezTo>
                  <a:lnTo>
                    <a:pt x="17196" y="60297"/>
                  </a:lnTo>
                  <a:cubicBezTo>
                    <a:pt x="17173" y="60443"/>
                    <a:pt x="17150" y="60618"/>
                    <a:pt x="17121" y="60763"/>
                  </a:cubicBezTo>
                  <a:cubicBezTo>
                    <a:pt x="17121" y="60879"/>
                    <a:pt x="17097" y="61025"/>
                    <a:pt x="17097" y="61147"/>
                  </a:cubicBezTo>
                  <a:cubicBezTo>
                    <a:pt x="17074" y="61171"/>
                    <a:pt x="17074" y="61171"/>
                    <a:pt x="17074" y="61200"/>
                  </a:cubicBezTo>
                  <a:cubicBezTo>
                    <a:pt x="16952" y="60763"/>
                    <a:pt x="16830" y="60326"/>
                    <a:pt x="16713" y="59890"/>
                  </a:cubicBezTo>
                  <a:cubicBezTo>
                    <a:pt x="16614" y="59523"/>
                    <a:pt x="16492" y="59162"/>
                    <a:pt x="16422" y="58772"/>
                  </a:cubicBezTo>
                  <a:cubicBezTo>
                    <a:pt x="16079" y="57270"/>
                    <a:pt x="15619" y="55786"/>
                    <a:pt x="15159" y="54331"/>
                  </a:cubicBezTo>
                  <a:cubicBezTo>
                    <a:pt x="15136" y="54214"/>
                    <a:pt x="15112" y="54115"/>
                    <a:pt x="15083" y="53993"/>
                  </a:cubicBezTo>
                  <a:cubicBezTo>
                    <a:pt x="13220" y="47904"/>
                    <a:pt x="11061" y="41914"/>
                    <a:pt x="8755" y="35970"/>
                  </a:cubicBezTo>
                  <a:cubicBezTo>
                    <a:pt x="8150" y="34393"/>
                    <a:pt x="7545" y="32821"/>
                    <a:pt x="6840" y="31290"/>
                  </a:cubicBezTo>
                  <a:cubicBezTo>
                    <a:pt x="6765" y="30853"/>
                    <a:pt x="6450" y="30539"/>
                    <a:pt x="6351" y="30126"/>
                  </a:cubicBezTo>
                  <a:cubicBezTo>
                    <a:pt x="6182" y="29643"/>
                    <a:pt x="5990" y="29183"/>
                    <a:pt x="5798" y="28717"/>
                  </a:cubicBezTo>
                  <a:cubicBezTo>
                    <a:pt x="5600" y="28257"/>
                    <a:pt x="5385" y="27821"/>
                    <a:pt x="5187" y="27384"/>
                  </a:cubicBezTo>
                  <a:cubicBezTo>
                    <a:pt x="5164" y="27407"/>
                    <a:pt x="5140" y="27407"/>
                    <a:pt x="5094" y="27436"/>
                  </a:cubicBezTo>
                  <a:cubicBezTo>
                    <a:pt x="5478" y="28962"/>
                    <a:pt x="5845" y="30493"/>
                    <a:pt x="6305" y="31994"/>
                  </a:cubicBezTo>
                  <a:cubicBezTo>
                    <a:pt x="6572" y="33013"/>
                    <a:pt x="6840" y="34009"/>
                    <a:pt x="7155" y="34975"/>
                  </a:cubicBezTo>
                  <a:cubicBezTo>
                    <a:pt x="7422" y="36023"/>
                    <a:pt x="7737" y="37041"/>
                    <a:pt x="8098" y="38031"/>
                  </a:cubicBezTo>
                  <a:cubicBezTo>
                    <a:pt x="8441" y="39271"/>
                    <a:pt x="8825" y="40505"/>
                    <a:pt x="9239" y="41722"/>
                  </a:cubicBezTo>
                  <a:cubicBezTo>
                    <a:pt x="9262" y="41722"/>
                    <a:pt x="9262" y="41722"/>
                    <a:pt x="9262" y="41745"/>
                  </a:cubicBezTo>
                  <a:cubicBezTo>
                    <a:pt x="9291" y="41815"/>
                    <a:pt x="9291" y="41914"/>
                    <a:pt x="9314" y="41990"/>
                  </a:cubicBezTo>
                  <a:cubicBezTo>
                    <a:pt x="10525" y="45721"/>
                    <a:pt x="11765" y="49435"/>
                    <a:pt x="13168" y="53096"/>
                  </a:cubicBezTo>
                  <a:cubicBezTo>
                    <a:pt x="13826" y="54843"/>
                    <a:pt x="14454" y="56566"/>
                    <a:pt x="15229" y="58260"/>
                  </a:cubicBezTo>
                  <a:cubicBezTo>
                    <a:pt x="15741" y="59622"/>
                    <a:pt x="16323" y="60955"/>
                    <a:pt x="17004" y="62265"/>
                  </a:cubicBezTo>
                  <a:lnTo>
                    <a:pt x="17004" y="62364"/>
                  </a:lnTo>
                  <a:cubicBezTo>
                    <a:pt x="16905" y="62556"/>
                    <a:pt x="16952" y="62748"/>
                    <a:pt x="16952" y="62969"/>
                  </a:cubicBezTo>
                  <a:cubicBezTo>
                    <a:pt x="16952" y="63016"/>
                    <a:pt x="16929" y="63092"/>
                    <a:pt x="16929" y="63161"/>
                  </a:cubicBezTo>
                  <a:cubicBezTo>
                    <a:pt x="16859" y="63039"/>
                    <a:pt x="16783" y="62894"/>
                    <a:pt x="16713" y="62771"/>
                  </a:cubicBezTo>
                  <a:cubicBezTo>
                    <a:pt x="16079" y="61293"/>
                    <a:pt x="15427" y="59837"/>
                    <a:pt x="14699" y="58405"/>
                  </a:cubicBezTo>
                  <a:cubicBezTo>
                    <a:pt x="14647" y="58289"/>
                    <a:pt x="14600" y="58167"/>
                    <a:pt x="14553" y="58045"/>
                  </a:cubicBezTo>
                  <a:cubicBezTo>
                    <a:pt x="12103" y="52997"/>
                    <a:pt x="9407" y="48102"/>
                    <a:pt x="6619" y="43247"/>
                  </a:cubicBezTo>
                  <a:cubicBezTo>
                    <a:pt x="5845" y="41844"/>
                    <a:pt x="5071" y="40459"/>
                    <a:pt x="4197" y="39102"/>
                  </a:cubicBezTo>
                  <a:cubicBezTo>
                    <a:pt x="3586" y="37938"/>
                    <a:pt x="2835" y="36867"/>
                    <a:pt x="2131" y="35755"/>
                  </a:cubicBezTo>
                  <a:cubicBezTo>
                    <a:pt x="1793" y="35097"/>
                    <a:pt x="1380" y="34492"/>
                    <a:pt x="920" y="33910"/>
                  </a:cubicBezTo>
                  <a:lnTo>
                    <a:pt x="920" y="33910"/>
                  </a:lnTo>
                  <a:cubicBezTo>
                    <a:pt x="1403" y="35173"/>
                    <a:pt x="1915" y="36430"/>
                    <a:pt x="2521" y="37647"/>
                  </a:cubicBezTo>
                  <a:cubicBezTo>
                    <a:pt x="2713" y="38060"/>
                    <a:pt x="2911" y="38468"/>
                    <a:pt x="3080" y="38904"/>
                  </a:cubicBezTo>
                  <a:cubicBezTo>
                    <a:pt x="3295" y="39440"/>
                    <a:pt x="3540" y="39952"/>
                    <a:pt x="3807" y="40459"/>
                  </a:cubicBezTo>
                  <a:cubicBezTo>
                    <a:pt x="4314" y="41553"/>
                    <a:pt x="4849" y="42665"/>
                    <a:pt x="5362" y="43759"/>
                  </a:cubicBezTo>
                  <a:cubicBezTo>
                    <a:pt x="5891" y="44848"/>
                    <a:pt x="6427" y="45919"/>
                    <a:pt x="6986" y="46984"/>
                  </a:cubicBezTo>
                  <a:cubicBezTo>
                    <a:pt x="7032" y="47083"/>
                    <a:pt x="7056" y="47176"/>
                    <a:pt x="7108" y="47252"/>
                  </a:cubicBezTo>
                  <a:cubicBezTo>
                    <a:pt x="8610" y="50186"/>
                    <a:pt x="10088" y="53120"/>
                    <a:pt x="11713" y="56007"/>
                  </a:cubicBezTo>
                  <a:cubicBezTo>
                    <a:pt x="12784" y="57946"/>
                    <a:pt x="13872" y="59890"/>
                    <a:pt x="15060" y="61782"/>
                  </a:cubicBezTo>
                  <a:cubicBezTo>
                    <a:pt x="15572" y="62603"/>
                    <a:pt x="16079" y="63429"/>
                    <a:pt x="16591" y="64256"/>
                  </a:cubicBezTo>
                  <a:cubicBezTo>
                    <a:pt x="16736" y="64471"/>
                    <a:pt x="16806" y="64663"/>
                    <a:pt x="16806" y="64908"/>
                  </a:cubicBezTo>
                  <a:lnTo>
                    <a:pt x="16806" y="65222"/>
                  </a:lnTo>
                  <a:cubicBezTo>
                    <a:pt x="16783" y="65420"/>
                    <a:pt x="16783" y="65589"/>
                    <a:pt x="16783" y="65758"/>
                  </a:cubicBezTo>
                  <a:cubicBezTo>
                    <a:pt x="16684" y="65973"/>
                    <a:pt x="16713" y="66194"/>
                    <a:pt x="16713" y="66410"/>
                  </a:cubicBezTo>
                  <a:cubicBezTo>
                    <a:pt x="16684" y="67067"/>
                    <a:pt x="16661" y="67749"/>
                    <a:pt x="16614" y="68424"/>
                  </a:cubicBezTo>
                  <a:cubicBezTo>
                    <a:pt x="16568" y="68331"/>
                    <a:pt x="16515" y="68232"/>
                    <a:pt x="16469" y="68156"/>
                  </a:cubicBezTo>
                  <a:cubicBezTo>
                    <a:pt x="15764" y="66631"/>
                    <a:pt x="15037" y="65129"/>
                    <a:pt x="14239" y="63645"/>
                  </a:cubicBezTo>
                  <a:cubicBezTo>
                    <a:pt x="14140" y="63476"/>
                    <a:pt x="14064" y="63284"/>
                    <a:pt x="13971" y="63092"/>
                  </a:cubicBezTo>
                  <a:cubicBezTo>
                    <a:pt x="12202" y="59768"/>
                    <a:pt x="10310" y="56514"/>
                    <a:pt x="8365" y="53289"/>
                  </a:cubicBezTo>
                  <a:cubicBezTo>
                    <a:pt x="7515" y="51909"/>
                    <a:pt x="6671" y="50500"/>
                    <a:pt x="5746" y="49144"/>
                  </a:cubicBezTo>
                  <a:cubicBezTo>
                    <a:pt x="5164" y="48073"/>
                    <a:pt x="4436" y="47130"/>
                    <a:pt x="3784" y="46111"/>
                  </a:cubicBezTo>
                  <a:cubicBezTo>
                    <a:pt x="3563" y="45674"/>
                    <a:pt x="3272" y="45308"/>
                    <a:pt x="2957" y="44947"/>
                  </a:cubicBezTo>
                  <a:lnTo>
                    <a:pt x="2957" y="44947"/>
                  </a:lnTo>
                  <a:cubicBezTo>
                    <a:pt x="3417" y="46111"/>
                    <a:pt x="3953" y="47275"/>
                    <a:pt x="4535" y="48393"/>
                  </a:cubicBezTo>
                  <a:cubicBezTo>
                    <a:pt x="4779" y="48923"/>
                    <a:pt x="5041" y="49458"/>
                    <a:pt x="5309" y="49965"/>
                  </a:cubicBezTo>
                  <a:cubicBezTo>
                    <a:pt x="5891" y="51158"/>
                    <a:pt x="6497" y="52322"/>
                    <a:pt x="7155" y="53457"/>
                  </a:cubicBezTo>
                  <a:cubicBezTo>
                    <a:pt x="7568" y="54307"/>
                    <a:pt x="8004" y="55111"/>
                    <a:pt x="8464" y="55908"/>
                  </a:cubicBezTo>
                  <a:cubicBezTo>
                    <a:pt x="8563" y="56054"/>
                    <a:pt x="8633" y="56222"/>
                    <a:pt x="8732" y="56368"/>
                  </a:cubicBezTo>
                  <a:cubicBezTo>
                    <a:pt x="8732" y="56420"/>
                    <a:pt x="8755" y="56444"/>
                    <a:pt x="8779" y="56490"/>
                  </a:cubicBezTo>
                  <a:cubicBezTo>
                    <a:pt x="9407" y="57730"/>
                    <a:pt x="10112" y="58941"/>
                    <a:pt x="10816" y="60152"/>
                  </a:cubicBezTo>
                  <a:cubicBezTo>
                    <a:pt x="11934" y="62096"/>
                    <a:pt x="13046" y="64011"/>
                    <a:pt x="14286" y="65857"/>
                  </a:cubicBezTo>
                  <a:cubicBezTo>
                    <a:pt x="14990" y="67021"/>
                    <a:pt x="15718" y="68156"/>
                    <a:pt x="16538" y="69250"/>
                  </a:cubicBezTo>
                  <a:cubicBezTo>
                    <a:pt x="16538" y="69274"/>
                    <a:pt x="16538" y="69274"/>
                    <a:pt x="16568" y="69297"/>
                  </a:cubicBezTo>
                  <a:cubicBezTo>
                    <a:pt x="16568" y="69664"/>
                    <a:pt x="16538" y="70025"/>
                    <a:pt x="16538" y="70391"/>
                  </a:cubicBezTo>
                  <a:cubicBezTo>
                    <a:pt x="16323" y="70269"/>
                    <a:pt x="16277" y="69978"/>
                    <a:pt x="16079" y="69833"/>
                  </a:cubicBezTo>
                  <a:cubicBezTo>
                    <a:pt x="15985" y="69687"/>
                    <a:pt x="15840" y="69541"/>
                    <a:pt x="15741" y="69373"/>
                  </a:cubicBezTo>
                  <a:cubicBezTo>
                    <a:pt x="15182" y="68447"/>
                    <a:pt x="14530" y="67574"/>
                    <a:pt x="13826" y="66701"/>
                  </a:cubicBezTo>
                  <a:cubicBezTo>
                    <a:pt x="13773" y="66631"/>
                    <a:pt x="13727" y="66532"/>
                    <a:pt x="13657" y="66462"/>
                  </a:cubicBezTo>
                  <a:cubicBezTo>
                    <a:pt x="11957" y="64180"/>
                    <a:pt x="10164" y="61997"/>
                    <a:pt x="8342" y="59837"/>
                  </a:cubicBezTo>
                  <a:cubicBezTo>
                    <a:pt x="5769" y="56781"/>
                    <a:pt x="3150" y="53801"/>
                    <a:pt x="384" y="50937"/>
                  </a:cubicBezTo>
                  <a:cubicBezTo>
                    <a:pt x="291" y="50838"/>
                    <a:pt x="239" y="50669"/>
                    <a:pt x="0" y="50669"/>
                  </a:cubicBezTo>
                  <a:cubicBezTo>
                    <a:pt x="629" y="51595"/>
                    <a:pt x="1211" y="52491"/>
                    <a:pt x="1892" y="53341"/>
                  </a:cubicBezTo>
                  <a:cubicBezTo>
                    <a:pt x="2305" y="53970"/>
                    <a:pt x="2765" y="54598"/>
                    <a:pt x="3248" y="55204"/>
                  </a:cubicBezTo>
                  <a:cubicBezTo>
                    <a:pt x="3662" y="55815"/>
                    <a:pt x="4122" y="56420"/>
                    <a:pt x="4605" y="57003"/>
                  </a:cubicBezTo>
                  <a:cubicBezTo>
                    <a:pt x="5187" y="57823"/>
                    <a:pt x="5798" y="58603"/>
                    <a:pt x="6450" y="59354"/>
                  </a:cubicBezTo>
                  <a:cubicBezTo>
                    <a:pt x="6840" y="59913"/>
                    <a:pt x="7254" y="60443"/>
                    <a:pt x="7690" y="60932"/>
                  </a:cubicBezTo>
                  <a:cubicBezTo>
                    <a:pt x="7737" y="61002"/>
                    <a:pt x="7760" y="61054"/>
                    <a:pt x="7783" y="61101"/>
                  </a:cubicBezTo>
                  <a:cubicBezTo>
                    <a:pt x="9023" y="62626"/>
                    <a:pt x="10257" y="64180"/>
                    <a:pt x="11544" y="65659"/>
                  </a:cubicBezTo>
                  <a:cubicBezTo>
                    <a:pt x="12370" y="66608"/>
                    <a:pt x="13168" y="67551"/>
                    <a:pt x="14041" y="68447"/>
                  </a:cubicBezTo>
                  <a:cubicBezTo>
                    <a:pt x="14792" y="69349"/>
                    <a:pt x="15642" y="70193"/>
                    <a:pt x="16469" y="71020"/>
                  </a:cubicBezTo>
                  <a:cubicBezTo>
                    <a:pt x="16469" y="71334"/>
                    <a:pt x="16492" y="71649"/>
                    <a:pt x="16492" y="71969"/>
                  </a:cubicBezTo>
                  <a:lnTo>
                    <a:pt x="16492" y="76358"/>
                  </a:lnTo>
                  <a:lnTo>
                    <a:pt x="16492" y="77132"/>
                  </a:lnTo>
                  <a:cubicBezTo>
                    <a:pt x="16492" y="77761"/>
                    <a:pt x="16422" y="78372"/>
                    <a:pt x="16614" y="78978"/>
                  </a:cubicBezTo>
                  <a:cubicBezTo>
                    <a:pt x="16614" y="79048"/>
                    <a:pt x="16637" y="79123"/>
                    <a:pt x="16713" y="79170"/>
                  </a:cubicBezTo>
                  <a:cubicBezTo>
                    <a:pt x="16783" y="79362"/>
                    <a:pt x="16929" y="79484"/>
                    <a:pt x="17097" y="79583"/>
                  </a:cubicBezTo>
                  <a:cubicBezTo>
                    <a:pt x="17121" y="79653"/>
                    <a:pt x="17173" y="79653"/>
                    <a:pt x="17243" y="79653"/>
                  </a:cubicBezTo>
                  <a:cubicBezTo>
                    <a:pt x="17295" y="79752"/>
                    <a:pt x="17388" y="79729"/>
                    <a:pt x="17464" y="79752"/>
                  </a:cubicBezTo>
                  <a:cubicBezTo>
                    <a:pt x="17586" y="79784"/>
                    <a:pt x="17706" y="79799"/>
                    <a:pt x="17822" y="79799"/>
                  </a:cubicBezTo>
                  <a:cubicBezTo>
                    <a:pt x="18508" y="79799"/>
                    <a:pt x="19042" y="79261"/>
                    <a:pt x="19042" y="78489"/>
                  </a:cubicBezTo>
                  <a:cubicBezTo>
                    <a:pt x="19042" y="78105"/>
                    <a:pt x="18989" y="77691"/>
                    <a:pt x="18966" y="77301"/>
                  </a:cubicBezTo>
                  <a:cubicBezTo>
                    <a:pt x="18989" y="76987"/>
                    <a:pt x="18989" y="76673"/>
                    <a:pt x="18943" y="76358"/>
                  </a:cubicBezTo>
                  <a:cubicBezTo>
                    <a:pt x="18919" y="76067"/>
                    <a:pt x="18896" y="75776"/>
                    <a:pt x="18896" y="75485"/>
                  </a:cubicBezTo>
                  <a:cubicBezTo>
                    <a:pt x="18896" y="75072"/>
                    <a:pt x="18867" y="74658"/>
                    <a:pt x="18867" y="74245"/>
                  </a:cubicBezTo>
                  <a:cubicBezTo>
                    <a:pt x="18896" y="73907"/>
                    <a:pt x="18919" y="73541"/>
                    <a:pt x="18820" y="73226"/>
                  </a:cubicBezTo>
                  <a:lnTo>
                    <a:pt x="18820" y="73203"/>
                  </a:lnTo>
                  <a:cubicBezTo>
                    <a:pt x="18820" y="72574"/>
                    <a:pt x="18820" y="71917"/>
                    <a:pt x="18797" y="71265"/>
                  </a:cubicBezTo>
                  <a:cubicBezTo>
                    <a:pt x="18820" y="71096"/>
                    <a:pt x="18844" y="70921"/>
                    <a:pt x="18820" y="70752"/>
                  </a:cubicBezTo>
                  <a:cubicBezTo>
                    <a:pt x="18774" y="70391"/>
                    <a:pt x="18896" y="70170"/>
                    <a:pt x="19210" y="69955"/>
                  </a:cubicBezTo>
                  <a:cubicBezTo>
                    <a:pt x="19647" y="69664"/>
                    <a:pt x="20060" y="69320"/>
                    <a:pt x="20468" y="68983"/>
                  </a:cubicBezTo>
                  <a:cubicBezTo>
                    <a:pt x="20544" y="68936"/>
                    <a:pt x="20643" y="68913"/>
                    <a:pt x="20689" y="68837"/>
                  </a:cubicBezTo>
                  <a:cubicBezTo>
                    <a:pt x="23722" y="66532"/>
                    <a:pt x="26609" y="64058"/>
                    <a:pt x="29444" y="61514"/>
                  </a:cubicBezTo>
                  <a:cubicBezTo>
                    <a:pt x="29543" y="61415"/>
                    <a:pt x="29613" y="61316"/>
                    <a:pt x="29712" y="61223"/>
                  </a:cubicBezTo>
                  <a:cubicBezTo>
                    <a:pt x="30510" y="60618"/>
                    <a:pt x="31237" y="59890"/>
                    <a:pt x="31965" y="59185"/>
                  </a:cubicBezTo>
                  <a:cubicBezTo>
                    <a:pt x="32722" y="58580"/>
                    <a:pt x="33397" y="57899"/>
                    <a:pt x="34078" y="57218"/>
                  </a:cubicBezTo>
                  <a:cubicBezTo>
                    <a:pt x="34515" y="56880"/>
                    <a:pt x="34905" y="56467"/>
                    <a:pt x="35266" y="56077"/>
                  </a:cubicBezTo>
                  <a:cubicBezTo>
                    <a:pt x="35778" y="55617"/>
                    <a:pt x="36284" y="55157"/>
                    <a:pt x="36721" y="54651"/>
                  </a:cubicBezTo>
                  <a:cubicBezTo>
                    <a:pt x="37449" y="53993"/>
                    <a:pt x="38106" y="53289"/>
                    <a:pt x="38782" y="52584"/>
                  </a:cubicBezTo>
                  <a:cubicBezTo>
                    <a:pt x="38758" y="52538"/>
                    <a:pt x="38735" y="52514"/>
                    <a:pt x="38712" y="52491"/>
                  </a:cubicBezTo>
                  <a:cubicBezTo>
                    <a:pt x="38200" y="52875"/>
                    <a:pt x="37716" y="53242"/>
                    <a:pt x="37204" y="53632"/>
                  </a:cubicBezTo>
                  <a:cubicBezTo>
                    <a:pt x="36185" y="54360"/>
                    <a:pt x="35196" y="55157"/>
                    <a:pt x="34224" y="55961"/>
                  </a:cubicBezTo>
                  <a:cubicBezTo>
                    <a:pt x="32815" y="57026"/>
                    <a:pt x="31458" y="58167"/>
                    <a:pt x="30102" y="59308"/>
                  </a:cubicBezTo>
                  <a:cubicBezTo>
                    <a:pt x="28065" y="61002"/>
                    <a:pt x="26074" y="62771"/>
                    <a:pt x="24060" y="64518"/>
                  </a:cubicBezTo>
                  <a:cubicBezTo>
                    <a:pt x="23990" y="64593"/>
                    <a:pt x="23891" y="64640"/>
                    <a:pt x="23815" y="64716"/>
                  </a:cubicBezTo>
                  <a:cubicBezTo>
                    <a:pt x="23891" y="64640"/>
                    <a:pt x="23937" y="64547"/>
                    <a:pt x="23990" y="64448"/>
                  </a:cubicBezTo>
                  <a:cubicBezTo>
                    <a:pt x="24595" y="63866"/>
                    <a:pt x="25201" y="63284"/>
                    <a:pt x="25783" y="62725"/>
                  </a:cubicBezTo>
                  <a:cubicBezTo>
                    <a:pt x="27162" y="61392"/>
                    <a:pt x="28548" y="60059"/>
                    <a:pt x="29858" y="58650"/>
                  </a:cubicBezTo>
                  <a:cubicBezTo>
                    <a:pt x="30946" y="57631"/>
                    <a:pt x="31994" y="56566"/>
                    <a:pt x="32984" y="55448"/>
                  </a:cubicBezTo>
                  <a:cubicBezTo>
                    <a:pt x="33420" y="55035"/>
                    <a:pt x="33810" y="54651"/>
                    <a:pt x="34148" y="54185"/>
                  </a:cubicBezTo>
                  <a:cubicBezTo>
                    <a:pt x="34660" y="53725"/>
                    <a:pt x="35120" y="53219"/>
                    <a:pt x="35557" y="52683"/>
                  </a:cubicBezTo>
                  <a:cubicBezTo>
                    <a:pt x="36092" y="52078"/>
                    <a:pt x="36651" y="51472"/>
                    <a:pt x="37181" y="50867"/>
                  </a:cubicBezTo>
                  <a:cubicBezTo>
                    <a:pt x="37280" y="50768"/>
                    <a:pt x="37350" y="50646"/>
                    <a:pt x="37449" y="50523"/>
                  </a:cubicBezTo>
                  <a:cubicBezTo>
                    <a:pt x="37425" y="50500"/>
                    <a:pt x="37402" y="50477"/>
                    <a:pt x="37379" y="50477"/>
                  </a:cubicBezTo>
                  <a:cubicBezTo>
                    <a:pt x="37012" y="50721"/>
                    <a:pt x="36674" y="51012"/>
                    <a:pt x="36360" y="51327"/>
                  </a:cubicBezTo>
                  <a:cubicBezTo>
                    <a:pt x="35923" y="51595"/>
                    <a:pt x="35580" y="51955"/>
                    <a:pt x="35219" y="52270"/>
                  </a:cubicBezTo>
                  <a:cubicBezTo>
                    <a:pt x="33857" y="53457"/>
                    <a:pt x="32477" y="54622"/>
                    <a:pt x="31191" y="55862"/>
                  </a:cubicBezTo>
                  <a:cubicBezTo>
                    <a:pt x="29957" y="56927"/>
                    <a:pt x="28792" y="58045"/>
                    <a:pt x="27628" y="59162"/>
                  </a:cubicBezTo>
                  <a:cubicBezTo>
                    <a:pt x="26266" y="60472"/>
                    <a:pt x="24886" y="61729"/>
                    <a:pt x="23600" y="63115"/>
                  </a:cubicBezTo>
                  <a:cubicBezTo>
                    <a:pt x="23163" y="63499"/>
                    <a:pt x="22750" y="63912"/>
                    <a:pt x="22389" y="64349"/>
                  </a:cubicBezTo>
                  <a:cubicBezTo>
                    <a:pt x="21248" y="65490"/>
                    <a:pt x="20154" y="66654"/>
                    <a:pt x="19135" y="67894"/>
                  </a:cubicBezTo>
                  <a:cubicBezTo>
                    <a:pt x="19088" y="67941"/>
                    <a:pt x="19013" y="67987"/>
                    <a:pt x="18966" y="68063"/>
                  </a:cubicBezTo>
                  <a:cubicBezTo>
                    <a:pt x="18797" y="67941"/>
                    <a:pt x="18943" y="67749"/>
                    <a:pt x="18867" y="67574"/>
                  </a:cubicBezTo>
                  <a:lnTo>
                    <a:pt x="18867" y="67335"/>
                  </a:lnTo>
                  <a:cubicBezTo>
                    <a:pt x="18896" y="67021"/>
                    <a:pt x="18896" y="66730"/>
                    <a:pt x="18896" y="66410"/>
                  </a:cubicBezTo>
                  <a:lnTo>
                    <a:pt x="18896" y="66340"/>
                  </a:lnTo>
                  <a:cubicBezTo>
                    <a:pt x="19449" y="66002"/>
                    <a:pt x="19938" y="65536"/>
                    <a:pt x="20398" y="65077"/>
                  </a:cubicBezTo>
                  <a:cubicBezTo>
                    <a:pt x="22482" y="63284"/>
                    <a:pt x="24450" y="61345"/>
                    <a:pt x="26342" y="59354"/>
                  </a:cubicBezTo>
                  <a:cubicBezTo>
                    <a:pt x="27360" y="58382"/>
                    <a:pt x="28327" y="57363"/>
                    <a:pt x="29252" y="56298"/>
                  </a:cubicBezTo>
                  <a:cubicBezTo>
                    <a:pt x="29444" y="56106"/>
                    <a:pt x="29666" y="55931"/>
                    <a:pt x="29782" y="55669"/>
                  </a:cubicBezTo>
                  <a:cubicBezTo>
                    <a:pt x="30003" y="55425"/>
                    <a:pt x="30294" y="55279"/>
                    <a:pt x="30416" y="54965"/>
                  </a:cubicBezTo>
                  <a:cubicBezTo>
                    <a:pt x="30562" y="54697"/>
                    <a:pt x="30876" y="54575"/>
                    <a:pt x="30975" y="54261"/>
                  </a:cubicBezTo>
                  <a:cubicBezTo>
                    <a:pt x="31167" y="54261"/>
                    <a:pt x="31214" y="54138"/>
                    <a:pt x="31266" y="53923"/>
                  </a:cubicBezTo>
                  <a:lnTo>
                    <a:pt x="31266" y="53923"/>
                  </a:lnTo>
                  <a:cubicBezTo>
                    <a:pt x="31092" y="54016"/>
                    <a:pt x="30946" y="54069"/>
                    <a:pt x="30946" y="54261"/>
                  </a:cubicBezTo>
                  <a:cubicBezTo>
                    <a:pt x="30486" y="54383"/>
                    <a:pt x="30248" y="54820"/>
                    <a:pt x="29881" y="55035"/>
                  </a:cubicBezTo>
                  <a:lnTo>
                    <a:pt x="29759" y="55035"/>
                  </a:lnTo>
                  <a:cubicBezTo>
                    <a:pt x="30416" y="54331"/>
                    <a:pt x="31068" y="53603"/>
                    <a:pt x="31726" y="52904"/>
                  </a:cubicBezTo>
                  <a:cubicBezTo>
                    <a:pt x="31918" y="52706"/>
                    <a:pt x="32163" y="52561"/>
                    <a:pt x="32285" y="52322"/>
                  </a:cubicBezTo>
                  <a:cubicBezTo>
                    <a:pt x="32815" y="51833"/>
                    <a:pt x="33304" y="51274"/>
                    <a:pt x="33787" y="50745"/>
                  </a:cubicBezTo>
                  <a:cubicBezTo>
                    <a:pt x="34707" y="49796"/>
                    <a:pt x="35580" y="48829"/>
                    <a:pt x="36430" y="47834"/>
                  </a:cubicBezTo>
                  <a:cubicBezTo>
                    <a:pt x="36913" y="47298"/>
                    <a:pt x="37449" y="46792"/>
                    <a:pt x="37839" y="46181"/>
                  </a:cubicBezTo>
                  <a:cubicBezTo>
                    <a:pt x="38613" y="45430"/>
                    <a:pt x="39271" y="44580"/>
                    <a:pt x="39946" y="43759"/>
                  </a:cubicBezTo>
                  <a:lnTo>
                    <a:pt x="39853" y="43660"/>
                  </a:lnTo>
                  <a:cubicBezTo>
                    <a:pt x="39416" y="44074"/>
                    <a:pt x="38980" y="44464"/>
                    <a:pt x="38543" y="44848"/>
                  </a:cubicBezTo>
                  <a:cubicBezTo>
                    <a:pt x="38106" y="45116"/>
                    <a:pt x="37763" y="45482"/>
                    <a:pt x="37379" y="45820"/>
                  </a:cubicBezTo>
                  <a:cubicBezTo>
                    <a:pt x="33857" y="49022"/>
                    <a:pt x="30416" y="52322"/>
                    <a:pt x="27069" y="55693"/>
                  </a:cubicBezTo>
                  <a:cubicBezTo>
                    <a:pt x="25759" y="57026"/>
                    <a:pt x="24473" y="58336"/>
                    <a:pt x="23262" y="59715"/>
                  </a:cubicBezTo>
                  <a:cubicBezTo>
                    <a:pt x="22727" y="60251"/>
                    <a:pt x="22214" y="60810"/>
                    <a:pt x="21754" y="61368"/>
                  </a:cubicBezTo>
                  <a:cubicBezTo>
                    <a:pt x="21440" y="61660"/>
                    <a:pt x="21172" y="61974"/>
                    <a:pt x="20934" y="62311"/>
                  </a:cubicBezTo>
                  <a:cubicBezTo>
                    <a:pt x="20590" y="62626"/>
                    <a:pt x="20322" y="62969"/>
                    <a:pt x="20060" y="63330"/>
                  </a:cubicBezTo>
                  <a:cubicBezTo>
                    <a:pt x="19694" y="63720"/>
                    <a:pt x="19356" y="64134"/>
                    <a:pt x="19042" y="64570"/>
                  </a:cubicBezTo>
                  <a:cubicBezTo>
                    <a:pt x="19032" y="64578"/>
                    <a:pt x="19023" y="64580"/>
                    <a:pt x="19015" y="64580"/>
                  </a:cubicBezTo>
                  <a:cubicBezTo>
                    <a:pt x="19000" y="64580"/>
                    <a:pt x="18989" y="64570"/>
                    <a:pt x="18989" y="64570"/>
                  </a:cubicBezTo>
                  <a:cubicBezTo>
                    <a:pt x="18966" y="64349"/>
                    <a:pt x="18966" y="64134"/>
                    <a:pt x="18966" y="63889"/>
                  </a:cubicBezTo>
                  <a:cubicBezTo>
                    <a:pt x="18989" y="63674"/>
                    <a:pt x="19013" y="63429"/>
                    <a:pt x="19042" y="63185"/>
                  </a:cubicBezTo>
                  <a:cubicBezTo>
                    <a:pt x="19065" y="63138"/>
                    <a:pt x="19088" y="63092"/>
                    <a:pt x="19112" y="63039"/>
                  </a:cubicBezTo>
                  <a:cubicBezTo>
                    <a:pt x="19333" y="62800"/>
                    <a:pt x="19548" y="62603"/>
                    <a:pt x="19793" y="62387"/>
                  </a:cubicBezTo>
                  <a:cubicBezTo>
                    <a:pt x="20351" y="61875"/>
                    <a:pt x="20934" y="61368"/>
                    <a:pt x="21393" y="60763"/>
                  </a:cubicBezTo>
                  <a:cubicBezTo>
                    <a:pt x="21661" y="60420"/>
                    <a:pt x="22022" y="60181"/>
                    <a:pt x="22313" y="59890"/>
                  </a:cubicBezTo>
                  <a:cubicBezTo>
                    <a:pt x="26580" y="55495"/>
                    <a:pt x="30562" y="50838"/>
                    <a:pt x="34439" y="46134"/>
                  </a:cubicBezTo>
                  <a:cubicBezTo>
                    <a:pt x="34829" y="45651"/>
                    <a:pt x="35266" y="45238"/>
                    <a:pt x="35580" y="44702"/>
                  </a:cubicBezTo>
                  <a:cubicBezTo>
                    <a:pt x="36453" y="43759"/>
                    <a:pt x="37233" y="42740"/>
                    <a:pt x="37984" y="41722"/>
                  </a:cubicBezTo>
                  <a:cubicBezTo>
                    <a:pt x="38368" y="41308"/>
                    <a:pt x="38735" y="40872"/>
                    <a:pt x="39003" y="40389"/>
                  </a:cubicBezTo>
                  <a:cubicBezTo>
                    <a:pt x="39387" y="39923"/>
                    <a:pt x="39800" y="39486"/>
                    <a:pt x="40091" y="38980"/>
                  </a:cubicBezTo>
                  <a:cubicBezTo>
                    <a:pt x="40872" y="38060"/>
                    <a:pt x="41547" y="37088"/>
                    <a:pt x="42251" y="36116"/>
                  </a:cubicBezTo>
                  <a:cubicBezTo>
                    <a:pt x="42205" y="36093"/>
                    <a:pt x="42152" y="36046"/>
                    <a:pt x="42129" y="36023"/>
                  </a:cubicBezTo>
                  <a:cubicBezTo>
                    <a:pt x="41599" y="36552"/>
                    <a:pt x="41087" y="37088"/>
                    <a:pt x="40580" y="37647"/>
                  </a:cubicBezTo>
                  <a:cubicBezTo>
                    <a:pt x="39242" y="38881"/>
                    <a:pt x="38007" y="40214"/>
                    <a:pt x="36744" y="41553"/>
                  </a:cubicBezTo>
                  <a:cubicBezTo>
                    <a:pt x="36651" y="41646"/>
                    <a:pt x="36552" y="41722"/>
                    <a:pt x="36453" y="41815"/>
                  </a:cubicBezTo>
                  <a:cubicBezTo>
                    <a:pt x="33397" y="45069"/>
                    <a:pt x="30393" y="48364"/>
                    <a:pt x="27453" y="51711"/>
                  </a:cubicBezTo>
                  <a:cubicBezTo>
                    <a:pt x="26342" y="52997"/>
                    <a:pt x="25224" y="54261"/>
                    <a:pt x="24182" y="55570"/>
                  </a:cubicBezTo>
                  <a:cubicBezTo>
                    <a:pt x="24182" y="55594"/>
                    <a:pt x="24159" y="55617"/>
                    <a:pt x="24135" y="55640"/>
                  </a:cubicBezTo>
                  <a:cubicBezTo>
                    <a:pt x="23990" y="55763"/>
                    <a:pt x="23891" y="55885"/>
                    <a:pt x="23792" y="56054"/>
                  </a:cubicBezTo>
                  <a:cubicBezTo>
                    <a:pt x="22971" y="57003"/>
                    <a:pt x="22168" y="58021"/>
                    <a:pt x="21393" y="59040"/>
                  </a:cubicBezTo>
                  <a:cubicBezTo>
                    <a:pt x="21050" y="59424"/>
                    <a:pt x="20736" y="59837"/>
                    <a:pt x="20445" y="60274"/>
                  </a:cubicBezTo>
                  <a:cubicBezTo>
                    <a:pt x="20008" y="60833"/>
                    <a:pt x="19571" y="61392"/>
                    <a:pt x="19135" y="61951"/>
                  </a:cubicBezTo>
                  <a:cubicBezTo>
                    <a:pt x="19065" y="61927"/>
                    <a:pt x="19065" y="61852"/>
                    <a:pt x="19065" y="61782"/>
                  </a:cubicBezTo>
                  <a:cubicBezTo>
                    <a:pt x="19210" y="61514"/>
                    <a:pt x="19112" y="61223"/>
                    <a:pt x="19112" y="60932"/>
                  </a:cubicBezTo>
                  <a:cubicBezTo>
                    <a:pt x="19135" y="60763"/>
                    <a:pt x="19158" y="60618"/>
                    <a:pt x="19187" y="60443"/>
                  </a:cubicBezTo>
                  <a:cubicBezTo>
                    <a:pt x="19769" y="59814"/>
                    <a:pt x="20398" y="59232"/>
                    <a:pt x="20934" y="58551"/>
                  </a:cubicBezTo>
                  <a:lnTo>
                    <a:pt x="21126" y="58359"/>
                  </a:lnTo>
                  <a:cubicBezTo>
                    <a:pt x="23454" y="55786"/>
                    <a:pt x="25660" y="53096"/>
                    <a:pt x="27797" y="50355"/>
                  </a:cubicBezTo>
                  <a:cubicBezTo>
                    <a:pt x="28763" y="49121"/>
                    <a:pt x="29712" y="47857"/>
                    <a:pt x="30655" y="46594"/>
                  </a:cubicBezTo>
                  <a:cubicBezTo>
                    <a:pt x="30731" y="46501"/>
                    <a:pt x="30801" y="46425"/>
                    <a:pt x="30876" y="46326"/>
                  </a:cubicBezTo>
                  <a:cubicBezTo>
                    <a:pt x="31557" y="45407"/>
                    <a:pt x="32233" y="44464"/>
                    <a:pt x="32914" y="43538"/>
                  </a:cubicBezTo>
                  <a:cubicBezTo>
                    <a:pt x="33182" y="43247"/>
                    <a:pt x="33420" y="42933"/>
                    <a:pt x="33618" y="42572"/>
                  </a:cubicBezTo>
                  <a:cubicBezTo>
                    <a:pt x="34200" y="41792"/>
                    <a:pt x="34829" y="41017"/>
                    <a:pt x="35312" y="40144"/>
                  </a:cubicBezTo>
                  <a:cubicBezTo>
                    <a:pt x="35557" y="39853"/>
                    <a:pt x="35848" y="39585"/>
                    <a:pt x="35970" y="39195"/>
                  </a:cubicBezTo>
                  <a:cubicBezTo>
                    <a:pt x="36622" y="38351"/>
                    <a:pt x="37204" y="37478"/>
                    <a:pt x="37763" y="36552"/>
                  </a:cubicBezTo>
                  <a:cubicBezTo>
                    <a:pt x="37862" y="36483"/>
                    <a:pt x="37932" y="36384"/>
                    <a:pt x="37961" y="36238"/>
                  </a:cubicBezTo>
                  <a:cubicBezTo>
                    <a:pt x="37786" y="36238"/>
                    <a:pt x="37740" y="36360"/>
                    <a:pt x="37693" y="36459"/>
                  </a:cubicBezTo>
                  <a:cubicBezTo>
                    <a:pt x="37350" y="36820"/>
                    <a:pt x="37012" y="37187"/>
                    <a:pt x="36674" y="37571"/>
                  </a:cubicBezTo>
                  <a:cubicBezTo>
                    <a:pt x="36308" y="37961"/>
                    <a:pt x="35923" y="38375"/>
                    <a:pt x="35580" y="38759"/>
                  </a:cubicBezTo>
                  <a:cubicBezTo>
                    <a:pt x="32524" y="42182"/>
                    <a:pt x="29613" y="45721"/>
                    <a:pt x="26778" y="49313"/>
                  </a:cubicBezTo>
                  <a:cubicBezTo>
                    <a:pt x="25684" y="50692"/>
                    <a:pt x="24595" y="52078"/>
                    <a:pt x="23576" y="53533"/>
                  </a:cubicBezTo>
                  <a:cubicBezTo>
                    <a:pt x="22727" y="54598"/>
                    <a:pt x="21976" y="55693"/>
                    <a:pt x="21196" y="56805"/>
                  </a:cubicBezTo>
                  <a:cubicBezTo>
                    <a:pt x="20712" y="57532"/>
                    <a:pt x="20177" y="58237"/>
                    <a:pt x="19740" y="59017"/>
                  </a:cubicBezTo>
                  <a:cubicBezTo>
                    <a:pt x="19624" y="59209"/>
                    <a:pt x="19478" y="59378"/>
                    <a:pt x="19356" y="59570"/>
                  </a:cubicBezTo>
                  <a:cubicBezTo>
                    <a:pt x="19257" y="59523"/>
                    <a:pt x="19304" y="59424"/>
                    <a:pt x="19280" y="59331"/>
                  </a:cubicBezTo>
                  <a:cubicBezTo>
                    <a:pt x="19280" y="59308"/>
                    <a:pt x="19280" y="59279"/>
                    <a:pt x="19257" y="59255"/>
                  </a:cubicBezTo>
                  <a:cubicBezTo>
                    <a:pt x="19257" y="59087"/>
                    <a:pt x="19280" y="58918"/>
                    <a:pt x="19280" y="58726"/>
                  </a:cubicBezTo>
                  <a:cubicBezTo>
                    <a:pt x="19280" y="58603"/>
                    <a:pt x="19280" y="58481"/>
                    <a:pt x="19304" y="58359"/>
                  </a:cubicBezTo>
                  <a:cubicBezTo>
                    <a:pt x="19403" y="58143"/>
                    <a:pt x="19356" y="57922"/>
                    <a:pt x="19356" y="57707"/>
                  </a:cubicBezTo>
                  <a:cubicBezTo>
                    <a:pt x="19379" y="57439"/>
                    <a:pt x="19426" y="57195"/>
                    <a:pt x="19449" y="56927"/>
                  </a:cubicBezTo>
                  <a:lnTo>
                    <a:pt x="19525" y="56857"/>
                  </a:lnTo>
                  <a:cubicBezTo>
                    <a:pt x="20229" y="56106"/>
                    <a:pt x="20934" y="55378"/>
                    <a:pt x="21562" y="54575"/>
                  </a:cubicBezTo>
                  <a:cubicBezTo>
                    <a:pt x="21661" y="54505"/>
                    <a:pt x="21731" y="54406"/>
                    <a:pt x="21807" y="54331"/>
                  </a:cubicBezTo>
                  <a:cubicBezTo>
                    <a:pt x="24764" y="50960"/>
                    <a:pt x="27576" y="47467"/>
                    <a:pt x="30271" y="43905"/>
                  </a:cubicBezTo>
                  <a:cubicBezTo>
                    <a:pt x="31360" y="42426"/>
                    <a:pt x="32500" y="40971"/>
                    <a:pt x="33542" y="39463"/>
                  </a:cubicBezTo>
                  <a:cubicBezTo>
                    <a:pt x="34224" y="38613"/>
                    <a:pt x="34829" y="37740"/>
                    <a:pt x="35411" y="36867"/>
                  </a:cubicBezTo>
                  <a:cubicBezTo>
                    <a:pt x="36383" y="35609"/>
                    <a:pt x="37303" y="34300"/>
                    <a:pt x="38176" y="32937"/>
                  </a:cubicBezTo>
                  <a:cubicBezTo>
                    <a:pt x="38613" y="32355"/>
                    <a:pt x="39049" y="31773"/>
                    <a:pt x="39387" y="31144"/>
                  </a:cubicBezTo>
                  <a:cubicBezTo>
                    <a:pt x="40068" y="30248"/>
                    <a:pt x="40627" y="29299"/>
                    <a:pt x="41232" y="28356"/>
                  </a:cubicBezTo>
                  <a:cubicBezTo>
                    <a:pt x="41186" y="28333"/>
                    <a:pt x="41163" y="28310"/>
                    <a:pt x="41110" y="28280"/>
                  </a:cubicBezTo>
                  <a:cubicBezTo>
                    <a:pt x="40406" y="29084"/>
                    <a:pt x="39707" y="29858"/>
                    <a:pt x="39003" y="30661"/>
                  </a:cubicBezTo>
                  <a:cubicBezTo>
                    <a:pt x="37786" y="32041"/>
                    <a:pt x="36552" y="33426"/>
                    <a:pt x="35411" y="34882"/>
                  </a:cubicBezTo>
                  <a:cubicBezTo>
                    <a:pt x="35312" y="34975"/>
                    <a:pt x="35196" y="35074"/>
                    <a:pt x="35120" y="35196"/>
                  </a:cubicBezTo>
                  <a:cubicBezTo>
                    <a:pt x="34323" y="36139"/>
                    <a:pt x="33542" y="37088"/>
                    <a:pt x="32745" y="38031"/>
                  </a:cubicBezTo>
                  <a:cubicBezTo>
                    <a:pt x="32722" y="38008"/>
                    <a:pt x="32693" y="37984"/>
                    <a:pt x="32669" y="37961"/>
                  </a:cubicBezTo>
                  <a:cubicBezTo>
                    <a:pt x="33251" y="37088"/>
                    <a:pt x="33909" y="36261"/>
                    <a:pt x="34468" y="35365"/>
                  </a:cubicBezTo>
                  <a:cubicBezTo>
                    <a:pt x="34806" y="34905"/>
                    <a:pt x="35167" y="34492"/>
                    <a:pt x="35411" y="33956"/>
                  </a:cubicBezTo>
                  <a:cubicBezTo>
                    <a:pt x="36069" y="33159"/>
                    <a:pt x="36575" y="32285"/>
                    <a:pt x="37134" y="31412"/>
                  </a:cubicBezTo>
                  <a:cubicBezTo>
                    <a:pt x="37111" y="31412"/>
                    <a:pt x="37088" y="31389"/>
                    <a:pt x="37059" y="31366"/>
                  </a:cubicBezTo>
                  <a:cubicBezTo>
                    <a:pt x="36575" y="31872"/>
                    <a:pt x="36116" y="32408"/>
                    <a:pt x="35632" y="32937"/>
                  </a:cubicBezTo>
                  <a:cubicBezTo>
                    <a:pt x="34561" y="34078"/>
                    <a:pt x="33519" y="35295"/>
                    <a:pt x="32500" y="36506"/>
                  </a:cubicBezTo>
                  <a:cubicBezTo>
                    <a:pt x="32378" y="36628"/>
                    <a:pt x="32256" y="36750"/>
                    <a:pt x="32163" y="36896"/>
                  </a:cubicBezTo>
                  <a:cubicBezTo>
                    <a:pt x="29957" y="39486"/>
                    <a:pt x="27797" y="42135"/>
                    <a:pt x="25684" y="44801"/>
                  </a:cubicBezTo>
                  <a:cubicBezTo>
                    <a:pt x="24717" y="46035"/>
                    <a:pt x="23745" y="47252"/>
                    <a:pt x="22872" y="48509"/>
                  </a:cubicBezTo>
                  <a:cubicBezTo>
                    <a:pt x="22750" y="48608"/>
                    <a:pt x="22680" y="48707"/>
                    <a:pt x="22628" y="48853"/>
                  </a:cubicBezTo>
                  <a:cubicBezTo>
                    <a:pt x="21999" y="49650"/>
                    <a:pt x="21393" y="50477"/>
                    <a:pt x="20835" y="51350"/>
                  </a:cubicBezTo>
                  <a:cubicBezTo>
                    <a:pt x="20712" y="51420"/>
                    <a:pt x="20666" y="51542"/>
                    <a:pt x="20590" y="51664"/>
                  </a:cubicBezTo>
                  <a:cubicBezTo>
                    <a:pt x="20520" y="51711"/>
                    <a:pt x="20445" y="51787"/>
                    <a:pt x="20445" y="51886"/>
                  </a:cubicBezTo>
                  <a:cubicBezTo>
                    <a:pt x="20229" y="52078"/>
                    <a:pt x="20154" y="52369"/>
                    <a:pt x="19915" y="52538"/>
                  </a:cubicBezTo>
                  <a:lnTo>
                    <a:pt x="19839" y="52468"/>
                  </a:lnTo>
                  <a:lnTo>
                    <a:pt x="19839" y="52439"/>
                  </a:lnTo>
                  <a:cubicBezTo>
                    <a:pt x="19985" y="52346"/>
                    <a:pt x="19915" y="52200"/>
                    <a:pt x="19915" y="52078"/>
                  </a:cubicBezTo>
                  <a:cubicBezTo>
                    <a:pt x="19938" y="51955"/>
                    <a:pt x="19938" y="51857"/>
                    <a:pt x="19961" y="51740"/>
                  </a:cubicBezTo>
                  <a:cubicBezTo>
                    <a:pt x="19985" y="51618"/>
                    <a:pt x="19985" y="51496"/>
                    <a:pt x="19985" y="51373"/>
                  </a:cubicBezTo>
                  <a:cubicBezTo>
                    <a:pt x="20008" y="51274"/>
                    <a:pt x="20008" y="51205"/>
                    <a:pt x="20031" y="51106"/>
                  </a:cubicBezTo>
                  <a:cubicBezTo>
                    <a:pt x="20084" y="50960"/>
                    <a:pt x="20084" y="50815"/>
                    <a:pt x="20060" y="50646"/>
                  </a:cubicBezTo>
                  <a:cubicBezTo>
                    <a:pt x="20084" y="50576"/>
                    <a:pt x="20107" y="50500"/>
                    <a:pt x="20130" y="50401"/>
                  </a:cubicBezTo>
                  <a:cubicBezTo>
                    <a:pt x="20177" y="50285"/>
                    <a:pt x="20177" y="50163"/>
                    <a:pt x="20299" y="50017"/>
                  </a:cubicBezTo>
                  <a:cubicBezTo>
                    <a:pt x="20811" y="49528"/>
                    <a:pt x="21318" y="49045"/>
                    <a:pt x="21708" y="48463"/>
                  </a:cubicBezTo>
                  <a:cubicBezTo>
                    <a:pt x="21999" y="48148"/>
                    <a:pt x="22313" y="47834"/>
                    <a:pt x="22604" y="47491"/>
                  </a:cubicBezTo>
                  <a:cubicBezTo>
                    <a:pt x="24787" y="45046"/>
                    <a:pt x="26900" y="42496"/>
                    <a:pt x="28909" y="39923"/>
                  </a:cubicBezTo>
                  <a:cubicBezTo>
                    <a:pt x="30562" y="37816"/>
                    <a:pt x="32209" y="35679"/>
                    <a:pt x="33787" y="33520"/>
                  </a:cubicBezTo>
                  <a:cubicBezTo>
                    <a:pt x="34876" y="32163"/>
                    <a:pt x="35871" y="30731"/>
                    <a:pt x="36866" y="29328"/>
                  </a:cubicBezTo>
                  <a:cubicBezTo>
                    <a:pt x="36913" y="29299"/>
                    <a:pt x="36913" y="29229"/>
                    <a:pt x="36913" y="29183"/>
                  </a:cubicBezTo>
                  <a:cubicBezTo>
                    <a:pt x="37571" y="28455"/>
                    <a:pt x="38106" y="27652"/>
                    <a:pt x="38636" y="26825"/>
                  </a:cubicBezTo>
                  <a:cubicBezTo>
                    <a:pt x="39073" y="26243"/>
                    <a:pt x="39486" y="25661"/>
                    <a:pt x="39853" y="25032"/>
                  </a:cubicBezTo>
                  <a:cubicBezTo>
                    <a:pt x="40528" y="24136"/>
                    <a:pt x="41110" y="23164"/>
                    <a:pt x="41716" y="22244"/>
                  </a:cubicBezTo>
                  <a:cubicBezTo>
                    <a:pt x="41692" y="22221"/>
                    <a:pt x="41669" y="22197"/>
                    <a:pt x="41646" y="22168"/>
                  </a:cubicBezTo>
                  <a:cubicBezTo>
                    <a:pt x="41133" y="22727"/>
                    <a:pt x="40627" y="23286"/>
                    <a:pt x="40115" y="23845"/>
                  </a:cubicBezTo>
                  <a:cubicBezTo>
                    <a:pt x="39707" y="24305"/>
                    <a:pt x="39294" y="24741"/>
                    <a:pt x="38881" y="25201"/>
                  </a:cubicBezTo>
                  <a:cubicBezTo>
                    <a:pt x="38176" y="26028"/>
                    <a:pt x="37449" y="26854"/>
                    <a:pt x="36744" y="27675"/>
                  </a:cubicBezTo>
                  <a:cubicBezTo>
                    <a:pt x="36599" y="27774"/>
                    <a:pt x="36476" y="27896"/>
                    <a:pt x="36407" y="28065"/>
                  </a:cubicBezTo>
                  <a:cubicBezTo>
                    <a:pt x="36238" y="28234"/>
                    <a:pt x="36069" y="28403"/>
                    <a:pt x="35947" y="28624"/>
                  </a:cubicBezTo>
                  <a:cubicBezTo>
                    <a:pt x="35848" y="28694"/>
                    <a:pt x="35749" y="28793"/>
                    <a:pt x="35679" y="28892"/>
                  </a:cubicBezTo>
                  <a:cubicBezTo>
                    <a:pt x="32891" y="32163"/>
                    <a:pt x="30172" y="35487"/>
                    <a:pt x="27552" y="38858"/>
                  </a:cubicBezTo>
                  <a:cubicBezTo>
                    <a:pt x="26510" y="40191"/>
                    <a:pt x="25468" y="41501"/>
                    <a:pt x="24519" y="42886"/>
                  </a:cubicBezTo>
                  <a:cubicBezTo>
                    <a:pt x="23600" y="44050"/>
                    <a:pt x="22750" y="45261"/>
                    <a:pt x="21923" y="46501"/>
                  </a:cubicBezTo>
                  <a:cubicBezTo>
                    <a:pt x="21830" y="46571"/>
                    <a:pt x="21708" y="46647"/>
                    <a:pt x="21708" y="46792"/>
                  </a:cubicBezTo>
                  <a:cubicBezTo>
                    <a:pt x="21609" y="46938"/>
                    <a:pt x="21516" y="47054"/>
                    <a:pt x="21417" y="47200"/>
                  </a:cubicBezTo>
                  <a:cubicBezTo>
                    <a:pt x="21050" y="47665"/>
                    <a:pt x="20811" y="48195"/>
                    <a:pt x="20398" y="48632"/>
                  </a:cubicBezTo>
                  <a:cubicBezTo>
                    <a:pt x="20351" y="48439"/>
                    <a:pt x="20398" y="48247"/>
                    <a:pt x="20445" y="48049"/>
                  </a:cubicBezTo>
                  <a:cubicBezTo>
                    <a:pt x="20468" y="47927"/>
                    <a:pt x="20468" y="47811"/>
                    <a:pt x="20445" y="47689"/>
                  </a:cubicBezTo>
                  <a:cubicBezTo>
                    <a:pt x="20590" y="47444"/>
                    <a:pt x="20520" y="47153"/>
                    <a:pt x="20613" y="46885"/>
                  </a:cubicBezTo>
                  <a:cubicBezTo>
                    <a:pt x="20712" y="46740"/>
                    <a:pt x="20811" y="46617"/>
                    <a:pt x="20904" y="46501"/>
                  </a:cubicBezTo>
                  <a:cubicBezTo>
                    <a:pt x="21586" y="45698"/>
                    <a:pt x="22290" y="44923"/>
                    <a:pt x="22895" y="44074"/>
                  </a:cubicBezTo>
                  <a:cubicBezTo>
                    <a:pt x="22942" y="44027"/>
                    <a:pt x="22971" y="43998"/>
                    <a:pt x="23018" y="43975"/>
                  </a:cubicBezTo>
                  <a:cubicBezTo>
                    <a:pt x="25538" y="40796"/>
                    <a:pt x="27919" y="37548"/>
                    <a:pt x="30219" y="34224"/>
                  </a:cubicBezTo>
                  <a:cubicBezTo>
                    <a:pt x="31726" y="32041"/>
                    <a:pt x="33228" y="29858"/>
                    <a:pt x="34637" y="27628"/>
                  </a:cubicBezTo>
                  <a:cubicBezTo>
                    <a:pt x="35487" y="26389"/>
                    <a:pt x="36308" y="25154"/>
                    <a:pt x="37059" y="23868"/>
                  </a:cubicBezTo>
                  <a:cubicBezTo>
                    <a:pt x="37303" y="23577"/>
                    <a:pt x="37524" y="23263"/>
                    <a:pt x="37670" y="22896"/>
                  </a:cubicBezTo>
                  <a:cubicBezTo>
                    <a:pt x="37908" y="22558"/>
                    <a:pt x="38153" y="22197"/>
                    <a:pt x="38368" y="21830"/>
                  </a:cubicBezTo>
                  <a:cubicBezTo>
                    <a:pt x="38735" y="21202"/>
                    <a:pt x="39195" y="20620"/>
                    <a:pt x="39486" y="19939"/>
                  </a:cubicBezTo>
                  <a:cubicBezTo>
                    <a:pt x="40190" y="18897"/>
                    <a:pt x="40796" y="17831"/>
                    <a:pt x="41378" y="16737"/>
                  </a:cubicBezTo>
                  <a:cubicBezTo>
                    <a:pt x="41477" y="16638"/>
                    <a:pt x="41523" y="16545"/>
                    <a:pt x="41547" y="16399"/>
                  </a:cubicBezTo>
                  <a:lnTo>
                    <a:pt x="41547" y="16399"/>
                  </a:lnTo>
                  <a:cubicBezTo>
                    <a:pt x="41401" y="16446"/>
                    <a:pt x="41331" y="16545"/>
                    <a:pt x="41279" y="16638"/>
                  </a:cubicBezTo>
                  <a:cubicBezTo>
                    <a:pt x="40819" y="17220"/>
                    <a:pt x="40336" y="17779"/>
                    <a:pt x="39876" y="18361"/>
                  </a:cubicBezTo>
                  <a:cubicBezTo>
                    <a:pt x="39678" y="18606"/>
                    <a:pt x="39486" y="18821"/>
                    <a:pt x="39294" y="19065"/>
                  </a:cubicBezTo>
                  <a:cubicBezTo>
                    <a:pt x="38491" y="20107"/>
                    <a:pt x="37693" y="21149"/>
                    <a:pt x="36890" y="22197"/>
                  </a:cubicBezTo>
                  <a:cubicBezTo>
                    <a:pt x="36820" y="22290"/>
                    <a:pt x="36721" y="22366"/>
                    <a:pt x="36651" y="22488"/>
                  </a:cubicBezTo>
                  <a:cubicBezTo>
                    <a:pt x="34148" y="25737"/>
                    <a:pt x="31726" y="29060"/>
                    <a:pt x="29374" y="32408"/>
                  </a:cubicBezTo>
                  <a:cubicBezTo>
                    <a:pt x="28327" y="33910"/>
                    <a:pt x="27285" y="35388"/>
                    <a:pt x="26318" y="36919"/>
                  </a:cubicBezTo>
                  <a:cubicBezTo>
                    <a:pt x="25591" y="37961"/>
                    <a:pt x="24910" y="39003"/>
                    <a:pt x="24281" y="40068"/>
                  </a:cubicBezTo>
                  <a:cubicBezTo>
                    <a:pt x="24228" y="40121"/>
                    <a:pt x="24182" y="40191"/>
                    <a:pt x="24159" y="40243"/>
                  </a:cubicBezTo>
                  <a:cubicBezTo>
                    <a:pt x="23355" y="41477"/>
                    <a:pt x="22581" y="42717"/>
                    <a:pt x="21877" y="43998"/>
                  </a:cubicBezTo>
                  <a:cubicBezTo>
                    <a:pt x="21487" y="44557"/>
                    <a:pt x="21149" y="45162"/>
                    <a:pt x="20858" y="45797"/>
                  </a:cubicBezTo>
                  <a:cubicBezTo>
                    <a:pt x="20736" y="45744"/>
                    <a:pt x="20811" y="45628"/>
                    <a:pt x="20759" y="45552"/>
                  </a:cubicBezTo>
                  <a:cubicBezTo>
                    <a:pt x="20759" y="45529"/>
                    <a:pt x="20788" y="45506"/>
                    <a:pt x="20788" y="45482"/>
                  </a:cubicBezTo>
                  <a:cubicBezTo>
                    <a:pt x="20904" y="45360"/>
                    <a:pt x="20858" y="45238"/>
                    <a:pt x="20835" y="45092"/>
                  </a:cubicBezTo>
                  <a:cubicBezTo>
                    <a:pt x="20904" y="44778"/>
                    <a:pt x="20957" y="44464"/>
                    <a:pt x="21003" y="44143"/>
                  </a:cubicBezTo>
                  <a:cubicBezTo>
                    <a:pt x="21102" y="43491"/>
                    <a:pt x="21225" y="42863"/>
                    <a:pt x="21318" y="42205"/>
                  </a:cubicBezTo>
                  <a:cubicBezTo>
                    <a:pt x="21754" y="41745"/>
                    <a:pt x="22214" y="41308"/>
                    <a:pt x="22505" y="40703"/>
                  </a:cubicBezTo>
                  <a:cubicBezTo>
                    <a:pt x="23041" y="40243"/>
                    <a:pt x="23408" y="39661"/>
                    <a:pt x="23844" y="39102"/>
                  </a:cubicBezTo>
                  <a:cubicBezTo>
                    <a:pt x="25270" y="37187"/>
                    <a:pt x="26633" y="35196"/>
                    <a:pt x="27919" y="33182"/>
                  </a:cubicBezTo>
                  <a:cubicBezTo>
                    <a:pt x="28036" y="33036"/>
                    <a:pt x="28158" y="32891"/>
                    <a:pt x="28210" y="32699"/>
                  </a:cubicBezTo>
                  <a:cubicBezTo>
                    <a:pt x="28740" y="31994"/>
                    <a:pt x="29200" y="31220"/>
                    <a:pt x="29666" y="30440"/>
                  </a:cubicBezTo>
                  <a:cubicBezTo>
                    <a:pt x="30050" y="29858"/>
                    <a:pt x="30416" y="29253"/>
                    <a:pt x="30731" y="28647"/>
                  </a:cubicBezTo>
                  <a:cubicBezTo>
                    <a:pt x="30801" y="28548"/>
                    <a:pt x="30900" y="28455"/>
                    <a:pt x="30876" y="28310"/>
                  </a:cubicBezTo>
                  <a:lnTo>
                    <a:pt x="30876" y="28310"/>
                  </a:lnTo>
                  <a:cubicBezTo>
                    <a:pt x="30754" y="28379"/>
                    <a:pt x="30684" y="28455"/>
                    <a:pt x="30632" y="28548"/>
                  </a:cubicBezTo>
                  <a:cubicBezTo>
                    <a:pt x="30463" y="28793"/>
                    <a:pt x="30271" y="29008"/>
                    <a:pt x="30073" y="29253"/>
                  </a:cubicBezTo>
                  <a:cubicBezTo>
                    <a:pt x="30050" y="29276"/>
                    <a:pt x="30026" y="29299"/>
                    <a:pt x="30003" y="29328"/>
                  </a:cubicBezTo>
                  <a:cubicBezTo>
                    <a:pt x="28740" y="30900"/>
                    <a:pt x="27552" y="32501"/>
                    <a:pt x="26388" y="34131"/>
                  </a:cubicBezTo>
                  <a:cubicBezTo>
                    <a:pt x="25492" y="35365"/>
                    <a:pt x="24595" y="36576"/>
                    <a:pt x="23815" y="37862"/>
                  </a:cubicBezTo>
                  <a:cubicBezTo>
                    <a:pt x="23553" y="38206"/>
                    <a:pt x="23309" y="38567"/>
                    <a:pt x="23117" y="38957"/>
                  </a:cubicBezTo>
                  <a:cubicBezTo>
                    <a:pt x="22727" y="39463"/>
                    <a:pt x="22360" y="39999"/>
                    <a:pt x="22098" y="40581"/>
                  </a:cubicBezTo>
                  <a:cubicBezTo>
                    <a:pt x="21923" y="40825"/>
                    <a:pt x="21778" y="41064"/>
                    <a:pt x="21632" y="41308"/>
                  </a:cubicBezTo>
                  <a:cubicBezTo>
                    <a:pt x="21586" y="41285"/>
                    <a:pt x="21562" y="41262"/>
                    <a:pt x="21539" y="41233"/>
                  </a:cubicBezTo>
                  <a:cubicBezTo>
                    <a:pt x="21562" y="41087"/>
                    <a:pt x="21586" y="40942"/>
                    <a:pt x="21609" y="40825"/>
                  </a:cubicBezTo>
                  <a:cubicBezTo>
                    <a:pt x="21807" y="39777"/>
                    <a:pt x="21999" y="38759"/>
                    <a:pt x="22191" y="37740"/>
                  </a:cubicBezTo>
                  <a:cubicBezTo>
                    <a:pt x="22971" y="36942"/>
                    <a:pt x="23769" y="36116"/>
                    <a:pt x="24450" y="35219"/>
                  </a:cubicBezTo>
                  <a:cubicBezTo>
                    <a:pt x="24572" y="35097"/>
                    <a:pt x="24688" y="35004"/>
                    <a:pt x="24787" y="34905"/>
                  </a:cubicBezTo>
                  <a:cubicBezTo>
                    <a:pt x="25928" y="33572"/>
                    <a:pt x="27046" y="32239"/>
                    <a:pt x="28111" y="30853"/>
                  </a:cubicBezTo>
                  <a:cubicBezTo>
                    <a:pt x="29252" y="29445"/>
                    <a:pt x="30364" y="28018"/>
                    <a:pt x="31435" y="26534"/>
                  </a:cubicBezTo>
                  <a:cubicBezTo>
                    <a:pt x="31942" y="25859"/>
                    <a:pt x="32454" y="25201"/>
                    <a:pt x="32960" y="24526"/>
                  </a:cubicBezTo>
                  <a:cubicBezTo>
                    <a:pt x="33182" y="24206"/>
                    <a:pt x="33473" y="23915"/>
                    <a:pt x="33618" y="23530"/>
                  </a:cubicBezTo>
                  <a:cubicBezTo>
                    <a:pt x="34177" y="22896"/>
                    <a:pt x="34637" y="22197"/>
                    <a:pt x="35097" y="21493"/>
                  </a:cubicBezTo>
                  <a:cubicBezTo>
                    <a:pt x="35289" y="21179"/>
                    <a:pt x="35603" y="20934"/>
                    <a:pt x="35725" y="20544"/>
                  </a:cubicBezTo>
                  <a:cubicBezTo>
                    <a:pt x="35871" y="20305"/>
                    <a:pt x="36139" y="20160"/>
                    <a:pt x="36214" y="19840"/>
                  </a:cubicBezTo>
                  <a:cubicBezTo>
                    <a:pt x="36529" y="19380"/>
                    <a:pt x="36843" y="18920"/>
                    <a:pt x="37134" y="18460"/>
                  </a:cubicBezTo>
                  <a:cubicBezTo>
                    <a:pt x="37204" y="18384"/>
                    <a:pt x="37326" y="18314"/>
                    <a:pt x="37256" y="18215"/>
                  </a:cubicBezTo>
                  <a:cubicBezTo>
                    <a:pt x="37245" y="18208"/>
                    <a:pt x="37233" y="18205"/>
                    <a:pt x="37222" y="18205"/>
                  </a:cubicBezTo>
                  <a:cubicBezTo>
                    <a:pt x="37160" y="18205"/>
                    <a:pt x="37103" y="18302"/>
                    <a:pt x="37059" y="18361"/>
                  </a:cubicBezTo>
                  <a:cubicBezTo>
                    <a:pt x="36651" y="18798"/>
                    <a:pt x="36214" y="19234"/>
                    <a:pt x="35824" y="19694"/>
                  </a:cubicBezTo>
                  <a:cubicBezTo>
                    <a:pt x="34369" y="21516"/>
                    <a:pt x="32669" y="23041"/>
                    <a:pt x="30923" y="24572"/>
                  </a:cubicBezTo>
                  <a:cubicBezTo>
                    <a:pt x="29666" y="25690"/>
                    <a:pt x="28426" y="26854"/>
                    <a:pt x="27238" y="28065"/>
                  </a:cubicBezTo>
                  <a:cubicBezTo>
                    <a:pt x="26219" y="29037"/>
                    <a:pt x="25224" y="30056"/>
                    <a:pt x="24304" y="31121"/>
                  </a:cubicBezTo>
                  <a:cubicBezTo>
                    <a:pt x="24060" y="31267"/>
                    <a:pt x="23961" y="31581"/>
                    <a:pt x="23670" y="31703"/>
                  </a:cubicBezTo>
                  <a:cubicBezTo>
                    <a:pt x="23600" y="31412"/>
                    <a:pt x="23792" y="31168"/>
                    <a:pt x="23815" y="30900"/>
                  </a:cubicBezTo>
                  <a:cubicBezTo>
                    <a:pt x="23990" y="30440"/>
                    <a:pt x="23961" y="29934"/>
                    <a:pt x="24304" y="29544"/>
                  </a:cubicBezTo>
                  <a:cubicBezTo>
                    <a:pt x="24979" y="28863"/>
                    <a:pt x="25660" y="28164"/>
                    <a:pt x="26243" y="27361"/>
                  </a:cubicBezTo>
                  <a:cubicBezTo>
                    <a:pt x="26365" y="27262"/>
                    <a:pt x="26487" y="27145"/>
                    <a:pt x="26609" y="27023"/>
                  </a:cubicBezTo>
                  <a:cubicBezTo>
                    <a:pt x="27384" y="26097"/>
                    <a:pt x="28158" y="25201"/>
                    <a:pt x="28909" y="24258"/>
                  </a:cubicBezTo>
                  <a:cubicBezTo>
                    <a:pt x="30632" y="22197"/>
                    <a:pt x="32285" y="20084"/>
                    <a:pt x="33857" y="17901"/>
                  </a:cubicBezTo>
                  <a:cubicBezTo>
                    <a:pt x="34078" y="17633"/>
                    <a:pt x="34323" y="17366"/>
                    <a:pt x="34468" y="17028"/>
                  </a:cubicBezTo>
                  <a:cubicBezTo>
                    <a:pt x="34975" y="16469"/>
                    <a:pt x="35411" y="15864"/>
                    <a:pt x="35801" y="15235"/>
                  </a:cubicBezTo>
                  <a:cubicBezTo>
                    <a:pt x="36214" y="14775"/>
                    <a:pt x="36552" y="14240"/>
                    <a:pt x="36890" y="13727"/>
                  </a:cubicBezTo>
                  <a:cubicBezTo>
                    <a:pt x="37256" y="13198"/>
                    <a:pt x="37693" y="12685"/>
                    <a:pt x="37984" y="12080"/>
                  </a:cubicBezTo>
                  <a:cubicBezTo>
                    <a:pt x="38252" y="11812"/>
                    <a:pt x="38467" y="11498"/>
                    <a:pt x="38636" y="11160"/>
                  </a:cubicBezTo>
                  <a:cubicBezTo>
                    <a:pt x="38881" y="10817"/>
                    <a:pt x="39125" y="10456"/>
                    <a:pt x="39364" y="10089"/>
                  </a:cubicBezTo>
                  <a:cubicBezTo>
                    <a:pt x="39341" y="10089"/>
                    <a:pt x="39317" y="10066"/>
                    <a:pt x="39271" y="10042"/>
                  </a:cubicBezTo>
                  <a:cubicBezTo>
                    <a:pt x="39026" y="10310"/>
                    <a:pt x="38782" y="10578"/>
                    <a:pt x="38543" y="10846"/>
                  </a:cubicBezTo>
                  <a:cubicBezTo>
                    <a:pt x="38200" y="11207"/>
                    <a:pt x="37862" y="11573"/>
                    <a:pt x="37548" y="11958"/>
                  </a:cubicBezTo>
                  <a:cubicBezTo>
                    <a:pt x="35824" y="13873"/>
                    <a:pt x="34177" y="15840"/>
                    <a:pt x="32547" y="17831"/>
                  </a:cubicBezTo>
                  <a:cubicBezTo>
                    <a:pt x="31458" y="19188"/>
                    <a:pt x="30341" y="20521"/>
                    <a:pt x="29299" y="21929"/>
                  </a:cubicBezTo>
                  <a:cubicBezTo>
                    <a:pt x="29083" y="22145"/>
                    <a:pt x="28909" y="22389"/>
                    <a:pt x="28740" y="22657"/>
                  </a:cubicBezTo>
                  <a:cubicBezTo>
                    <a:pt x="28233" y="23263"/>
                    <a:pt x="27774" y="23891"/>
                    <a:pt x="27337" y="24549"/>
                  </a:cubicBezTo>
                  <a:cubicBezTo>
                    <a:pt x="27215" y="24619"/>
                    <a:pt x="27139" y="24718"/>
                    <a:pt x="27093" y="24863"/>
                  </a:cubicBezTo>
                  <a:cubicBezTo>
                    <a:pt x="26994" y="24933"/>
                    <a:pt x="26924" y="25055"/>
                    <a:pt x="26871" y="25178"/>
                  </a:cubicBezTo>
                  <a:cubicBezTo>
                    <a:pt x="26120" y="26150"/>
                    <a:pt x="25416" y="27145"/>
                    <a:pt x="24764" y="28164"/>
                  </a:cubicBezTo>
                  <a:cubicBezTo>
                    <a:pt x="24702" y="28202"/>
                    <a:pt x="24660" y="28240"/>
                    <a:pt x="24592" y="28240"/>
                  </a:cubicBezTo>
                  <a:cubicBezTo>
                    <a:pt x="24577" y="28240"/>
                    <a:pt x="24561" y="28238"/>
                    <a:pt x="24543" y="28234"/>
                  </a:cubicBezTo>
                  <a:cubicBezTo>
                    <a:pt x="24595" y="28065"/>
                    <a:pt x="24642" y="27920"/>
                    <a:pt x="24688" y="27751"/>
                  </a:cubicBezTo>
                  <a:cubicBezTo>
                    <a:pt x="24933" y="27023"/>
                    <a:pt x="25078" y="26243"/>
                    <a:pt x="25393" y="25515"/>
                  </a:cubicBezTo>
                  <a:cubicBezTo>
                    <a:pt x="25882" y="25079"/>
                    <a:pt x="26342" y="24619"/>
                    <a:pt x="26702" y="24089"/>
                  </a:cubicBezTo>
                  <a:cubicBezTo>
                    <a:pt x="27139" y="23722"/>
                    <a:pt x="27483" y="23263"/>
                    <a:pt x="27843" y="22849"/>
                  </a:cubicBezTo>
                  <a:cubicBezTo>
                    <a:pt x="29083" y="21394"/>
                    <a:pt x="30294" y="19915"/>
                    <a:pt x="31435" y="18384"/>
                  </a:cubicBezTo>
                  <a:cubicBezTo>
                    <a:pt x="31918" y="17831"/>
                    <a:pt x="32332" y="17249"/>
                    <a:pt x="32768" y="16638"/>
                  </a:cubicBezTo>
                  <a:cubicBezTo>
                    <a:pt x="33182" y="16131"/>
                    <a:pt x="33566" y="15619"/>
                    <a:pt x="33909" y="15066"/>
                  </a:cubicBezTo>
                  <a:cubicBezTo>
                    <a:pt x="34177" y="14746"/>
                    <a:pt x="34439" y="14432"/>
                    <a:pt x="34614" y="14047"/>
                  </a:cubicBezTo>
                  <a:cubicBezTo>
                    <a:pt x="34707" y="13925"/>
                    <a:pt x="34876" y="13850"/>
                    <a:pt x="34876" y="13657"/>
                  </a:cubicBezTo>
                  <a:cubicBezTo>
                    <a:pt x="35021" y="13390"/>
                    <a:pt x="35266" y="13198"/>
                    <a:pt x="35341" y="12883"/>
                  </a:cubicBezTo>
                  <a:cubicBezTo>
                    <a:pt x="35326" y="12881"/>
                    <a:pt x="35312" y="12880"/>
                    <a:pt x="35299" y="12880"/>
                  </a:cubicBezTo>
                  <a:cubicBezTo>
                    <a:pt x="35111" y="12880"/>
                    <a:pt x="35044" y="13058"/>
                    <a:pt x="34951" y="13145"/>
                  </a:cubicBezTo>
                  <a:cubicBezTo>
                    <a:pt x="33473" y="14822"/>
                    <a:pt x="31994" y="16492"/>
                    <a:pt x="30585" y="18215"/>
                  </a:cubicBezTo>
                  <a:cubicBezTo>
                    <a:pt x="29613" y="19432"/>
                    <a:pt x="28618" y="20620"/>
                    <a:pt x="27721" y="21877"/>
                  </a:cubicBezTo>
                  <a:cubicBezTo>
                    <a:pt x="27453" y="22168"/>
                    <a:pt x="27215" y="22488"/>
                    <a:pt x="27017" y="22826"/>
                  </a:cubicBezTo>
                  <a:cubicBezTo>
                    <a:pt x="26924" y="22948"/>
                    <a:pt x="26825" y="23041"/>
                    <a:pt x="26726" y="23164"/>
                  </a:cubicBezTo>
                  <a:cubicBezTo>
                    <a:pt x="26388" y="23623"/>
                    <a:pt x="26120" y="24136"/>
                    <a:pt x="25707" y="24572"/>
                  </a:cubicBezTo>
                  <a:cubicBezTo>
                    <a:pt x="25829" y="23798"/>
                    <a:pt x="26097" y="23070"/>
                    <a:pt x="26411" y="22366"/>
                  </a:cubicBezTo>
                  <a:cubicBezTo>
                    <a:pt x="26825" y="21999"/>
                    <a:pt x="27162" y="21586"/>
                    <a:pt x="27506" y="21179"/>
                  </a:cubicBezTo>
                  <a:cubicBezTo>
                    <a:pt x="28257" y="20375"/>
                    <a:pt x="28961" y="19525"/>
                    <a:pt x="29666" y="18675"/>
                  </a:cubicBezTo>
                  <a:cubicBezTo>
                    <a:pt x="30999" y="17028"/>
                    <a:pt x="32308" y="15381"/>
                    <a:pt x="33542" y="13681"/>
                  </a:cubicBezTo>
                  <a:cubicBezTo>
                    <a:pt x="34614" y="12301"/>
                    <a:pt x="35656" y="10892"/>
                    <a:pt x="36599" y="9437"/>
                  </a:cubicBezTo>
                  <a:cubicBezTo>
                    <a:pt x="36797" y="9216"/>
                    <a:pt x="36989" y="9000"/>
                    <a:pt x="37059" y="8733"/>
                  </a:cubicBezTo>
                  <a:cubicBezTo>
                    <a:pt x="37256" y="8372"/>
                    <a:pt x="37571" y="8104"/>
                    <a:pt x="37693" y="7714"/>
                  </a:cubicBezTo>
                  <a:lnTo>
                    <a:pt x="37693" y="7714"/>
                  </a:lnTo>
                  <a:cubicBezTo>
                    <a:pt x="37379" y="7737"/>
                    <a:pt x="37303" y="8028"/>
                    <a:pt x="37134" y="8197"/>
                  </a:cubicBezTo>
                  <a:cubicBezTo>
                    <a:pt x="35365" y="10141"/>
                    <a:pt x="33688" y="12156"/>
                    <a:pt x="32041" y="14193"/>
                  </a:cubicBezTo>
                  <a:cubicBezTo>
                    <a:pt x="30975" y="15526"/>
                    <a:pt x="29881" y="16859"/>
                    <a:pt x="28885" y="18268"/>
                  </a:cubicBezTo>
                  <a:cubicBezTo>
                    <a:pt x="28571" y="18629"/>
                    <a:pt x="28280" y="19019"/>
                    <a:pt x="28036" y="19455"/>
                  </a:cubicBezTo>
                  <a:cubicBezTo>
                    <a:pt x="27942" y="19549"/>
                    <a:pt x="27843" y="19671"/>
                    <a:pt x="27744" y="19793"/>
                  </a:cubicBezTo>
                  <a:cubicBezTo>
                    <a:pt x="27483" y="20131"/>
                    <a:pt x="27308" y="20567"/>
                    <a:pt x="26947" y="20835"/>
                  </a:cubicBezTo>
                  <a:cubicBezTo>
                    <a:pt x="26970" y="20742"/>
                    <a:pt x="26970" y="20643"/>
                    <a:pt x="26994" y="20567"/>
                  </a:cubicBezTo>
                  <a:cubicBezTo>
                    <a:pt x="27576" y="18996"/>
                    <a:pt x="28158" y="17418"/>
                    <a:pt x="28816" y="15887"/>
                  </a:cubicBezTo>
                  <a:cubicBezTo>
                    <a:pt x="28885" y="15695"/>
                    <a:pt x="28984" y="15503"/>
                    <a:pt x="29153" y="15381"/>
                  </a:cubicBezTo>
                  <a:cubicBezTo>
                    <a:pt x="29491" y="15113"/>
                    <a:pt x="29735" y="14775"/>
                    <a:pt x="30003" y="14432"/>
                  </a:cubicBezTo>
                  <a:cubicBezTo>
                    <a:pt x="30923" y="13489"/>
                    <a:pt x="31773" y="12447"/>
                    <a:pt x="32599" y="11428"/>
                  </a:cubicBezTo>
                  <a:cubicBezTo>
                    <a:pt x="33810" y="9920"/>
                    <a:pt x="34998" y="8418"/>
                    <a:pt x="36139" y="6864"/>
                  </a:cubicBezTo>
                  <a:cubicBezTo>
                    <a:pt x="36622" y="6259"/>
                    <a:pt x="37111" y="5630"/>
                    <a:pt x="37524" y="4972"/>
                  </a:cubicBezTo>
                  <a:cubicBezTo>
                    <a:pt x="37932" y="4489"/>
                    <a:pt x="38275" y="3977"/>
                    <a:pt x="38613" y="3470"/>
                  </a:cubicBezTo>
                  <a:cubicBezTo>
                    <a:pt x="38881" y="3104"/>
                    <a:pt x="39172" y="2789"/>
                    <a:pt x="39341" y="2376"/>
                  </a:cubicBezTo>
                  <a:cubicBezTo>
                    <a:pt x="39707" y="1893"/>
                    <a:pt x="40068" y="1433"/>
                    <a:pt x="40359" y="897"/>
                  </a:cubicBezTo>
                  <a:cubicBezTo>
                    <a:pt x="40481" y="775"/>
                    <a:pt x="40580" y="659"/>
                    <a:pt x="40627" y="461"/>
                  </a:cubicBezTo>
                  <a:lnTo>
                    <a:pt x="40627" y="461"/>
                  </a:lnTo>
                  <a:cubicBezTo>
                    <a:pt x="40435" y="560"/>
                    <a:pt x="40336" y="682"/>
                    <a:pt x="40260" y="804"/>
                  </a:cubicBezTo>
                  <a:cubicBezTo>
                    <a:pt x="39998" y="1095"/>
                    <a:pt x="39731" y="1386"/>
                    <a:pt x="39486" y="1677"/>
                  </a:cubicBezTo>
                  <a:cubicBezTo>
                    <a:pt x="38881" y="2259"/>
                    <a:pt x="38368" y="2888"/>
                    <a:pt x="37839" y="3517"/>
                  </a:cubicBezTo>
                  <a:cubicBezTo>
                    <a:pt x="36599" y="4972"/>
                    <a:pt x="35365" y="6404"/>
                    <a:pt x="34224" y="7906"/>
                  </a:cubicBezTo>
                  <a:cubicBezTo>
                    <a:pt x="33350" y="8954"/>
                    <a:pt x="32500" y="10019"/>
                    <a:pt x="31726" y="11137"/>
                  </a:cubicBezTo>
                  <a:cubicBezTo>
                    <a:pt x="31528" y="11329"/>
                    <a:pt x="31360" y="11544"/>
                    <a:pt x="31237" y="11766"/>
                  </a:cubicBezTo>
                  <a:cubicBezTo>
                    <a:pt x="31092" y="11934"/>
                    <a:pt x="30975" y="12103"/>
                    <a:pt x="30876" y="12301"/>
                  </a:cubicBezTo>
                  <a:cubicBezTo>
                    <a:pt x="30754" y="12394"/>
                    <a:pt x="30684" y="12493"/>
                    <a:pt x="30632" y="12639"/>
                  </a:cubicBezTo>
                  <a:cubicBezTo>
                    <a:pt x="30510" y="12709"/>
                    <a:pt x="30440" y="12831"/>
                    <a:pt x="30393" y="12953"/>
                  </a:cubicBezTo>
                  <a:cubicBezTo>
                    <a:pt x="30172" y="13174"/>
                    <a:pt x="30073" y="13489"/>
                    <a:pt x="29782" y="13657"/>
                  </a:cubicBezTo>
                  <a:cubicBezTo>
                    <a:pt x="29811" y="13558"/>
                    <a:pt x="29834" y="13436"/>
                    <a:pt x="29881" y="13343"/>
                  </a:cubicBezTo>
                  <a:cubicBezTo>
                    <a:pt x="31022" y="10770"/>
                    <a:pt x="32285" y="8226"/>
                    <a:pt x="33641" y="5752"/>
                  </a:cubicBezTo>
                  <a:cubicBezTo>
                    <a:pt x="34637" y="3953"/>
                    <a:pt x="35725" y="2184"/>
                    <a:pt x="36843" y="437"/>
                  </a:cubicBezTo>
                  <a:cubicBezTo>
                    <a:pt x="36942" y="315"/>
                    <a:pt x="37059" y="222"/>
                    <a:pt x="37035"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rot="9948584" flipH="1">
              <a:off x="8458253" y="2883422"/>
              <a:ext cx="1393901" cy="1509233"/>
            </a:xfrm>
            <a:custGeom>
              <a:avLst/>
              <a:gdLst/>
              <a:ahLst/>
              <a:cxnLst/>
              <a:rect l="l" t="t" r="r" b="b"/>
              <a:pathLst>
                <a:path w="40657" h="44021" extrusionOk="0">
                  <a:moveTo>
                    <a:pt x="19455" y="12976"/>
                  </a:moveTo>
                  <a:lnTo>
                    <a:pt x="19478" y="12999"/>
                  </a:lnTo>
                  <a:cubicBezTo>
                    <a:pt x="19478" y="12999"/>
                    <a:pt x="19455" y="12999"/>
                    <a:pt x="19455" y="12976"/>
                  </a:cubicBezTo>
                  <a:close/>
                  <a:moveTo>
                    <a:pt x="21685" y="13168"/>
                  </a:moveTo>
                  <a:cubicBezTo>
                    <a:pt x="21685" y="13168"/>
                    <a:pt x="21708" y="13168"/>
                    <a:pt x="21708" y="13192"/>
                  </a:cubicBezTo>
                  <a:lnTo>
                    <a:pt x="21685" y="13192"/>
                  </a:lnTo>
                  <a:lnTo>
                    <a:pt x="21685" y="13168"/>
                  </a:lnTo>
                  <a:close/>
                  <a:moveTo>
                    <a:pt x="22465" y="14018"/>
                  </a:moveTo>
                  <a:lnTo>
                    <a:pt x="22488" y="14041"/>
                  </a:lnTo>
                  <a:lnTo>
                    <a:pt x="22465" y="14041"/>
                  </a:lnTo>
                  <a:lnTo>
                    <a:pt x="22465" y="14018"/>
                  </a:lnTo>
                  <a:close/>
                  <a:moveTo>
                    <a:pt x="21525" y="14180"/>
                  </a:moveTo>
                  <a:lnTo>
                    <a:pt x="21525" y="14180"/>
                  </a:lnTo>
                  <a:cubicBezTo>
                    <a:pt x="21528" y="14180"/>
                    <a:pt x="21519" y="14194"/>
                    <a:pt x="21507" y="14194"/>
                  </a:cubicBezTo>
                  <a:cubicBezTo>
                    <a:pt x="21502" y="14194"/>
                    <a:pt x="21498" y="14192"/>
                    <a:pt x="21493" y="14187"/>
                  </a:cubicBezTo>
                  <a:lnTo>
                    <a:pt x="21516" y="14187"/>
                  </a:lnTo>
                  <a:cubicBezTo>
                    <a:pt x="21521" y="14182"/>
                    <a:pt x="21524" y="14180"/>
                    <a:pt x="21525" y="14180"/>
                  </a:cubicBezTo>
                  <a:close/>
                  <a:moveTo>
                    <a:pt x="21737" y="15811"/>
                  </a:moveTo>
                  <a:lnTo>
                    <a:pt x="21737" y="15863"/>
                  </a:lnTo>
                  <a:lnTo>
                    <a:pt x="21708" y="15863"/>
                  </a:lnTo>
                  <a:cubicBezTo>
                    <a:pt x="21737" y="15840"/>
                    <a:pt x="21737" y="15811"/>
                    <a:pt x="21737" y="15811"/>
                  </a:cubicBezTo>
                  <a:close/>
                  <a:moveTo>
                    <a:pt x="13611" y="19449"/>
                  </a:moveTo>
                  <a:cubicBezTo>
                    <a:pt x="13512" y="19572"/>
                    <a:pt x="13389" y="19671"/>
                    <a:pt x="13267" y="19793"/>
                  </a:cubicBezTo>
                  <a:cubicBezTo>
                    <a:pt x="13366" y="19671"/>
                    <a:pt x="13488" y="19572"/>
                    <a:pt x="13611" y="19449"/>
                  </a:cubicBezTo>
                  <a:close/>
                  <a:moveTo>
                    <a:pt x="21202" y="19938"/>
                  </a:moveTo>
                  <a:lnTo>
                    <a:pt x="21202" y="19962"/>
                  </a:lnTo>
                  <a:lnTo>
                    <a:pt x="21178" y="19962"/>
                  </a:lnTo>
                  <a:lnTo>
                    <a:pt x="21202" y="19938"/>
                  </a:lnTo>
                  <a:close/>
                  <a:moveTo>
                    <a:pt x="13028" y="20031"/>
                  </a:moveTo>
                  <a:cubicBezTo>
                    <a:pt x="13028" y="20032"/>
                    <a:pt x="13028" y="20061"/>
                    <a:pt x="13005" y="20061"/>
                  </a:cubicBezTo>
                  <a:cubicBezTo>
                    <a:pt x="13005" y="20061"/>
                    <a:pt x="13005" y="20084"/>
                    <a:pt x="12976" y="20084"/>
                  </a:cubicBezTo>
                  <a:lnTo>
                    <a:pt x="13028" y="20031"/>
                  </a:lnTo>
                  <a:close/>
                  <a:moveTo>
                    <a:pt x="19502" y="20835"/>
                  </a:moveTo>
                  <a:lnTo>
                    <a:pt x="19478" y="20858"/>
                  </a:lnTo>
                  <a:lnTo>
                    <a:pt x="19478" y="20835"/>
                  </a:lnTo>
                  <a:close/>
                  <a:moveTo>
                    <a:pt x="15066" y="26656"/>
                  </a:moveTo>
                  <a:lnTo>
                    <a:pt x="15066" y="26679"/>
                  </a:lnTo>
                  <a:lnTo>
                    <a:pt x="15043" y="26679"/>
                  </a:lnTo>
                  <a:cubicBezTo>
                    <a:pt x="15043" y="26679"/>
                    <a:pt x="15066" y="26679"/>
                    <a:pt x="15066" y="26656"/>
                  </a:cubicBezTo>
                  <a:close/>
                  <a:moveTo>
                    <a:pt x="22849" y="1"/>
                  </a:moveTo>
                  <a:cubicBezTo>
                    <a:pt x="22802" y="1"/>
                    <a:pt x="22756" y="24"/>
                    <a:pt x="22727" y="47"/>
                  </a:cubicBezTo>
                  <a:cubicBezTo>
                    <a:pt x="22610" y="94"/>
                    <a:pt x="22511" y="193"/>
                    <a:pt x="22412" y="268"/>
                  </a:cubicBezTo>
                  <a:cubicBezTo>
                    <a:pt x="22319" y="315"/>
                    <a:pt x="22290" y="385"/>
                    <a:pt x="22244" y="484"/>
                  </a:cubicBezTo>
                  <a:cubicBezTo>
                    <a:pt x="22098" y="653"/>
                    <a:pt x="22028" y="850"/>
                    <a:pt x="22028" y="1066"/>
                  </a:cubicBezTo>
                  <a:cubicBezTo>
                    <a:pt x="21952" y="1892"/>
                    <a:pt x="21883" y="2713"/>
                    <a:pt x="21830" y="3563"/>
                  </a:cubicBezTo>
                  <a:cubicBezTo>
                    <a:pt x="21784" y="3662"/>
                    <a:pt x="21784" y="3784"/>
                    <a:pt x="21784" y="3907"/>
                  </a:cubicBezTo>
                  <a:cubicBezTo>
                    <a:pt x="21784" y="4000"/>
                    <a:pt x="21784" y="4099"/>
                    <a:pt x="21760" y="4198"/>
                  </a:cubicBezTo>
                  <a:cubicBezTo>
                    <a:pt x="21708" y="4291"/>
                    <a:pt x="21737" y="4390"/>
                    <a:pt x="21737" y="4489"/>
                  </a:cubicBezTo>
                  <a:cubicBezTo>
                    <a:pt x="21737" y="4605"/>
                    <a:pt x="21708" y="4704"/>
                    <a:pt x="21708" y="4826"/>
                  </a:cubicBezTo>
                  <a:cubicBezTo>
                    <a:pt x="21661" y="4925"/>
                    <a:pt x="21661" y="5018"/>
                    <a:pt x="21685" y="5117"/>
                  </a:cubicBezTo>
                  <a:cubicBezTo>
                    <a:pt x="21661" y="5240"/>
                    <a:pt x="21661" y="5362"/>
                    <a:pt x="21661" y="5478"/>
                  </a:cubicBezTo>
                  <a:cubicBezTo>
                    <a:pt x="21615" y="5554"/>
                    <a:pt x="21615" y="5653"/>
                    <a:pt x="21615" y="5769"/>
                  </a:cubicBezTo>
                  <a:lnTo>
                    <a:pt x="21615" y="6060"/>
                  </a:lnTo>
                  <a:cubicBezTo>
                    <a:pt x="21615" y="6090"/>
                    <a:pt x="21592" y="6090"/>
                    <a:pt x="21592" y="6113"/>
                  </a:cubicBezTo>
                  <a:cubicBezTo>
                    <a:pt x="21562" y="6183"/>
                    <a:pt x="21562" y="6258"/>
                    <a:pt x="21562" y="6352"/>
                  </a:cubicBezTo>
                  <a:lnTo>
                    <a:pt x="21562" y="6718"/>
                  </a:lnTo>
                  <a:cubicBezTo>
                    <a:pt x="21516" y="6788"/>
                    <a:pt x="21516" y="6887"/>
                    <a:pt x="21516" y="6986"/>
                  </a:cubicBezTo>
                  <a:cubicBezTo>
                    <a:pt x="21493" y="7324"/>
                    <a:pt x="21446" y="7661"/>
                    <a:pt x="21417" y="8005"/>
                  </a:cubicBezTo>
                  <a:cubicBezTo>
                    <a:pt x="21370" y="8535"/>
                    <a:pt x="21347" y="9070"/>
                    <a:pt x="21300" y="9606"/>
                  </a:cubicBezTo>
                  <a:lnTo>
                    <a:pt x="21300" y="9844"/>
                  </a:lnTo>
                  <a:cubicBezTo>
                    <a:pt x="21248" y="9943"/>
                    <a:pt x="21248" y="10042"/>
                    <a:pt x="21248" y="10135"/>
                  </a:cubicBezTo>
                  <a:lnTo>
                    <a:pt x="21248" y="10188"/>
                  </a:lnTo>
                  <a:cubicBezTo>
                    <a:pt x="21248" y="10281"/>
                    <a:pt x="21248" y="10380"/>
                    <a:pt x="21225" y="10502"/>
                  </a:cubicBezTo>
                  <a:cubicBezTo>
                    <a:pt x="21178" y="10572"/>
                    <a:pt x="21202" y="10671"/>
                    <a:pt x="21202" y="10770"/>
                  </a:cubicBezTo>
                  <a:cubicBezTo>
                    <a:pt x="21178" y="11009"/>
                    <a:pt x="21155" y="11230"/>
                    <a:pt x="21126" y="11445"/>
                  </a:cubicBezTo>
                  <a:cubicBezTo>
                    <a:pt x="20910" y="11591"/>
                    <a:pt x="20718" y="11765"/>
                    <a:pt x="20544" y="11934"/>
                  </a:cubicBezTo>
                  <a:cubicBezTo>
                    <a:pt x="20375" y="12027"/>
                    <a:pt x="20253" y="12150"/>
                    <a:pt x="20136" y="12272"/>
                  </a:cubicBezTo>
                  <a:cubicBezTo>
                    <a:pt x="19868" y="12441"/>
                    <a:pt x="19624" y="12609"/>
                    <a:pt x="19432" y="12854"/>
                  </a:cubicBezTo>
                  <a:cubicBezTo>
                    <a:pt x="19263" y="12900"/>
                    <a:pt x="19141" y="13046"/>
                    <a:pt x="18995" y="13168"/>
                  </a:cubicBezTo>
                  <a:cubicBezTo>
                    <a:pt x="18751" y="13366"/>
                    <a:pt x="18506" y="13558"/>
                    <a:pt x="18268" y="13774"/>
                  </a:cubicBezTo>
                  <a:cubicBezTo>
                    <a:pt x="18000" y="13972"/>
                    <a:pt x="17732" y="14187"/>
                    <a:pt x="17464" y="14408"/>
                  </a:cubicBezTo>
                  <a:cubicBezTo>
                    <a:pt x="17295" y="14554"/>
                    <a:pt x="17127" y="14676"/>
                    <a:pt x="16958" y="14821"/>
                  </a:cubicBezTo>
                  <a:cubicBezTo>
                    <a:pt x="16836" y="14891"/>
                    <a:pt x="16713" y="14990"/>
                    <a:pt x="16591" y="15083"/>
                  </a:cubicBezTo>
                  <a:cubicBezTo>
                    <a:pt x="14140" y="17051"/>
                    <a:pt x="11719" y="19013"/>
                    <a:pt x="9291" y="20980"/>
                  </a:cubicBezTo>
                  <a:cubicBezTo>
                    <a:pt x="8249" y="21807"/>
                    <a:pt x="7230" y="22628"/>
                    <a:pt x="6212" y="23454"/>
                  </a:cubicBezTo>
                  <a:cubicBezTo>
                    <a:pt x="6136" y="23501"/>
                    <a:pt x="6066" y="23553"/>
                    <a:pt x="5990" y="23600"/>
                  </a:cubicBezTo>
                  <a:cubicBezTo>
                    <a:pt x="5001" y="24427"/>
                    <a:pt x="3982" y="25224"/>
                    <a:pt x="3010" y="26027"/>
                  </a:cubicBezTo>
                  <a:cubicBezTo>
                    <a:pt x="2527" y="26412"/>
                    <a:pt x="1991" y="26726"/>
                    <a:pt x="1677" y="27308"/>
                  </a:cubicBezTo>
                  <a:cubicBezTo>
                    <a:pt x="1333" y="27745"/>
                    <a:pt x="996" y="28210"/>
                    <a:pt x="658" y="28647"/>
                  </a:cubicBezTo>
                  <a:cubicBezTo>
                    <a:pt x="606" y="28740"/>
                    <a:pt x="536" y="28816"/>
                    <a:pt x="460" y="28909"/>
                  </a:cubicBezTo>
                  <a:cubicBezTo>
                    <a:pt x="390" y="28985"/>
                    <a:pt x="315" y="29054"/>
                    <a:pt x="268" y="29153"/>
                  </a:cubicBezTo>
                  <a:cubicBezTo>
                    <a:pt x="198" y="29229"/>
                    <a:pt x="146" y="29299"/>
                    <a:pt x="123" y="29375"/>
                  </a:cubicBezTo>
                  <a:cubicBezTo>
                    <a:pt x="53" y="29421"/>
                    <a:pt x="0" y="29468"/>
                    <a:pt x="0" y="29543"/>
                  </a:cubicBezTo>
                  <a:cubicBezTo>
                    <a:pt x="146" y="29520"/>
                    <a:pt x="268" y="29468"/>
                    <a:pt x="344" y="29398"/>
                  </a:cubicBezTo>
                  <a:cubicBezTo>
                    <a:pt x="489" y="29346"/>
                    <a:pt x="635" y="29322"/>
                    <a:pt x="728" y="29229"/>
                  </a:cubicBezTo>
                  <a:cubicBezTo>
                    <a:pt x="949" y="29177"/>
                    <a:pt x="1165" y="29084"/>
                    <a:pt x="1363" y="28985"/>
                  </a:cubicBezTo>
                  <a:cubicBezTo>
                    <a:pt x="1916" y="28740"/>
                    <a:pt x="2474" y="28525"/>
                    <a:pt x="3010" y="28303"/>
                  </a:cubicBezTo>
                  <a:lnTo>
                    <a:pt x="3010" y="28303"/>
                  </a:lnTo>
                  <a:cubicBezTo>
                    <a:pt x="3010" y="28501"/>
                    <a:pt x="2841" y="28595"/>
                    <a:pt x="2789" y="28740"/>
                  </a:cubicBezTo>
                  <a:cubicBezTo>
                    <a:pt x="2405" y="29322"/>
                    <a:pt x="2015" y="29904"/>
                    <a:pt x="1654" y="30510"/>
                  </a:cubicBezTo>
                  <a:cubicBezTo>
                    <a:pt x="1555" y="30585"/>
                    <a:pt x="1508" y="30708"/>
                    <a:pt x="1456" y="30830"/>
                  </a:cubicBezTo>
                  <a:cubicBezTo>
                    <a:pt x="1386" y="30923"/>
                    <a:pt x="1287" y="30999"/>
                    <a:pt x="1240" y="31191"/>
                  </a:cubicBezTo>
                  <a:cubicBezTo>
                    <a:pt x="1363" y="31121"/>
                    <a:pt x="1409" y="31069"/>
                    <a:pt x="1456" y="31045"/>
                  </a:cubicBezTo>
                  <a:cubicBezTo>
                    <a:pt x="1578" y="30975"/>
                    <a:pt x="1700" y="30900"/>
                    <a:pt x="1846" y="30830"/>
                  </a:cubicBezTo>
                  <a:cubicBezTo>
                    <a:pt x="1945" y="30778"/>
                    <a:pt x="2061" y="30708"/>
                    <a:pt x="2160" y="30609"/>
                  </a:cubicBezTo>
                  <a:cubicBezTo>
                    <a:pt x="2282" y="30585"/>
                    <a:pt x="2381" y="30562"/>
                    <a:pt x="2474" y="30463"/>
                  </a:cubicBezTo>
                  <a:cubicBezTo>
                    <a:pt x="2987" y="30195"/>
                    <a:pt x="3470" y="29904"/>
                    <a:pt x="3982" y="29637"/>
                  </a:cubicBezTo>
                  <a:lnTo>
                    <a:pt x="3982" y="29637"/>
                  </a:lnTo>
                  <a:cubicBezTo>
                    <a:pt x="3930" y="29980"/>
                    <a:pt x="3738" y="30248"/>
                    <a:pt x="3592" y="30609"/>
                  </a:cubicBezTo>
                  <a:cubicBezTo>
                    <a:pt x="4052" y="30294"/>
                    <a:pt x="4366" y="29904"/>
                    <a:pt x="4780" y="29613"/>
                  </a:cubicBezTo>
                  <a:lnTo>
                    <a:pt x="4780" y="29613"/>
                  </a:lnTo>
                  <a:cubicBezTo>
                    <a:pt x="4803" y="29712"/>
                    <a:pt x="4710" y="29782"/>
                    <a:pt x="4710" y="29858"/>
                  </a:cubicBezTo>
                  <a:cubicBezTo>
                    <a:pt x="4390" y="30440"/>
                    <a:pt x="4075" y="31045"/>
                    <a:pt x="3761" y="31627"/>
                  </a:cubicBezTo>
                  <a:cubicBezTo>
                    <a:pt x="3662" y="31849"/>
                    <a:pt x="3546" y="32041"/>
                    <a:pt x="3447" y="32256"/>
                  </a:cubicBezTo>
                  <a:cubicBezTo>
                    <a:pt x="3400" y="32309"/>
                    <a:pt x="3371" y="32355"/>
                    <a:pt x="3324" y="32454"/>
                  </a:cubicBezTo>
                  <a:cubicBezTo>
                    <a:pt x="3516" y="32355"/>
                    <a:pt x="3639" y="32285"/>
                    <a:pt x="3761" y="32163"/>
                  </a:cubicBezTo>
                  <a:cubicBezTo>
                    <a:pt x="3837" y="32064"/>
                    <a:pt x="3982" y="32087"/>
                    <a:pt x="4029" y="31942"/>
                  </a:cubicBezTo>
                  <a:cubicBezTo>
                    <a:pt x="4198" y="31918"/>
                    <a:pt x="4296" y="31773"/>
                    <a:pt x="4442" y="31703"/>
                  </a:cubicBezTo>
                  <a:cubicBezTo>
                    <a:pt x="4948" y="31360"/>
                    <a:pt x="5437" y="31045"/>
                    <a:pt x="5944" y="30731"/>
                  </a:cubicBezTo>
                  <a:lnTo>
                    <a:pt x="5944" y="30731"/>
                  </a:lnTo>
                  <a:cubicBezTo>
                    <a:pt x="5699" y="31214"/>
                    <a:pt x="5484" y="31703"/>
                    <a:pt x="5240" y="32186"/>
                  </a:cubicBezTo>
                  <a:cubicBezTo>
                    <a:pt x="5437" y="32087"/>
                    <a:pt x="5583" y="31942"/>
                    <a:pt x="5752" y="31796"/>
                  </a:cubicBezTo>
                  <a:cubicBezTo>
                    <a:pt x="6020" y="31581"/>
                    <a:pt x="6235" y="31313"/>
                    <a:pt x="6526" y="31144"/>
                  </a:cubicBezTo>
                  <a:lnTo>
                    <a:pt x="6526" y="31144"/>
                  </a:lnTo>
                  <a:cubicBezTo>
                    <a:pt x="6503" y="31237"/>
                    <a:pt x="6479" y="31313"/>
                    <a:pt x="6456" y="31412"/>
                  </a:cubicBezTo>
                  <a:cubicBezTo>
                    <a:pt x="6165" y="32087"/>
                    <a:pt x="5897" y="32768"/>
                    <a:pt x="5606" y="33420"/>
                  </a:cubicBezTo>
                  <a:cubicBezTo>
                    <a:pt x="5531" y="33543"/>
                    <a:pt x="5484" y="33665"/>
                    <a:pt x="5461" y="33810"/>
                  </a:cubicBezTo>
                  <a:cubicBezTo>
                    <a:pt x="5385" y="33886"/>
                    <a:pt x="5338" y="33979"/>
                    <a:pt x="5362" y="34055"/>
                  </a:cubicBezTo>
                  <a:cubicBezTo>
                    <a:pt x="5370" y="34107"/>
                    <a:pt x="5382" y="34125"/>
                    <a:pt x="5396" y="34125"/>
                  </a:cubicBezTo>
                  <a:cubicBezTo>
                    <a:pt x="5419" y="34125"/>
                    <a:pt x="5446" y="34070"/>
                    <a:pt x="5461" y="34055"/>
                  </a:cubicBezTo>
                  <a:cubicBezTo>
                    <a:pt x="5583" y="34003"/>
                    <a:pt x="5653" y="33933"/>
                    <a:pt x="5729" y="33834"/>
                  </a:cubicBezTo>
                  <a:cubicBezTo>
                    <a:pt x="5822" y="33688"/>
                    <a:pt x="6043" y="33665"/>
                    <a:pt x="6113" y="33496"/>
                  </a:cubicBezTo>
                  <a:cubicBezTo>
                    <a:pt x="6188" y="33496"/>
                    <a:pt x="6235" y="33449"/>
                    <a:pt x="6258" y="33397"/>
                  </a:cubicBezTo>
                  <a:cubicBezTo>
                    <a:pt x="6357" y="33327"/>
                    <a:pt x="6456" y="33275"/>
                    <a:pt x="6526" y="33158"/>
                  </a:cubicBezTo>
                  <a:cubicBezTo>
                    <a:pt x="6648" y="33083"/>
                    <a:pt x="6771" y="32984"/>
                    <a:pt x="6893" y="32891"/>
                  </a:cubicBezTo>
                  <a:cubicBezTo>
                    <a:pt x="7131" y="32722"/>
                    <a:pt x="7329" y="32477"/>
                    <a:pt x="7591" y="32355"/>
                  </a:cubicBezTo>
                  <a:lnTo>
                    <a:pt x="7591" y="32355"/>
                  </a:lnTo>
                  <a:cubicBezTo>
                    <a:pt x="7568" y="32402"/>
                    <a:pt x="7568" y="32477"/>
                    <a:pt x="7545" y="32524"/>
                  </a:cubicBezTo>
                  <a:cubicBezTo>
                    <a:pt x="7108" y="33182"/>
                    <a:pt x="6672" y="33834"/>
                    <a:pt x="6258" y="34491"/>
                  </a:cubicBezTo>
                  <a:cubicBezTo>
                    <a:pt x="6212" y="34538"/>
                    <a:pt x="6165" y="34561"/>
                    <a:pt x="6165" y="34637"/>
                  </a:cubicBezTo>
                  <a:cubicBezTo>
                    <a:pt x="6235" y="34637"/>
                    <a:pt x="6282" y="34614"/>
                    <a:pt x="6311" y="34561"/>
                  </a:cubicBezTo>
                  <a:cubicBezTo>
                    <a:pt x="6648" y="34416"/>
                    <a:pt x="6916" y="34148"/>
                    <a:pt x="7277" y="34078"/>
                  </a:cubicBezTo>
                  <a:lnTo>
                    <a:pt x="7277" y="34078"/>
                  </a:lnTo>
                  <a:cubicBezTo>
                    <a:pt x="7300" y="34247"/>
                    <a:pt x="7184" y="34393"/>
                    <a:pt x="7184" y="34561"/>
                  </a:cubicBezTo>
                  <a:cubicBezTo>
                    <a:pt x="6916" y="35196"/>
                    <a:pt x="6718" y="35871"/>
                    <a:pt x="6503" y="36529"/>
                  </a:cubicBezTo>
                  <a:cubicBezTo>
                    <a:pt x="6479" y="36651"/>
                    <a:pt x="6427" y="36768"/>
                    <a:pt x="6381" y="36913"/>
                  </a:cubicBezTo>
                  <a:cubicBezTo>
                    <a:pt x="6357" y="36966"/>
                    <a:pt x="6357" y="37012"/>
                    <a:pt x="6334" y="37059"/>
                  </a:cubicBezTo>
                  <a:cubicBezTo>
                    <a:pt x="6311" y="37158"/>
                    <a:pt x="6258" y="37233"/>
                    <a:pt x="6235" y="37326"/>
                  </a:cubicBezTo>
                  <a:lnTo>
                    <a:pt x="6235" y="37379"/>
                  </a:lnTo>
                  <a:lnTo>
                    <a:pt x="6258" y="37379"/>
                  </a:lnTo>
                  <a:cubicBezTo>
                    <a:pt x="6404" y="37379"/>
                    <a:pt x="6456" y="37257"/>
                    <a:pt x="6526" y="37181"/>
                  </a:cubicBezTo>
                  <a:cubicBezTo>
                    <a:pt x="6573" y="37134"/>
                    <a:pt x="6648" y="37059"/>
                    <a:pt x="6695" y="37012"/>
                  </a:cubicBezTo>
                  <a:cubicBezTo>
                    <a:pt x="6718" y="36989"/>
                    <a:pt x="6771" y="36942"/>
                    <a:pt x="6794" y="36913"/>
                  </a:cubicBezTo>
                  <a:cubicBezTo>
                    <a:pt x="6893" y="36820"/>
                    <a:pt x="6986" y="36744"/>
                    <a:pt x="7062" y="36651"/>
                  </a:cubicBezTo>
                  <a:cubicBezTo>
                    <a:pt x="7184" y="36576"/>
                    <a:pt x="7277" y="36477"/>
                    <a:pt x="7376" y="36360"/>
                  </a:cubicBezTo>
                  <a:cubicBezTo>
                    <a:pt x="7644" y="36116"/>
                    <a:pt x="7912" y="35848"/>
                    <a:pt x="8203" y="35580"/>
                  </a:cubicBezTo>
                  <a:cubicBezTo>
                    <a:pt x="8348" y="35458"/>
                    <a:pt x="8441" y="35266"/>
                    <a:pt x="8662" y="35196"/>
                  </a:cubicBezTo>
                  <a:lnTo>
                    <a:pt x="8662" y="35196"/>
                  </a:lnTo>
                  <a:cubicBezTo>
                    <a:pt x="8639" y="35580"/>
                    <a:pt x="8540" y="35947"/>
                    <a:pt x="8494" y="36360"/>
                  </a:cubicBezTo>
                  <a:cubicBezTo>
                    <a:pt x="8808" y="36040"/>
                    <a:pt x="9122" y="35726"/>
                    <a:pt x="9413" y="35435"/>
                  </a:cubicBezTo>
                  <a:lnTo>
                    <a:pt x="9413" y="35435"/>
                  </a:lnTo>
                  <a:cubicBezTo>
                    <a:pt x="9483" y="35632"/>
                    <a:pt x="9314" y="35801"/>
                    <a:pt x="9367" y="35993"/>
                  </a:cubicBezTo>
                  <a:cubicBezTo>
                    <a:pt x="9169" y="36651"/>
                    <a:pt x="9047" y="37303"/>
                    <a:pt x="8878" y="37961"/>
                  </a:cubicBezTo>
                  <a:cubicBezTo>
                    <a:pt x="8855" y="38130"/>
                    <a:pt x="8808" y="38299"/>
                    <a:pt x="8785" y="38444"/>
                  </a:cubicBezTo>
                  <a:cubicBezTo>
                    <a:pt x="8732" y="38613"/>
                    <a:pt x="8709" y="38758"/>
                    <a:pt x="8662" y="38904"/>
                  </a:cubicBezTo>
                  <a:cubicBezTo>
                    <a:pt x="8686" y="38927"/>
                    <a:pt x="8709" y="38927"/>
                    <a:pt x="8709" y="38927"/>
                  </a:cubicBezTo>
                  <a:cubicBezTo>
                    <a:pt x="8756" y="38881"/>
                    <a:pt x="8785" y="38834"/>
                    <a:pt x="8831" y="38782"/>
                  </a:cubicBezTo>
                  <a:cubicBezTo>
                    <a:pt x="8977" y="38712"/>
                    <a:pt x="9047" y="38590"/>
                    <a:pt x="9122" y="38444"/>
                  </a:cubicBezTo>
                  <a:cubicBezTo>
                    <a:pt x="9192" y="38368"/>
                    <a:pt x="9268" y="38299"/>
                    <a:pt x="9291" y="38200"/>
                  </a:cubicBezTo>
                  <a:cubicBezTo>
                    <a:pt x="9338" y="38153"/>
                    <a:pt x="9367" y="38130"/>
                    <a:pt x="9413" y="38077"/>
                  </a:cubicBezTo>
                  <a:cubicBezTo>
                    <a:pt x="9483" y="38031"/>
                    <a:pt x="9582" y="37984"/>
                    <a:pt x="9629" y="37885"/>
                  </a:cubicBezTo>
                  <a:cubicBezTo>
                    <a:pt x="10019" y="37425"/>
                    <a:pt x="10409" y="36989"/>
                    <a:pt x="10822" y="36529"/>
                  </a:cubicBezTo>
                  <a:cubicBezTo>
                    <a:pt x="10822" y="36552"/>
                    <a:pt x="10845" y="36552"/>
                    <a:pt x="10869" y="36552"/>
                  </a:cubicBezTo>
                  <a:cubicBezTo>
                    <a:pt x="10700" y="37134"/>
                    <a:pt x="10531" y="37740"/>
                    <a:pt x="10356" y="38322"/>
                  </a:cubicBezTo>
                  <a:cubicBezTo>
                    <a:pt x="10677" y="38077"/>
                    <a:pt x="10845" y="37740"/>
                    <a:pt x="11113" y="37495"/>
                  </a:cubicBezTo>
                  <a:lnTo>
                    <a:pt x="11113" y="37495"/>
                  </a:lnTo>
                  <a:cubicBezTo>
                    <a:pt x="11084" y="37693"/>
                    <a:pt x="11061" y="37885"/>
                    <a:pt x="11061" y="38077"/>
                  </a:cubicBezTo>
                  <a:cubicBezTo>
                    <a:pt x="11038" y="38106"/>
                    <a:pt x="11014" y="38130"/>
                    <a:pt x="11014" y="38153"/>
                  </a:cubicBezTo>
                  <a:cubicBezTo>
                    <a:pt x="10915" y="38805"/>
                    <a:pt x="10845" y="39463"/>
                    <a:pt x="10746" y="40115"/>
                  </a:cubicBezTo>
                  <a:cubicBezTo>
                    <a:pt x="10723" y="40336"/>
                    <a:pt x="10700" y="40551"/>
                    <a:pt x="10648" y="40796"/>
                  </a:cubicBezTo>
                  <a:cubicBezTo>
                    <a:pt x="10624" y="40941"/>
                    <a:pt x="10624" y="41110"/>
                    <a:pt x="10578" y="41279"/>
                  </a:cubicBezTo>
                  <a:cubicBezTo>
                    <a:pt x="10723" y="41233"/>
                    <a:pt x="10746" y="41110"/>
                    <a:pt x="10793" y="41017"/>
                  </a:cubicBezTo>
                  <a:cubicBezTo>
                    <a:pt x="10939" y="40918"/>
                    <a:pt x="11014" y="40773"/>
                    <a:pt x="11113" y="40627"/>
                  </a:cubicBezTo>
                  <a:cubicBezTo>
                    <a:pt x="11137" y="40581"/>
                    <a:pt x="11183" y="40505"/>
                    <a:pt x="11230" y="40435"/>
                  </a:cubicBezTo>
                  <a:cubicBezTo>
                    <a:pt x="11375" y="40313"/>
                    <a:pt x="11497" y="40144"/>
                    <a:pt x="11596" y="39946"/>
                  </a:cubicBezTo>
                  <a:cubicBezTo>
                    <a:pt x="11986" y="39486"/>
                    <a:pt x="12301" y="38951"/>
                    <a:pt x="12737" y="38491"/>
                  </a:cubicBezTo>
                  <a:lnTo>
                    <a:pt x="12737" y="38491"/>
                  </a:lnTo>
                  <a:cubicBezTo>
                    <a:pt x="12685" y="38857"/>
                    <a:pt x="12638" y="39242"/>
                    <a:pt x="12592" y="39608"/>
                  </a:cubicBezTo>
                  <a:cubicBezTo>
                    <a:pt x="12539" y="39707"/>
                    <a:pt x="12539" y="39777"/>
                    <a:pt x="12569" y="39876"/>
                  </a:cubicBezTo>
                  <a:cubicBezTo>
                    <a:pt x="12569" y="39894"/>
                    <a:pt x="12572" y="39902"/>
                    <a:pt x="12577" y="39902"/>
                  </a:cubicBezTo>
                  <a:cubicBezTo>
                    <a:pt x="12586" y="39902"/>
                    <a:pt x="12601" y="39882"/>
                    <a:pt x="12615" y="39853"/>
                  </a:cubicBezTo>
                  <a:cubicBezTo>
                    <a:pt x="12883" y="39533"/>
                    <a:pt x="13151" y="39195"/>
                    <a:pt x="13413" y="38881"/>
                  </a:cubicBezTo>
                  <a:cubicBezTo>
                    <a:pt x="13488" y="38980"/>
                    <a:pt x="13413" y="39073"/>
                    <a:pt x="13465" y="39172"/>
                  </a:cubicBezTo>
                  <a:cubicBezTo>
                    <a:pt x="13389" y="39271"/>
                    <a:pt x="13413" y="39364"/>
                    <a:pt x="13413" y="39463"/>
                  </a:cubicBezTo>
                  <a:lnTo>
                    <a:pt x="13413" y="40045"/>
                  </a:lnTo>
                  <a:cubicBezTo>
                    <a:pt x="13343" y="40674"/>
                    <a:pt x="13366" y="41279"/>
                    <a:pt x="13319" y="41914"/>
                  </a:cubicBezTo>
                  <a:lnTo>
                    <a:pt x="13319" y="42181"/>
                  </a:lnTo>
                  <a:cubicBezTo>
                    <a:pt x="13319" y="42350"/>
                    <a:pt x="13267" y="42542"/>
                    <a:pt x="13319" y="42711"/>
                  </a:cubicBezTo>
                  <a:cubicBezTo>
                    <a:pt x="13442" y="42641"/>
                    <a:pt x="13465" y="42542"/>
                    <a:pt x="13465" y="42443"/>
                  </a:cubicBezTo>
                  <a:cubicBezTo>
                    <a:pt x="13587" y="42397"/>
                    <a:pt x="13587" y="42298"/>
                    <a:pt x="13611" y="42205"/>
                  </a:cubicBezTo>
                  <a:cubicBezTo>
                    <a:pt x="13756" y="42082"/>
                    <a:pt x="13826" y="41937"/>
                    <a:pt x="13902" y="41768"/>
                  </a:cubicBezTo>
                  <a:cubicBezTo>
                    <a:pt x="13971" y="41646"/>
                    <a:pt x="14047" y="41500"/>
                    <a:pt x="14140" y="41378"/>
                  </a:cubicBezTo>
                  <a:cubicBezTo>
                    <a:pt x="14460" y="40842"/>
                    <a:pt x="14775" y="40313"/>
                    <a:pt x="15112" y="39754"/>
                  </a:cubicBezTo>
                  <a:lnTo>
                    <a:pt x="15112" y="40022"/>
                  </a:lnTo>
                  <a:cubicBezTo>
                    <a:pt x="15089" y="40458"/>
                    <a:pt x="15043" y="40918"/>
                    <a:pt x="14990" y="41355"/>
                  </a:cubicBezTo>
                  <a:lnTo>
                    <a:pt x="15043" y="41355"/>
                  </a:lnTo>
                  <a:cubicBezTo>
                    <a:pt x="15281" y="40773"/>
                    <a:pt x="15526" y="40191"/>
                    <a:pt x="15770" y="39632"/>
                  </a:cubicBezTo>
                  <a:cubicBezTo>
                    <a:pt x="15840" y="39853"/>
                    <a:pt x="15770" y="40092"/>
                    <a:pt x="15817" y="40313"/>
                  </a:cubicBezTo>
                  <a:cubicBezTo>
                    <a:pt x="15840" y="40627"/>
                    <a:pt x="15840" y="40918"/>
                    <a:pt x="15863" y="41233"/>
                  </a:cubicBezTo>
                  <a:cubicBezTo>
                    <a:pt x="15863" y="41570"/>
                    <a:pt x="15817" y="41937"/>
                    <a:pt x="15916" y="42298"/>
                  </a:cubicBezTo>
                  <a:lnTo>
                    <a:pt x="15916" y="42711"/>
                  </a:lnTo>
                  <a:lnTo>
                    <a:pt x="15916" y="42880"/>
                  </a:lnTo>
                  <a:lnTo>
                    <a:pt x="15916" y="43025"/>
                  </a:lnTo>
                  <a:lnTo>
                    <a:pt x="15916" y="43392"/>
                  </a:lnTo>
                  <a:cubicBezTo>
                    <a:pt x="15916" y="43425"/>
                    <a:pt x="15921" y="43442"/>
                    <a:pt x="15935" y="43442"/>
                  </a:cubicBezTo>
                  <a:cubicBezTo>
                    <a:pt x="15952" y="43442"/>
                    <a:pt x="15982" y="43419"/>
                    <a:pt x="16032" y="43369"/>
                  </a:cubicBezTo>
                  <a:cubicBezTo>
                    <a:pt x="16131" y="43293"/>
                    <a:pt x="16131" y="43148"/>
                    <a:pt x="16178" y="43055"/>
                  </a:cubicBezTo>
                  <a:cubicBezTo>
                    <a:pt x="16253" y="43002"/>
                    <a:pt x="16277" y="42932"/>
                    <a:pt x="16300" y="42833"/>
                  </a:cubicBezTo>
                  <a:cubicBezTo>
                    <a:pt x="16376" y="42711"/>
                    <a:pt x="16446" y="42589"/>
                    <a:pt x="16498" y="42443"/>
                  </a:cubicBezTo>
                  <a:cubicBezTo>
                    <a:pt x="16568" y="42350"/>
                    <a:pt x="16614" y="42251"/>
                    <a:pt x="16643" y="42129"/>
                  </a:cubicBezTo>
                  <a:cubicBezTo>
                    <a:pt x="16760" y="41914"/>
                    <a:pt x="16882" y="41716"/>
                    <a:pt x="17004" y="41477"/>
                  </a:cubicBezTo>
                  <a:cubicBezTo>
                    <a:pt x="17127" y="41745"/>
                    <a:pt x="17249" y="41983"/>
                    <a:pt x="17418" y="42298"/>
                  </a:cubicBezTo>
                  <a:cubicBezTo>
                    <a:pt x="17540" y="41570"/>
                    <a:pt x="17662" y="40918"/>
                    <a:pt x="17779" y="40260"/>
                  </a:cubicBezTo>
                  <a:cubicBezTo>
                    <a:pt x="17878" y="40458"/>
                    <a:pt x="17878" y="40674"/>
                    <a:pt x="17901" y="40895"/>
                  </a:cubicBezTo>
                  <a:cubicBezTo>
                    <a:pt x="17924" y="41233"/>
                    <a:pt x="17953" y="41570"/>
                    <a:pt x="18000" y="41890"/>
                  </a:cubicBezTo>
                  <a:cubicBezTo>
                    <a:pt x="18070" y="42298"/>
                    <a:pt x="18046" y="42688"/>
                    <a:pt x="18145" y="43078"/>
                  </a:cubicBezTo>
                  <a:cubicBezTo>
                    <a:pt x="18169" y="43247"/>
                    <a:pt x="18122" y="43415"/>
                    <a:pt x="18192" y="43584"/>
                  </a:cubicBezTo>
                  <a:cubicBezTo>
                    <a:pt x="18192" y="43608"/>
                    <a:pt x="18215" y="43637"/>
                    <a:pt x="18215" y="43683"/>
                  </a:cubicBezTo>
                  <a:lnTo>
                    <a:pt x="18215" y="43829"/>
                  </a:lnTo>
                  <a:cubicBezTo>
                    <a:pt x="18215" y="43899"/>
                    <a:pt x="18169" y="43974"/>
                    <a:pt x="18268" y="44021"/>
                  </a:cubicBezTo>
                  <a:cubicBezTo>
                    <a:pt x="18291" y="44021"/>
                    <a:pt x="18291" y="43974"/>
                    <a:pt x="18291" y="43951"/>
                  </a:cubicBezTo>
                  <a:cubicBezTo>
                    <a:pt x="18314" y="43899"/>
                    <a:pt x="18314" y="43875"/>
                    <a:pt x="18314" y="43852"/>
                  </a:cubicBezTo>
                  <a:cubicBezTo>
                    <a:pt x="18436" y="43730"/>
                    <a:pt x="18460" y="43561"/>
                    <a:pt x="18506" y="43415"/>
                  </a:cubicBezTo>
                  <a:cubicBezTo>
                    <a:pt x="18582" y="43223"/>
                    <a:pt x="18652" y="43055"/>
                    <a:pt x="18727" y="42880"/>
                  </a:cubicBezTo>
                  <a:cubicBezTo>
                    <a:pt x="18774" y="42787"/>
                    <a:pt x="18797" y="42688"/>
                    <a:pt x="18826" y="42618"/>
                  </a:cubicBezTo>
                  <a:cubicBezTo>
                    <a:pt x="19088" y="41983"/>
                    <a:pt x="19356" y="41331"/>
                    <a:pt x="19647" y="40627"/>
                  </a:cubicBezTo>
                  <a:cubicBezTo>
                    <a:pt x="19769" y="41378"/>
                    <a:pt x="19892" y="42059"/>
                    <a:pt x="20014" y="42711"/>
                  </a:cubicBezTo>
                  <a:cubicBezTo>
                    <a:pt x="20014" y="42810"/>
                    <a:pt x="20037" y="42880"/>
                    <a:pt x="20107" y="42979"/>
                  </a:cubicBezTo>
                  <a:lnTo>
                    <a:pt x="20107" y="42810"/>
                  </a:lnTo>
                  <a:cubicBezTo>
                    <a:pt x="20183" y="41960"/>
                    <a:pt x="20229" y="41087"/>
                    <a:pt x="20305" y="40214"/>
                  </a:cubicBezTo>
                  <a:cubicBezTo>
                    <a:pt x="20328" y="40191"/>
                    <a:pt x="20352" y="40144"/>
                    <a:pt x="20375" y="40115"/>
                  </a:cubicBezTo>
                  <a:cubicBezTo>
                    <a:pt x="20398" y="40237"/>
                    <a:pt x="20427" y="40383"/>
                    <a:pt x="20451" y="40528"/>
                  </a:cubicBezTo>
                  <a:cubicBezTo>
                    <a:pt x="20474" y="40604"/>
                    <a:pt x="20474" y="40650"/>
                    <a:pt x="20497" y="40726"/>
                  </a:cubicBezTo>
                  <a:cubicBezTo>
                    <a:pt x="20619" y="41355"/>
                    <a:pt x="20742" y="41983"/>
                    <a:pt x="20887" y="42618"/>
                  </a:cubicBezTo>
                  <a:cubicBezTo>
                    <a:pt x="20864" y="42787"/>
                    <a:pt x="20934" y="42979"/>
                    <a:pt x="20980" y="43148"/>
                  </a:cubicBezTo>
                  <a:cubicBezTo>
                    <a:pt x="20980" y="43317"/>
                    <a:pt x="21009" y="43491"/>
                    <a:pt x="21103" y="43683"/>
                  </a:cubicBezTo>
                  <a:cubicBezTo>
                    <a:pt x="21126" y="43584"/>
                    <a:pt x="21155" y="43514"/>
                    <a:pt x="21178" y="43462"/>
                  </a:cubicBezTo>
                  <a:cubicBezTo>
                    <a:pt x="21202" y="43346"/>
                    <a:pt x="21248" y="43223"/>
                    <a:pt x="21271" y="43078"/>
                  </a:cubicBezTo>
                  <a:cubicBezTo>
                    <a:pt x="21347" y="42909"/>
                    <a:pt x="21394" y="42734"/>
                    <a:pt x="21446" y="42542"/>
                  </a:cubicBezTo>
                  <a:cubicBezTo>
                    <a:pt x="21469" y="42420"/>
                    <a:pt x="21516" y="42298"/>
                    <a:pt x="21539" y="42181"/>
                  </a:cubicBezTo>
                  <a:cubicBezTo>
                    <a:pt x="21737" y="41547"/>
                    <a:pt x="21929" y="40941"/>
                    <a:pt x="22121" y="40313"/>
                  </a:cubicBezTo>
                  <a:cubicBezTo>
                    <a:pt x="22145" y="40313"/>
                    <a:pt x="22174" y="40313"/>
                    <a:pt x="22197" y="40336"/>
                  </a:cubicBezTo>
                  <a:cubicBezTo>
                    <a:pt x="22319" y="41454"/>
                    <a:pt x="22465" y="42542"/>
                    <a:pt x="22581" y="43660"/>
                  </a:cubicBezTo>
                  <a:lnTo>
                    <a:pt x="22610" y="43660"/>
                  </a:lnTo>
                  <a:cubicBezTo>
                    <a:pt x="22727" y="42519"/>
                    <a:pt x="22849" y="41401"/>
                    <a:pt x="22971" y="40260"/>
                  </a:cubicBezTo>
                  <a:cubicBezTo>
                    <a:pt x="22989" y="40260"/>
                    <a:pt x="22993" y="40179"/>
                    <a:pt x="23016" y="40179"/>
                  </a:cubicBezTo>
                  <a:cubicBezTo>
                    <a:pt x="23024" y="40179"/>
                    <a:pt x="23034" y="40189"/>
                    <a:pt x="23047" y="40214"/>
                  </a:cubicBezTo>
                  <a:cubicBezTo>
                    <a:pt x="23117" y="40359"/>
                    <a:pt x="23140" y="40505"/>
                    <a:pt x="23163" y="40627"/>
                  </a:cubicBezTo>
                  <a:cubicBezTo>
                    <a:pt x="23431" y="41500"/>
                    <a:pt x="23652" y="42397"/>
                    <a:pt x="23967" y="43247"/>
                  </a:cubicBezTo>
                  <a:cubicBezTo>
                    <a:pt x="23967" y="43439"/>
                    <a:pt x="24036" y="43608"/>
                    <a:pt x="24135" y="43806"/>
                  </a:cubicBezTo>
                  <a:cubicBezTo>
                    <a:pt x="24159" y="43660"/>
                    <a:pt x="24182" y="43561"/>
                    <a:pt x="24211" y="43462"/>
                  </a:cubicBezTo>
                  <a:cubicBezTo>
                    <a:pt x="24234" y="43293"/>
                    <a:pt x="24304" y="43148"/>
                    <a:pt x="24281" y="42979"/>
                  </a:cubicBezTo>
                  <a:cubicBezTo>
                    <a:pt x="24328" y="42763"/>
                    <a:pt x="24427" y="42566"/>
                    <a:pt x="24427" y="42350"/>
                  </a:cubicBezTo>
                  <a:cubicBezTo>
                    <a:pt x="24450" y="42228"/>
                    <a:pt x="24525" y="42129"/>
                    <a:pt x="24473" y="42007"/>
                  </a:cubicBezTo>
                  <a:cubicBezTo>
                    <a:pt x="24619" y="41425"/>
                    <a:pt x="24741" y="40842"/>
                    <a:pt x="24886" y="40191"/>
                  </a:cubicBezTo>
                  <a:cubicBezTo>
                    <a:pt x="25055" y="40627"/>
                    <a:pt x="25201" y="41017"/>
                    <a:pt x="25346" y="41401"/>
                  </a:cubicBezTo>
                  <a:lnTo>
                    <a:pt x="25346" y="39195"/>
                  </a:lnTo>
                  <a:cubicBezTo>
                    <a:pt x="25422" y="39364"/>
                    <a:pt x="25492" y="39509"/>
                    <a:pt x="25567" y="39678"/>
                  </a:cubicBezTo>
                  <a:cubicBezTo>
                    <a:pt x="25812" y="40289"/>
                    <a:pt x="26027" y="40941"/>
                    <a:pt x="26318" y="41547"/>
                  </a:cubicBezTo>
                  <a:cubicBezTo>
                    <a:pt x="26318" y="41692"/>
                    <a:pt x="26394" y="41838"/>
                    <a:pt x="26464" y="41960"/>
                  </a:cubicBezTo>
                  <a:cubicBezTo>
                    <a:pt x="26540" y="42181"/>
                    <a:pt x="26610" y="42373"/>
                    <a:pt x="26708" y="42589"/>
                  </a:cubicBezTo>
                  <a:cubicBezTo>
                    <a:pt x="26718" y="42631"/>
                    <a:pt x="26732" y="42651"/>
                    <a:pt x="26745" y="42651"/>
                  </a:cubicBezTo>
                  <a:cubicBezTo>
                    <a:pt x="26763" y="42651"/>
                    <a:pt x="26778" y="42613"/>
                    <a:pt x="26778" y="42542"/>
                  </a:cubicBezTo>
                  <a:cubicBezTo>
                    <a:pt x="26802" y="42397"/>
                    <a:pt x="26802" y="42228"/>
                    <a:pt x="26831" y="42082"/>
                  </a:cubicBezTo>
                  <a:cubicBezTo>
                    <a:pt x="26854" y="41914"/>
                    <a:pt x="26877" y="41745"/>
                    <a:pt x="26877" y="41599"/>
                  </a:cubicBezTo>
                  <a:cubicBezTo>
                    <a:pt x="26877" y="41425"/>
                    <a:pt x="26976" y="41279"/>
                    <a:pt x="26924" y="41110"/>
                  </a:cubicBezTo>
                  <a:cubicBezTo>
                    <a:pt x="26976" y="40819"/>
                    <a:pt x="27000" y="40505"/>
                    <a:pt x="27046" y="40191"/>
                  </a:cubicBezTo>
                  <a:cubicBezTo>
                    <a:pt x="27168" y="39463"/>
                    <a:pt x="27168" y="38712"/>
                    <a:pt x="27168" y="37984"/>
                  </a:cubicBezTo>
                  <a:cubicBezTo>
                    <a:pt x="27529" y="38712"/>
                    <a:pt x="27873" y="39440"/>
                    <a:pt x="28234" y="40167"/>
                  </a:cubicBezTo>
                  <a:cubicBezTo>
                    <a:pt x="28309" y="40336"/>
                    <a:pt x="28379" y="40528"/>
                    <a:pt x="28501" y="40697"/>
                  </a:cubicBezTo>
                  <a:cubicBezTo>
                    <a:pt x="28525" y="40842"/>
                    <a:pt x="28600" y="40988"/>
                    <a:pt x="28694" y="41134"/>
                  </a:cubicBezTo>
                  <a:lnTo>
                    <a:pt x="28746" y="41186"/>
                  </a:lnTo>
                  <a:lnTo>
                    <a:pt x="28746" y="41163"/>
                  </a:lnTo>
                  <a:cubicBezTo>
                    <a:pt x="28769" y="40965"/>
                    <a:pt x="28769" y="40796"/>
                    <a:pt x="28769" y="40604"/>
                  </a:cubicBezTo>
                  <a:lnTo>
                    <a:pt x="28769" y="40581"/>
                  </a:lnTo>
                  <a:cubicBezTo>
                    <a:pt x="28816" y="40458"/>
                    <a:pt x="28816" y="40336"/>
                    <a:pt x="28792" y="40214"/>
                  </a:cubicBezTo>
                  <a:lnTo>
                    <a:pt x="28792" y="40045"/>
                  </a:lnTo>
                  <a:lnTo>
                    <a:pt x="28792" y="39824"/>
                  </a:lnTo>
                  <a:cubicBezTo>
                    <a:pt x="28839" y="39172"/>
                    <a:pt x="28868" y="38491"/>
                    <a:pt x="28915" y="37786"/>
                  </a:cubicBezTo>
                  <a:cubicBezTo>
                    <a:pt x="29130" y="37932"/>
                    <a:pt x="29305" y="38054"/>
                    <a:pt x="29543" y="38200"/>
                  </a:cubicBezTo>
                  <a:cubicBezTo>
                    <a:pt x="29421" y="37763"/>
                    <a:pt x="29328" y="37379"/>
                    <a:pt x="29252" y="37012"/>
                  </a:cubicBezTo>
                  <a:cubicBezTo>
                    <a:pt x="29229" y="36890"/>
                    <a:pt x="29130" y="36797"/>
                    <a:pt x="29229" y="36674"/>
                  </a:cubicBezTo>
                  <a:lnTo>
                    <a:pt x="29229" y="36674"/>
                  </a:lnTo>
                  <a:cubicBezTo>
                    <a:pt x="29305" y="36768"/>
                    <a:pt x="29375" y="36890"/>
                    <a:pt x="29450" y="36989"/>
                  </a:cubicBezTo>
                  <a:cubicBezTo>
                    <a:pt x="29712" y="37524"/>
                    <a:pt x="30032" y="38031"/>
                    <a:pt x="30370" y="38566"/>
                  </a:cubicBezTo>
                  <a:cubicBezTo>
                    <a:pt x="30440" y="38712"/>
                    <a:pt x="30516" y="38857"/>
                    <a:pt x="30615" y="39003"/>
                  </a:cubicBezTo>
                  <a:cubicBezTo>
                    <a:pt x="30661" y="39096"/>
                    <a:pt x="30708" y="39195"/>
                    <a:pt x="30783" y="39271"/>
                  </a:cubicBezTo>
                  <a:cubicBezTo>
                    <a:pt x="30807" y="39364"/>
                    <a:pt x="30830" y="39463"/>
                    <a:pt x="30952" y="39533"/>
                  </a:cubicBezTo>
                  <a:lnTo>
                    <a:pt x="30975" y="39533"/>
                  </a:lnTo>
                  <a:cubicBezTo>
                    <a:pt x="30999" y="39440"/>
                    <a:pt x="30999" y="39364"/>
                    <a:pt x="30952" y="39294"/>
                  </a:cubicBezTo>
                  <a:cubicBezTo>
                    <a:pt x="30952" y="39195"/>
                    <a:pt x="30952" y="39096"/>
                    <a:pt x="30929" y="38980"/>
                  </a:cubicBezTo>
                  <a:cubicBezTo>
                    <a:pt x="30952" y="38689"/>
                    <a:pt x="30975" y="38421"/>
                    <a:pt x="30906" y="38130"/>
                  </a:cubicBezTo>
                  <a:lnTo>
                    <a:pt x="30906" y="36238"/>
                  </a:lnTo>
                  <a:cubicBezTo>
                    <a:pt x="31074" y="36331"/>
                    <a:pt x="31290" y="36453"/>
                    <a:pt x="31558" y="36622"/>
                  </a:cubicBezTo>
                  <a:cubicBezTo>
                    <a:pt x="31459" y="36162"/>
                    <a:pt x="31366" y="35749"/>
                    <a:pt x="31267" y="35365"/>
                  </a:cubicBezTo>
                  <a:cubicBezTo>
                    <a:pt x="31412" y="35365"/>
                    <a:pt x="31412" y="35533"/>
                    <a:pt x="31534" y="35580"/>
                  </a:cubicBezTo>
                  <a:cubicBezTo>
                    <a:pt x="31872" y="36139"/>
                    <a:pt x="32262" y="36651"/>
                    <a:pt x="32652" y="37158"/>
                  </a:cubicBezTo>
                  <a:cubicBezTo>
                    <a:pt x="32745" y="37326"/>
                    <a:pt x="32844" y="37472"/>
                    <a:pt x="32966" y="37594"/>
                  </a:cubicBezTo>
                  <a:cubicBezTo>
                    <a:pt x="32990" y="37670"/>
                    <a:pt x="33013" y="37716"/>
                    <a:pt x="33060" y="37763"/>
                  </a:cubicBezTo>
                  <a:cubicBezTo>
                    <a:pt x="33135" y="37862"/>
                    <a:pt x="33205" y="37984"/>
                    <a:pt x="33304" y="38077"/>
                  </a:cubicBezTo>
                  <a:cubicBezTo>
                    <a:pt x="33351" y="38008"/>
                    <a:pt x="33327" y="37961"/>
                    <a:pt x="33304" y="37909"/>
                  </a:cubicBezTo>
                  <a:cubicBezTo>
                    <a:pt x="33281" y="37763"/>
                    <a:pt x="33257" y="37641"/>
                    <a:pt x="33234" y="37495"/>
                  </a:cubicBezTo>
                  <a:cubicBezTo>
                    <a:pt x="33257" y="37257"/>
                    <a:pt x="33205" y="37012"/>
                    <a:pt x="33158" y="36797"/>
                  </a:cubicBezTo>
                  <a:cubicBezTo>
                    <a:pt x="33135" y="36768"/>
                    <a:pt x="33135" y="36744"/>
                    <a:pt x="33135" y="36744"/>
                  </a:cubicBezTo>
                  <a:cubicBezTo>
                    <a:pt x="33013" y="35801"/>
                    <a:pt x="32891" y="34852"/>
                    <a:pt x="32768" y="33933"/>
                  </a:cubicBezTo>
                  <a:lnTo>
                    <a:pt x="32768" y="33933"/>
                  </a:lnTo>
                  <a:cubicBezTo>
                    <a:pt x="32966" y="33956"/>
                    <a:pt x="32966" y="34177"/>
                    <a:pt x="33135" y="34247"/>
                  </a:cubicBezTo>
                  <a:cubicBezTo>
                    <a:pt x="33450" y="34684"/>
                    <a:pt x="33816" y="35120"/>
                    <a:pt x="34177" y="35533"/>
                  </a:cubicBezTo>
                  <a:cubicBezTo>
                    <a:pt x="34299" y="35726"/>
                    <a:pt x="34468" y="35871"/>
                    <a:pt x="34614" y="36040"/>
                  </a:cubicBezTo>
                  <a:cubicBezTo>
                    <a:pt x="34713" y="36162"/>
                    <a:pt x="34783" y="36284"/>
                    <a:pt x="34882" y="36383"/>
                  </a:cubicBezTo>
                  <a:cubicBezTo>
                    <a:pt x="34907" y="36401"/>
                    <a:pt x="34922" y="36408"/>
                    <a:pt x="34931" y="36408"/>
                  </a:cubicBezTo>
                  <a:cubicBezTo>
                    <a:pt x="34957" y="36408"/>
                    <a:pt x="34928" y="36347"/>
                    <a:pt x="34928" y="36308"/>
                  </a:cubicBezTo>
                  <a:cubicBezTo>
                    <a:pt x="34951" y="36215"/>
                    <a:pt x="34951" y="36092"/>
                    <a:pt x="34882" y="35993"/>
                  </a:cubicBezTo>
                  <a:cubicBezTo>
                    <a:pt x="34882" y="35825"/>
                    <a:pt x="34858" y="35679"/>
                    <a:pt x="34783" y="35510"/>
                  </a:cubicBezTo>
                  <a:cubicBezTo>
                    <a:pt x="34759" y="35411"/>
                    <a:pt x="34759" y="35312"/>
                    <a:pt x="34736" y="35196"/>
                  </a:cubicBezTo>
                  <a:cubicBezTo>
                    <a:pt x="34713" y="35097"/>
                    <a:pt x="34713" y="34998"/>
                    <a:pt x="34689" y="34876"/>
                  </a:cubicBezTo>
                  <a:cubicBezTo>
                    <a:pt x="34660" y="34707"/>
                    <a:pt x="34567" y="34515"/>
                    <a:pt x="34614" y="34393"/>
                  </a:cubicBezTo>
                  <a:cubicBezTo>
                    <a:pt x="34639" y="34355"/>
                    <a:pt x="34671" y="34342"/>
                    <a:pt x="34707" y="34342"/>
                  </a:cubicBezTo>
                  <a:cubicBezTo>
                    <a:pt x="34789" y="34342"/>
                    <a:pt x="34893" y="34409"/>
                    <a:pt x="34994" y="34409"/>
                  </a:cubicBezTo>
                  <a:cubicBezTo>
                    <a:pt x="35021" y="34409"/>
                    <a:pt x="35048" y="34404"/>
                    <a:pt x="35074" y="34393"/>
                  </a:cubicBezTo>
                  <a:cubicBezTo>
                    <a:pt x="34928" y="34032"/>
                    <a:pt x="34689" y="33711"/>
                    <a:pt x="34567" y="33327"/>
                  </a:cubicBezTo>
                  <a:lnTo>
                    <a:pt x="34567" y="33327"/>
                  </a:lnTo>
                  <a:cubicBezTo>
                    <a:pt x="34660" y="33397"/>
                    <a:pt x="34736" y="33473"/>
                    <a:pt x="34835" y="33543"/>
                  </a:cubicBezTo>
                  <a:cubicBezTo>
                    <a:pt x="35272" y="33979"/>
                    <a:pt x="35679" y="34439"/>
                    <a:pt x="36116" y="34876"/>
                  </a:cubicBezTo>
                  <a:cubicBezTo>
                    <a:pt x="36215" y="34998"/>
                    <a:pt x="36314" y="35120"/>
                    <a:pt x="36436" y="35196"/>
                  </a:cubicBezTo>
                  <a:cubicBezTo>
                    <a:pt x="36529" y="35289"/>
                    <a:pt x="36605" y="35388"/>
                    <a:pt x="36698" y="35487"/>
                  </a:cubicBezTo>
                  <a:cubicBezTo>
                    <a:pt x="36727" y="35510"/>
                    <a:pt x="36727" y="35580"/>
                    <a:pt x="36820" y="35580"/>
                  </a:cubicBezTo>
                  <a:cubicBezTo>
                    <a:pt x="36820" y="35458"/>
                    <a:pt x="36773" y="35341"/>
                    <a:pt x="36727" y="35219"/>
                  </a:cubicBezTo>
                  <a:lnTo>
                    <a:pt x="36698" y="35196"/>
                  </a:lnTo>
                  <a:cubicBezTo>
                    <a:pt x="36651" y="35021"/>
                    <a:pt x="36605" y="34876"/>
                    <a:pt x="36552" y="34707"/>
                  </a:cubicBezTo>
                  <a:cubicBezTo>
                    <a:pt x="36529" y="34561"/>
                    <a:pt x="36506" y="34416"/>
                    <a:pt x="36436" y="34270"/>
                  </a:cubicBezTo>
                  <a:cubicBezTo>
                    <a:pt x="36290" y="33741"/>
                    <a:pt x="36145" y="33182"/>
                    <a:pt x="35970" y="32600"/>
                  </a:cubicBezTo>
                  <a:lnTo>
                    <a:pt x="35970" y="32600"/>
                  </a:lnTo>
                  <a:cubicBezTo>
                    <a:pt x="36238" y="32745"/>
                    <a:pt x="36383" y="32937"/>
                    <a:pt x="36628" y="33129"/>
                  </a:cubicBezTo>
                  <a:cubicBezTo>
                    <a:pt x="36407" y="32623"/>
                    <a:pt x="36215" y="32186"/>
                    <a:pt x="36023" y="31726"/>
                  </a:cubicBezTo>
                  <a:cubicBezTo>
                    <a:pt x="36033" y="31723"/>
                    <a:pt x="36042" y="31722"/>
                    <a:pt x="36050" y="31722"/>
                  </a:cubicBezTo>
                  <a:cubicBezTo>
                    <a:pt x="36100" y="31722"/>
                    <a:pt x="36123" y="31773"/>
                    <a:pt x="36168" y="31773"/>
                  </a:cubicBezTo>
                  <a:cubicBezTo>
                    <a:pt x="36750" y="32285"/>
                    <a:pt x="37309" y="32768"/>
                    <a:pt x="37862" y="33275"/>
                  </a:cubicBezTo>
                  <a:cubicBezTo>
                    <a:pt x="37984" y="33351"/>
                    <a:pt x="38083" y="33449"/>
                    <a:pt x="38206" y="33543"/>
                  </a:cubicBezTo>
                  <a:cubicBezTo>
                    <a:pt x="38275" y="33642"/>
                    <a:pt x="38351" y="33711"/>
                    <a:pt x="38444" y="33764"/>
                  </a:cubicBezTo>
                  <a:cubicBezTo>
                    <a:pt x="38473" y="33764"/>
                    <a:pt x="38497" y="33787"/>
                    <a:pt x="38497" y="33787"/>
                  </a:cubicBezTo>
                  <a:cubicBezTo>
                    <a:pt x="38497" y="33787"/>
                    <a:pt x="38520" y="33787"/>
                    <a:pt x="38520" y="33764"/>
                  </a:cubicBezTo>
                  <a:cubicBezTo>
                    <a:pt x="38497" y="33566"/>
                    <a:pt x="38398" y="33374"/>
                    <a:pt x="38299" y="33205"/>
                  </a:cubicBezTo>
                  <a:cubicBezTo>
                    <a:pt x="38299" y="33158"/>
                    <a:pt x="38299" y="33106"/>
                    <a:pt x="38252" y="33059"/>
                  </a:cubicBezTo>
                  <a:cubicBezTo>
                    <a:pt x="38229" y="32914"/>
                    <a:pt x="38182" y="32768"/>
                    <a:pt x="38083" y="32646"/>
                  </a:cubicBezTo>
                  <a:cubicBezTo>
                    <a:pt x="37891" y="32087"/>
                    <a:pt x="37693" y="31558"/>
                    <a:pt x="37501" y="31022"/>
                  </a:cubicBezTo>
                  <a:cubicBezTo>
                    <a:pt x="37501" y="30999"/>
                    <a:pt x="37524" y="30999"/>
                    <a:pt x="37548" y="30975"/>
                  </a:cubicBezTo>
                  <a:cubicBezTo>
                    <a:pt x="37938" y="31360"/>
                    <a:pt x="38328" y="31726"/>
                    <a:pt x="38712" y="32087"/>
                  </a:cubicBezTo>
                  <a:lnTo>
                    <a:pt x="38735" y="32064"/>
                  </a:lnTo>
                  <a:cubicBezTo>
                    <a:pt x="38497" y="31528"/>
                    <a:pt x="38229" y="30999"/>
                    <a:pt x="37984" y="30440"/>
                  </a:cubicBezTo>
                  <a:cubicBezTo>
                    <a:pt x="38107" y="30440"/>
                    <a:pt x="38182" y="30585"/>
                    <a:pt x="38299" y="30609"/>
                  </a:cubicBezTo>
                  <a:cubicBezTo>
                    <a:pt x="38834" y="30999"/>
                    <a:pt x="39370" y="31383"/>
                    <a:pt x="39900" y="31773"/>
                  </a:cubicBezTo>
                  <a:cubicBezTo>
                    <a:pt x="40097" y="31918"/>
                    <a:pt x="40290" y="32064"/>
                    <a:pt x="40482" y="32186"/>
                  </a:cubicBezTo>
                  <a:cubicBezTo>
                    <a:pt x="40534" y="32233"/>
                    <a:pt x="40581" y="32256"/>
                    <a:pt x="40656" y="32309"/>
                  </a:cubicBezTo>
                  <a:cubicBezTo>
                    <a:pt x="40656" y="32186"/>
                    <a:pt x="40604" y="32111"/>
                    <a:pt x="40557" y="32041"/>
                  </a:cubicBezTo>
                  <a:cubicBezTo>
                    <a:pt x="40482" y="31918"/>
                    <a:pt x="40412" y="31796"/>
                    <a:pt x="40336" y="31674"/>
                  </a:cubicBezTo>
                  <a:cubicBezTo>
                    <a:pt x="40290" y="31459"/>
                    <a:pt x="40191" y="31267"/>
                    <a:pt x="40074" y="31069"/>
                  </a:cubicBezTo>
                  <a:cubicBezTo>
                    <a:pt x="39830" y="30585"/>
                    <a:pt x="39562" y="30073"/>
                    <a:pt x="39317" y="29567"/>
                  </a:cubicBezTo>
                  <a:cubicBezTo>
                    <a:pt x="39271" y="29468"/>
                    <a:pt x="39224" y="29375"/>
                    <a:pt x="39149" y="29299"/>
                  </a:cubicBezTo>
                  <a:cubicBezTo>
                    <a:pt x="36529" y="26580"/>
                    <a:pt x="33909" y="23844"/>
                    <a:pt x="31290" y="21126"/>
                  </a:cubicBezTo>
                  <a:cubicBezTo>
                    <a:pt x="31243" y="21079"/>
                    <a:pt x="31197" y="20980"/>
                    <a:pt x="31098" y="20957"/>
                  </a:cubicBezTo>
                  <a:cubicBezTo>
                    <a:pt x="30807" y="20666"/>
                    <a:pt x="30539" y="20323"/>
                    <a:pt x="30201" y="20031"/>
                  </a:cubicBezTo>
                  <a:cubicBezTo>
                    <a:pt x="30126" y="19962"/>
                    <a:pt x="30056" y="19863"/>
                    <a:pt x="29980" y="19793"/>
                  </a:cubicBezTo>
                  <a:cubicBezTo>
                    <a:pt x="29811" y="19525"/>
                    <a:pt x="29567" y="19304"/>
                    <a:pt x="29351" y="19088"/>
                  </a:cubicBezTo>
                  <a:cubicBezTo>
                    <a:pt x="28961" y="18675"/>
                    <a:pt x="28577" y="18262"/>
                    <a:pt x="28164" y="17878"/>
                  </a:cubicBezTo>
                  <a:cubicBezTo>
                    <a:pt x="27704" y="17342"/>
                    <a:pt x="27215" y="16859"/>
                    <a:pt x="26732" y="16370"/>
                  </a:cubicBezTo>
                  <a:cubicBezTo>
                    <a:pt x="26126" y="15718"/>
                    <a:pt x="25521" y="15060"/>
                    <a:pt x="24886" y="14455"/>
                  </a:cubicBezTo>
                  <a:cubicBezTo>
                    <a:pt x="24741" y="14239"/>
                    <a:pt x="24525" y="14094"/>
                    <a:pt x="24357" y="13896"/>
                  </a:cubicBezTo>
                  <a:cubicBezTo>
                    <a:pt x="24066" y="13558"/>
                    <a:pt x="23745" y="13192"/>
                    <a:pt x="23385" y="12900"/>
                  </a:cubicBezTo>
                  <a:cubicBezTo>
                    <a:pt x="23163" y="12586"/>
                    <a:pt x="22849" y="12318"/>
                    <a:pt x="22581" y="12056"/>
                  </a:cubicBezTo>
                  <a:cubicBezTo>
                    <a:pt x="22465" y="11911"/>
                    <a:pt x="22343" y="11789"/>
                    <a:pt x="22220" y="11666"/>
                  </a:cubicBezTo>
                  <a:cubicBezTo>
                    <a:pt x="22220" y="11567"/>
                    <a:pt x="22197" y="11445"/>
                    <a:pt x="22220" y="11352"/>
                  </a:cubicBezTo>
                  <a:cubicBezTo>
                    <a:pt x="22244" y="10892"/>
                    <a:pt x="22267" y="10403"/>
                    <a:pt x="22319" y="9943"/>
                  </a:cubicBezTo>
                  <a:cubicBezTo>
                    <a:pt x="22319" y="9897"/>
                    <a:pt x="22343" y="9844"/>
                    <a:pt x="22343" y="9798"/>
                  </a:cubicBezTo>
                  <a:cubicBezTo>
                    <a:pt x="22389" y="9507"/>
                    <a:pt x="22389" y="9216"/>
                    <a:pt x="22412" y="8901"/>
                  </a:cubicBezTo>
                  <a:lnTo>
                    <a:pt x="22412" y="8657"/>
                  </a:lnTo>
                  <a:cubicBezTo>
                    <a:pt x="22465" y="8564"/>
                    <a:pt x="22465" y="8441"/>
                    <a:pt x="22465" y="8319"/>
                  </a:cubicBezTo>
                  <a:lnTo>
                    <a:pt x="22465" y="8028"/>
                  </a:lnTo>
                  <a:cubicBezTo>
                    <a:pt x="22535" y="7906"/>
                    <a:pt x="22511" y="7807"/>
                    <a:pt x="22511" y="7690"/>
                  </a:cubicBezTo>
                  <a:cubicBezTo>
                    <a:pt x="22511" y="7591"/>
                    <a:pt x="22511" y="7493"/>
                    <a:pt x="22535" y="7370"/>
                  </a:cubicBezTo>
                  <a:cubicBezTo>
                    <a:pt x="22581" y="7277"/>
                    <a:pt x="22581" y="7155"/>
                    <a:pt x="22558" y="7033"/>
                  </a:cubicBezTo>
                  <a:cubicBezTo>
                    <a:pt x="22558" y="6963"/>
                    <a:pt x="22581" y="6864"/>
                    <a:pt x="22581" y="6788"/>
                  </a:cubicBezTo>
                  <a:cubicBezTo>
                    <a:pt x="22634" y="6672"/>
                    <a:pt x="22634" y="6526"/>
                    <a:pt x="22610" y="6404"/>
                  </a:cubicBezTo>
                  <a:cubicBezTo>
                    <a:pt x="22634" y="6328"/>
                    <a:pt x="22634" y="6235"/>
                    <a:pt x="22634" y="6159"/>
                  </a:cubicBezTo>
                  <a:cubicBezTo>
                    <a:pt x="22680" y="6037"/>
                    <a:pt x="22680" y="5944"/>
                    <a:pt x="22680" y="5822"/>
                  </a:cubicBezTo>
                  <a:cubicBezTo>
                    <a:pt x="22703" y="5478"/>
                    <a:pt x="22727" y="5141"/>
                    <a:pt x="22756" y="4803"/>
                  </a:cubicBezTo>
                  <a:cubicBezTo>
                    <a:pt x="22849" y="3878"/>
                    <a:pt x="22925" y="2958"/>
                    <a:pt x="22994" y="2038"/>
                  </a:cubicBezTo>
                  <a:lnTo>
                    <a:pt x="22994" y="1724"/>
                  </a:lnTo>
                  <a:cubicBezTo>
                    <a:pt x="23047" y="1625"/>
                    <a:pt x="23047" y="1502"/>
                    <a:pt x="23047" y="1380"/>
                  </a:cubicBezTo>
                  <a:cubicBezTo>
                    <a:pt x="23070" y="1043"/>
                    <a:pt x="23117" y="676"/>
                    <a:pt x="23140" y="338"/>
                  </a:cubicBezTo>
                  <a:cubicBezTo>
                    <a:pt x="23163" y="169"/>
                    <a:pt x="23117" y="47"/>
                    <a:pt x="22948"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9"/>
          <p:cNvGrpSpPr/>
          <p:nvPr/>
        </p:nvGrpSpPr>
        <p:grpSpPr>
          <a:xfrm>
            <a:off x="7244806" y="-596309"/>
            <a:ext cx="2901808" cy="6188402"/>
            <a:chOff x="7244806" y="-596309"/>
            <a:chExt cx="2901808" cy="6188402"/>
          </a:xfrm>
        </p:grpSpPr>
        <p:pic>
          <p:nvPicPr>
            <p:cNvPr id="111" name="Google Shape;111;p9"/>
            <p:cNvPicPr preferRelativeResize="0"/>
            <p:nvPr/>
          </p:nvPicPr>
          <p:blipFill>
            <a:blip r:embed="rId3">
              <a:alphaModFix/>
            </a:blip>
            <a:stretch>
              <a:fillRect/>
            </a:stretch>
          </p:blipFill>
          <p:spPr>
            <a:xfrm rot="-4294394">
              <a:off x="8020159" y="3669487"/>
              <a:ext cx="892797" cy="2278100"/>
            </a:xfrm>
            <a:prstGeom prst="rect">
              <a:avLst/>
            </a:prstGeom>
            <a:noFill/>
            <a:ln>
              <a:noFill/>
            </a:ln>
          </p:spPr>
        </p:pic>
        <p:pic>
          <p:nvPicPr>
            <p:cNvPr id="112" name="Google Shape;112;p9"/>
            <p:cNvPicPr preferRelativeResize="0"/>
            <p:nvPr/>
          </p:nvPicPr>
          <p:blipFill>
            <a:blip r:embed="rId4">
              <a:alphaModFix/>
            </a:blip>
            <a:stretch>
              <a:fillRect/>
            </a:stretch>
          </p:blipFill>
          <p:spPr>
            <a:xfrm rot="-5464366">
              <a:off x="7403518" y="4488171"/>
              <a:ext cx="619404" cy="612985"/>
            </a:xfrm>
            <a:prstGeom prst="rect">
              <a:avLst/>
            </a:prstGeom>
            <a:noFill/>
            <a:ln>
              <a:noFill/>
            </a:ln>
          </p:spPr>
        </p:pic>
        <p:pic>
          <p:nvPicPr>
            <p:cNvPr id="113" name="Google Shape;113;p9"/>
            <p:cNvPicPr preferRelativeResize="0"/>
            <p:nvPr/>
          </p:nvPicPr>
          <p:blipFill>
            <a:blip r:embed="rId5">
              <a:alphaModFix/>
            </a:blip>
            <a:stretch>
              <a:fillRect/>
            </a:stretch>
          </p:blipFill>
          <p:spPr>
            <a:xfrm rot="-5400000" flipH="1">
              <a:off x="8234515" y="-1230554"/>
              <a:ext cx="1277853" cy="2546344"/>
            </a:xfrm>
            <a:prstGeom prst="rect">
              <a:avLst/>
            </a:prstGeom>
            <a:noFill/>
            <a:ln>
              <a:noFill/>
            </a:ln>
          </p:spPr>
        </p:pic>
        <p:pic>
          <p:nvPicPr>
            <p:cNvPr id="114" name="Google Shape;114;p9"/>
            <p:cNvPicPr preferRelativeResize="0"/>
            <p:nvPr/>
          </p:nvPicPr>
          <p:blipFill>
            <a:blip r:embed="rId6">
              <a:alphaModFix/>
            </a:blip>
            <a:stretch>
              <a:fillRect/>
            </a:stretch>
          </p:blipFill>
          <p:spPr>
            <a:xfrm rot="8672227" flipH="1">
              <a:off x="8172123" y="2940886"/>
              <a:ext cx="1456947" cy="1653368"/>
            </a:xfrm>
            <a:prstGeom prst="rect">
              <a:avLst/>
            </a:prstGeom>
            <a:noFill/>
            <a:ln>
              <a:noFill/>
            </a:ln>
          </p:spPr>
        </p:pic>
      </p:grpSp>
      <p:sp>
        <p:nvSpPr>
          <p:cNvPr id="115" name="Google Shape;115;p9"/>
          <p:cNvSpPr/>
          <p:nvPr/>
        </p:nvSpPr>
        <p:spPr>
          <a:xfrm>
            <a:off x="541975" y="369350"/>
            <a:ext cx="946500" cy="94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sp>
        <p:nvSpPr>
          <p:cNvPr id="116" name="Google Shape;116;p9"/>
          <p:cNvSpPr txBox="1">
            <a:spLocks noGrp="1"/>
          </p:cNvSpPr>
          <p:nvPr>
            <p:ph type="title"/>
          </p:nvPr>
        </p:nvSpPr>
        <p:spPr>
          <a:xfrm>
            <a:off x="3462000" y="1777850"/>
            <a:ext cx="49668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500">
                <a:latin typeface="Arial" panose="020B0604020202020204" pitchFamily="34" charset="0"/>
                <a:cs typeface="Arial" panose="020B0604020202020204" pitchFamily="34" charset="0"/>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7" name="Google Shape;117;p9"/>
          <p:cNvSpPr txBox="1">
            <a:spLocks noGrp="1"/>
          </p:cNvSpPr>
          <p:nvPr>
            <p:ph type="subTitle" idx="1"/>
          </p:nvPr>
        </p:nvSpPr>
        <p:spPr>
          <a:xfrm>
            <a:off x="3462050" y="2653350"/>
            <a:ext cx="4966800" cy="71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118" name="Google Shape;118;p9"/>
          <p:cNvSpPr>
            <a:spLocks noGrp="1"/>
          </p:cNvSpPr>
          <p:nvPr>
            <p:ph type="pic" idx="2"/>
          </p:nvPr>
        </p:nvSpPr>
        <p:spPr>
          <a:xfrm>
            <a:off x="707475" y="535000"/>
            <a:ext cx="2211000" cy="4073400"/>
          </a:xfrm>
          <a:prstGeom prst="rect">
            <a:avLst/>
          </a:prstGeom>
          <a:noFill/>
          <a:ln>
            <a:noFill/>
          </a:ln>
        </p:spPr>
      </p:sp>
    </p:spTree>
    <p:extLst>
      <p:ext uri="{BB962C8B-B14F-4D97-AF65-F5344CB8AC3E}">
        <p14:creationId xmlns:p14="http://schemas.microsoft.com/office/powerpoint/2010/main" val="2532677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9"/>
        <p:cNvGrpSpPr/>
        <p:nvPr/>
      </p:nvGrpSpPr>
      <p:grpSpPr>
        <a:xfrm>
          <a:off x="0" y="0"/>
          <a:ext cx="0" cy="0"/>
          <a:chOff x="0" y="0"/>
          <a:chExt cx="0" cy="0"/>
        </a:xfrm>
      </p:grpSpPr>
      <p:sp>
        <p:nvSpPr>
          <p:cNvPr id="120" name="Google Shape;120;p10"/>
          <p:cNvSpPr>
            <a:spLocks noGrp="1"/>
          </p:cNvSpPr>
          <p:nvPr>
            <p:ph type="pic" idx="2"/>
          </p:nvPr>
        </p:nvSpPr>
        <p:spPr>
          <a:xfrm>
            <a:off x="0" y="0"/>
            <a:ext cx="9144000" cy="5143500"/>
          </a:xfrm>
          <a:prstGeom prst="rect">
            <a:avLst/>
          </a:prstGeom>
          <a:noFill/>
          <a:ln>
            <a:noFill/>
          </a:ln>
        </p:spPr>
      </p:sp>
      <p:sp>
        <p:nvSpPr>
          <p:cNvPr id="121" name="Google Shape;121;p10"/>
          <p:cNvSpPr txBox="1">
            <a:spLocks noGrp="1"/>
          </p:cNvSpPr>
          <p:nvPr>
            <p:ph type="title"/>
          </p:nvPr>
        </p:nvSpPr>
        <p:spPr>
          <a:xfrm>
            <a:off x="720000" y="3985150"/>
            <a:ext cx="7704000" cy="6234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232288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3"/>
        </a:solidFill>
        <a:effectLst/>
      </p:bgPr>
    </p:bg>
    <p:spTree>
      <p:nvGrpSpPr>
        <p:cNvPr id="1" name="Shape 134"/>
        <p:cNvGrpSpPr/>
        <p:nvPr/>
      </p:nvGrpSpPr>
      <p:grpSpPr>
        <a:xfrm>
          <a:off x="0" y="0"/>
          <a:ext cx="0" cy="0"/>
          <a:chOff x="0" y="0"/>
          <a:chExt cx="0" cy="0"/>
        </a:xfrm>
      </p:grpSpPr>
    </p:spTree>
    <p:extLst>
      <p:ext uri="{BB962C8B-B14F-4D97-AF65-F5344CB8AC3E}">
        <p14:creationId xmlns:p14="http://schemas.microsoft.com/office/powerpoint/2010/main" val="3120346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4"/>
        <p:cNvGrpSpPr/>
        <p:nvPr/>
      </p:nvGrpSpPr>
      <p:grpSpPr>
        <a:xfrm>
          <a:off x="0" y="0"/>
          <a:ext cx="0" cy="0"/>
          <a:chOff x="0" y="0"/>
          <a:chExt cx="0" cy="0"/>
        </a:xfrm>
      </p:grpSpPr>
      <p:pic>
        <p:nvPicPr>
          <p:cNvPr id="165" name="Google Shape;165;p14"/>
          <p:cNvPicPr preferRelativeResize="0"/>
          <p:nvPr/>
        </p:nvPicPr>
        <p:blipFill>
          <a:blip r:embed="rId2">
            <a:alphaModFix/>
          </a:blip>
          <a:stretch>
            <a:fillRect/>
          </a:stretch>
        </p:blipFill>
        <p:spPr>
          <a:xfrm flipH="1">
            <a:off x="0" y="0"/>
            <a:ext cx="9144000" cy="5143500"/>
          </a:xfrm>
          <a:prstGeom prst="rect">
            <a:avLst/>
          </a:prstGeom>
          <a:noFill/>
          <a:ln>
            <a:noFill/>
          </a:ln>
        </p:spPr>
      </p:pic>
      <p:grpSp>
        <p:nvGrpSpPr>
          <p:cNvPr id="166" name="Google Shape;166;p14"/>
          <p:cNvGrpSpPr/>
          <p:nvPr/>
        </p:nvGrpSpPr>
        <p:grpSpPr>
          <a:xfrm>
            <a:off x="-431725" y="-328305"/>
            <a:ext cx="9398368" cy="6443400"/>
            <a:chOff x="-431725" y="-328305"/>
            <a:chExt cx="9398368" cy="6443400"/>
          </a:xfrm>
        </p:grpSpPr>
        <p:sp>
          <p:nvSpPr>
            <p:cNvPr id="167" name="Google Shape;167;p14"/>
            <p:cNvSpPr/>
            <p:nvPr/>
          </p:nvSpPr>
          <p:spPr>
            <a:xfrm rot="-3416516" flipH="1">
              <a:off x="6727856" y="3607149"/>
              <a:ext cx="1335081" cy="2521492"/>
            </a:xfrm>
            <a:custGeom>
              <a:avLst/>
              <a:gdLst/>
              <a:ahLst/>
              <a:cxnLst/>
              <a:rect l="l" t="t" r="r" b="b"/>
              <a:pathLst>
                <a:path w="42252" h="79799" extrusionOk="0">
                  <a:moveTo>
                    <a:pt x="28449" y="4006"/>
                  </a:moveTo>
                  <a:cubicBezTo>
                    <a:pt x="28449" y="4006"/>
                    <a:pt x="28449" y="4029"/>
                    <a:pt x="28472" y="4029"/>
                  </a:cubicBezTo>
                  <a:lnTo>
                    <a:pt x="28449" y="4029"/>
                  </a:lnTo>
                  <a:lnTo>
                    <a:pt x="28449" y="4006"/>
                  </a:lnTo>
                  <a:close/>
                  <a:moveTo>
                    <a:pt x="31528" y="11667"/>
                  </a:moveTo>
                  <a:cubicBezTo>
                    <a:pt x="31557" y="11667"/>
                    <a:pt x="31557" y="11690"/>
                    <a:pt x="31557" y="11690"/>
                  </a:cubicBezTo>
                  <a:lnTo>
                    <a:pt x="31528" y="11667"/>
                  </a:lnTo>
                  <a:close/>
                  <a:moveTo>
                    <a:pt x="15037" y="14531"/>
                  </a:moveTo>
                  <a:cubicBezTo>
                    <a:pt x="15037" y="14554"/>
                    <a:pt x="15037" y="14577"/>
                    <a:pt x="15013" y="14600"/>
                  </a:cubicBezTo>
                  <a:cubicBezTo>
                    <a:pt x="15013" y="14577"/>
                    <a:pt x="15037" y="14554"/>
                    <a:pt x="15037" y="14531"/>
                  </a:cubicBezTo>
                  <a:close/>
                  <a:moveTo>
                    <a:pt x="24787" y="15596"/>
                  </a:moveTo>
                  <a:cubicBezTo>
                    <a:pt x="24764" y="15596"/>
                    <a:pt x="24764" y="15619"/>
                    <a:pt x="24764" y="15619"/>
                  </a:cubicBezTo>
                  <a:lnTo>
                    <a:pt x="24764" y="15596"/>
                  </a:lnTo>
                  <a:close/>
                  <a:moveTo>
                    <a:pt x="23140" y="16056"/>
                  </a:moveTo>
                  <a:cubicBezTo>
                    <a:pt x="23140" y="16085"/>
                    <a:pt x="23140" y="16085"/>
                    <a:pt x="23117" y="16085"/>
                  </a:cubicBezTo>
                  <a:cubicBezTo>
                    <a:pt x="23140" y="16085"/>
                    <a:pt x="23140" y="16056"/>
                    <a:pt x="23140" y="16056"/>
                  </a:cubicBezTo>
                  <a:close/>
                  <a:moveTo>
                    <a:pt x="26924" y="16446"/>
                  </a:moveTo>
                  <a:lnTo>
                    <a:pt x="26924" y="16690"/>
                  </a:lnTo>
                  <a:cubicBezTo>
                    <a:pt x="26900" y="16667"/>
                    <a:pt x="26900" y="16638"/>
                    <a:pt x="26900" y="16615"/>
                  </a:cubicBezTo>
                  <a:cubicBezTo>
                    <a:pt x="26924" y="16568"/>
                    <a:pt x="26924" y="16492"/>
                    <a:pt x="26924" y="16446"/>
                  </a:cubicBezTo>
                  <a:close/>
                  <a:moveTo>
                    <a:pt x="40115" y="23845"/>
                  </a:moveTo>
                  <a:lnTo>
                    <a:pt x="40167" y="23891"/>
                  </a:lnTo>
                  <a:cubicBezTo>
                    <a:pt x="40144" y="23891"/>
                    <a:pt x="40115" y="23868"/>
                    <a:pt x="40115" y="23845"/>
                  </a:cubicBezTo>
                  <a:close/>
                  <a:moveTo>
                    <a:pt x="21952" y="25323"/>
                  </a:moveTo>
                  <a:lnTo>
                    <a:pt x="21952" y="25347"/>
                  </a:lnTo>
                  <a:lnTo>
                    <a:pt x="21923" y="25347"/>
                  </a:lnTo>
                  <a:lnTo>
                    <a:pt x="21952" y="25323"/>
                  </a:lnTo>
                  <a:close/>
                  <a:moveTo>
                    <a:pt x="11881" y="30271"/>
                  </a:moveTo>
                  <a:lnTo>
                    <a:pt x="11881" y="30347"/>
                  </a:lnTo>
                  <a:lnTo>
                    <a:pt x="11835" y="30347"/>
                  </a:lnTo>
                  <a:cubicBezTo>
                    <a:pt x="11858" y="30347"/>
                    <a:pt x="11858" y="30318"/>
                    <a:pt x="11881" y="30271"/>
                  </a:cubicBezTo>
                  <a:close/>
                  <a:moveTo>
                    <a:pt x="27191" y="31267"/>
                  </a:moveTo>
                  <a:lnTo>
                    <a:pt x="27215" y="31290"/>
                  </a:lnTo>
                  <a:cubicBezTo>
                    <a:pt x="27191" y="31290"/>
                    <a:pt x="27191" y="31313"/>
                    <a:pt x="27191" y="31313"/>
                  </a:cubicBezTo>
                  <a:lnTo>
                    <a:pt x="27191" y="31267"/>
                  </a:lnTo>
                  <a:close/>
                  <a:moveTo>
                    <a:pt x="24688" y="34393"/>
                  </a:moveTo>
                  <a:lnTo>
                    <a:pt x="24688" y="34422"/>
                  </a:lnTo>
                  <a:cubicBezTo>
                    <a:pt x="24688" y="34422"/>
                    <a:pt x="24665" y="34422"/>
                    <a:pt x="24665" y="34445"/>
                  </a:cubicBezTo>
                  <a:cubicBezTo>
                    <a:pt x="24665" y="34422"/>
                    <a:pt x="24665" y="34422"/>
                    <a:pt x="24688" y="34393"/>
                  </a:cubicBezTo>
                  <a:close/>
                  <a:moveTo>
                    <a:pt x="29229" y="27291"/>
                  </a:moveTo>
                  <a:cubicBezTo>
                    <a:pt x="29229" y="27314"/>
                    <a:pt x="29252" y="27314"/>
                    <a:pt x="29252" y="27337"/>
                  </a:cubicBezTo>
                  <a:lnTo>
                    <a:pt x="29252" y="27361"/>
                  </a:lnTo>
                  <a:cubicBezTo>
                    <a:pt x="27942" y="28985"/>
                    <a:pt x="26633" y="30638"/>
                    <a:pt x="25393" y="32332"/>
                  </a:cubicBezTo>
                  <a:cubicBezTo>
                    <a:pt x="25300" y="32454"/>
                    <a:pt x="25154" y="32577"/>
                    <a:pt x="25224" y="32769"/>
                  </a:cubicBezTo>
                  <a:lnTo>
                    <a:pt x="25201" y="32769"/>
                  </a:lnTo>
                  <a:cubicBezTo>
                    <a:pt x="24764" y="33327"/>
                    <a:pt x="24351" y="33886"/>
                    <a:pt x="23961" y="34492"/>
                  </a:cubicBezTo>
                  <a:cubicBezTo>
                    <a:pt x="23990" y="34492"/>
                    <a:pt x="23990" y="34515"/>
                    <a:pt x="23990" y="34515"/>
                  </a:cubicBezTo>
                  <a:lnTo>
                    <a:pt x="23961" y="34492"/>
                  </a:lnTo>
                  <a:cubicBezTo>
                    <a:pt x="23600" y="34952"/>
                    <a:pt x="23233" y="35441"/>
                    <a:pt x="22942" y="35970"/>
                  </a:cubicBezTo>
                  <a:cubicBezTo>
                    <a:pt x="22796" y="36093"/>
                    <a:pt x="22727" y="36314"/>
                    <a:pt x="22604" y="36459"/>
                  </a:cubicBezTo>
                  <a:cubicBezTo>
                    <a:pt x="22651" y="36093"/>
                    <a:pt x="22796" y="35755"/>
                    <a:pt x="22773" y="35388"/>
                  </a:cubicBezTo>
                  <a:lnTo>
                    <a:pt x="22773" y="35342"/>
                  </a:lnTo>
                  <a:cubicBezTo>
                    <a:pt x="22942" y="35051"/>
                    <a:pt x="22971" y="34713"/>
                    <a:pt x="23064" y="34393"/>
                  </a:cubicBezTo>
                  <a:cubicBezTo>
                    <a:pt x="23087" y="34276"/>
                    <a:pt x="23140" y="34154"/>
                    <a:pt x="23041" y="34032"/>
                  </a:cubicBezTo>
                  <a:lnTo>
                    <a:pt x="23018" y="34032"/>
                  </a:lnTo>
                  <a:cubicBezTo>
                    <a:pt x="23355" y="33549"/>
                    <a:pt x="23408" y="32967"/>
                    <a:pt x="23501" y="32431"/>
                  </a:cubicBezTo>
                  <a:lnTo>
                    <a:pt x="23501" y="32408"/>
                  </a:lnTo>
                  <a:cubicBezTo>
                    <a:pt x="23699" y="32239"/>
                    <a:pt x="23937" y="32093"/>
                    <a:pt x="24083" y="31849"/>
                  </a:cubicBezTo>
                  <a:lnTo>
                    <a:pt x="24083" y="31802"/>
                  </a:lnTo>
                  <a:cubicBezTo>
                    <a:pt x="24618" y="31459"/>
                    <a:pt x="25055" y="31046"/>
                    <a:pt x="25468" y="30609"/>
                  </a:cubicBezTo>
                  <a:cubicBezTo>
                    <a:pt x="25736" y="30539"/>
                    <a:pt x="25882" y="30347"/>
                    <a:pt x="26074" y="30172"/>
                  </a:cubicBezTo>
                  <a:cubicBezTo>
                    <a:pt x="27116" y="29229"/>
                    <a:pt x="28158" y="28257"/>
                    <a:pt x="29229" y="27291"/>
                  </a:cubicBezTo>
                  <a:close/>
                  <a:moveTo>
                    <a:pt x="11375" y="38904"/>
                  </a:moveTo>
                  <a:lnTo>
                    <a:pt x="11398" y="38933"/>
                  </a:lnTo>
                  <a:lnTo>
                    <a:pt x="11398" y="38980"/>
                  </a:lnTo>
                  <a:cubicBezTo>
                    <a:pt x="11398" y="38957"/>
                    <a:pt x="11375" y="38933"/>
                    <a:pt x="11375" y="38904"/>
                  </a:cubicBezTo>
                  <a:close/>
                  <a:moveTo>
                    <a:pt x="17365" y="40627"/>
                  </a:moveTo>
                  <a:cubicBezTo>
                    <a:pt x="17342" y="40627"/>
                    <a:pt x="17342" y="40651"/>
                    <a:pt x="17342" y="40651"/>
                  </a:cubicBezTo>
                  <a:lnTo>
                    <a:pt x="17342" y="40627"/>
                  </a:lnTo>
                  <a:close/>
                  <a:moveTo>
                    <a:pt x="37548" y="41623"/>
                  </a:moveTo>
                  <a:lnTo>
                    <a:pt x="37524" y="41646"/>
                  </a:lnTo>
                  <a:cubicBezTo>
                    <a:pt x="37524" y="41623"/>
                    <a:pt x="37524" y="41623"/>
                    <a:pt x="37548" y="41623"/>
                  </a:cubicBezTo>
                  <a:close/>
                  <a:moveTo>
                    <a:pt x="32891" y="43101"/>
                  </a:moveTo>
                  <a:lnTo>
                    <a:pt x="32891" y="43125"/>
                  </a:lnTo>
                  <a:lnTo>
                    <a:pt x="32867" y="43125"/>
                  </a:lnTo>
                  <a:cubicBezTo>
                    <a:pt x="32867" y="43101"/>
                    <a:pt x="32891" y="43101"/>
                    <a:pt x="32891" y="43101"/>
                  </a:cubicBezTo>
                  <a:close/>
                  <a:moveTo>
                    <a:pt x="22191" y="50401"/>
                  </a:moveTo>
                  <a:lnTo>
                    <a:pt x="22191" y="50430"/>
                  </a:lnTo>
                  <a:lnTo>
                    <a:pt x="22168" y="50430"/>
                  </a:lnTo>
                  <a:lnTo>
                    <a:pt x="22191" y="50401"/>
                  </a:lnTo>
                  <a:close/>
                  <a:moveTo>
                    <a:pt x="14356" y="53457"/>
                  </a:moveTo>
                  <a:cubicBezTo>
                    <a:pt x="14356" y="53486"/>
                    <a:pt x="14356" y="53486"/>
                    <a:pt x="14332" y="53510"/>
                  </a:cubicBezTo>
                  <a:lnTo>
                    <a:pt x="14332" y="53457"/>
                  </a:lnTo>
                  <a:close/>
                  <a:moveTo>
                    <a:pt x="23332" y="50163"/>
                  </a:moveTo>
                  <a:lnTo>
                    <a:pt x="23355" y="50186"/>
                  </a:lnTo>
                  <a:cubicBezTo>
                    <a:pt x="22872" y="50913"/>
                    <a:pt x="22360" y="51641"/>
                    <a:pt x="21853" y="52369"/>
                  </a:cubicBezTo>
                  <a:cubicBezTo>
                    <a:pt x="21318" y="53166"/>
                    <a:pt x="20712" y="53970"/>
                    <a:pt x="20229" y="54820"/>
                  </a:cubicBezTo>
                  <a:cubicBezTo>
                    <a:pt x="20008" y="55058"/>
                    <a:pt x="19886" y="55378"/>
                    <a:pt x="19647" y="55617"/>
                  </a:cubicBezTo>
                  <a:cubicBezTo>
                    <a:pt x="19647" y="55547"/>
                    <a:pt x="19624" y="55472"/>
                    <a:pt x="19624" y="55378"/>
                  </a:cubicBezTo>
                  <a:cubicBezTo>
                    <a:pt x="19624" y="55303"/>
                    <a:pt x="19624" y="55233"/>
                    <a:pt x="19595" y="55180"/>
                  </a:cubicBezTo>
                  <a:lnTo>
                    <a:pt x="19595" y="55035"/>
                  </a:lnTo>
                  <a:cubicBezTo>
                    <a:pt x="19717" y="54965"/>
                    <a:pt x="19717" y="54843"/>
                    <a:pt x="19740" y="54697"/>
                  </a:cubicBezTo>
                  <a:cubicBezTo>
                    <a:pt x="19717" y="54575"/>
                    <a:pt x="19670" y="54430"/>
                    <a:pt x="19740" y="54307"/>
                  </a:cubicBezTo>
                  <a:cubicBezTo>
                    <a:pt x="19769" y="54237"/>
                    <a:pt x="19793" y="54162"/>
                    <a:pt x="19793" y="54092"/>
                  </a:cubicBezTo>
                  <a:cubicBezTo>
                    <a:pt x="19961" y="54039"/>
                    <a:pt x="20031" y="53923"/>
                    <a:pt x="20130" y="53801"/>
                  </a:cubicBezTo>
                  <a:cubicBezTo>
                    <a:pt x="21248" y="52613"/>
                    <a:pt x="22290" y="51397"/>
                    <a:pt x="23309" y="50163"/>
                  </a:cubicBezTo>
                  <a:close/>
                  <a:moveTo>
                    <a:pt x="29008" y="56199"/>
                  </a:moveTo>
                  <a:lnTo>
                    <a:pt x="29008" y="56222"/>
                  </a:lnTo>
                  <a:cubicBezTo>
                    <a:pt x="29008" y="56199"/>
                    <a:pt x="28984" y="56199"/>
                    <a:pt x="28984" y="56199"/>
                  </a:cubicBezTo>
                  <a:close/>
                  <a:moveTo>
                    <a:pt x="31266" y="56834"/>
                  </a:moveTo>
                  <a:cubicBezTo>
                    <a:pt x="31237" y="56857"/>
                    <a:pt x="31214" y="56880"/>
                    <a:pt x="31167" y="56904"/>
                  </a:cubicBezTo>
                  <a:cubicBezTo>
                    <a:pt x="31191" y="56880"/>
                    <a:pt x="31237" y="56834"/>
                    <a:pt x="31266" y="56834"/>
                  </a:cubicBezTo>
                  <a:close/>
                  <a:moveTo>
                    <a:pt x="29712" y="57561"/>
                  </a:moveTo>
                  <a:cubicBezTo>
                    <a:pt x="29735" y="57585"/>
                    <a:pt x="29759" y="57585"/>
                    <a:pt x="29782" y="57585"/>
                  </a:cubicBezTo>
                  <a:lnTo>
                    <a:pt x="29712" y="57654"/>
                  </a:lnTo>
                  <a:cubicBezTo>
                    <a:pt x="29712" y="57631"/>
                    <a:pt x="29712" y="57585"/>
                    <a:pt x="29689" y="57561"/>
                  </a:cubicBezTo>
                  <a:close/>
                  <a:moveTo>
                    <a:pt x="25515" y="58504"/>
                  </a:moveTo>
                  <a:cubicBezTo>
                    <a:pt x="25515" y="58528"/>
                    <a:pt x="25492" y="58551"/>
                    <a:pt x="25468" y="58551"/>
                  </a:cubicBezTo>
                  <a:lnTo>
                    <a:pt x="25515" y="58504"/>
                  </a:lnTo>
                  <a:close/>
                  <a:moveTo>
                    <a:pt x="25468" y="58551"/>
                  </a:moveTo>
                  <a:lnTo>
                    <a:pt x="25468" y="58551"/>
                  </a:lnTo>
                  <a:cubicBezTo>
                    <a:pt x="25445" y="58603"/>
                    <a:pt x="25416" y="58627"/>
                    <a:pt x="25369" y="58650"/>
                  </a:cubicBezTo>
                  <a:lnTo>
                    <a:pt x="25468" y="58551"/>
                  </a:lnTo>
                  <a:close/>
                  <a:moveTo>
                    <a:pt x="28327" y="59599"/>
                  </a:moveTo>
                  <a:lnTo>
                    <a:pt x="28327" y="59599"/>
                  </a:lnTo>
                  <a:cubicBezTo>
                    <a:pt x="28303" y="59622"/>
                    <a:pt x="28303" y="59622"/>
                    <a:pt x="28303" y="59645"/>
                  </a:cubicBezTo>
                  <a:cubicBezTo>
                    <a:pt x="28280" y="59645"/>
                    <a:pt x="28257" y="59669"/>
                    <a:pt x="28233" y="59669"/>
                  </a:cubicBezTo>
                  <a:cubicBezTo>
                    <a:pt x="28257" y="59645"/>
                    <a:pt x="28303" y="59622"/>
                    <a:pt x="28327" y="59599"/>
                  </a:cubicBezTo>
                  <a:close/>
                  <a:moveTo>
                    <a:pt x="21102" y="63452"/>
                  </a:moveTo>
                  <a:lnTo>
                    <a:pt x="21102" y="63452"/>
                  </a:lnTo>
                  <a:cubicBezTo>
                    <a:pt x="20957" y="63674"/>
                    <a:pt x="20736" y="63842"/>
                    <a:pt x="20567" y="64058"/>
                  </a:cubicBezTo>
                  <a:cubicBezTo>
                    <a:pt x="20130" y="64570"/>
                    <a:pt x="19595" y="65030"/>
                    <a:pt x="19210" y="65612"/>
                  </a:cubicBezTo>
                  <a:cubicBezTo>
                    <a:pt x="19210" y="65589"/>
                    <a:pt x="19187" y="65589"/>
                    <a:pt x="19187" y="65589"/>
                  </a:cubicBezTo>
                  <a:cubicBezTo>
                    <a:pt x="19088" y="65612"/>
                    <a:pt x="19013" y="65659"/>
                    <a:pt x="18966" y="65734"/>
                  </a:cubicBezTo>
                  <a:cubicBezTo>
                    <a:pt x="18989" y="65659"/>
                    <a:pt x="18989" y="65566"/>
                    <a:pt x="18919" y="65490"/>
                  </a:cubicBezTo>
                  <a:cubicBezTo>
                    <a:pt x="18896" y="65467"/>
                    <a:pt x="18896" y="65467"/>
                    <a:pt x="18896" y="65443"/>
                  </a:cubicBezTo>
                  <a:lnTo>
                    <a:pt x="18896" y="65443"/>
                  </a:lnTo>
                  <a:cubicBezTo>
                    <a:pt x="18912" y="65459"/>
                    <a:pt x="18939" y="65487"/>
                    <a:pt x="18955" y="65487"/>
                  </a:cubicBezTo>
                  <a:cubicBezTo>
                    <a:pt x="18961" y="65487"/>
                    <a:pt x="18966" y="65481"/>
                    <a:pt x="18966" y="65467"/>
                  </a:cubicBezTo>
                  <a:cubicBezTo>
                    <a:pt x="19065" y="65391"/>
                    <a:pt x="19065" y="65275"/>
                    <a:pt x="19042" y="65152"/>
                  </a:cubicBezTo>
                  <a:cubicBezTo>
                    <a:pt x="19088" y="65129"/>
                    <a:pt x="19135" y="65129"/>
                    <a:pt x="19187" y="65100"/>
                  </a:cubicBezTo>
                  <a:cubicBezTo>
                    <a:pt x="19740" y="64692"/>
                    <a:pt x="20252" y="64203"/>
                    <a:pt x="20759" y="63744"/>
                  </a:cubicBezTo>
                  <a:cubicBezTo>
                    <a:pt x="20835" y="63697"/>
                    <a:pt x="20881" y="63621"/>
                    <a:pt x="20881" y="63551"/>
                  </a:cubicBezTo>
                  <a:cubicBezTo>
                    <a:pt x="20957" y="63528"/>
                    <a:pt x="21027" y="63499"/>
                    <a:pt x="21102" y="63452"/>
                  </a:cubicBezTo>
                  <a:close/>
                  <a:moveTo>
                    <a:pt x="18314" y="66584"/>
                  </a:moveTo>
                  <a:cubicBezTo>
                    <a:pt x="18314" y="66584"/>
                    <a:pt x="18314" y="66608"/>
                    <a:pt x="18285" y="66608"/>
                  </a:cubicBezTo>
                  <a:lnTo>
                    <a:pt x="18285" y="66584"/>
                  </a:lnTo>
                  <a:close/>
                  <a:moveTo>
                    <a:pt x="20084" y="68767"/>
                  </a:moveTo>
                  <a:lnTo>
                    <a:pt x="20084" y="68814"/>
                  </a:lnTo>
                  <a:cubicBezTo>
                    <a:pt x="20084" y="68791"/>
                    <a:pt x="20060" y="68791"/>
                    <a:pt x="20060" y="68767"/>
                  </a:cubicBezTo>
                  <a:close/>
                  <a:moveTo>
                    <a:pt x="23018" y="65443"/>
                  </a:moveTo>
                  <a:cubicBezTo>
                    <a:pt x="23018" y="65490"/>
                    <a:pt x="23018" y="65513"/>
                    <a:pt x="23041" y="65536"/>
                  </a:cubicBezTo>
                  <a:cubicBezTo>
                    <a:pt x="21685" y="66776"/>
                    <a:pt x="20322" y="68011"/>
                    <a:pt x="19112" y="69373"/>
                  </a:cubicBezTo>
                  <a:cubicBezTo>
                    <a:pt x="19042" y="69419"/>
                    <a:pt x="18989" y="69495"/>
                    <a:pt x="18943" y="69541"/>
                  </a:cubicBezTo>
                  <a:lnTo>
                    <a:pt x="18867" y="69541"/>
                  </a:lnTo>
                  <a:cubicBezTo>
                    <a:pt x="18867" y="69541"/>
                    <a:pt x="18844" y="69541"/>
                    <a:pt x="18820" y="69518"/>
                  </a:cubicBezTo>
                  <a:cubicBezTo>
                    <a:pt x="18989" y="69349"/>
                    <a:pt x="18919" y="69128"/>
                    <a:pt x="18943" y="68913"/>
                  </a:cubicBezTo>
                  <a:lnTo>
                    <a:pt x="18943" y="68884"/>
                  </a:lnTo>
                  <a:cubicBezTo>
                    <a:pt x="19502" y="68593"/>
                    <a:pt x="19938" y="68133"/>
                    <a:pt x="20398" y="67696"/>
                  </a:cubicBezTo>
                  <a:lnTo>
                    <a:pt x="20398" y="67626"/>
                  </a:lnTo>
                  <a:cubicBezTo>
                    <a:pt x="20468" y="67603"/>
                    <a:pt x="20520" y="67574"/>
                    <a:pt x="20567" y="67551"/>
                  </a:cubicBezTo>
                  <a:cubicBezTo>
                    <a:pt x="21417" y="66875"/>
                    <a:pt x="22214" y="66171"/>
                    <a:pt x="23018" y="65443"/>
                  </a:cubicBezTo>
                  <a:close/>
                  <a:moveTo>
                    <a:pt x="37035" y="1"/>
                  </a:moveTo>
                  <a:lnTo>
                    <a:pt x="37035" y="1"/>
                  </a:lnTo>
                  <a:cubicBezTo>
                    <a:pt x="36866" y="76"/>
                    <a:pt x="36820" y="222"/>
                    <a:pt x="36744" y="338"/>
                  </a:cubicBezTo>
                  <a:cubicBezTo>
                    <a:pt x="36721" y="368"/>
                    <a:pt x="36698" y="391"/>
                    <a:pt x="36674" y="437"/>
                  </a:cubicBezTo>
                  <a:cubicBezTo>
                    <a:pt x="33542" y="4949"/>
                    <a:pt x="30876" y="9751"/>
                    <a:pt x="28594" y="14746"/>
                  </a:cubicBezTo>
                  <a:cubicBezTo>
                    <a:pt x="28571" y="14723"/>
                    <a:pt x="28548" y="14699"/>
                    <a:pt x="28525" y="14676"/>
                  </a:cubicBezTo>
                  <a:cubicBezTo>
                    <a:pt x="28763" y="11137"/>
                    <a:pt x="28717" y="7568"/>
                    <a:pt x="28525" y="4029"/>
                  </a:cubicBezTo>
                  <a:cubicBezTo>
                    <a:pt x="28525" y="3831"/>
                    <a:pt x="28548" y="3639"/>
                    <a:pt x="28449" y="3470"/>
                  </a:cubicBezTo>
                  <a:cubicBezTo>
                    <a:pt x="28449" y="3371"/>
                    <a:pt x="28501" y="3278"/>
                    <a:pt x="28379" y="3179"/>
                  </a:cubicBezTo>
                  <a:cubicBezTo>
                    <a:pt x="28379" y="3301"/>
                    <a:pt x="28379" y="3371"/>
                    <a:pt x="28356" y="3470"/>
                  </a:cubicBezTo>
                  <a:cubicBezTo>
                    <a:pt x="28280" y="3616"/>
                    <a:pt x="28280" y="3785"/>
                    <a:pt x="28303" y="3953"/>
                  </a:cubicBezTo>
                  <a:cubicBezTo>
                    <a:pt x="28280" y="4512"/>
                    <a:pt x="28181" y="5094"/>
                    <a:pt x="28233" y="5677"/>
                  </a:cubicBezTo>
                  <a:cubicBezTo>
                    <a:pt x="28210" y="5845"/>
                    <a:pt x="28210" y="6014"/>
                    <a:pt x="28210" y="6189"/>
                  </a:cubicBezTo>
                  <a:cubicBezTo>
                    <a:pt x="28181" y="6259"/>
                    <a:pt x="28181" y="6334"/>
                    <a:pt x="28181" y="6404"/>
                  </a:cubicBezTo>
                  <a:cubicBezTo>
                    <a:pt x="28111" y="6940"/>
                    <a:pt x="28135" y="7469"/>
                    <a:pt x="28135" y="8028"/>
                  </a:cubicBezTo>
                  <a:cubicBezTo>
                    <a:pt x="28012" y="10019"/>
                    <a:pt x="28036" y="12033"/>
                    <a:pt x="28158" y="14047"/>
                  </a:cubicBezTo>
                  <a:cubicBezTo>
                    <a:pt x="28135" y="14263"/>
                    <a:pt x="28111" y="14484"/>
                    <a:pt x="28210" y="14699"/>
                  </a:cubicBezTo>
                  <a:cubicBezTo>
                    <a:pt x="28210" y="14845"/>
                    <a:pt x="28210" y="14991"/>
                    <a:pt x="28233" y="15136"/>
                  </a:cubicBezTo>
                  <a:lnTo>
                    <a:pt x="28233" y="15619"/>
                  </a:lnTo>
                  <a:cubicBezTo>
                    <a:pt x="27890" y="16399"/>
                    <a:pt x="27529" y="17173"/>
                    <a:pt x="27191" y="17977"/>
                  </a:cubicBezTo>
                  <a:cubicBezTo>
                    <a:pt x="27116" y="17948"/>
                    <a:pt x="27139" y="17855"/>
                    <a:pt x="27093" y="17802"/>
                  </a:cubicBezTo>
                  <a:cubicBezTo>
                    <a:pt x="27139" y="17104"/>
                    <a:pt x="27162" y="16423"/>
                    <a:pt x="27191" y="15741"/>
                  </a:cubicBezTo>
                  <a:cubicBezTo>
                    <a:pt x="27308" y="13465"/>
                    <a:pt x="27215" y="11207"/>
                    <a:pt x="27191" y="8954"/>
                  </a:cubicBezTo>
                  <a:cubicBezTo>
                    <a:pt x="27162" y="8273"/>
                    <a:pt x="27093" y="7592"/>
                    <a:pt x="27046" y="6887"/>
                  </a:cubicBezTo>
                  <a:cubicBezTo>
                    <a:pt x="27046" y="6672"/>
                    <a:pt x="27046" y="6451"/>
                    <a:pt x="27017" y="6235"/>
                  </a:cubicBezTo>
                  <a:cubicBezTo>
                    <a:pt x="27046" y="6090"/>
                    <a:pt x="27069" y="5968"/>
                    <a:pt x="26900" y="5775"/>
                  </a:cubicBezTo>
                  <a:lnTo>
                    <a:pt x="26900" y="6305"/>
                  </a:lnTo>
                  <a:cubicBezTo>
                    <a:pt x="26900" y="6526"/>
                    <a:pt x="26871" y="6771"/>
                    <a:pt x="26871" y="6986"/>
                  </a:cubicBezTo>
                  <a:cubicBezTo>
                    <a:pt x="26848" y="7010"/>
                    <a:pt x="26848" y="7033"/>
                    <a:pt x="26871" y="7062"/>
                  </a:cubicBezTo>
                  <a:cubicBezTo>
                    <a:pt x="26801" y="7231"/>
                    <a:pt x="26801" y="7423"/>
                    <a:pt x="26825" y="7615"/>
                  </a:cubicBezTo>
                  <a:lnTo>
                    <a:pt x="26825" y="7714"/>
                  </a:lnTo>
                  <a:cubicBezTo>
                    <a:pt x="26801" y="7906"/>
                    <a:pt x="26801" y="8104"/>
                    <a:pt x="26801" y="8296"/>
                  </a:cubicBezTo>
                  <a:cubicBezTo>
                    <a:pt x="26702" y="8541"/>
                    <a:pt x="26726" y="8779"/>
                    <a:pt x="26755" y="9024"/>
                  </a:cubicBezTo>
                  <a:cubicBezTo>
                    <a:pt x="26726" y="9361"/>
                    <a:pt x="26726" y="9705"/>
                    <a:pt x="26726" y="10042"/>
                  </a:cubicBezTo>
                  <a:cubicBezTo>
                    <a:pt x="26679" y="10118"/>
                    <a:pt x="26679" y="10188"/>
                    <a:pt x="26679" y="10264"/>
                  </a:cubicBezTo>
                  <a:cubicBezTo>
                    <a:pt x="26633" y="10817"/>
                    <a:pt x="26656" y="11376"/>
                    <a:pt x="26656" y="11934"/>
                  </a:cubicBezTo>
                  <a:cubicBezTo>
                    <a:pt x="26580" y="13995"/>
                    <a:pt x="26580" y="16056"/>
                    <a:pt x="26755" y="18122"/>
                  </a:cubicBezTo>
                  <a:cubicBezTo>
                    <a:pt x="26726" y="18314"/>
                    <a:pt x="26702" y="18507"/>
                    <a:pt x="26801" y="18704"/>
                  </a:cubicBezTo>
                  <a:cubicBezTo>
                    <a:pt x="26679" y="19479"/>
                    <a:pt x="26243" y="20160"/>
                    <a:pt x="25975" y="20887"/>
                  </a:cubicBezTo>
                  <a:cubicBezTo>
                    <a:pt x="26074" y="18559"/>
                    <a:pt x="26074" y="16230"/>
                    <a:pt x="25998" y="13902"/>
                  </a:cubicBezTo>
                  <a:lnTo>
                    <a:pt x="25998" y="13343"/>
                  </a:lnTo>
                  <a:cubicBezTo>
                    <a:pt x="26027" y="13000"/>
                    <a:pt x="26050" y="12662"/>
                    <a:pt x="25952" y="12324"/>
                  </a:cubicBezTo>
                  <a:cubicBezTo>
                    <a:pt x="25952" y="12126"/>
                    <a:pt x="25928" y="11958"/>
                    <a:pt x="25928" y="11766"/>
                  </a:cubicBezTo>
                  <a:cubicBezTo>
                    <a:pt x="25928" y="11474"/>
                    <a:pt x="25975" y="11183"/>
                    <a:pt x="25882" y="10892"/>
                  </a:cubicBezTo>
                  <a:cubicBezTo>
                    <a:pt x="25853" y="10747"/>
                    <a:pt x="25853" y="10601"/>
                    <a:pt x="25853" y="10456"/>
                  </a:cubicBezTo>
                  <a:lnTo>
                    <a:pt x="25853" y="10310"/>
                  </a:lnTo>
                  <a:lnTo>
                    <a:pt x="25853" y="9850"/>
                  </a:lnTo>
                  <a:cubicBezTo>
                    <a:pt x="25684" y="10042"/>
                    <a:pt x="25707" y="10211"/>
                    <a:pt x="25736" y="10380"/>
                  </a:cubicBezTo>
                  <a:lnTo>
                    <a:pt x="25736" y="10601"/>
                  </a:lnTo>
                  <a:cubicBezTo>
                    <a:pt x="25707" y="10770"/>
                    <a:pt x="25707" y="10939"/>
                    <a:pt x="25707" y="11108"/>
                  </a:cubicBezTo>
                  <a:cubicBezTo>
                    <a:pt x="25614" y="11306"/>
                    <a:pt x="25637" y="11498"/>
                    <a:pt x="25637" y="11690"/>
                  </a:cubicBezTo>
                  <a:lnTo>
                    <a:pt x="25637" y="12103"/>
                  </a:lnTo>
                  <a:cubicBezTo>
                    <a:pt x="25637" y="12179"/>
                    <a:pt x="25637" y="12272"/>
                    <a:pt x="25614" y="12371"/>
                  </a:cubicBezTo>
                  <a:cubicBezTo>
                    <a:pt x="25538" y="12639"/>
                    <a:pt x="25562" y="12907"/>
                    <a:pt x="25562" y="13198"/>
                  </a:cubicBezTo>
                  <a:cubicBezTo>
                    <a:pt x="25562" y="13512"/>
                    <a:pt x="25538" y="13850"/>
                    <a:pt x="25538" y="14193"/>
                  </a:cubicBezTo>
                  <a:cubicBezTo>
                    <a:pt x="25515" y="14286"/>
                    <a:pt x="25515" y="14408"/>
                    <a:pt x="25515" y="14507"/>
                  </a:cubicBezTo>
                  <a:cubicBezTo>
                    <a:pt x="25445" y="15258"/>
                    <a:pt x="25468" y="15986"/>
                    <a:pt x="25468" y="16714"/>
                  </a:cubicBezTo>
                  <a:cubicBezTo>
                    <a:pt x="25445" y="18268"/>
                    <a:pt x="25445" y="19793"/>
                    <a:pt x="25562" y="21347"/>
                  </a:cubicBezTo>
                  <a:cubicBezTo>
                    <a:pt x="25637" y="21929"/>
                    <a:pt x="25445" y="22436"/>
                    <a:pt x="25154" y="23041"/>
                  </a:cubicBezTo>
                  <a:cubicBezTo>
                    <a:pt x="25270" y="19746"/>
                    <a:pt x="25270" y="16545"/>
                    <a:pt x="25154" y="13343"/>
                  </a:cubicBezTo>
                  <a:cubicBezTo>
                    <a:pt x="25154" y="12394"/>
                    <a:pt x="25102" y="11451"/>
                    <a:pt x="25008" y="10502"/>
                  </a:cubicBezTo>
                  <a:cubicBezTo>
                    <a:pt x="24979" y="10118"/>
                    <a:pt x="25055" y="9728"/>
                    <a:pt x="24933" y="9338"/>
                  </a:cubicBezTo>
                  <a:cubicBezTo>
                    <a:pt x="24933" y="9193"/>
                    <a:pt x="24910" y="9047"/>
                    <a:pt x="24910" y="8878"/>
                  </a:cubicBezTo>
                  <a:cubicBezTo>
                    <a:pt x="24910" y="8779"/>
                    <a:pt x="24956" y="8634"/>
                    <a:pt x="24863" y="8488"/>
                  </a:cubicBezTo>
                  <a:cubicBezTo>
                    <a:pt x="24764" y="8663"/>
                    <a:pt x="24764" y="8808"/>
                    <a:pt x="24787" y="8954"/>
                  </a:cubicBezTo>
                  <a:cubicBezTo>
                    <a:pt x="24764" y="9193"/>
                    <a:pt x="24764" y="9414"/>
                    <a:pt x="24764" y="9629"/>
                  </a:cubicBezTo>
                  <a:cubicBezTo>
                    <a:pt x="24665" y="9827"/>
                    <a:pt x="24688" y="10019"/>
                    <a:pt x="24717" y="10211"/>
                  </a:cubicBezTo>
                  <a:cubicBezTo>
                    <a:pt x="24426" y="13657"/>
                    <a:pt x="24351" y="17127"/>
                    <a:pt x="24374" y="20596"/>
                  </a:cubicBezTo>
                  <a:cubicBezTo>
                    <a:pt x="24374" y="21539"/>
                    <a:pt x="24327" y="22459"/>
                    <a:pt x="24450" y="23408"/>
                  </a:cubicBezTo>
                  <a:cubicBezTo>
                    <a:pt x="24450" y="23676"/>
                    <a:pt x="24473" y="23967"/>
                    <a:pt x="24473" y="24235"/>
                  </a:cubicBezTo>
                  <a:cubicBezTo>
                    <a:pt x="24519" y="24817"/>
                    <a:pt x="24397" y="25347"/>
                    <a:pt x="24228" y="25882"/>
                  </a:cubicBezTo>
                  <a:cubicBezTo>
                    <a:pt x="24036" y="26342"/>
                    <a:pt x="23868" y="26802"/>
                    <a:pt x="23769" y="27291"/>
                  </a:cubicBezTo>
                  <a:cubicBezTo>
                    <a:pt x="23623" y="27628"/>
                    <a:pt x="23501" y="27966"/>
                    <a:pt x="23431" y="28310"/>
                  </a:cubicBezTo>
                  <a:cubicBezTo>
                    <a:pt x="23355" y="28379"/>
                    <a:pt x="23355" y="28455"/>
                    <a:pt x="23355" y="28548"/>
                  </a:cubicBezTo>
                  <a:cubicBezTo>
                    <a:pt x="23332" y="28525"/>
                    <a:pt x="23309" y="28502"/>
                    <a:pt x="23285" y="28478"/>
                  </a:cubicBezTo>
                  <a:lnTo>
                    <a:pt x="23285" y="27989"/>
                  </a:lnTo>
                  <a:lnTo>
                    <a:pt x="23285" y="27873"/>
                  </a:lnTo>
                  <a:cubicBezTo>
                    <a:pt x="23309" y="27797"/>
                    <a:pt x="23332" y="27727"/>
                    <a:pt x="23355" y="27652"/>
                  </a:cubicBezTo>
                  <a:cubicBezTo>
                    <a:pt x="23431" y="26272"/>
                    <a:pt x="23524" y="24887"/>
                    <a:pt x="23576" y="23507"/>
                  </a:cubicBezTo>
                  <a:cubicBezTo>
                    <a:pt x="23722" y="19869"/>
                    <a:pt x="23646" y="16254"/>
                    <a:pt x="23576" y="12615"/>
                  </a:cubicBezTo>
                  <a:cubicBezTo>
                    <a:pt x="23576" y="12470"/>
                    <a:pt x="23600" y="12301"/>
                    <a:pt x="23524" y="12156"/>
                  </a:cubicBezTo>
                  <a:cubicBezTo>
                    <a:pt x="23524" y="11911"/>
                    <a:pt x="23501" y="11690"/>
                    <a:pt x="23501" y="11474"/>
                  </a:cubicBezTo>
                  <a:cubicBezTo>
                    <a:pt x="23501" y="11084"/>
                    <a:pt x="23553" y="10724"/>
                    <a:pt x="23454" y="10334"/>
                  </a:cubicBezTo>
                  <a:cubicBezTo>
                    <a:pt x="23431" y="10141"/>
                    <a:pt x="23431" y="9943"/>
                    <a:pt x="23431" y="9728"/>
                  </a:cubicBezTo>
                  <a:cubicBezTo>
                    <a:pt x="23431" y="9437"/>
                    <a:pt x="23454" y="9146"/>
                    <a:pt x="23355" y="8855"/>
                  </a:cubicBezTo>
                  <a:lnTo>
                    <a:pt x="23355" y="8488"/>
                  </a:lnTo>
                  <a:cubicBezTo>
                    <a:pt x="23355" y="8250"/>
                    <a:pt x="23379" y="8005"/>
                    <a:pt x="23285" y="7761"/>
                  </a:cubicBezTo>
                  <a:cubicBezTo>
                    <a:pt x="23285" y="7644"/>
                    <a:pt x="23285" y="7522"/>
                    <a:pt x="23262" y="7400"/>
                  </a:cubicBezTo>
                  <a:lnTo>
                    <a:pt x="23262" y="7010"/>
                  </a:lnTo>
                  <a:cubicBezTo>
                    <a:pt x="23285" y="6864"/>
                    <a:pt x="23332" y="6695"/>
                    <a:pt x="23140" y="6550"/>
                  </a:cubicBezTo>
                  <a:lnTo>
                    <a:pt x="23140" y="6940"/>
                  </a:lnTo>
                  <a:lnTo>
                    <a:pt x="23140" y="7231"/>
                  </a:lnTo>
                  <a:cubicBezTo>
                    <a:pt x="23140" y="7376"/>
                    <a:pt x="23117" y="7522"/>
                    <a:pt x="23117" y="7691"/>
                  </a:cubicBezTo>
                  <a:cubicBezTo>
                    <a:pt x="23041" y="7836"/>
                    <a:pt x="23041" y="8005"/>
                    <a:pt x="23064" y="8174"/>
                  </a:cubicBezTo>
                  <a:cubicBezTo>
                    <a:pt x="23064" y="8343"/>
                    <a:pt x="23041" y="8517"/>
                    <a:pt x="23041" y="8709"/>
                  </a:cubicBezTo>
                  <a:cubicBezTo>
                    <a:pt x="22971" y="8878"/>
                    <a:pt x="22971" y="9070"/>
                    <a:pt x="22994" y="9268"/>
                  </a:cubicBezTo>
                  <a:cubicBezTo>
                    <a:pt x="22919" y="10188"/>
                    <a:pt x="22872" y="11108"/>
                    <a:pt x="22825" y="12033"/>
                  </a:cubicBezTo>
                  <a:cubicBezTo>
                    <a:pt x="22703" y="14309"/>
                    <a:pt x="22651" y="16591"/>
                    <a:pt x="22604" y="18873"/>
                  </a:cubicBezTo>
                  <a:cubicBezTo>
                    <a:pt x="22581" y="20061"/>
                    <a:pt x="22558" y="21272"/>
                    <a:pt x="22651" y="22459"/>
                  </a:cubicBezTo>
                  <a:cubicBezTo>
                    <a:pt x="22628" y="23653"/>
                    <a:pt x="22651" y="24863"/>
                    <a:pt x="22750" y="26051"/>
                  </a:cubicBezTo>
                  <a:cubicBezTo>
                    <a:pt x="22750" y="26295"/>
                    <a:pt x="22727" y="26534"/>
                    <a:pt x="22796" y="26779"/>
                  </a:cubicBezTo>
                  <a:cubicBezTo>
                    <a:pt x="22796" y="26971"/>
                    <a:pt x="22825" y="27169"/>
                    <a:pt x="22825" y="27384"/>
                  </a:cubicBezTo>
                  <a:cubicBezTo>
                    <a:pt x="22825" y="27553"/>
                    <a:pt x="22796" y="27727"/>
                    <a:pt x="22872" y="27873"/>
                  </a:cubicBezTo>
                  <a:cubicBezTo>
                    <a:pt x="22895" y="27943"/>
                    <a:pt x="22895" y="28018"/>
                    <a:pt x="22895" y="28088"/>
                  </a:cubicBezTo>
                  <a:cubicBezTo>
                    <a:pt x="22895" y="28280"/>
                    <a:pt x="22872" y="28502"/>
                    <a:pt x="22971" y="28717"/>
                  </a:cubicBezTo>
                  <a:cubicBezTo>
                    <a:pt x="22971" y="28892"/>
                    <a:pt x="22919" y="29084"/>
                    <a:pt x="23041" y="29276"/>
                  </a:cubicBezTo>
                  <a:lnTo>
                    <a:pt x="23041" y="29567"/>
                  </a:lnTo>
                  <a:cubicBezTo>
                    <a:pt x="22942" y="29712"/>
                    <a:pt x="22942" y="29881"/>
                    <a:pt x="22872" y="30027"/>
                  </a:cubicBezTo>
                  <a:cubicBezTo>
                    <a:pt x="22825" y="29980"/>
                    <a:pt x="22796" y="29934"/>
                    <a:pt x="22750" y="29881"/>
                  </a:cubicBezTo>
                  <a:cubicBezTo>
                    <a:pt x="22680" y="27460"/>
                    <a:pt x="22505" y="25055"/>
                    <a:pt x="22243" y="22657"/>
                  </a:cubicBezTo>
                  <a:cubicBezTo>
                    <a:pt x="22098" y="21103"/>
                    <a:pt x="21952" y="19525"/>
                    <a:pt x="21708" y="17977"/>
                  </a:cubicBezTo>
                  <a:cubicBezTo>
                    <a:pt x="21708" y="17831"/>
                    <a:pt x="21731" y="17686"/>
                    <a:pt x="21632" y="17564"/>
                  </a:cubicBezTo>
                  <a:lnTo>
                    <a:pt x="21632" y="17342"/>
                  </a:lnTo>
                  <a:cubicBezTo>
                    <a:pt x="21632" y="17197"/>
                    <a:pt x="21661" y="17051"/>
                    <a:pt x="21562" y="16929"/>
                  </a:cubicBezTo>
                  <a:cubicBezTo>
                    <a:pt x="21562" y="16859"/>
                    <a:pt x="21562" y="16783"/>
                    <a:pt x="21539" y="16714"/>
                  </a:cubicBezTo>
                  <a:cubicBezTo>
                    <a:pt x="21562" y="16568"/>
                    <a:pt x="21562" y="16446"/>
                    <a:pt x="21487" y="16324"/>
                  </a:cubicBezTo>
                  <a:cubicBezTo>
                    <a:pt x="21487" y="16230"/>
                    <a:pt x="21463" y="16155"/>
                    <a:pt x="21463" y="16085"/>
                  </a:cubicBezTo>
                  <a:cubicBezTo>
                    <a:pt x="21417" y="15718"/>
                    <a:pt x="21370" y="15357"/>
                    <a:pt x="21318" y="14991"/>
                  </a:cubicBezTo>
                  <a:cubicBezTo>
                    <a:pt x="21318" y="14868"/>
                    <a:pt x="21341" y="14775"/>
                    <a:pt x="21248" y="14653"/>
                  </a:cubicBezTo>
                  <a:cubicBezTo>
                    <a:pt x="21172" y="13850"/>
                    <a:pt x="21050" y="13029"/>
                    <a:pt x="20858" y="12225"/>
                  </a:cubicBezTo>
                  <a:cubicBezTo>
                    <a:pt x="20736" y="11888"/>
                    <a:pt x="20736" y="11498"/>
                    <a:pt x="20689" y="11160"/>
                  </a:cubicBezTo>
                  <a:cubicBezTo>
                    <a:pt x="20712" y="11015"/>
                    <a:pt x="20643" y="10869"/>
                    <a:pt x="20567" y="10747"/>
                  </a:cubicBezTo>
                  <a:lnTo>
                    <a:pt x="20567" y="10747"/>
                  </a:lnTo>
                  <a:cubicBezTo>
                    <a:pt x="20567" y="11399"/>
                    <a:pt x="20497" y="12080"/>
                    <a:pt x="20613" y="12738"/>
                  </a:cubicBezTo>
                  <a:cubicBezTo>
                    <a:pt x="20613" y="12831"/>
                    <a:pt x="20590" y="12953"/>
                    <a:pt x="20613" y="13052"/>
                  </a:cubicBezTo>
                  <a:cubicBezTo>
                    <a:pt x="20689" y="16131"/>
                    <a:pt x="20934" y="19211"/>
                    <a:pt x="21196" y="22290"/>
                  </a:cubicBezTo>
                  <a:cubicBezTo>
                    <a:pt x="21271" y="23140"/>
                    <a:pt x="21294" y="23990"/>
                    <a:pt x="21463" y="24817"/>
                  </a:cubicBezTo>
                  <a:cubicBezTo>
                    <a:pt x="21562" y="26243"/>
                    <a:pt x="21778" y="27652"/>
                    <a:pt x="21999" y="29084"/>
                  </a:cubicBezTo>
                  <a:cubicBezTo>
                    <a:pt x="22098" y="29765"/>
                    <a:pt x="22168" y="30463"/>
                    <a:pt x="22360" y="31144"/>
                  </a:cubicBezTo>
                  <a:cubicBezTo>
                    <a:pt x="22337" y="31267"/>
                    <a:pt x="22389" y="31389"/>
                    <a:pt x="22435" y="31535"/>
                  </a:cubicBezTo>
                  <a:cubicBezTo>
                    <a:pt x="22389" y="31680"/>
                    <a:pt x="22360" y="31849"/>
                    <a:pt x="22337" y="31994"/>
                  </a:cubicBezTo>
                  <a:cubicBezTo>
                    <a:pt x="22045" y="32722"/>
                    <a:pt x="21952" y="33496"/>
                    <a:pt x="21661" y="34276"/>
                  </a:cubicBezTo>
                  <a:cubicBezTo>
                    <a:pt x="21632" y="34032"/>
                    <a:pt x="21609" y="33840"/>
                    <a:pt x="21562" y="33619"/>
                  </a:cubicBezTo>
                  <a:cubicBezTo>
                    <a:pt x="21562" y="33520"/>
                    <a:pt x="21586" y="33426"/>
                    <a:pt x="21562" y="33327"/>
                  </a:cubicBezTo>
                  <a:cubicBezTo>
                    <a:pt x="21487" y="30976"/>
                    <a:pt x="21318" y="28647"/>
                    <a:pt x="21102" y="26342"/>
                  </a:cubicBezTo>
                  <a:cubicBezTo>
                    <a:pt x="20858" y="23990"/>
                    <a:pt x="20613" y="21638"/>
                    <a:pt x="20299" y="19310"/>
                  </a:cubicBezTo>
                  <a:lnTo>
                    <a:pt x="20299" y="19141"/>
                  </a:lnTo>
                  <a:cubicBezTo>
                    <a:pt x="20008" y="17220"/>
                    <a:pt x="19717" y="15282"/>
                    <a:pt x="19426" y="13343"/>
                  </a:cubicBezTo>
                  <a:cubicBezTo>
                    <a:pt x="19356" y="12808"/>
                    <a:pt x="19234" y="12272"/>
                    <a:pt x="19112" y="11742"/>
                  </a:cubicBezTo>
                  <a:lnTo>
                    <a:pt x="19065" y="11742"/>
                  </a:lnTo>
                  <a:lnTo>
                    <a:pt x="19065" y="12808"/>
                  </a:lnTo>
                  <a:lnTo>
                    <a:pt x="19065" y="13198"/>
                  </a:lnTo>
                  <a:cubicBezTo>
                    <a:pt x="19065" y="13634"/>
                    <a:pt x="19042" y="14094"/>
                    <a:pt x="19135" y="14554"/>
                  </a:cubicBezTo>
                  <a:cubicBezTo>
                    <a:pt x="19088" y="15619"/>
                    <a:pt x="19187" y="16714"/>
                    <a:pt x="19234" y="17779"/>
                  </a:cubicBezTo>
                  <a:cubicBezTo>
                    <a:pt x="19403" y="20742"/>
                    <a:pt x="19624" y="23676"/>
                    <a:pt x="19915" y="26610"/>
                  </a:cubicBezTo>
                  <a:cubicBezTo>
                    <a:pt x="20031" y="27675"/>
                    <a:pt x="20107" y="28769"/>
                    <a:pt x="20299" y="29835"/>
                  </a:cubicBezTo>
                  <a:cubicBezTo>
                    <a:pt x="20322" y="30225"/>
                    <a:pt x="20375" y="30638"/>
                    <a:pt x="20398" y="31022"/>
                  </a:cubicBezTo>
                  <a:cubicBezTo>
                    <a:pt x="20375" y="31075"/>
                    <a:pt x="20351" y="31098"/>
                    <a:pt x="20322" y="31144"/>
                  </a:cubicBezTo>
                  <a:cubicBezTo>
                    <a:pt x="20299" y="30999"/>
                    <a:pt x="20252" y="30877"/>
                    <a:pt x="20229" y="30754"/>
                  </a:cubicBezTo>
                  <a:cubicBezTo>
                    <a:pt x="19502" y="26243"/>
                    <a:pt x="18628" y="21784"/>
                    <a:pt x="17586" y="17319"/>
                  </a:cubicBezTo>
                  <a:cubicBezTo>
                    <a:pt x="17243" y="15817"/>
                    <a:pt x="16830" y="14309"/>
                    <a:pt x="16469" y="12808"/>
                  </a:cubicBezTo>
                  <a:cubicBezTo>
                    <a:pt x="16469" y="12662"/>
                    <a:pt x="16469" y="12540"/>
                    <a:pt x="16323" y="12470"/>
                  </a:cubicBezTo>
                  <a:lnTo>
                    <a:pt x="16323" y="12470"/>
                  </a:lnTo>
                  <a:cubicBezTo>
                    <a:pt x="16323" y="12639"/>
                    <a:pt x="16300" y="12808"/>
                    <a:pt x="16370" y="12953"/>
                  </a:cubicBezTo>
                  <a:cubicBezTo>
                    <a:pt x="16393" y="13052"/>
                    <a:pt x="16393" y="13122"/>
                    <a:pt x="16393" y="13198"/>
                  </a:cubicBezTo>
                  <a:cubicBezTo>
                    <a:pt x="16393" y="13366"/>
                    <a:pt x="16393" y="13535"/>
                    <a:pt x="16469" y="13681"/>
                  </a:cubicBezTo>
                  <a:cubicBezTo>
                    <a:pt x="16469" y="13803"/>
                    <a:pt x="16469" y="13925"/>
                    <a:pt x="16492" y="14047"/>
                  </a:cubicBezTo>
                  <a:cubicBezTo>
                    <a:pt x="16469" y="14216"/>
                    <a:pt x="16445" y="14385"/>
                    <a:pt x="16538" y="14554"/>
                  </a:cubicBezTo>
                  <a:cubicBezTo>
                    <a:pt x="16538" y="14653"/>
                    <a:pt x="16568" y="14746"/>
                    <a:pt x="16568" y="14845"/>
                  </a:cubicBezTo>
                  <a:cubicBezTo>
                    <a:pt x="16538" y="14991"/>
                    <a:pt x="16538" y="15159"/>
                    <a:pt x="16614" y="15328"/>
                  </a:cubicBezTo>
                  <a:cubicBezTo>
                    <a:pt x="16637" y="15404"/>
                    <a:pt x="16637" y="15474"/>
                    <a:pt x="16637" y="15549"/>
                  </a:cubicBezTo>
                  <a:cubicBezTo>
                    <a:pt x="16684" y="16230"/>
                    <a:pt x="16760" y="16906"/>
                    <a:pt x="16882" y="17587"/>
                  </a:cubicBezTo>
                  <a:cubicBezTo>
                    <a:pt x="16975" y="18507"/>
                    <a:pt x="17074" y="19432"/>
                    <a:pt x="17243" y="20329"/>
                  </a:cubicBezTo>
                  <a:cubicBezTo>
                    <a:pt x="17243" y="20422"/>
                    <a:pt x="17266" y="20521"/>
                    <a:pt x="17266" y="20643"/>
                  </a:cubicBezTo>
                  <a:cubicBezTo>
                    <a:pt x="17266" y="20713"/>
                    <a:pt x="17266" y="20812"/>
                    <a:pt x="17319" y="20887"/>
                  </a:cubicBezTo>
                  <a:cubicBezTo>
                    <a:pt x="17319" y="21324"/>
                    <a:pt x="17412" y="21761"/>
                    <a:pt x="17487" y="22197"/>
                  </a:cubicBezTo>
                  <a:cubicBezTo>
                    <a:pt x="17633" y="23070"/>
                    <a:pt x="17732" y="23967"/>
                    <a:pt x="17924" y="24840"/>
                  </a:cubicBezTo>
                  <a:cubicBezTo>
                    <a:pt x="17924" y="24863"/>
                    <a:pt x="17924" y="24910"/>
                    <a:pt x="17947" y="24933"/>
                  </a:cubicBezTo>
                  <a:lnTo>
                    <a:pt x="17947" y="24962"/>
                  </a:lnTo>
                  <a:cubicBezTo>
                    <a:pt x="17947" y="25108"/>
                    <a:pt x="17971" y="25224"/>
                    <a:pt x="17971" y="25347"/>
                  </a:cubicBezTo>
                  <a:cubicBezTo>
                    <a:pt x="18407" y="27920"/>
                    <a:pt x="18844" y="30463"/>
                    <a:pt x="19379" y="33013"/>
                  </a:cubicBezTo>
                  <a:cubicBezTo>
                    <a:pt x="19647" y="34300"/>
                    <a:pt x="19886" y="35586"/>
                    <a:pt x="20229" y="36844"/>
                  </a:cubicBezTo>
                  <a:cubicBezTo>
                    <a:pt x="20375" y="37449"/>
                    <a:pt x="20497" y="38060"/>
                    <a:pt x="20643" y="38666"/>
                  </a:cubicBezTo>
                  <a:cubicBezTo>
                    <a:pt x="20445" y="39294"/>
                    <a:pt x="20252" y="39923"/>
                    <a:pt x="20229" y="40604"/>
                  </a:cubicBezTo>
                  <a:cubicBezTo>
                    <a:pt x="20031" y="40750"/>
                    <a:pt x="20130" y="41017"/>
                    <a:pt x="20008" y="41163"/>
                  </a:cubicBezTo>
                  <a:cubicBezTo>
                    <a:pt x="19961" y="40773"/>
                    <a:pt x="19961" y="40389"/>
                    <a:pt x="19862" y="40022"/>
                  </a:cubicBezTo>
                  <a:cubicBezTo>
                    <a:pt x="19862" y="39975"/>
                    <a:pt x="19862" y="39923"/>
                    <a:pt x="19839" y="39876"/>
                  </a:cubicBezTo>
                  <a:cubicBezTo>
                    <a:pt x="19839" y="39754"/>
                    <a:pt x="19839" y="39632"/>
                    <a:pt x="19816" y="39515"/>
                  </a:cubicBezTo>
                  <a:cubicBezTo>
                    <a:pt x="19839" y="39393"/>
                    <a:pt x="19839" y="39248"/>
                    <a:pt x="19769" y="39125"/>
                  </a:cubicBezTo>
                  <a:cubicBezTo>
                    <a:pt x="19793" y="39102"/>
                    <a:pt x="19769" y="39079"/>
                    <a:pt x="19769" y="39050"/>
                  </a:cubicBezTo>
                  <a:cubicBezTo>
                    <a:pt x="19717" y="38252"/>
                    <a:pt x="19595" y="37478"/>
                    <a:pt x="19449" y="36698"/>
                  </a:cubicBezTo>
                  <a:cubicBezTo>
                    <a:pt x="19403" y="35802"/>
                    <a:pt x="19234" y="34952"/>
                    <a:pt x="19088" y="34055"/>
                  </a:cubicBezTo>
                  <a:cubicBezTo>
                    <a:pt x="18529" y="30463"/>
                    <a:pt x="17848" y="26878"/>
                    <a:pt x="17097" y="23309"/>
                  </a:cubicBezTo>
                  <a:cubicBezTo>
                    <a:pt x="16806" y="21929"/>
                    <a:pt x="16538" y="20544"/>
                    <a:pt x="16178" y="19211"/>
                  </a:cubicBezTo>
                  <a:cubicBezTo>
                    <a:pt x="16154" y="19089"/>
                    <a:pt x="16154" y="18966"/>
                    <a:pt x="16102" y="18850"/>
                  </a:cubicBezTo>
                  <a:cubicBezTo>
                    <a:pt x="15788" y="17540"/>
                    <a:pt x="15450" y="16230"/>
                    <a:pt x="15136" y="14921"/>
                  </a:cubicBezTo>
                  <a:cubicBezTo>
                    <a:pt x="15112" y="14798"/>
                    <a:pt x="15060" y="14653"/>
                    <a:pt x="15037" y="14531"/>
                  </a:cubicBezTo>
                  <a:cubicBezTo>
                    <a:pt x="15013" y="14432"/>
                    <a:pt x="14990" y="14309"/>
                    <a:pt x="14967" y="14216"/>
                  </a:cubicBezTo>
                  <a:cubicBezTo>
                    <a:pt x="14914" y="14408"/>
                    <a:pt x="14868" y="14600"/>
                    <a:pt x="14967" y="14775"/>
                  </a:cubicBezTo>
                  <a:cubicBezTo>
                    <a:pt x="14967" y="14798"/>
                    <a:pt x="14967" y="14822"/>
                    <a:pt x="14990" y="14845"/>
                  </a:cubicBezTo>
                  <a:lnTo>
                    <a:pt x="14990" y="14991"/>
                  </a:lnTo>
                  <a:cubicBezTo>
                    <a:pt x="14990" y="15159"/>
                    <a:pt x="14990" y="15328"/>
                    <a:pt x="15060" y="15474"/>
                  </a:cubicBezTo>
                  <a:cubicBezTo>
                    <a:pt x="15060" y="15596"/>
                    <a:pt x="15060" y="15741"/>
                    <a:pt x="15083" y="15864"/>
                  </a:cubicBezTo>
                  <a:cubicBezTo>
                    <a:pt x="15060" y="16033"/>
                    <a:pt x="15037" y="16201"/>
                    <a:pt x="15136" y="16347"/>
                  </a:cubicBezTo>
                  <a:cubicBezTo>
                    <a:pt x="15136" y="16446"/>
                    <a:pt x="15136" y="16545"/>
                    <a:pt x="15159" y="16638"/>
                  </a:cubicBezTo>
                  <a:cubicBezTo>
                    <a:pt x="15136" y="16813"/>
                    <a:pt x="15136" y="16958"/>
                    <a:pt x="15205" y="17127"/>
                  </a:cubicBezTo>
                  <a:lnTo>
                    <a:pt x="15205" y="17104"/>
                  </a:lnTo>
                  <a:lnTo>
                    <a:pt x="15205" y="17104"/>
                  </a:lnTo>
                  <a:cubicBezTo>
                    <a:pt x="15229" y="17366"/>
                    <a:pt x="15182" y="17633"/>
                    <a:pt x="15304" y="17901"/>
                  </a:cubicBezTo>
                  <a:cubicBezTo>
                    <a:pt x="15328" y="18559"/>
                    <a:pt x="15403" y="19211"/>
                    <a:pt x="15520" y="19840"/>
                  </a:cubicBezTo>
                  <a:cubicBezTo>
                    <a:pt x="15520" y="20352"/>
                    <a:pt x="15619" y="20835"/>
                    <a:pt x="15694" y="21324"/>
                  </a:cubicBezTo>
                  <a:cubicBezTo>
                    <a:pt x="15840" y="22314"/>
                    <a:pt x="15933" y="23332"/>
                    <a:pt x="16154" y="24328"/>
                  </a:cubicBezTo>
                  <a:cubicBezTo>
                    <a:pt x="16224" y="25154"/>
                    <a:pt x="16346" y="25952"/>
                    <a:pt x="16515" y="26755"/>
                  </a:cubicBezTo>
                  <a:cubicBezTo>
                    <a:pt x="16515" y="26779"/>
                    <a:pt x="16515" y="26825"/>
                    <a:pt x="16538" y="26854"/>
                  </a:cubicBezTo>
                  <a:cubicBezTo>
                    <a:pt x="16538" y="27000"/>
                    <a:pt x="16538" y="27145"/>
                    <a:pt x="16568" y="27291"/>
                  </a:cubicBezTo>
                  <a:cubicBezTo>
                    <a:pt x="16859" y="29060"/>
                    <a:pt x="17173" y="30853"/>
                    <a:pt x="17487" y="32623"/>
                  </a:cubicBezTo>
                  <a:cubicBezTo>
                    <a:pt x="17901" y="34759"/>
                    <a:pt x="18314" y="36867"/>
                    <a:pt x="18844" y="38980"/>
                  </a:cubicBezTo>
                  <a:cubicBezTo>
                    <a:pt x="19112" y="40214"/>
                    <a:pt x="19426" y="41431"/>
                    <a:pt x="19769" y="42665"/>
                  </a:cubicBezTo>
                  <a:cubicBezTo>
                    <a:pt x="19571" y="43270"/>
                    <a:pt x="19478" y="43905"/>
                    <a:pt x="19379" y="44533"/>
                  </a:cubicBezTo>
                  <a:cubicBezTo>
                    <a:pt x="19210" y="45453"/>
                    <a:pt x="19042" y="46379"/>
                    <a:pt x="18844" y="47322"/>
                  </a:cubicBezTo>
                  <a:cubicBezTo>
                    <a:pt x="18797" y="47200"/>
                    <a:pt x="18774" y="47106"/>
                    <a:pt x="18751" y="47031"/>
                  </a:cubicBezTo>
                  <a:cubicBezTo>
                    <a:pt x="18721" y="46693"/>
                    <a:pt x="18698" y="46355"/>
                    <a:pt x="18652" y="46012"/>
                  </a:cubicBezTo>
                  <a:cubicBezTo>
                    <a:pt x="18553" y="45092"/>
                    <a:pt x="18483" y="44143"/>
                    <a:pt x="18285" y="43200"/>
                  </a:cubicBezTo>
                  <a:cubicBezTo>
                    <a:pt x="18139" y="41646"/>
                    <a:pt x="17877" y="40121"/>
                    <a:pt x="17610" y="38590"/>
                  </a:cubicBezTo>
                  <a:cubicBezTo>
                    <a:pt x="16975" y="34661"/>
                    <a:pt x="16201" y="30754"/>
                    <a:pt x="15374" y="26854"/>
                  </a:cubicBezTo>
                  <a:cubicBezTo>
                    <a:pt x="15083" y="25492"/>
                    <a:pt x="14821" y="24136"/>
                    <a:pt x="14431" y="22826"/>
                  </a:cubicBezTo>
                  <a:cubicBezTo>
                    <a:pt x="14431" y="22704"/>
                    <a:pt x="14408" y="22605"/>
                    <a:pt x="14385" y="22512"/>
                  </a:cubicBezTo>
                  <a:cubicBezTo>
                    <a:pt x="14140" y="21493"/>
                    <a:pt x="13896" y="20474"/>
                    <a:pt x="13628" y="19455"/>
                  </a:cubicBezTo>
                  <a:cubicBezTo>
                    <a:pt x="13511" y="18943"/>
                    <a:pt x="13389" y="18437"/>
                    <a:pt x="13244" y="17901"/>
                  </a:cubicBezTo>
                  <a:cubicBezTo>
                    <a:pt x="13244" y="17802"/>
                    <a:pt x="13244" y="17686"/>
                    <a:pt x="13098" y="17633"/>
                  </a:cubicBezTo>
                  <a:lnTo>
                    <a:pt x="13098" y="17633"/>
                  </a:lnTo>
                  <a:cubicBezTo>
                    <a:pt x="13121" y="17779"/>
                    <a:pt x="13075" y="17924"/>
                    <a:pt x="13168" y="18047"/>
                  </a:cubicBezTo>
                  <a:cubicBezTo>
                    <a:pt x="13290" y="19403"/>
                    <a:pt x="13389" y="20765"/>
                    <a:pt x="13581" y="22122"/>
                  </a:cubicBezTo>
                  <a:cubicBezTo>
                    <a:pt x="13628" y="22779"/>
                    <a:pt x="13704" y="23431"/>
                    <a:pt x="13826" y="24089"/>
                  </a:cubicBezTo>
                  <a:cubicBezTo>
                    <a:pt x="13896" y="24863"/>
                    <a:pt x="13995" y="25661"/>
                    <a:pt x="14140" y="26441"/>
                  </a:cubicBezTo>
                  <a:cubicBezTo>
                    <a:pt x="14117" y="26586"/>
                    <a:pt x="14117" y="26709"/>
                    <a:pt x="14187" y="26854"/>
                  </a:cubicBezTo>
                  <a:cubicBezTo>
                    <a:pt x="14187" y="27506"/>
                    <a:pt x="14356" y="28135"/>
                    <a:pt x="14454" y="28793"/>
                  </a:cubicBezTo>
                  <a:cubicBezTo>
                    <a:pt x="14530" y="29183"/>
                    <a:pt x="14530" y="29590"/>
                    <a:pt x="14647" y="29980"/>
                  </a:cubicBezTo>
                  <a:cubicBezTo>
                    <a:pt x="14699" y="30731"/>
                    <a:pt x="14868" y="31482"/>
                    <a:pt x="14990" y="32210"/>
                  </a:cubicBezTo>
                  <a:cubicBezTo>
                    <a:pt x="15595" y="36168"/>
                    <a:pt x="16300" y="40098"/>
                    <a:pt x="17173" y="43975"/>
                  </a:cubicBezTo>
                  <a:cubicBezTo>
                    <a:pt x="17464" y="45284"/>
                    <a:pt x="17755" y="46617"/>
                    <a:pt x="18116" y="47904"/>
                  </a:cubicBezTo>
                  <a:cubicBezTo>
                    <a:pt x="18215" y="48218"/>
                    <a:pt x="18262" y="48538"/>
                    <a:pt x="18361" y="48853"/>
                  </a:cubicBezTo>
                  <a:cubicBezTo>
                    <a:pt x="18460" y="49190"/>
                    <a:pt x="18576" y="49505"/>
                    <a:pt x="18430" y="49871"/>
                  </a:cubicBezTo>
                  <a:cubicBezTo>
                    <a:pt x="18384" y="50523"/>
                    <a:pt x="18192" y="51158"/>
                    <a:pt x="18192" y="51810"/>
                  </a:cubicBezTo>
                  <a:cubicBezTo>
                    <a:pt x="18069" y="51932"/>
                    <a:pt x="18116" y="52078"/>
                    <a:pt x="18116" y="52223"/>
                  </a:cubicBezTo>
                  <a:cubicBezTo>
                    <a:pt x="17971" y="52730"/>
                    <a:pt x="17994" y="53265"/>
                    <a:pt x="17877" y="53778"/>
                  </a:cubicBezTo>
                  <a:cubicBezTo>
                    <a:pt x="17656" y="53219"/>
                    <a:pt x="17679" y="52613"/>
                    <a:pt x="17557" y="52031"/>
                  </a:cubicBezTo>
                  <a:cubicBezTo>
                    <a:pt x="17365" y="50838"/>
                    <a:pt x="17220" y="49627"/>
                    <a:pt x="16952" y="48463"/>
                  </a:cubicBezTo>
                  <a:cubicBezTo>
                    <a:pt x="16905" y="47904"/>
                    <a:pt x="16760" y="47374"/>
                    <a:pt x="16661" y="46839"/>
                  </a:cubicBezTo>
                  <a:cubicBezTo>
                    <a:pt x="15572" y="41209"/>
                    <a:pt x="14239" y="35633"/>
                    <a:pt x="12784" y="30079"/>
                  </a:cubicBezTo>
                  <a:cubicBezTo>
                    <a:pt x="12417" y="28670"/>
                    <a:pt x="12079" y="27262"/>
                    <a:pt x="11619" y="25859"/>
                  </a:cubicBezTo>
                  <a:cubicBezTo>
                    <a:pt x="11619" y="25760"/>
                    <a:pt x="11590" y="25661"/>
                    <a:pt x="11567" y="25568"/>
                  </a:cubicBezTo>
                  <a:cubicBezTo>
                    <a:pt x="11206" y="24351"/>
                    <a:pt x="10863" y="23164"/>
                    <a:pt x="10502" y="21976"/>
                  </a:cubicBezTo>
                  <a:cubicBezTo>
                    <a:pt x="10310" y="21295"/>
                    <a:pt x="10088" y="20620"/>
                    <a:pt x="9896" y="19939"/>
                  </a:cubicBezTo>
                  <a:cubicBezTo>
                    <a:pt x="9896" y="19816"/>
                    <a:pt x="9844" y="19723"/>
                    <a:pt x="9774" y="19578"/>
                  </a:cubicBezTo>
                  <a:lnTo>
                    <a:pt x="9774" y="19578"/>
                  </a:lnTo>
                  <a:cubicBezTo>
                    <a:pt x="9728" y="19770"/>
                    <a:pt x="9698" y="19892"/>
                    <a:pt x="9797" y="20014"/>
                  </a:cubicBezTo>
                  <a:cubicBezTo>
                    <a:pt x="9873" y="20451"/>
                    <a:pt x="9920" y="20887"/>
                    <a:pt x="9966" y="21324"/>
                  </a:cubicBezTo>
                  <a:cubicBezTo>
                    <a:pt x="10135" y="22459"/>
                    <a:pt x="10257" y="23600"/>
                    <a:pt x="10502" y="24718"/>
                  </a:cubicBezTo>
                  <a:cubicBezTo>
                    <a:pt x="10624" y="25713"/>
                    <a:pt x="10793" y="26709"/>
                    <a:pt x="11008" y="27675"/>
                  </a:cubicBezTo>
                  <a:cubicBezTo>
                    <a:pt x="11154" y="28717"/>
                    <a:pt x="11352" y="29765"/>
                    <a:pt x="11567" y="30784"/>
                  </a:cubicBezTo>
                  <a:cubicBezTo>
                    <a:pt x="11567" y="30830"/>
                    <a:pt x="11590" y="30877"/>
                    <a:pt x="11619" y="30929"/>
                  </a:cubicBezTo>
                  <a:cubicBezTo>
                    <a:pt x="11812" y="32210"/>
                    <a:pt x="12079" y="33473"/>
                    <a:pt x="12370" y="34736"/>
                  </a:cubicBezTo>
                  <a:cubicBezTo>
                    <a:pt x="12370" y="34783"/>
                    <a:pt x="12370" y="34806"/>
                    <a:pt x="12394" y="34858"/>
                  </a:cubicBezTo>
                  <a:cubicBezTo>
                    <a:pt x="12539" y="35877"/>
                    <a:pt x="12784" y="36867"/>
                    <a:pt x="12999" y="37862"/>
                  </a:cubicBezTo>
                  <a:cubicBezTo>
                    <a:pt x="13313" y="39393"/>
                    <a:pt x="13657" y="40895"/>
                    <a:pt x="13971" y="42397"/>
                  </a:cubicBezTo>
                  <a:cubicBezTo>
                    <a:pt x="13948" y="42449"/>
                    <a:pt x="13919" y="42519"/>
                    <a:pt x="13896" y="42572"/>
                  </a:cubicBezTo>
                  <a:cubicBezTo>
                    <a:pt x="12877" y="39731"/>
                    <a:pt x="11858" y="36867"/>
                    <a:pt x="10746" y="34055"/>
                  </a:cubicBezTo>
                  <a:cubicBezTo>
                    <a:pt x="10164" y="32553"/>
                    <a:pt x="9629" y="31046"/>
                    <a:pt x="8948" y="29567"/>
                  </a:cubicBezTo>
                  <a:cubicBezTo>
                    <a:pt x="8633" y="28601"/>
                    <a:pt x="8150" y="27698"/>
                    <a:pt x="7760" y="26755"/>
                  </a:cubicBezTo>
                  <a:cubicBezTo>
                    <a:pt x="7545" y="26051"/>
                    <a:pt x="7201" y="25399"/>
                    <a:pt x="6910" y="24718"/>
                  </a:cubicBezTo>
                  <a:cubicBezTo>
                    <a:pt x="6887" y="24642"/>
                    <a:pt x="6863" y="24572"/>
                    <a:pt x="6840" y="24473"/>
                  </a:cubicBezTo>
                  <a:cubicBezTo>
                    <a:pt x="6788" y="24427"/>
                    <a:pt x="6817" y="24305"/>
                    <a:pt x="6695" y="24281"/>
                  </a:cubicBezTo>
                  <a:lnTo>
                    <a:pt x="6695" y="24281"/>
                  </a:lnTo>
                  <a:cubicBezTo>
                    <a:pt x="6671" y="24403"/>
                    <a:pt x="6695" y="24473"/>
                    <a:pt x="6741" y="24572"/>
                  </a:cubicBezTo>
                  <a:cubicBezTo>
                    <a:pt x="6765" y="24671"/>
                    <a:pt x="6741" y="24788"/>
                    <a:pt x="6840" y="24887"/>
                  </a:cubicBezTo>
                  <a:cubicBezTo>
                    <a:pt x="7079" y="26004"/>
                    <a:pt x="7347" y="27145"/>
                    <a:pt x="7713" y="28234"/>
                  </a:cubicBezTo>
                  <a:cubicBezTo>
                    <a:pt x="7882" y="29008"/>
                    <a:pt x="8098" y="29765"/>
                    <a:pt x="8342" y="30516"/>
                  </a:cubicBezTo>
                  <a:cubicBezTo>
                    <a:pt x="8441" y="30877"/>
                    <a:pt x="8534" y="31267"/>
                    <a:pt x="8656" y="31628"/>
                  </a:cubicBezTo>
                  <a:cubicBezTo>
                    <a:pt x="9046" y="32990"/>
                    <a:pt x="9407" y="34346"/>
                    <a:pt x="9896" y="35679"/>
                  </a:cubicBezTo>
                  <a:cubicBezTo>
                    <a:pt x="10211" y="36919"/>
                    <a:pt x="10624" y="38107"/>
                    <a:pt x="11037" y="39294"/>
                  </a:cubicBezTo>
                  <a:cubicBezTo>
                    <a:pt x="11037" y="39318"/>
                    <a:pt x="11061" y="39341"/>
                    <a:pt x="11061" y="39393"/>
                  </a:cubicBezTo>
                  <a:cubicBezTo>
                    <a:pt x="11084" y="39463"/>
                    <a:pt x="11084" y="39539"/>
                    <a:pt x="11107" y="39609"/>
                  </a:cubicBezTo>
                  <a:cubicBezTo>
                    <a:pt x="12149" y="42834"/>
                    <a:pt x="13220" y="46035"/>
                    <a:pt x="14408" y="49214"/>
                  </a:cubicBezTo>
                  <a:cubicBezTo>
                    <a:pt x="15159" y="51251"/>
                    <a:pt x="15933" y="53265"/>
                    <a:pt x="16806" y="55279"/>
                  </a:cubicBezTo>
                  <a:cubicBezTo>
                    <a:pt x="17004" y="55815"/>
                    <a:pt x="17196" y="56345"/>
                    <a:pt x="17487" y="56857"/>
                  </a:cubicBezTo>
                  <a:cubicBezTo>
                    <a:pt x="17557" y="57195"/>
                    <a:pt x="17365" y="57532"/>
                    <a:pt x="17412" y="57876"/>
                  </a:cubicBezTo>
                  <a:cubicBezTo>
                    <a:pt x="17388" y="57998"/>
                    <a:pt x="17365" y="58114"/>
                    <a:pt x="17342" y="58260"/>
                  </a:cubicBezTo>
                  <a:lnTo>
                    <a:pt x="17342" y="58726"/>
                  </a:lnTo>
                  <a:cubicBezTo>
                    <a:pt x="17365" y="58842"/>
                    <a:pt x="17220" y="58918"/>
                    <a:pt x="17266" y="59040"/>
                  </a:cubicBezTo>
                  <a:lnTo>
                    <a:pt x="17266" y="59500"/>
                  </a:lnTo>
                  <a:cubicBezTo>
                    <a:pt x="17243" y="59622"/>
                    <a:pt x="17220" y="59715"/>
                    <a:pt x="17196" y="59814"/>
                  </a:cubicBezTo>
                  <a:lnTo>
                    <a:pt x="17196" y="60297"/>
                  </a:lnTo>
                  <a:cubicBezTo>
                    <a:pt x="17173" y="60443"/>
                    <a:pt x="17150" y="60618"/>
                    <a:pt x="17121" y="60763"/>
                  </a:cubicBezTo>
                  <a:cubicBezTo>
                    <a:pt x="17121" y="60879"/>
                    <a:pt x="17097" y="61025"/>
                    <a:pt x="17097" y="61147"/>
                  </a:cubicBezTo>
                  <a:cubicBezTo>
                    <a:pt x="17074" y="61171"/>
                    <a:pt x="17074" y="61171"/>
                    <a:pt x="17074" y="61200"/>
                  </a:cubicBezTo>
                  <a:cubicBezTo>
                    <a:pt x="16952" y="60763"/>
                    <a:pt x="16830" y="60326"/>
                    <a:pt x="16713" y="59890"/>
                  </a:cubicBezTo>
                  <a:cubicBezTo>
                    <a:pt x="16614" y="59523"/>
                    <a:pt x="16492" y="59162"/>
                    <a:pt x="16422" y="58772"/>
                  </a:cubicBezTo>
                  <a:cubicBezTo>
                    <a:pt x="16079" y="57270"/>
                    <a:pt x="15619" y="55786"/>
                    <a:pt x="15159" y="54331"/>
                  </a:cubicBezTo>
                  <a:cubicBezTo>
                    <a:pt x="15136" y="54214"/>
                    <a:pt x="15112" y="54115"/>
                    <a:pt x="15083" y="53993"/>
                  </a:cubicBezTo>
                  <a:cubicBezTo>
                    <a:pt x="13220" y="47904"/>
                    <a:pt x="11061" y="41914"/>
                    <a:pt x="8755" y="35970"/>
                  </a:cubicBezTo>
                  <a:cubicBezTo>
                    <a:pt x="8150" y="34393"/>
                    <a:pt x="7545" y="32821"/>
                    <a:pt x="6840" y="31290"/>
                  </a:cubicBezTo>
                  <a:cubicBezTo>
                    <a:pt x="6765" y="30853"/>
                    <a:pt x="6450" y="30539"/>
                    <a:pt x="6351" y="30126"/>
                  </a:cubicBezTo>
                  <a:cubicBezTo>
                    <a:pt x="6182" y="29643"/>
                    <a:pt x="5990" y="29183"/>
                    <a:pt x="5798" y="28717"/>
                  </a:cubicBezTo>
                  <a:cubicBezTo>
                    <a:pt x="5600" y="28257"/>
                    <a:pt x="5385" y="27821"/>
                    <a:pt x="5187" y="27384"/>
                  </a:cubicBezTo>
                  <a:cubicBezTo>
                    <a:pt x="5164" y="27407"/>
                    <a:pt x="5140" y="27407"/>
                    <a:pt x="5094" y="27436"/>
                  </a:cubicBezTo>
                  <a:cubicBezTo>
                    <a:pt x="5478" y="28962"/>
                    <a:pt x="5845" y="30493"/>
                    <a:pt x="6305" y="31994"/>
                  </a:cubicBezTo>
                  <a:cubicBezTo>
                    <a:pt x="6572" y="33013"/>
                    <a:pt x="6840" y="34009"/>
                    <a:pt x="7155" y="34975"/>
                  </a:cubicBezTo>
                  <a:cubicBezTo>
                    <a:pt x="7422" y="36023"/>
                    <a:pt x="7737" y="37041"/>
                    <a:pt x="8098" y="38031"/>
                  </a:cubicBezTo>
                  <a:cubicBezTo>
                    <a:pt x="8441" y="39271"/>
                    <a:pt x="8825" y="40505"/>
                    <a:pt x="9239" y="41722"/>
                  </a:cubicBezTo>
                  <a:cubicBezTo>
                    <a:pt x="9262" y="41722"/>
                    <a:pt x="9262" y="41722"/>
                    <a:pt x="9262" y="41745"/>
                  </a:cubicBezTo>
                  <a:cubicBezTo>
                    <a:pt x="9291" y="41815"/>
                    <a:pt x="9291" y="41914"/>
                    <a:pt x="9314" y="41990"/>
                  </a:cubicBezTo>
                  <a:cubicBezTo>
                    <a:pt x="10525" y="45721"/>
                    <a:pt x="11765" y="49435"/>
                    <a:pt x="13168" y="53096"/>
                  </a:cubicBezTo>
                  <a:cubicBezTo>
                    <a:pt x="13826" y="54843"/>
                    <a:pt x="14454" y="56566"/>
                    <a:pt x="15229" y="58260"/>
                  </a:cubicBezTo>
                  <a:cubicBezTo>
                    <a:pt x="15741" y="59622"/>
                    <a:pt x="16323" y="60955"/>
                    <a:pt x="17004" y="62265"/>
                  </a:cubicBezTo>
                  <a:lnTo>
                    <a:pt x="17004" y="62364"/>
                  </a:lnTo>
                  <a:cubicBezTo>
                    <a:pt x="16905" y="62556"/>
                    <a:pt x="16952" y="62748"/>
                    <a:pt x="16952" y="62969"/>
                  </a:cubicBezTo>
                  <a:cubicBezTo>
                    <a:pt x="16952" y="63016"/>
                    <a:pt x="16929" y="63092"/>
                    <a:pt x="16929" y="63161"/>
                  </a:cubicBezTo>
                  <a:cubicBezTo>
                    <a:pt x="16859" y="63039"/>
                    <a:pt x="16783" y="62894"/>
                    <a:pt x="16713" y="62771"/>
                  </a:cubicBezTo>
                  <a:cubicBezTo>
                    <a:pt x="16079" y="61293"/>
                    <a:pt x="15427" y="59837"/>
                    <a:pt x="14699" y="58405"/>
                  </a:cubicBezTo>
                  <a:cubicBezTo>
                    <a:pt x="14647" y="58289"/>
                    <a:pt x="14600" y="58167"/>
                    <a:pt x="14553" y="58045"/>
                  </a:cubicBezTo>
                  <a:cubicBezTo>
                    <a:pt x="12103" y="52997"/>
                    <a:pt x="9407" y="48102"/>
                    <a:pt x="6619" y="43247"/>
                  </a:cubicBezTo>
                  <a:cubicBezTo>
                    <a:pt x="5845" y="41844"/>
                    <a:pt x="5071" y="40459"/>
                    <a:pt x="4197" y="39102"/>
                  </a:cubicBezTo>
                  <a:cubicBezTo>
                    <a:pt x="3586" y="37938"/>
                    <a:pt x="2835" y="36867"/>
                    <a:pt x="2131" y="35755"/>
                  </a:cubicBezTo>
                  <a:cubicBezTo>
                    <a:pt x="1793" y="35097"/>
                    <a:pt x="1380" y="34492"/>
                    <a:pt x="920" y="33910"/>
                  </a:cubicBezTo>
                  <a:lnTo>
                    <a:pt x="920" y="33910"/>
                  </a:lnTo>
                  <a:cubicBezTo>
                    <a:pt x="1403" y="35173"/>
                    <a:pt x="1915" y="36430"/>
                    <a:pt x="2521" y="37647"/>
                  </a:cubicBezTo>
                  <a:cubicBezTo>
                    <a:pt x="2713" y="38060"/>
                    <a:pt x="2911" y="38468"/>
                    <a:pt x="3080" y="38904"/>
                  </a:cubicBezTo>
                  <a:cubicBezTo>
                    <a:pt x="3295" y="39440"/>
                    <a:pt x="3540" y="39952"/>
                    <a:pt x="3807" y="40459"/>
                  </a:cubicBezTo>
                  <a:cubicBezTo>
                    <a:pt x="4314" y="41553"/>
                    <a:pt x="4849" y="42665"/>
                    <a:pt x="5362" y="43759"/>
                  </a:cubicBezTo>
                  <a:cubicBezTo>
                    <a:pt x="5891" y="44848"/>
                    <a:pt x="6427" y="45919"/>
                    <a:pt x="6986" y="46984"/>
                  </a:cubicBezTo>
                  <a:cubicBezTo>
                    <a:pt x="7032" y="47083"/>
                    <a:pt x="7056" y="47176"/>
                    <a:pt x="7108" y="47252"/>
                  </a:cubicBezTo>
                  <a:cubicBezTo>
                    <a:pt x="8610" y="50186"/>
                    <a:pt x="10088" y="53120"/>
                    <a:pt x="11713" y="56007"/>
                  </a:cubicBezTo>
                  <a:cubicBezTo>
                    <a:pt x="12784" y="57946"/>
                    <a:pt x="13872" y="59890"/>
                    <a:pt x="15060" y="61782"/>
                  </a:cubicBezTo>
                  <a:cubicBezTo>
                    <a:pt x="15572" y="62603"/>
                    <a:pt x="16079" y="63429"/>
                    <a:pt x="16591" y="64256"/>
                  </a:cubicBezTo>
                  <a:cubicBezTo>
                    <a:pt x="16736" y="64471"/>
                    <a:pt x="16806" y="64663"/>
                    <a:pt x="16806" y="64908"/>
                  </a:cubicBezTo>
                  <a:lnTo>
                    <a:pt x="16806" y="65222"/>
                  </a:lnTo>
                  <a:cubicBezTo>
                    <a:pt x="16783" y="65420"/>
                    <a:pt x="16783" y="65589"/>
                    <a:pt x="16783" y="65758"/>
                  </a:cubicBezTo>
                  <a:cubicBezTo>
                    <a:pt x="16684" y="65973"/>
                    <a:pt x="16713" y="66194"/>
                    <a:pt x="16713" y="66410"/>
                  </a:cubicBezTo>
                  <a:cubicBezTo>
                    <a:pt x="16684" y="67067"/>
                    <a:pt x="16661" y="67749"/>
                    <a:pt x="16614" y="68424"/>
                  </a:cubicBezTo>
                  <a:cubicBezTo>
                    <a:pt x="16568" y="68331"/>
                    <a:pt x="16515" y="68232"/>
                    <a:pt x="16469" y="68156"/>
                  </a:cubicBezTo>
                  <a:cubicBezTo>
                    <a:pt x="15764" y="66631"/>
                    <a:pt x="15037" y="65129"/>
                    <a:pt x="14239" y="63645"/>
                  </a:cubicBezTo>
                  <a:cubicBezTo>
                    <a:pt x="14140" y="63476"/>
                    <a:pt x="14064" y="63284"/>
                    <a:pt x="13971" y="63092"/>
                  </a:cubicBezTo>
                  <a:cubicBezTo>
                    <a:pt x="12202" y="59768"/>
                    <a:pt x="10310" y="56514"/>
                    <a:pt x="8365" y="53289"/>
                  </a:cubicBezTo>
                  <a:cubicBezTo>
                    <a:pt x="7515" y="51909"/>
                    <a:pt x="6671" y="50500"/>
                    <a:pt x="5746" y="49144"/>
                  </a:cubicBezTo>
                  <a:cubicBezTo>
                    <a:pt x="5164" y="48073"/>
                    <a:pt x="4436" y="47130"/>
                    <a:pt x="3784" y="46111"/>
                  </a:cubicBezTo>
                  <a:cubicBezTo>
                    <a:pt x="3563" y="45674"/>
                    <a:pt x="3272" y="45308"/>
                    <a:pt x="2957" y="44947"/>
                  </a:cubicBezTo>
                  <a:lnTo>
                    <a:pt x="2957" y="44947"/>
                  </a:lnTo>
                  <a:cubicBezTo>
                    <a:pt x="3417" y="46111"/>
                    <a:pt x="3953" y="47275"/>
                    <a:pt x="4535" y="48393"/>
                  </a:cubicBezTo>
                  <a:cubicBezTo>
                    <a:pt x="4779" y="48923"/>
                    <a:pt x="5041" y="49458"/>
                    <a:pt x="5309" y="49965"/>
                  </a:cubicBezTo>
                  <a:cubicBezTo>
                    <a:pt x="5891" y="51158"/>
                    <a:pt x="6497" y="52322"/>
                    <a:pt x="7155" y="53457"/>
                  </a:cubicBezTo>
                  <a:cubicBezTo>
                    <a:pt x="7568" y="54307"/>
                    <a:pt x="8004" y="55111"/>
                    <a:pt x="8464" y="55908"/>
                  </a:cubicBezTo>
                  <a:cubicBezTo>
                    <a:pt x="8563" y="56054"/>
                    <a:pt x="8633" y="56222"/>
                    <a:pt x="8732" y="56368"/>
                  </a:cubicBezTo>
                  <a:cubicBezTo>
                    <a:pt x="8732" y="56420"/>
                    <a:pt x="8755" y="56444"/>
                    <a:pt x="8779" y="56490"/>
                  </a:cubicBezTo>
                  <a:cubicBezTo>
                    <a:pt x="9407" y="57730"/>
                    <a:pt x="10112" y="58941"/>
                    <a:pt x="10816" y="60152"/>
                  </a:cubicBezTo>
                  <a:cubicBezTo>
                    <a:pt x="11934" y="62096"/>
                    <a:pt x="13046" y="64011"/>
                    <a:pt x="14286" y="65857"/>
                  </a:cubicBezTo>
                  <a:cubicBezTo>
                    <a:pt x="14990" y="67021"/>
                    <a:pt x="15718" y="68156"/>
                    <a:pt x="16538" y="69250"/>
                  </a:cubicBezTo>
                  <a:cubicBezTo>
                    <a:pt x="16538" y="69274"/>
                    <a:pt x="16538" y="69274"/>
                    <a:pt x="16568" y="69297"/>
                  </a:cubicBezTo>
                  <a:cubicBezTo>
                    <a:pt x="16568" y="69664"/>
                    <a:pt x="16538" y="70025"/>
                    <a:pt x="16538" y="70391"/>
                  </a:cubicBezTo>
                  <a:cubicBezTo>
                    <a:pt x="16323" y="70269"/>
                    <a:pt x="16277" y="69978"/>
                    <a:pt x="16079" y="69833"/>
                  </a:cubicBezTo>
                  <a:cubicBezTo>
                    <a:pt x="15985" y="69687"/>
                    <a:pt x="15840" y="69541"/>
                    <a:pt x="15741" y="69373"/>
                  </a:cubicBezTo>
                  <a:cubicBezTo>
                    <a:pt x="15182" y="68447"/>
                    <a:pt x="14530" y="67574"/>
                    <a:pt x="13826" y="66701"/>
                  </a:cubicBezTo>
                  <a:cubicBezTo>
                    <a:pt x="13773" y="66631"/>
                    <a:pt x="13727" y="66532"/>
                    <a:pt x="13657" y="66462"/>
                  </a:cubicBezTo>
                  <a:cubicBezTo>
                    <a:pt x="11957" y="64180"/>
                    <a:pt x="10164" y="61997"/>
                    <a:pt x="8342" y="59837"/>
                  </a:cubicBezTo>
                  <a:cubicBezTo>
                    <a:pt x="5769" y="56781"/>
                    <a:pt x="3150" y="53801"/>
                    <a:pt x="384" y="50937"/>
                  </a:cubicBezTo>
                  <a:cubicBezTo>
                    <a:pt x="291" y="50838"/>
                    <a:pt x="239" y="50669"/>
                    <a:pt x="0" y="50669"/>
                  </a:cubicBezTo>
                  <a:cubicBezTo>
                    <a:pt x="629" y="51595"/>
                    <a:pt x="1211" y="52491"/>
                    <a:pt x="1892" y="53341"/>
                  </a:cubicBezTo>
                  <a:cubicBezTo>
                    <a:pt x="2305" y="53970"/>
                    <a:pt x="2765" y="54598"/>
                    <a:pt x="3248" y="55204"/>
                  </a:cubicBezTo>
                  <a:cubicBezTo>
                    <a:pt x="3662" y="55815"/>
                    <a:pt x="4122" y="56420"/>
                    <a:pt x="4605" y="57003"/>
                  </a:cubicBezTo>
                  <a:cubicBezTo>
                    <a:pt x="5187" y="57823"/>
                    <a:pt x="5798" y="58603"/>
                    <a:pt x="6450" y="59354"/>
                  </a:cubicBezTo>
                  <a:cubicBezTo>
                    <a:pt x="6840" y="59913"/>
                    <a:pt x="7254" y="60443"/>
                    <a:pt x="7690" y="60932"/>
                  </a:cubicBezTo>
                  <a:cubicBezTo>
                    <a:pt x="7737" y="61002"/>
                    <a:pt x="7760" y="61054"/>
                    <a:pt x="7783" y="61101"/>
                  </a:cubicBezTo>
                  <a:cubicBezTo>
                    <a:pt x="9023" y="62626"/>
                    <a:pt x="10257" y="64180"/>
                    <a:pt x="11544" y="65659"/>
                  </a:cubicBezTo>
                  <a:cubicBezTo>
                    <a:pt x="12370" y="66608"/>
                    <a:pt x="13168" y="67551"/>
                    <a:pt x="14041" y="68447"/>
                  </a:cubicBezTo>
                  <a:cubicBezTo>
                    <a:pt x="14792" y="69349"/>
                    <a:pt x="15642" y="70193"/>
                    <a:pt x="16469" y="71020"/>
                  </a:cubicBezTo>
                  <a:cubicBezTo>
                    <a:pt x="16469" y="71334"/>
                    <a:pt x="16492" y="71649"/>
                    <a:pt x="16492" y="71969"/>
                  </a:cubicBezTo>
                  <a:lnTo>
                    <a:pt x="16492" y="76358"/>
                  </a:lnTo>
                  <a:lnTo>
                    <a:pt x="16492" y="77132"/>
                  </a:lnTo>
                  <a:cubicBezTo>
                    <a:pt x="16492" y="77761"/>
                    <a:pt x="16422" y="78372"/>
                    <a:pt x="16614" y="78978"/>
                  </a:cubicBezTo>
                  <a:cubicBezTo>
                    <a:pt x="16614" y="79048"/>
                    <a:pt x="16637" y="79123"/>
                    <a:pt x="16713" y="79170"/>
                  </a:cubicBezTo>
                  <a:cubicBezTo>
                    <a:pt x="16783" y="79362"/>
                    <a:pt x="16929" y="79484"/>
                    <a:pt x="17097" y="79583"/>
                  </a:cubicBezTo>
                  <a:cubicBezTo>
                    <a:pt x="17121" y="79653"/>
                    <a:pt x="17173" y="79653"/>
                    <a:pt x="17243" y="79653"/>
                  </a:cubicBezTo>
                  <a:cubicBezTo>
                    <a:pt x="17295" y="79752"/>
                    <a:pt x="17388" y="79729"/>
                    <a:pt x="17464" y="79752"/>
                  </a:cubicBezTo>
                  <a:cubicBezTo>
                    <a:pt x="17586" y="79784"/>
                    <a:pt x="17706" y="79799"/>
                    <a:pt x="17822" y="79799"/>
                  </a:cubicBezTo>
                  <a:cubicBezTo>
                    <a:pt x="18508" y="79799"/>
                    <a:pt x="19042" y="79261"/>
                    <a:pt x="19042" y="78489"/>
                  </a:cubicBezTo>
                  <a:cubicBezTo>
                    <a:pt x="19042" y="78105"/>
                    <a:pt x="18989" y="77691"/>
                    <a:pt x="18966" y="77301"/>
                  </a:cubicBezTo>
                  <a:cubicBezTo>
                    <a:pt x="18989" y="76987"/>
                    <a:pt x="18989" y="76673"/>
                    <a:pt x="18943" y="76358"/>
                  </a:cubicBezTo>
                  <a:cubicBezTo>
                    <a:pt x="18919" y="76067"/>
                    <a:pt x="18896" y="75776"/>
                    <a:pt x="18896" y="75485"/>
                  </a:cubicBezTo>
                  <a:cubicBezTo>
                    <a:pt x="18896" y="75072"/>
                    <a:pt x="18867" y="74658"/>
                    <a:pt x="18867" y="74245"/>
                  </a:cubicBezTo>
                  <a:cubicBezTo>
                    <a:pt x="18896" y="73907"/>
                    <a:pt x="18919" y="73541"/>
                    <a:pt x="18820" y="73226"/>
                  </a:cubicBezTo>
                  <a:lnTo>
                    <a:pt x="18820" y="73203"/>
                  </a:lnTo>
                  <a:cubicBezTo>
                    <a:pt x="18820" y="72574"/>
                    <a:pt x="18820" y="71917"/>
                    <a:pt x="18797" y="71265"/>
                  </a:cubicBezTo>
                  <a:cubicBezTo>
                    <a:pt x="18820" y="71096"/>
                    <a:pt x="18844" y="70921"/>
                    <a:pt x="18820" y="70752"/>
                  </a:cubicBezTo>
                  <a:cubicBezTo>
                    <a:pt x="18774" y="70391"/>
                    <a:pt x="18896" y="70170"/>
                    <a:pt x="19210" y="69955"/>
                  </a:cubicBezTo>
                  <a:cubicBezTo>
                    <a:pt x="19647" y="69664"/>
                    <a:pt x="20060" y="69320"/>
                    <a:pt x="20468" y="68983"/>
                  </a:cubicBezTo>
                  <a:cubicBezTo>
                    <a:pt x="20544" y="68936"/>
                    <a:pt x="20643" y="68913"/>
                    <a:pt x="20689" y="68837"/>
                  </a:cubicBezTo>
                  <a:cubicBezTo>
                    <a:pt x="23722" y="66532"/>
                    <a:pt x="26609" y="64058"/>
                    <a:pt x="29444" y="61514"/>
                  </a:cubicBezTo>
                  <a:cubicBezTo>
                    <a:pt x="29543" y="61415"/>
                    <a:pt x="29613" y="61316"/>
                    <a:pt x="29712" y="61223"/>
                  </a:cubicBezTo>
                  <a:cubicBezTo>
                    <a:pt x="30510" y="60618"/>
                    <a:pt x="31237" y="59890"/>
                    <a:pt x="31965" y="59185"/>
                  </a:cubicBezTo>
                  <a:cubicBezTo>
                    <a:pt x="32722" y="58580"/>
                    <a:pt x="33397" y="57899"/>
                    <a:pt x="34078" y="57218"/>
                  </a:cubicBezTo>
                  <a:cubicBezTo>
                    <a:pt x="34515" y="56880"/>
                    <a:pt x="34905" y="56467"/>
                    <a:pt x="35266" y="56077"/>
                  </a:cubicBezTo>
                  <a:cubicBezTo>
                    <a:pt x="35778" y="55617"/>
                    <a:pt x="36284" y="55157"/>
                    <a:pt x="36721" y="54651"/>
                  </a:cubicBezTo>
                  <a:cubicBezTo>
                    <a:pt x="37449" y="53993"/>
                    <a:pt x="38106" y="53289"/>
                    <a:pt x="38782" y="52584"/>
                  </a:cubicBezTo>
                  <a:cubicBezTo>
                    <a:pt x="38758" y="52538"/>
                    <a:pt x="38735" y="52514"/>
                    <a:pt x="38712" y="52491"/>
                  </a:cubicBezTo>
                  <a:cubicBezTo>
                    <a:pt x="38200" y="52875"/>
                    <a:pt x="37716" y="53242"/>
                    <a:pt x="37204" y="53632"/>
                  </a:cubicBezTo>
                  <a:cubicBezTo>
                    <a:pt x="36185" y="54360"/>
                    <a:pt x="35196" y="55157"/>
                    <a:pt x="34224" y="55961"/>
                  </a:cubicBezTo>
                  <a:cubicBezTo>
                    <a:pt x="32815" y="57026"/>
                    <a:pt x="31458" y="58167"/>
                    <a:pt x="30102" y="59308"/>
                  </a:cubicBezTo>
                  <a:cubicBezTo>
                    <a:pt x="28065" y="61002"/>
                    <a:pt x="26074" y="62771"/>
                    <a:pt x="24060" y="64518"/>
                  </a:cubicBezTo>
                  <a:cubicBezTo>
                    <a:pt x="23990" y="64593"/>
                    <a:pt x="23891" y="64640"/>
                    <a:pt x="23815" y="64716"/>
                  </a:cubicBezTo>
                  <a:cubicBezTo>
                    <a:pt x="23891" y="64640"/>
                    <a:pt x="23937" y="64547"/>
                    <a:pt x="23990" y="64448"/>
                  </a:cubicBezTo>
                  <a:cubicBezTo>
                    <a:pt x="24595" y="63866"/>
                    <a:pt x="25201" y="63284"/>
                    <a:pt x="25783" y="62725"/>
                  </a:cubicBezTo>
                  <a:cubicBezTo>
                    <a:pt x="27162" y="61392"/>
                    <a:pt x="28548" y="60059"/>
                    <a:pt x="29858" y="58650"/>
                  </a:cubicBezTo>
                  <a:cubicBezTo>
                    <a:pt x="30946" y="57631"/>
                    <a:pt x="31994" y="56566"/>
                    <a:pt x="32984" y="55448"/>
                  </a:cubicBezTo>
                  <a:cubicBezTo>
                    <a:pt x="33420" y="55035"/>
                    <a:pt x="33810" y="54651"/>
                    <a:pt x="34148" y="54185"/>
                  </a:cubicBezTo>
                  <a:cubicBezTo>
                    <a:pt x="34660" y="53725"/>
                    <a:pt x="35120" y="53219"/>
                    <a:pt x="35557" y="52683"/>
                  </a:cubicBezTo>
                  <a:cubicBezTo>
                    <a:pt x="36092" y="52078"/>
                    <a:pt x="36651" y="51472"/>
                    <a:pt x="37181" y="50867"/>
                  </a:cubicBezTo>
                  <a:cubicBezTo>
                    <a:pt x="37280" y="50768"/>
                    <a:pt x="37350" y="50646"/>
                    <a:pt x="37449" y="50523"/>
                  </a:cubicBezTo>
                  <a:cubicBezTo>
                    <a:pt x="37425" y="50500"/>
                    <a:pt x="37402" y="50477"/>
                    <a:pt x="37379" y="50477"/>
                  </a:cubicBezTo>
                  <a:cubicBezTo>
                    <a:pt x="37012" y="50721"/>
                    <a:pt x="36674" y="51012"/>
                    <a:pt x="36360" y="51327"/>
                  </a:cubicBezTo>
                  <a:cubicBezTo>
                    <a:pt x="35923" y="51595"/>
                    <a:pt x="35580" y="51955"/>
                    <a:pt x="35219" y="52270"/>
                  </a:cubicBezTo>
                  <a:cubicBezTo>
                    <a:pt x="33857" y="53457"/>
                    <a:pt x="32477" y="54622"/>
                    <a:pt x="31191" y="55862"/>
                  </a:cubicBezTo>
                  <a:cubicBezTo>
                    <a:pt x="29957" y="56927"/>
                    <a:pt x="28792" y="58045"/>
                    <a:pt x="27628" y="59162"/>
                  </a:cubicBezTo>
                  <a:cubicBezTo>
                    <a:pt x="26266" y="60472"/>
                    <a:pt x="24886" y="61729"/>
                    <a:pt x="23600" y="63115"/>
                  </a:cubicBezTo>
                  <a:cubicBezTo>
                    <a:pt x="23163" y="63499"/>
                    <a:pt x="22750" y="63912"/>
                    <a:pt x="22389" y="64349"/>
                  </a:cubicBezTo>
                  <a:cubicBezTo>
                    <a:pt x="21248" y="65490"/>
                    <a:pt x="20154" y="66654"/>
                    <a:pt x="19135" y="67894"/>
                  </a:cubicBezTo>
                  <a:cubicBezTo>
                    <a:pt x="19088" y="67941"/>
                    <a:pt x="19013" y="67987"/>
                    <a:pt x="18966" y="68063"/>
                  </a:cubicBezTo>
                  <a:cubicBezTo>
                    <a:pt x="18797" y="67941"/>
                    <a:pt x="18943" y="67749"/>
                    <a:pt x="18867" y="67574"/>
                  </a:cubicBezTo>
                  <a:lnTo>
                    <a:pt x="18867" y="67335"/>
                  </a:lnTo>
                  <a:cubicBezTo>
                    <a:pt x="18896" y="67021"/>
                    <a:pt x="18896" y="66730"/>
                    <a:pt x="18896" y="66410"/>
                  </a:cubicBezTo>
                  <a:lnTo>
                    <a:pt x="18896" y="66340"/>
                  </a:lnTo>
                  <a:cubicBezTo>
                    <a:pt x="19449" y="66002"/>
                    <a:pt x="19938" y="65536"/>
                    <a:pt x="20398" y="65077"/>
                  </a:cubicBezTo>
                  <a:cubicBezTo>
                    <a:pt x="22482" y="63284"/>
                    <a:pt x="24450" y="61345"/>
                    <a:pt x="26342" y="59354"/>
                  </a:cubicBezTo>
                  <a:cubicBezTo>
                    <a:pt x="27360" y="58382"/>
                    <a:pt x="28327" y="57363"/>
                    <a:pt x="29252" y="56298"/>
                  </a:cubicBezTo>
                  <a:cubicBezTo>
                    <a:pt x="29444" y="56106"/>
                    <a:pt x="29666" y="55931"/>
                    <a:pt x="29782" y="55669"/>
                  </a:cubicBezTo>
                  <a:cubicBezTo>
                    <a:pt x="30003" y="55425"/>
                    <a:pt x="30294" y="55279"/>
                    <a:pt x="30416" y="54965"/>
                  </a:cubicBezTo>
                  <a:cubicBezTo>
                    <a:pt x="30562" y="54697"/>
                    <a:pt x="30876" y="54575"/>
                    <a:pt x="30975" y="54261"/>
                  </a:cubicBezTo>
                  <a:cubicBezTo>
                    <a:pt x="31167" y="54261"/>
                    <a:pt x="31214" y="54138"/>
                    <a:pt x="31266" y="53923"/>
                  </a:cubicBezTo>
                  <a:lnTo>
                    <a:pt x="31266" y="53923"/>
                  </a:lnTo>
                  <a:cubicBezTo>
                    <a:pt x="31092" y="54016"/>
                    <a:pt x="30946" y="54069"/>
                    <a:pt x="30946" y="54261"/>
                  </a:cubicBezTo>
                  <a:cubicBezTo>
                    <a:pt x="30486" y="54383"/>
                    <a:pt x="30248" y="54820"/>
                    <a:pt x="29881" y="55035"/>
                  </a:cubicBezTo>
                  <a:lnTo>
                    <a:pt x="29759" y="55035"/>
                  </a:lnTo>
                  <a:cubicBezTo>
                    <a:pt x="30416" y="54331"/>
                    <a:pt x="31068" y="53603"/>
                    <a:pt x="31726" y="52904"/>
                  </a:cubicBezTo>
                  <a:cubicBezTo>
                    <a:pt x="31918" y="52706"/>
                    <a:pt x="32163" y="52561"/>
                    <a:pt x="32285" y="52322"/>
                  </a:cubicBezTo>
                  <a:cubicBezTo>
                    <a:pt x="32815" y="51833"/>
                    <a:pt x="33304" y="51274"/>
                    <a:pt x="33787" y="50745"/>
                  </a:cubicBezTo>
                  <a:cubicBezTo>
                    <a:pt x="34707" y="49796"/>
                    <a:pt x="35580" y="48829"/>
                    <a:pt x="36430" y="47834"/>
                  </a:cubicBezTo>
                  <a:cubicBezTo>
                    <a:pt x="36913" y="47298"/>
                    <a:pt x="37449" y="46792"/>
                    <a:pt x="37839" y="46181"/>
                  </a:cubicBezTo>
                  <a:cubicBezTo>
                    <a:pt x="38613" y="45430"/>
                    <a:pt x="39271" y="44580"/>
                    <a:pt x="39946" y="43759"/>
                  </a:cubicBezTo>
                  <a:lnTo>
                    <a:pt x="39853" y="43660"/>
                  </a:lnTo>
                  <a:cubicBezTo>
                    <a:pt x="39416" y="44074"/>
                    <a:pt x="38980" y="44464"/>
                    <a:pt x="38543" y="44848"/>
                  </a:cubicBezTo>
                  <a:cubicBezTo>
                    <a:pt x="38106" y="45116"/>
                    <a:pt x="37763" y="45482"/>
                    <a:pt x="37379" y="45820"/>
                  </a:cubicBezTo>
                  <a:cubicBezTo>
                    <a:pt x="33857" y="49022"/>
                    <a:pt x="30416" y="52322"/>
                    <a:pt x="27069" y="55693"/>
                  </a:cubicBezTo>
                  <a:cubicBezTo>
                    <a:pt x="25759" y="57026"/>
                    <a:pt x="24473" y="58336"/>
                    <a:pt x="23262" y="59715"/>
                  </a:cubicBezTo>
                  <a:cubicBezTo>
                    <a:pt x="22727" y="60251"/>
                    <a:pt x="22214" y="60810"/>
                    <a:pt x="21754" y="61368"/>
                  </a:cubicBezTo>
                  <a:cubicBezTo>
                    <a:pt x="21440" y="61660"/>
                    <a:pt x="21172" y="61974"/>
                    <a:pt x="20934" y="62311"/>
                  </a:cubicBezTo>
                  <a:cubicBezTo>
                    <a:pt x="20590" y="62626"/>
                    <a:pt x="20322" y="62969"/>
                    <a:pt x="20060" y="63330"/>
                  </a:cubicBezTo>
                  <a:cubicBezTo>
                    <a:pt x="19694" y="63720"/>
                    <a:pt x="19356" y="64134"/>
                    <a:pt x="19042" y="64570"/>
                  </a:cubicBezTo>
                  <a:cubicBezTo>
                    <a:pt x="19032" y="64578"/>
                    <a:pt x="19023" y="64580"/>
                    <a:pt x="19015" y="64580"/>
                  </a:cubicBezTo>
                  <a:cubicBezTo>
                    <a:pt x="19000" y="64580"/>
                    <a:pt x="18989" y="64570"/>
                    <a:pt x="18989" y="64570"/>
                  </a:cubicBezTo>
                  <a:cubicBezTo>
                    <a:pt x="18966" y="64349"/>
                    <a:pt x="18966" y="64134"/>
                    <a:pt x="18966" y="63889"/>
                  </a:cubicBezTo>
                  <a:cubicBezTo>
                    <a:pt x="18989" y="63674"/>
                    <a:pt x="19013" y="63429"/>
                    <a:pt x="19042" y="63185"/>
                  </a:cubicBezTo>
                  <a:cubicBezTo>
                    <a:pt x="19065" y="63138"/>
                    <a:pt x="19088" y="63092"/>
                    <a:pt x="19112" y="63039"/>
                  </a:cubicBezTo>
                  <a:cubicBezTo>
                    <a:pt x="19333" y="62800"/>
                    <a:pt x="19548" y="62603"/>
                    <a:pt x="19793" y="62387"/>
                  </a:cubicBezTo>
                  <a:cubicBezTo>
                    <a:pt x="20351" y="61875"/>
                    <a:pt x="20934" y="61368"/>
                    <a:pt x="21393" y="60763"/>
                  </a:cubicBezTo>
                  <a:cubicBezTo>
                    <a:pt x="21661" y="60420"/>
                    <a:pt x="22022" y="60181"/>
                    <a:pt x="22313" y="59890"/>
                  </a:cubicBezTo>
                  <a:cubicBezTo>
                    <a:pt x="26580" y="55495"/>
                    <a:pt x="30562" y="50838"/>
                    <a:pt x="34439" y="46134"/>
                  </a:cubicBezTo>
                  <a:cubicBezTo>
                    <a:pt x="34829" y="45651"/>
                    <a:pt x="35266" y="45238"/>
                    <a:pt x="35580" y="44702"/>
                  </a:cubicBezTo>
                  <a:cubicBezTo>
                    <a:pt x="36453" y="43759"/>
                    <a:pt x="37233" y="42740"/>
                    <a:pt x="37984" y="41722"/>
                  </a:cubicBezTo>
                  <a:cubicBezTo>
                    <a:pt x="38368" y="41308"/>
                    <a:pt x="38735" y="40872"/>
                    <a:pt x="39003" y="40389"/>
                  </a:cubicBezTo>
                  <a:cubicBezTo>
                    <a:pt x="39387" y="39923"/>
                    <a:pt x="39800" y="39486"/>
                    <a:pt x="40091" y="38980"/>
                  </a:cubicBezTo>
                  <a:cubicBezTo>
                    <a:pt x="40872" y="38060"/>
                    <a:pt x="41547" y="37088"/>
                    <a:pt x="42251" y="36116"/>
                  </a:cubicBezTo>
                  <a:cubicBezTo>
                    <a:pt x="42205" y="36093"/>
                    <a:pt x="42152" y="36046"/>
                    <a:pt x="42129" y="36023"/>
                  </a:cubicBezTo>
                  <a:cubicBezTo>
                    <a:pt x="41599" y="36552"/>
                    <a:pt x="41087" y="37088"/>
                    <a:pt x="40580" y="37647"/>
                  </a:cubicBezTo>
                  <a:cubicBezTo>
                    <a:pt x="39242" y="38881"/>
                    <a:pt x="38007" y="40214"/>
                    <a:pt x="36744" y="41553"/>
                  </a:cubicBezTo>
                  <a:cubicBezTo>
                    <a:pt x="36651" y="41646"/>
                    <a:pt x="36552" y="41722"/>
                    <a:pt x="36453" y="41815"/>
                  </a:cubicBezTo>
                  <a:cubicBezTo>
                    <a:pt x="33397" y="45069"/>
                    <a:pt x="30393" y="48364"/>
                    <a:pt x="27453" y="51711"/>
                  </a:cubicBezTo>
                  <a:cubicBezTo>
                    <a:pt x="26342" y="52997"/>
                    <a:pt x="25224" y="54261"/>
                    <a:pt x="24182" y="55570"/>
                  </a:cubicBezTo>
                  <a:cubicBezTo>
                    <a:pt x="24182" y="55594"/>
                    <a:pt x="24159" y="55617"/>
                    <a:pt x="24135" y="55640"/>
                  </a:cubicBezTo>
                  <a:cubicBezTo>
                    <a:pt x="23990" y="55763"/>
                    <a:pt x="23891" y="55885"/>
                    <a:pt x="23792" y="56054"/>
                  </a:cubicBezTo>
                  <a:cubicBezTo>
                    <a:pt x="22971" y="57003"/>
                    <a:pt x="22168" y="58021"/>
                    <a:pt x="21393" y="59040"/>
                  </a:cubicBezTo>
                  <a:cubicBezTo>
                    <a:pt x="21050" y="59424"/>
                    <a:pt x="20736" y="59837"/>
                    <a:pt x="20445" y="60274"/>
                  </a:cubicBezTo>
                  <a:cubicBezTo>
                    <a:pt x="20008" y="60833"/>
                    <a:pt x="19571" y="61392"/>
                    <a:pt x="19135" y="61951"/>
                  </a:cubicBezTo>
                  <a:cubicBezTo>
                    <a:pt x="19065" y="61927"/>
                    <a:pt x="19065" y="61852"/>
                    <a:pt x="19065" y="61782"/>
                  </a:cubicBezTo>
                  <a:cubicBezTo>
                    <a:pt x="19210" y="61514"/>
                    <a:pt x="19112" y="61223"/>
                    <a:pt x="19112" y="60932"/>
                  </a:cubicBezTo>
                  <a:cubicBezTo>
                    <a:pt x="19135" y="60763"/>
                    <a:pt x="19158" y="60618"/>
                    <a:pt x="19187" y="60443"/>
                  </a:cubicBezTo>
                  <a:cubicBezTo>
                    <a:pt x="19769" y="59814"/>
                    <a:pt x="20398" y="59232"/>
                    <a:pt x="20934" y="58551"/>
                  </a:cubicBezTo>
                  <a:lnTo>
                    <a:pt x="21126" y="58359"/>
                  </a:lnTo>
                  <a:cubicBezTo>
                    <a:pt x="23454" y="55786"/>
                    <a:pt x="25660" y="53096"/>
                    <a:pt x="27797" y="50355"/>
                  </a:cubicBezTo>
                  <a:cubicBezTo>
                    <a:pt x="28763" y="49121"/>
                    <a:pt x="29712" y="47857"/>
                    <a:pt x="30655" y="46594"/>
                  </a:cubicBezTo>
                  <a:cubicBezTo>
                    <a:pt x="30731" y="46501"/>
                    <a:pt x="30801" y="46425"/>
                    <a:pt x="30876" y="46326"/>
                  </a:cubicBezTo>
                  <a:cubicBezTo>
                    <a:pt x="31557" y="45407"/>
                    <a:pt x="32233" y="44464"/>
                    <a:pt x="32914" y="43538"/>
                  </a:cubicBezTo>
                  <a:cubicBezTo>
                    <a:pt x="33182" y="43247"/>
                    <a:pt x="33420" y="42933"/>
                    <a:pt x="33618" y="42572"/>
                  </a:cubicBezTo>
                  <a:cubicBezTo>
                    <a:pt x="34200" y="41792"/>
                    <a:pt x="34829" y="41017"/>
                    <a:pt x="35312" y="40144"/>
                  </a:cubicBezTo>
                  <a:cubicBezTo>
                    <a:pt x="35557" y="39853"/>
                    <a:pt x="35848" y="39585"/>
                    <a:pt x="35970" y="39195"/>
                  </a:cubicBezTo>
                  <a:cubicBezTo>
                    <a:pt x="36622" y="38351"/>
                    <a:pt x="37204" y="37478"/>
                    <a:pt x="37763" y="36552"/>
                  </a:cubicBezTo>
                  <a:cubicBezTo>
                    <a:pt x="37862" y="36483"/>
                    <a:pt x="37932" y="36384"/>
                    <a:pt x="37961" y="36238"/>
                  </a:cubicBezTo>
                  <a:cubicBezTo>
                    <a:pt x="37786" y="36238"/>
                    <a:pt x="37740" y="36360"/>
                    <a:pt x="37693" y="36459"/>
                  </a:cubicBezTo>
                  <a:cubicBezTo>
                    <a:pt x="37350" y="36820"/>
                    <a:pt x="37012" y="37187"/>
                    <a:pt x="36674" y="37571"/>
                  </a:cubicBezTo>
                  <a:cubicBezTo>
                    <a:pt x="36308" y="37961"/>
                    <a:pt x="35923" y="38375"/>
                    <a:pt x="35580" y="38759"/>
                  </a:cubicBezTo>
                  <a:cubicBezTo>
                    <a:pt x="32524" y="42182"/>
                    <a:pt x="29613" y="45721"/>
                    <a:pt x="26778" y="49313"/>
                  </a:cubicBezTo>
                  <a:cubicBezTo>
                    <a:pt x="25684" y="50692"/>
                    <a:pt x="24595" y="52078"/>
                    <a:pt x="23576" y="53533"/>
                  </a:cubicBezTo>
                  <a:cubicBezTo>
                    <a:pt x="22727" y="54598"/>
                    <a:pt x="21976" y="55693"/>
                    <a:pt x="21196" y="56805"/>
                  </a:cubicBezTo>
                  <a:cubicBezTo>
                    <a:pt x="20712" y="57532"/>
                    <a:pt x="20177" y="58237"/>
                    <a:pt x="19740" y="59017"/>
                  </a:cubicBezTo>
                  <a:cubicBezTo>
                    <a:pt x="19624" y="59209"/>
                    <a:pt x="19478" y="59378"/>
                    <a:pt x="19356" y="59570"/>
                  </a:cubicBezTo>
                  <a:cubicBezTo>
                    <a:pt x="19257" y="59523"/>
                    <a:pt x="19304" y="59424"/>
                    <a:pt x="19280" y="59331"/>
                  </a:cubicBezTo>
                  <a:cubicBezTo>
                    <a:pt x="19280" y="59308"/>
                    <a:pt x="19280" y="59279"/>
                    <a:pt x="19257" y="59255"/>
                  </a:cubicBezTo>
                  <a:cubicBezTo>
                    <a:pt x="19257" y="59087"/>
                    <a:pt x="19280" y="58918"/>
                    <a:pt x="19280" y="58726"/>
                  </a:cubicBezTo>
                  <a:cubicBezTo>
                    <a:pt x="19280" y="58603"/>
                    <a:pt x="19280" y="58481"/>
                    <a:pt x="19304" y="58359"/>
                  </a:cubicBezTo>
                  <a:cubicBezTo>
                    <a:pt x="19403" y="58143"/>
                    <a:pt x="19356" y="57922"/>
                    <a:pt x="19356" y="57707"/>
                  </a:cubicBezTo>
                  <a:cubicBezTo>
                    <a:pt x="19379" y="57439"/>
                    <a:pt x="19426" y="57195"/>
                    <a:pt x="19449" y="56927"/>
                  </a:cubicBezTo>
                  <a:lnTo>
                    <a:pt x="19525" y="56857"/>
                  </a:lnTo>
                  <a:cubicBezTo>
                    <a:pt x="20229" y="56106"/>
                    <a:pt x="20934" y="55378"/>
                    <a:pt x="21562" y="54575"/>
                  </a:cubicBezTo>
                  <a:cubicBezTo>
                    <a:pt x="21661" y="54505"/>
                    <a:pt x="21731" y="54406"/>
                    <a:pt x="21807" y="54331"/>
                  </a:cubicBezTo>
                  <a:cubicBezTo>
                    <a:pt x="24764" y="50960"/>
                    <a:pt x="27576" y="47467"/>
                    <a:pt x="30271" y="43905"/>
                  </a:cubicBezTo>
                  <a:cubicBezTo>
                    <a:pt x="31360" y="42426"/>
                    <a:pt x="32500" y="40971"/>
                    <a:pt x="33542" y="39463"/>
                  </a:cubicBezTo>
                  <a:cubicBezTo>
                    <a:pt x="34224" y="38613"/>
                    <a:pt x="34829" y="37740"/>
                    <a:pt x="35411" y="36867"/>
                  </a:cubicBezTo>
                  <a:cubicBezTo>
                    <a:pt x="36383" y="35609"/>
                    <a:pt x="37303" y="34300"/>
                    <a:pt x="38176" y="32937"/>
                  </a:cubicBezTo>
                  <a:cubicBezTo>
                    <a:pt x="38613" y="32355"/>
                    <a:pt x="39049" y="31773"/>
                    <a:pt x="39387" y="31144"/>
                  </a:cubicBezTo>
                  <a:cubicBezTo>
                    <a:pt x="40068" y="30248"/>
                    <a:pt x="40627" y="29299"/>
                    <a:pt x="41232" y="28356"/>
                  </a:cubicBezTo>
                  <a:cubicBezTo>
                    <a:pt x="41186" y="28333"/>
                    <a:pt x="41163" y="28310"/>
                    <a:pt x="41110" y="28280"/>
                  </a:cubicBezTo>
                  <a:cubicBezTo>
                    <a:pt x="40406" y="29084"/>
                    <a:pt x="39707" y="29858"/>
                    <a:pt x="39003" y="30661"/>
                  </a:cubicBezTo>
                  <a:cubicBezTo>
                    <a:pt x="37786" y="32041"/>
                    <a:pt x="36552" y="33426"/>
                    <a:pt x="35411" y="34882"/>
                  </a:cubicBezTo>
                  <a:cubicBezTo>
                    <a:pt x="35312" y="34975"/>
                    <a:pt x="35196" y="35074"/>
                    <a:pt x="35120" y="35196"/>
                  </a:cubicBezTo>
                  <a:cubicBezTo>
                    <a:pt x="34323" y="36139"/>
                    <a:pt x="33542" y="37088"/>
                    <a:pt x="32745" y="38031"/>
                  </a:cubicBezTo>
                  <a:cubicBezTo>
                    <a:pt x="32722" y="38008"/>
                    <a:pt x="32693" y="37984"/>
                    <a:pt x="32669" y="37961"/>
                  </a:cubicBezTo>
                  <a:cubicBezTo>
                    <a:pt x="33251" y="37088"/>
                    <a:pt x="33909" y="36261"/>
                    <a:pt x="34468" y="35365"/>
                  </a:cubicBezTo>
                  <a:cubicBezTo>
                    <a:pt x="34806" y="34905"/>
                    <a:pt x="35167" y="34492"/>
                    <a:pt x="35411" y="33956"/>
                  </a:cubicBezTo>
                  <a:cubicBezTo>
                    <a:pt x="36069" y="33159"/>
                    <a:pt x="36575" y="32285"/>
                    <a:pt x="37134" y="31412"/>
                  </a:cubicBezTo>
                  <a:cubicBezTo>
                    <a:pt x="37111" y="31412"/>
                    <a:pt x="37088" y="31389"/>
                    <a:pt x="37059" y="31366"/>
                  </a:cubicBezTo>
                  <a:cubicBezTo>
                    <a:pt x="36575" y="31872"/>
                    <a:pt x="36116" y="32408"/>
                    <a:pt x="35632" y="32937"/>
                  </a:cubicBezTo>
                  <a:cubicBezTo>
                    <a:pt x="34561" y="34078"/>
                    <a:pt x="33519" y="35295"/>
                    <a:pt x="32500" y="36506"/>
                  </a:cubicBezTo>
                  <a:cubicBezTo>
                    <a:pt x="32378" y="36628"/>
                    <a:pt x="32256" y="36750"/>
                    <a:pt x="32163" y="36896"/>
                  </a:cubicBezTo>
                  <a:cubicBezTo>
                    <a:pt x="29957" y="39486"/>
                    <a:pt x="27797" y="42135"/>
                    <a:pt x="25684" y="44801"/>
                  </a:cubicBezTo>
                  <a:cubicBezTo>
                    <a:pt x="24717" y="46035"/>
                    <a:pt x="23745" y="47252"/>
                    <a:pt x="22872" y="48509"/>
                  </a:cubicBezTo>
                  <a:cubicBezTo>
                    <a:pt x="22750" y="48608"/>
                    <a:pt x="22680" y="48707"/>
                    <a:pt x="22628" y="48853"/>
                  </a:cubicBezTo>
                  <a:cubicBezTo>
                    <a:pt x="21999" y="49650"/>
                    <a:pt x="21393" y="50477"/>
                    <a:pt x="20835" y="51350"/>
                  </a:cubicBezTo>
                  <a:cubicBezTo>
                    <a:pt x="20712" y="51420"/>
                    <a:pt x="20666" y="51542"/>
                    <a:pt x="20590" y="51664"/>
                  </a:cubicBezTo>
                  <a:cubicBezTo>
                    <a:pt x="20520" y="51711"/>
                    <a:pt x="20445" y="51787"/>
                    <a:pt x="20445" y="51886"/>
                  </a:cubicBezTo>
                  <a:cubicBezTo>
                    <a:pt x="20229" y="52078"/>
                    <a:pt x="20154" y="52369"/>
                    <a:pt x="19915" y="52538"/>
                  </a:cubicBezTo>
                  <a:lnTo>
                    <a:pt x="19839" y="52468"/>
                  </a:lnTo>
                  <a:lnTo>
                    <a:pt x="19839" y="52439"/>
                  </a:lnTo>
                  <a:cubicBezTo>
                    <a:pt x="19985" y="52346"/>
                    <a:pt x="19915" y="52200"/>
                    <a:pt x="19915" y="52078"/>
                  </a:cubicBezTo>
                  <a:cubicBezTo>
                    <a:pt x="19938" y="51955"/>
                    <a:pt x="19938" y="51857"/>
                    <a:pt x="19961" y="51740"/>
                  </a:cubicBezTo>
                  <a:cubicBezTo>
                    <a:pt x="19985" y="51618"/>
                    <a:pt x="19985" y="51496"/>
                    <a:pt x="19985" y="51373"/>
                  </a:cubicBezTo>
                  <a:cubicBezTo>
                    <a:pt x="20008" y="51274"/>
                    <a:pt x="20008" y="51205"/>
                    <a:pt x="20031" y="51106"/>
                  </a:cubicBezTo>
                  <a:cubicBezTo>
                    <a:pt x="20084" y="50960"/>
                    <a:pt x="20084" y="50815"/>
                    <a:pt x="20060" y="50646"/>
                  </a:cubicBezTo>
                  <a:cubicBezTo>
                    <a:pt x="20084" y="50576"/>
                    <a:pt x="20107" y="50500"/>
                    <a:pt x="20130" y="50401"/>
                  </a:cubicBezTo>
                  <a:cubicBezTo>
                    <a:pt x="20177" y="50285"/>
                    <a:pt x="20177" y="50163"/>
                    <a:pt x="20299" y="50017"/>
                  </a:cubicBezTo>
                  <a:cubicBezTo>
                    <a:pt x="20811" y="49528"/>
                    <a:pt x="21318" y="49045"/>
                    <a:pt x="21708" y="48463"/>
                  </a:cubicBezTo>
                  <a:cubicBezTo>
                    <a:pt x="21999" y="48148"/>
                    <a:pt x="22313" y="47834"/>
                    <a:pt x="22604" y="47491"/>
                  </a:cubicBezTo>
                  <a:cubicBezTo>
                    <a:pt x="24787" y="45046"/>
                    <a:pt x="26900" y="42496"/>
                    <a:pt x="28909" y="39923"/>
                  </a:cubicBezTo>
                  <a:cubicBezTo>
                    <a:pt x="30562" y="37816"/>
                    <a:pt x="32209" y="35679"/>
                    <a:pt x="33787" y="33520"/>
                  </a:cubicBezTo>
                  <a:cubicBezTo>
                    <a:pt x="34876" y="32163"/>
                    <a:pt x="35871" y="30731"/>
                    <a:pt x="36866" y="29328"/>
                  </a:cubicBezTo>
                  <a:cubicBezTo>
                    <a:pt x="36913" y="29299"/>
                    <a:pt x="36913" y="29229"/>
                    <a:pt x="36913" y="29183"/>
                  </a:cubicBezTo>
                  <a:cubicBezTo>
                    <a:pt x="37571" y="28455"/>
                    <a:pt x="38106" y="27652"/>
                    <a:pt x="38636" y="26825"/>
                  </a:cubicBezTo>
                  <a:cubicBezTo>
                    <a:pt x="39073" y="26243"/>
                    <a:pt x="39486" y="25661"/>
                    <a:pt x="39853" y="25032"/>
                  </a:cubicBezTo>
                  <a:cubicBezTo>
                    <a:pt x="40528" y="24136"/>
                    <a:pt x="41110" y="23164"/>
                    <a:pt x="41716" y="22244"/>
                  </a:cubicBezTo>
                  <a:cubicBezTo>
                    <a:pt x="41692" y="22221"/>
                    <a:pt x="41669" y="22197"/>
                    <a:pt x="41646" y="22168"/>
                  </a:cubicBezTo>
                  <a:cubicBezTo>
                    <a:pt x="41133" y="22727"/>
                    <a:pt x="40627" y="23286"/>
                    <a:pt x="40115" y="23845"/>
                  </a:cubicBezTo>
                  <a:cubicBezTo>
                    <a:pt x="39707" y="24305"/>
                    <a:pt x="39294" y="24741"/>
                    <a:pt x="38881" y="25201"/>
                  </a:cubicBezTo>
                  <a:cubicBezTo>
                    <a:pt x="38176" y="26028"/>
                    <a:pt x="37449" y="26854"/>
                    <a:pt x="36744" y="27675"/>
                  </a:cubicBezTo>
                  <a:cubicBezTo>
                    <a:pt x="36599" y="27774"/>
                    <a:pt x="36476" y="27896"/>
                    <a:pt x="36407" y="28065"/>
                  </a:cubicBezTo>
                  <a:cubicBezTo>
                    <a:pt x="36238" y="28234"/>
                    <a:pt x="36069" y="28403"/>
                    <a:pt x="35947" y="28624"/>
                  </a:cubicBezTo>
                  <a:cubicBezTo>
                    <a:pt x="35848" y="28694"/>
                    <a:pt x="35749" y="28793"/>
                    <a:pt x="35679" y="28892"/>
                  </a:cubicBezTo>
                  <a:cubicBezTo>
                    <a:pt x="32891" y="32163"/>
                    <a:pt x="30172" y="35487"/>
                    <a:pt x="27552" y="38858"/>
                  </a:cubicBezTo>
                  <a:cubicBezTo>
                    <a:pt x="26510" y="40191"/>
                    <a:pt x="25468" y="41501"/>
                    <a:pt x="24519" y="42886"/>
                  </a:cubicBezTo>
                  <a:cubicBezTo>
                    <a:pt x="23600" y="44050"/>
                    <a:pt x="22750" y="45261"/>
                    <a:pt x="21923" y="46501"/>
                  </a:cubicBezTo>
                  <a:cubicBezTo>
                    <a:pt x="21830" y="46571"/>
                    <a:pt x="21708" y="46647"/>
                    <a:pt x="21708" y="46792"/>
                  </a:cubicBezTo>
                  <a:cubicBezTo>
                    <a:pt x="21609" y="46938"/>
                    <a:pt x="21516" y="47054"/>
                    <a:pt x="21417" y="47200"/>
                  </a:cubicBezTo>
                  <a:cubicBezTo>
                    <a:pt x="21050" y="47665"/>
                    <a:pt x="20811" y="48195"/>
                    <a:pt x="20398" y="48632"/>
                  </a:cubicBezTo>
                  <a:cubicBezTo>
                    <a:pt x="20351" y="48439"/>
                    <a:pt x="20398" y="48247"/>
                    <a:pt x="20445" y="48049"/>
                  </a:cubicBezTo>
                  <a:cubicBezTo>
                    <a:pt x="20468" y="47927"/>
                    <a:pt x="20468" y="47811"/>
                    <a:pt x="20445" y="47689"/>
                  </a:cubicBezTo>
                  <a:cubicBezTo>
                    <a:pt x="20590" y="47444"/>
                    <a:pt x="20520" y="47153"/>
                    <a:pt x="20613" y="46885"/>
                  </a:cubicBezTo>
                  <a:cubicBezTo>
                    <a:pt x="20712" y="46740"/>
                    <a:pt x="20811" y="46617"/>
                    <a:pt x="20904" y="46501"/>
                  </a:cubicBezTo>
                  <a:cubicBezTo>
                    <a:pt x="21586" y="45698"/>
                    <a:pt x="22290" y="44923"/>
                    <a:pt x="22895" y="44074"/>
                  </a:cubicBezTo>
                  <a:cubicBezTo>
                    <a:pt x="22942" y="44027"/>
                    <a:pt x="22971" y="43998"/>
                    <a:pt x="23018" y="43975"/>
                  </a:cubicBezTo>
                  <a:cubicBezTo>
                    <a:pt x="25538" y="40796"/>
                    <a:pt x="27919" y="37548"/>
                    <a:pt x="30219" y="34224"/>
                  </a:cubicBezTo>
                  <a:cubicBezTo>
                    <a:pt x="31726" y="32041"/>
                    <a:pt x="33228" y="29858"/>
                    <a:pt x="34637" y="27628"/>
                  </a:cubicBezTo>
                  <a:cubicBezTo>
                    <a:pt x="35487" y="26389"/>
                    <a:pt x="36308" y="25154"/>
                    <a:pt x="37059" y="23868"/>
                  </a:cubicBezTo>
                  <a:cubicBezTo>
                    <a:pt x="37303" y="23577"/>
                    <a:pt x="37524" y="23263"/>
                    <a:pt x="37670" y="22896"/>
                  </a:cubicBezTo>
                  <a:cubicBezTo>
                    <a:pt x="37908" y="22558"/>
                    <a:pt x="38153" y="22197"/>
                    <a:pt x="38368" y="21830"/>
                  </a:cubicBezTo>
                  <a:cubicBezTo>
                    <a:pt x="38735" y="21202"/>
                    <a:pt x="39195" y="20620"/>
                    <a:pt x="39486" y="19939"/>
                  </a:cubicBezTo>
                  <a:cubicBezTo>
                    <a:pt x="40190" y="18897"/>
                    <a:pt x="40796" y="17831"/>
                    <a:pt x="41378" y="16737"/>
                  </a:cubicBezTo>
                  <a:cubicBezTo>
                    <a:pt x="41477" y="16638"/>
                    <a:pt x="41523" y="16545"/>
                    <a:pt x="41547" y="16399"/>
                  </a:cubicBezTo>
                  <a:lnTo>
                    <a:pt x="41547" y="16399"/>
                  </a:lnTo>
                  <a:cubicBezTo>
                    <a:pt x="41401" y="16446"/>
                    <a:pt x="41331" y="16545"/>
                    <a:pt x="41279" y="16638"/>
                  </a:cubicBezTo>
                  <a:cubicBezTo>
                    <a:pt x="40819" y="17220"/>
                    <a:pt x="40336" y="17779"/>
                    <a:pt x="39876" y="18361"/>
                  </a:cubicBezTo>
                  <a:cubicBezTo>
                    <a:pt x="39678" y="18606"/>
                    <a:pt x="39486" y="18821"/>
                    <a:pt x="39294" y="19065"/>
                  </a:cubicBezTo>
                  <a:cubicBezTo>
                    <a:pt x="38491" y="20107"/>
                    <a:pt x="37693" y="21149"/>
                    <a:pt x="36890" y="22197"/>
                  </a:cubicBezTo>
                  <a:cubicBezTo>
                    <a:pt x="36820" y="22290"/>
                    <a:pt x="36721" y="22366"/>
                    <a:pt x="36651" y="22488"/>
                  </a:cubicBezTo>
                  <a:cubicBezTo>
                    <a:pt x="34148" y="25737"/>
                    <a:pt x="31726" y="29060"/>
                    <a:pt x="29374" y="32408"/>
                  </a:cubicBezTo>
                  <a:cubicBezTo>
                    <a:pt x="28327" y="33910"/>
                    <a:pt x="27285" y="35388"/>
                    <a:pt x="26318" y="36919"/>
                  </a:cubicBezTo>
                  <a:cubicBezTo>
                    <a:pt x="25591" y="37961"/>
                    <a:pt x="24910" y="39003"/>
                    <a:pt x="24281" y="40068"/>
                  </a:cubicBezTo>
                  <a:cubicBezTo>
                    <a:pt x="24228" y="40121"/>
                    <a:pt x="24182" y="40191"/>
                    <a:pt x="24159" y="40243"/>
                  </a:cubicBezTo>
                  <a:cubicBezTo>
                    <a:pt x="23355" y="41477"/>
                    <a:pt x="22581" y="42717"/>
                    <a:pt x="21877" y="43998"/>
                  </a:cubicBezTo>
                  <a:cubicBezTo>
                    <a:pt x="21487" y="44557"/>
                    <a:pt x="21149" y="45162"/>
                    <a:pt x="20858" y="45797"/>
                  </a:cubicBezTo>
                  <a:cubicBezTo>
                    <a:pt x="20736" y="45744"/>
                    <a:pt x="20811" y="45628"/>
                    <a:pt x="20759" y="45552"/>
                  </a:cubicBezTo>
                  <a:cubicBezTo>
                    <a:pt x="20759" y="45529"/>
                    <a:pt x="20788" y="45506"/>
                    <a:pt x="20788" y="45482"/>
                  </a:cubicBezTo>
                  <a:cubicBezTo>
                    <a:pt x="20904" y="45360"/>
                    <a:pt x="20858" y="45238"/>
                    <a:pt x="20835" y="45092"/>
                  </a:cubicBezTo>
                  <a:cubicBezTo>
                    <a:pt x="20904" y="44778"/>
                    <a:pt x="20957" y="44464"/>
                    <a:pt x="21003" y="44143"/>
                  </a:cubicBezTo>
                  <a:cubicBezTo>
                    <a:pt x="21102" y="43491"/>
                    <a:pt x="21225" y="42863"/>
                    <a:pt x="21318" y="42205"/>
                  </a:cubicBezTo>
                  <a:cubicBezTo>
                    <a:pt x="21754" y="41745"/>
                    <a:pt x="22214" y="41308"/>
                    <a:pt x="22505" y="40703"/>
                  </a:cubicBezTo>
                  <a:cubicBezTo>
                    <a:pt x="23041" y="40243"/>
                    <a:pt x="23408" y="39661"/>
                    <a:pt x="23844" y="39102"/>
                  </a:cubicBezTo>
                  <a:cubicBezTo>
                    <a:pt x="25270" y="37187"/>
                    <a:pt x="26633" y="35196"/>
                    <a:pt x="27919" y="33182"/>
                  </a:cubicBezTo>
                  <a:cubicBezTo>
                    <a:pt x="28036" y="33036"/>
                    <a:pt x="28158" y="32891"/>
                    <a:pt x="28210" y="32699"/>
                  </a:cubicBezTo>
                  <a:cubicBezTo>
                    <a:pt x="28740" y="31994"/>
                    <a:pt x="29200" y="31220"/>
                    <a:pt x="29666" y="30440"/>
                  </a:cubicBezTo>
                  <a:cubicBezTo>
                    <a:pt x="30050" y="29858"/>
                    <a:pt x="30416" y="29253"/>
                    <a:pt x="30731" y="28647"/>
                  </a:cubicBezTo>
                  <a:cubicBezTo>
                    <a:pt x="30801" y="28548"/>
                    <a:pt x="30900" y="28455"/>
                    <a:pt x="30876" y="28310"/>
                  </a:cubicBezTo>
                  <a:lnTo>
                    <a:pt x="30876" y="28310"/>
                  </a:lnTo>
                  <a:cubicBezTo>
                    <a:pt x="30754" y="28379"/>
                    <a:pt x="30684" y="28455"/>
                    <a:pt x="30632" y="28548"/>
                  </a:cubicBezTo>
                  <a:cubicBezTo>
                    <a:pt x="30463" y="28793"/>
                    <a:pt x="30271" y="29008"/>
                    <a:pt x="30073" y="29253"/>
                  </a:cubicBezTo>
                  <a:cubicBezTo>
                    <a:pt x="30050" y="29276"/>
                    <a:pt x="30026" y="29299"/>
                    <a:pt x="30003" y="29328"/>
                  </a:cubicBezTo>
                  <a:cubicBezTo>
                    <a:pt x="28740" y="30900"/>
                    <a:pt x="27552" y="32501"/>
                    <a:pt x="26388" y="34131"/>
                  </a:cubicBezTo>
                  <a:cubicBezTo>
                    <a:pt x="25492" y="35365"/>
                    <a:pt x="24595" y="36576"/>
                    <a:pt x="23815" y="37862"/>
                  </a:cubicBezTo>
                  <a:cubicBezTo>
                    <a:pt x="23553" y="38206"/>
                    <a:pt x="23309" y="38567"/>
                    <a:pt x="23117" y="38957"/>
                  </a:cubicBezTo>
                  <a:cubicBezTo>
                    <a:pt x="22727" y="39463"/>
                    <a:pt x="22360" y="39999"/>
                    <a:pt x="22098" y="40581"/>
                  </a:cubicBezTo>
                  <a:cubicBezTo>
                    <a:pt x="21923" y="40825"/>
                    <a:pt x="21778" y="41064"/>
                    <a:pt x="21632" y="41308"/>
                  </a:cubicBezTo>
                  <a:cubicBezTo>
                    <a:pt x="21586" y="41285"/>
                    <a:pt x="21562" y="41262"/>
                    <a:pt x="21539" y="41233"/>
                  </a:cubicBezTo>
                  <a:cubicBezTo>
                    <a:pt x="21562" y="41087"/>
                    <a:pt x="21586" y="40942"/>
                    <a:pt x="21609" y="40825"/>
                  </a:cubicBezTo>
                  <a:cubicBezTo>
                    <a:pt x="21807" y="39777"/>
                    <a:pt x="21999" y="38759"/>
                    <a:pt x="22191" y="37740"/>
                  </a:cubicBezTo>
                  <a:cubicBezTo>
                    <a:pt x="22971" y="36942"/>
                    <a:pt x="23769" y="36116"/>
                    <a:pt x="24450" y="35219"/>
                  </a:cubicBezTo>
                  <a:cubicBezTo>
                    <a:pt x="24572" y="35097"/>
                    <a:pt x="24688" y="35004"/>
                    <a:pt x="24787" y="34905"/>
                  </a:cubicBezTo>
                  <a:cubicBezTo>
                    <a:pt x="25928" y="33572"/>
                    <a:pt x="27046" y="32239"/>
                    <a:pt x="28111" y="30853"/>
                  </a:cubicBezTo>
                  <a:cubicBezTo>
                    <a:pt x="29252" y="29445"/>
                    <a:pt x="30364" y="28018"/>
                    <a:pt x="31435" y="26534"/>
                  </a:cubicBezTo>
                  <a:cubicBezTo>
                    <a:pt x="31942" y="25859"/>
                    <a:pt x="32454" y="25201"/>
                    <a:pt x="32960" y="24526"/>
                  </a:cubicBezTo>
                  <a:cubicBezTo>
                    <a:pt x="33182" y="24206"/>
                    <a:pt x="33473" y="23915"/>
                    <a:pt x="33618" y="23530"/>
                  </a:cubicBezTo>
                  <a:cubicBezTo>
                    <a:pt x="34177" y="22896"/>
                    <a:pt x="34637" y="22197"/>
                    <a:pt x="35097" y="21493"/>
                  </a:cubicBezTo>
                  <a:cubicBezTo>
                    <a:pt x="35289" y="21179"/>
                    <a:pt x="35603" y="20934"/>
                    <a:pt x="35725" y="20544"/>
                  </a:cubicBezTo>
                  <a:cubicBezTo>
                    <a:pt x="35871" y="20305"/>
                    <a:pt x="36139" y="20160"/>
                    <a:pt x="36214" y="19840"/>
                  </a:cubicBezTo>
                  <a:cubicBezTo>
                    <a:pt x="36529" y="19380"/>
                    <a:pt x="36843" y="18920"/>
                    <a:pt x="37134" y="18460"/>
                  </a:cubicBezTo>
                  <a:cubicBezTo>
                    <a:pt x="37204" y="18384"/>
                    <a:pt x="37326" y="18314"/>
                    <a:pt x="37256" y="18215"/>
                  </a:cubicBezTo>
                  <a:cubicBezTo>
                    <a:pt x="37245" y="18208"/>
                    <a:pt x="37233" y="18205"/>
                    <a:pt x="37222" y="18205"/>
                  </a:cubicBezTo>
                  <a:cubicBezTo>
                    <a:pt x="37160" y="18205"/>
                    <a:pt x="37103" y="18302"/>
                    <a:pt x="37059" y="18361"/>
                  </a:cubicBezTo>
                  <a:cubicBezTo>
                    <a:pt x="36651" y="18798"/>
                    <a:pt x="36214" y="19234"/>
                    <a:pt x="35824" y="19694"/>
                  </a:cubicBezTo>
                  <a:cubicBezTo>
                    <a:pt x="34369" y="21516"/>
                    <a:pt x="32669" y="23041"/>
                    <a:pt x="30923" y="24572"/>
                  </a:cubicBezTo>
                  <a:cubicBezTo>
                    <a:pt x="29666" y="25690"/>
                    <a:pt x="28426" y="26854"/>
                    <a:pt x="27238" y="28065"/>
                  </a:cubicBezTo>
                  <a:cubicBezTo>
                    <a:pt x="26219" y="29037"/>
                    <a:pt x="25224" y="30056"/>
                    <a:pt x="24304" y="31121"/>
                  </a:cubicBezTo>
                  <a:cubicBezTo>
                    <a:pt x="24060" y="31267"/>
                    <a:pt x="23961" y="31581"/>
                    <a:pt x="23670" y="31703"/>
                  </a:cubicBezTo>
                  <a:cubicBezTo>
                    <a:pt x="23600" y="31412"/>
                    <a:pt x="23792" y="31168"/>
                    <a:pt x="23815" y="30900"/>
                  </a:cubicBezTo>
                  <a:cubicBezTo>
                    <a:pt x="23990" y="30440"/>
                    <a:pt x="23961" y="29934"/>
                    <a:pt x="24304" y="29544"/>
                  </a:cubicBezTo>
                  <a:cubicBezTo>
                    <a:pt x="24979" y="28863"/>
                    <a:pt x="25660" y="28164"/>
                    <a:pt x="26243" y="27361"/>
                  </a:cubicBezTo>
                  <a:cubicBezTo>
                    <a:pt x="26365" y="27262"/>
                    <a:pt x="26487" y="27145"/>
                    <a:pt x="26609" y="27023"/>
                  </a:cubicBezTo>
                  <a:cubicBezTo>
                    <a:pt x="27384" y="26097"/>
                    <a:pt x="28158" y="25201"/>
                    <a:pt x="28909" y="24258"/>
                  </a:cubicBezTo>
                  <a:cubicBezTo>
                    <a:pt x="30632" y="22197"/>
                    <a:pt x="32285" y="20084"/>
                    <a:pt x="33857" y="17901"/>
                  </a:cubicBezTo>
                  <a:cubicBezTo>
                    <a:pt x="34078" y="17633"/>
                    <a:pt x="34323" y="17366"/>
                    <a:pt x="34468" y="17028"/>
                  </a:cubicBezTo>
                  <a:cubicBezTo>
                    <a:pt x="34975" y="16469"/>
                    <a:pt x="35411" y="15864"/>
                    <a:pt x="35801" y="15235"/>
                  </a:cubicBezTo>
                  <a:cubicBezTo>
                    <a:pt x="36214" y="14775"/>
                    <a:pt x="36552" y="14240"/>
                    <a:pt x="36890" y="13727"/>
                  </a:cubicBezTo>
                  <a:cubicBezTo>
                    <a:pt x="37256" y="13198"/>
                    <a:pt x="37693" y="12685"/>
                    <a:pt x="37984" y="12080"/>
                  </a:cubicBezTo>
                  <a:cubicBezTo>
                    <a:pt x="38252" y="11812"/>
                    <a:pt x="38467" y="11498"/>
                    <a:pt x="38636" y="11160"/>
                  </a:cubicBezTo>
                  <a:cubicBezTo>
                    <a:pt x="38881" y="10817"/>
                    <a:pt x="39125" y="10456"/>
                    <a:pt x="39364" y="10089"/>
                  </a:cubicBezTo>
                  <a:cubicBezTo>
                    <a:pt x="39341" y="10089"/>
                    <a:pt x="39317" y="10066"/>
                    <a:pt x="39271" y="10042"/>
                  </a:cubicBezTo>
                  <a:cubicBezTo>
                    <a:pt x="39026" y="10310"/>
                    <a:pt x="38782" y="10578"/>
                    <a:pt x="38543" y="10846"/>
                  </a:cubicBezTo>
                  <a:cubicBezTo>
                    <a:pt x="38200" y="11207"/>
                    <a:pt x="37862" y="11573"/>
                    <a:pt x="37548" y="11958"/>
                  </a:cubicBezTo>
                  <a:cubicBezTo>
                    <a:pt x="35824" y="13873"/>
                    <a:pt x="34177" y="15840"/>
                    <a:pt x="32547" y="17831"/>
                  </a:cubicBezTo>
                  <a:cubicBezTo>
                    <a:pt x="31458" y="19188"/>
                    <a:pt x="30341" y="20521"/>
                    <a:pt x="29299" y="21929"/>
                  </a:cubicBezTo>
                  <a:cubicBezTo>
                    <a:pt x="29083" y="22145"/>
                    <a:pt x="28909" y="22389"/>
                    <a:pt x="28740" y="22657"/>
                  </a:cubicBezTo>
                  <a:cubicBezTo>
                    <a:pt x="28233" y="23263"/>
                    <a:pt x="27774" y="23891"/>
                    <a:pt x="27337" y="24549"/>
                  </a:cubicBezTo>
                  <a:cubicBezTo>
                    <a:pt x="27215" y="24619"/>
                    <a:pt x="27139" y="24718"/>
                    <a:pt x="27093" y="24863"/>
                  </a:cubicBezTo>
                  <a:cubicBezTo>
                    <a:pt x="26994" y="24933"/>
                    <a:pt x="26924" y="25055"/>
                    <a:pt x="26871" y="25178"/>
                  </a:cubicBezTo>
                  <a:cubicBezTo>
                    <a:pt x="26120" y="26150"/>
                    <a:pt x="25416" y="27145"/>
                    <a:pt x="24764" y="28164"/>
                  </a:cubicBezTo>
                  <a:cubicBezTo>
                    <a:pt x="24702" y="28202"/>
                    <a:pt x="24660" y="28240"/>
                    <a:pt x="24592" y="28240"/>
                  </a:cubicBezTo>
                  <a:cubicBezTo>
                    <a:pt x="24577" y="28240"/>
                    <a:pt x="24561" y="28238"/>
                    <a:pt x="24543" y="28234"/>
                  </a:cubicBezTo>
                  <a:cubicBezTo>
                    <a:pt x="24595" y="28065"/>
                    <a:pt x="24642" y="27920"/>
                    <a:pt x="24688" y="27751"/>
                  </a:cubicBezTo>
                  <a:cubicBezTo>
                    <a:pt x="24933" y="27023"/>
                    <a:pt x="25078" y="26243"/>
                    <a:pt x="25393" y="25515"/>
                  </a:cubicBezTo>
                  <a:cubicBezTo>
                    <a:pt x="25882" y="25079"/>
                    <a:pt x="26342" y="24619"/>
                    <a:pt x="26702" y="24089"/>
                  </a:cubicBezTo>
                  <a:cubicBezTo>
                    <a:pt x="27139" y="23722"/>
                    <a:pt x="27483" y="23263"/>
                    <a:pt x="27843" y="22849"/>
                  </a:cubicBezTo>
                  <a:cubicBezTo>
                    <a:pt x="29083" y="21394"/>
                    <a:pt x="30294" y="19915"/>
                    <a:pt x="31435" y="18384"/>
                  </a:cubicBezTo>
                  <a:cubicBezTo>
                    <a:pt x="31918" y="17831"/>
                    <a:pt x="32332" y="17249"/>
                    <a:pt x="32768" y="16638"/>
                  </a:cubicBezTo>
                  <a:cubicBezTo>
                    <a:pt x="33182" y="16131"/>
                    <a:pt x="33566" y="15619"/>
                    <a:pt x="33909" y="15066"/>
                  </a:cubicBezTo>
                  <a:cubicBezTo>
                    <a:pt x="34177" y="14746"/>
                    <a:pt x="34439" y="14432"/>
                    <a:pt x="34614" y="14047"/>
                  </a:cubicBezTo>
                  <a:cubicBezTo>
                    <a:pt x="34707" y="13925"/>
                    <a:pt x="34876" y="13850"/>
                    <a:pt x="34876" y="13657"/>
                  </a:cubicBezTo>
                  <a:cubicBezTo>
                    <a:pt x="35021" y="13390"/>
                    <a:pt x="35266" y="13198"/>
                    <a:pt x="35341" y="12883"/>
                  </a:cubicBezTo>
                  <a:cubicBezTo>
                    <a:pt x="35326" y="12881"/>
                    <a:pt x="35312" y="12880"/>
                    <a:pt x="35299" y="12880"/>
                  </a:cubicBezTo>
                  <a:cubicBezTo>
                    <a:pt x="35111" y="12880"/>
                    <a:pt x="35044" y="13058"/>
                    <a:pt x="34951" y="13145"/>
                  </a:cubicBezTo>
                  <a:cubicBezTo>
                    <a:pt x="33473" y="14822"/>
                    <a:pt x="31994" y="16492"/>
                    <a:pt x="30585" y="18215"/>
                  </a:cubicBezTo>
                  <a:cubicBezTo>
                    <a:pt x="29613" y="19432"/>
                    <a:pt x="28618" y="20620"/>
                    <a:pt x="27721" y="21877"/>
                  </a:cubicBezTo>
                  <a:cubicBezTo>
                    <a:pt x="27453" y="22168"/>
                    <a:pt x="27215" y="22488"/>
                    <a:pt x="27017" y="22826"/>
                  </a:cubicBezTo>
                  <a:cubicBezTo>
                    <a:pt x="26924" y="22948"/>
                    <a:pt x="26825" y="23041"/>
                    <a:pt x="26726" y="23164"/>
                  </a:cubicBezTo>
                  <a:cubicBezTo>
                    <a:pt x="26388" y="23623"/>
                    <a:pt x="26120" y="24136"/>
                    <a:pt x="25707" y="24572"/>
                  </a:cubicBezTo>
                  <a:cubicBezTo>
                    <a:pt x="25829" y="23798"/>
                    <a:pt x="26097" y="23070"/>
                    <a:pt x="26411" y="22366"/>
                  </a:cubicBezTo>
                  <a:cubicBezTo>
                    <a:pt x="26825" y="21999"/>
                    <a:pt x="27162" y="21586"/>
                    <a:pt x="27506" y="21179"/>
                  </a:cubicBezTo>
                  <a:cubicBezTo>
                    <a:pt x="28257" y="20375"/>
                    <a:pt x="28961" y="19525"/>
                    <a:pt x="29666" y="18675"/>
                  </a:cubicBezTo>
                  <a:cubicBezTo>
                    <a:pt x="30999" y="17028"/>
                    <a:pt x="32308" y="15381"/>
                    <a:pt x="33542" y="13681"/>
                  </a:cubicBezTo>
                  <a:cubicBezTo>
                    <a:pt x="34614" y="12301"/>
                    <a:pt x="35656" y="10892"/>
                    <a:pt x="36599" y="9437"/>
                  </a:cubicBezTo>
                  <a:cubicBezTo>
                    <a:pt x="36797" y="9216"/>
                    <a:pt x="36989" y="9000"/>
                    <a:pt x="37059" y="8733"/>
                  </a:cubicBezTo>
                  <a:cubicBezTo>
                    <a:pt x="37256" y="8372"/>
                    <a:pt x="37571" y="8104"/>
                    <a:pt x="37693" y="7714"/>
                  </a:cubicBezTo>
                  <a:lnTo>
                    <a:pt x="37693" y="7714"/>
                  </a:lnTo>
                  <a:cubicBezTo>
                    <a:pt x="37379" y="7737"/>
                    <a:pt x="37303" y="8028"/>
                    <a:pt x="37134" y="8197"/>
                  </a:cubicBezTo>
                  <a:cubicBezTo>
                    <a:pt x="35365" y="10141"/>
                    <a:pt x="33688" y="12156"/>
                    <a:pt x="32041" y="14193"/>
                  </a:cubicBezTo>
                  <a:cubicBezTo>
                    <a:pt x="30975" y="15526"/>
                    <a:pt x="29881" y="16859"/>
                    <a:pt x="28885" y="18268"/>
                  </a:cubicBezTo>
                  <a:cubicBezTo>
                    <a:pt x="28571" y="18629"/>
                    <a:pt x="28280" y="19019"/>
                    <a:pt x="28036" y="19455"/>
                  </a:cubicBezTo>
                  <a:cubicBezTo>
                    <a:pt x="27942" y="19549"/>
                    <a:pt x="27843" y="19671"/>
                    <a:pt x="27744" y="19793"/>
                  </a:cubicBezTo>
                  <a:cubicBezTo>
                    <a:pt x="27483" y="20131"/>
                    <a:pt x="27308" y="20567"/>
                    <a:pt x="26947" y="20835"/>
                  </a:cubicBezTo>
                  <a:cubicBezTo>
                    <a:pt x="26970" y="20742"/>
                    <a:pt x="26970" y="20643"/>
                    <a:pt x="26994" y="20567"/>
                  </a:cubicBezTo>
                  <a:cubicBezTo>
                    <a:pt x="27576" y="18996"/>
                    <a:pt x="28158" y="17418"/>
                    <a:pt x="28816" y="15887"/>
                  </a:cubicBezTo>
                  <a:cubicBezTo>
                    <a:pt x="28885" y="15695"/>
                    <a:pt x="28984" y="15503"/>
                    <a:pt x="29153" y="15381"/>
                  </a:cubicBezTo>
                  <a:cubicBezTo>
                    <a:pt x="29491" y="15113"/>
                    <a:pt x="29735" y="14775"/>
                    <a:pt x="30003" y="14432"/>
                  </a:cubicBezTo>
                  <a:cubicBezTo>
                    <a:pt x="30923" y="13489"/>
                    <a:pt x="31773" y="12447"/>
                    <a:pt x="32599" y="11428"/>
                  </a:cubicBezTo>
                  <a:cubicBezTo>
                    <a:pt x="33810" y="9920"/>
                    <a:pt x="34998" y="8418"/>
                    <a:pt x="36139" y="6864"/>
                  </a:cubicBezTo>
                  <a:cubicBezTo>
                    <a:pt x="36622" y="6259"/>
                    <a:pt x="37111" y="5630"/>
                    <a:pt x="37524" y="4972"/>
                  </a:cubicBezTo>
                  <a:cubicBezTo>
                    <a:pt x="37932" y="4489"/>
                    <a:pt x="38275" y="3977"/>
                    <a:pt x="38613" y="3470"/>
                  </a:cubicBezTo>
                  <a:cubicBezTo>
                    <a:pt x="38881" y="3104"/>
                    <a:pt x="39172" y="2789"/>
                    <a:pt x="39341" y="2376"/>
                  </a:cubicBezTo>
                  <a:cubicBezTo>
                    <a:pt x="39707" y="1893"/>
                    <a:pt x="40068" y="1433"/>
                    <a:pt x="40359" y="897"/>
                  </a:cubicBezTo>
                  <a:cubicBezTo>
                    <a:pt x="40481" y="775"/>
                    <a:pt x="40580" y="659"/>
                    <a:pt x="40627" y="461"/>
                  </a:cubicBezTo>
                  <a:lnTo>
                    <a:pt x="40627" y="461"/>
                  </a:lnTo>
                  <a:cubicBezTo>
                    <a:pt x="40435" y="560"/>
                    <a:pt x="40336" y="682"/>
                    <a:pt x="40260" y="804"/>
                  </a:cubicBezTo>
                  <a:cubicBezTo>
                    <a:pt x="39998" y="1095"/>
                    <a:pt x="39731" y="1386"/>
                    <a:pt x="39486" y="1677"/>
                  </a:cubicBezTo>
                  <a:cubicBezTo>
                    <a:pt x="38881" y="2259"/>
                    <a:pt x="38368" y="2888"/>
                    <a:pt x="37839" y="3517"/>
                  </a:cubicBezTo>
                  <a:cubicBezTo>
                    <a:pt x="36599" y="4972"/>
                    <a:pt x="35365" y="6404"/>
                    <a:pt x="34224" y="7906"/>
                  </a:cubicBezTo>
                  <a:cubicBezTo>
                    <a:pt x="33350" y="8954"/>
                    <a:pt x="32500" y="10019"/>
                    <a:pt x="31726" y="11137"/>
                  </a:cubicBezTo>
                  <a:cubicBezTo>
                    <a:pt x="31528" y="11329"/>
                    <a:pt x="31360" y="11544"/>
                    <a:pt x="31237" y="11766"/>
                  </a:cubicBezTo>
                  <a:cubicBezTo>
                    <a:pt x="31092" y="11934"/>
                    <a:pt x="30975" y="12103"/>
                    <a:pt x="30876" y="12301"/>
                  </a:cubicBezTo>
                  <a:cubicBezTo>
                    <a:pt x="30754" y="12394"/>
                    <a:pt x="30684" y="12493"/>
                    <a:pt x="30632" y="12639"/>
                  </a:cubicBezTo>
                  <a:cubicBezTo>
                    <a:pt x="30510" y="12709"/>
                    <a:pt x="30440" y="12831"/>
                    <a:pt x="30393" y="12953"/>
                  </a:cubicBezTo>
                  <a:cubicBezTo>
                    <a:pt x="30172" y="13174"/>
                    <a:pt x="30073" y="13489"/>
                    <a:pt x="29782" y="13657"/>
                  </a:cubicBezTo>
                  <a:cubicBezTo>
                    <a:pt x="29811" y="13558"/>
                    <a:pt x="29834" y="13436"/>
                    <a:pt x="29881" y="13343"/>
                  </a:cubicBezTo>
                  <a:cubicBezTo>
                    <a:pt x="31022" y="10770"/>
                    <a:pt x="32285" y="8226"/>
                    <a:pt x="33641" y="5752"/>
                  </a:cubicBezTo>
                  <a:cubicBezTo>
                    <a:pt x="34637" y="3953"/>
                    <a:pt x="35725" y="2184"/>
                    <a:pt x="36843" y="437"/>
                  </a:cubicBezTo>
                  <a:cubicBezTo>
                    <a:pt x="36942" y="315"/>
                    <a:pt x="37059" y="222"/>
                    <a:pt x="37035"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4"/>
            <p:cNvSpPr/>
            <p:nvPr/>
          </p:nvSpPr>
          <p:spPr>
            <a:xfrm rot="1305937" flipH="1">
              <a:off x="-168439" y="-206403"/>
              <a:ext cx="966219" cy="1605822"/>
            </a:xfrm>
            <a:custGeom>
              <a:avLst/>
              <a:gdLst/>
              <a:ahLst/>
              <a:cxnLst/>
              <a:rect l="l" t="t" r="r" b="b"/>
              <a:pathLst>
                <a:path w="29207" h="48541" extrusionOk="0">
                  <a:moveTo>
                    <a:pt x="5064" y="1"/>
                  </a:moveTo>
                  <a:cubicBezTo>
                    <a:pt x="4877" y="1"/>
                    <a:pt x="4713" y="102"/>
                    <a:pt x="4658" y="290"/>
                  </a:cubicBezTo>
                  <a:cubicBezTo>
                    <a:pt x="4291" y="1600"/>
                    <a:pt x="4052" y="2910"/>
                    <a:pt x="3930" y="4243"/>
                  </a:cubicBezTo>
                  <a:cubicBezTo>
                    <a:pt x="3808" y="5698"/>
                    <a:pt x="3808" y="7154"/>
                    <a:pt x="3907" y="8609"/>
                  </a:cubicBezTo>
                  <a:cubicBezTo>
                    <a:pt x="4000" y="9919"/>
                    <a:pt x="4175" y="11205"/>
                    <a:pt x="4413" y="12468"/>
                  </a:cubicBezTo>
                  <a:cubicBezTo>
                    <a:pt x="5095" y="15961"/>
                    <a:pt x="6282" y="19308"/>
                    <a:pt x="7761" y="22533"/>
                  </a:cubicBezTo>
                  <a:cubicBezTo>
                    <a:pt x="8541" y="24256"/>
                    <a:pt x="9437" y="25904"/>
                    <a:pt x="10380" y="27557"/>
                  </a:cubicBezTo>
                  <a:cubicBezTo>
                    <a:pt x="10368" y="27559"/>
                    <a:pt x="10356" y="27560"/>
                    <a:pt x="10345" y="27560"/>
                  </a:cubicBezTo>
                  <a:cubicBezTo>
                    <a:pt x="10226" y="27560"/>
                    <a:pt x="10180" y="27452"/>
                    <a:pt x="10089" y="27382"/>
                  </a:cubicBezTo>
                  <a:cubicBezTo>
                    <a:pt x="9821" y="27144"/>
                    <a:pt x="9530" y="26899"/>
                    <a:pt x="9216" y="26707"/>
                  </a:cubicBezTo>
                  <a:cubicBezTo>
                    <a:pt x="8629" y="26284"/>
                    <a:pt x="8020" y="25926"/>
                    <a:pt x="7251" y="25926"/>
                  </a:cubicBezTo>
                  <a:cubicBezTo>
                    <a:pt x="7227" y="25926"/>
                    <a:pt x="7203" y="25926"/>
                    <a:pt x="7179" y="25927"/>
                  </a:cubicBezTo>
                  <a:cubicBezTo>
                    <a:pt x="6428" y="25927"/>
                    <a:pt x="5653" y="25980"/>
                    <a:pt x="4949" y="26294"/>
                  </a:cubicBezTo>
                  <a:cubicBezTo>
                    <a:pt x="4635" y="26340"/>
                    <a:pt x="4344" y="26486"/>
                    <a:pt x="4076" y="26632"/>
                  </a:cubicBezTo>
                  <a:cubicBezTo>
                    <a:pt x="3977" y="26684"/>
                    <a:pt x="3884" y="26730"/>
                    <a:pt x="3785" y="26777"/>
                  </a:cubicBezTo>
                  <a:cubicBezTo>
                    <a:pt x="3686" y="26853"/>
                    <a:pt x="3564" y="26923"/>
                    <a:pt x="3447" y="26998"/>
                  </a:cubicBezTo>
                  <a:cubicBezTo>
                    <a:pt x="3348" y="27045"/>
                    <a:pt x="3272" y="27091"/>
                    <a:pt x="3179" y="27167"/>
                  </a:cubicBezTo>
                  <a:cubicBezTo>
                    <a:pt x="3104" y="27214"/>
                    <a:pt x="3034" y="27266"/>
                    <a:pt x="2981" y="27313"/>
                  </a:cubicBezTo>
                  <a:cubicBezTo>
                    <a:pt x="2766" y="27458"/>
                    <a:pt x="2574" y="27580"/>
                    <a:pt x="2428" y="27772"/>
                  </a:cubicBezTo>
                  <a:cubicBezTo>
                    <a:pt x="2161" y="27994"/>
                    <a:pt x="1939" y="28209"/>
                    <a:pt x="1747" y="28477"/>
                  </a:cubicBezTo>
                  <a:cubicBezTo>
                    <a:pt x="1701" y="28523"/>
                    <a:pt x="1648" y="28599"/>
                    <a:pt x="1602" y="28669"/>
                  </a:cubicBezTo>
                  <a:cubicBezTo>
                    <a:pt x="1479" y="28745"/>
                    <a:pt x="1433" y="28890"/>
                    <a:pt x="1334" y="29012"/>
                  </a:cubicBezTo>
                  <a:cubicBezTo>
                    <a:pt x="1311" y="29059"/>
                    <a:pt x="1287" y="29082"/>
                    <a:pt x="1264" y="29129"/>
                  </a:cubicBezTo>
                  <a:cubicBezTo>
                    <a:pt x="1165" y="29205"/>
                    <a:pt x="1119" y="29303"/>
                    <a:pt x="1066" y="29420"/>
                  </a:cubicBezTo>
                  <a:lnTo>
                    <a:pt x="1066" y="29472"/>
                  </a:lnTo>
                  <a:cubicBezTo>
                    <a:pt x="921" y="29618"/>
                    <a:pt x="827" y="29833"/>
                    <a:pt x="752" y="30031"/>
                  </a:cubicBezTo>
                  <a:cubicBezTo>
                    <a:pt x="560" y="30415"/>
                    <a:pt x="391" y="30805"/>
                    <a:pt x="339" y="31242"/>
                  </a:cubicBezTo>
                  <a:cubicBezTo>
                    <a:pt x="245" y="31364"/>
                    <a:pt x="245" y="31486"/>
                    <a:pt x="245" y="31580"/>
                  </a:cubicBezTo>
                  <a:cubicBezTo>
                    <a:pt x="146" y="31847"/>
                    <a:pt x="123" y="32138"/>
                    <a:pt x="123" y="32406"/>
                  </a:cubicBezTo>
                  <a:cubicBezTo>
                    <a:pt x="123" y="32575"/>
                    <a:pt x="100" y="32767"/>
                    <a:pt x="100" y="32942"/>
                  </a:cubicBezTo>
                  <a:cubicBezTo>
                    <a:pt x="1" y="33087"/>
                    <a:pt x="100" y="33233"/>
                    <a:pt x="123" y="33349"/>
                  </a:cubicBezTo>
                  <a:cubicBezTo>
                    <a:pt x="146" y="33617"/>
                    <a:pt x="71" y="33862"/>
                    <a:pt x="193" y="34106"/>
                  </a:cubicBezTo>
                  <a:cubicBezTo>
                    <a:pt x="193" y="34252"/>
                    <a:pt x="146" y="34397"/>
                    <a:pt x="245" y="34514"/>
                  </a:cubicBezTo>
                  <a:cubicBezTo>
                    <a:pt x="391" y="35486"/>
                    <a:pt x="729" y="36382"/>
                    <a:pt x="1212" y="37232"/>
                  </a:cubicBezTo>
                  <a:cubicBezTo>
                    <a:pt x="1287" y="37453"/>
                    <a:pt x="1410" y="37669"/>
                    <a:pt x="1555" y="37837"/>
                  </a:cubicBezTo>
                  <a:cubicBezTo>
                    <a:pt x="1602" y="37936"/>
                    <a:pt x="1648" y="38035"/>
                    <a:pt x="1701" y="38105"/>
                  </a:cubicBezTo>
                  <a:cubicBezTo>
                    <a:pt x="1724" y="38129"/>
                    <a:pt x="1747" y="38152"/>
                    <a:pt x="1747" y="38181"/>
                  </a:cubicBezTo>
                  <a:cubicBezTo>
                    <a:pt x="1794" y="38251"/>
                    <a:pt x="1846" y="38326"/>
                    <a:pt x="1893" y="38396"/>
                  </a:cubicBezTo>
                  <a:cubicBezTo>
                    <a:pt x="1916" y="38443"/>
                    <a:pt x="1939" y="38495"/>
                    <a:pt x="1963" y="38519"/>
                  </a:cubicBezTo>
                  <a:cubicBezTo>
                    <a:pt x="1992" y="38542"/>
                    <a:pt x="2015" y="38565"/>
                    <a:pt x="2015" y="38588"/>
                  </a:cubicBezTo>
                  <a:cubicBezTo>
                    <a:pt x="2062" y="38664"/>
                    <a:pt x="2108" y="38734"/>
                    <a:pt x="2161" y="38810"/>
                  </a:cubicBezTo>
                  <a:cubicBezTo>
                    <a:pt x="2207" y="38856"/>
                    <a:pt x="2254" y="38932"/>
                    <a:pt x="2306" y="39002"/>
                  </a:cubicBezTo>
                  <a:cubicBezTo>
                    <a:pt x="2475" y="39246"/>
                    <a:pt x="2644" y="39462"/>
                    <a:pt x="2836" y="39683"/>
                  </a:cubicBezTo>
                  <a:cubicBezTo>
                    <a:pt x="2912" y="39805"/>
                    <a:pt x="2981" y="39898"/>
                    <a:pt x="3104" y="39974"/>
                  </a:cubicBezTo>
                  <a:cubicBezTo>
                    <a:pt x="3104" y="39997"/>
                    <a:pt x="3127" y="40020"/>
                    <a:pt x="3156" y="40044"/>
                  </a:cubicBezTo>
                  <a:cubicBezTo>
                    <a:pt x="3156" y="40143"/>
                    <a:pt x="3226" y="40189"/>
                    <a:pt x="3325" y="40242"/>
                  </a:cubicBezTo>
                  <a:cubicBezTo>
                    <a:pt x="3348" y="40288"/>
                    <a:pt x="3395" y="40311"/>
                    <a:pt x="3447" y="40364"/>
                  </a:cubicBezTo>
                  <a:cubicBezTo>
                    <a:pt x="3494" y="40410"/>
                    <a:pt x="3540" y="40457"/>
                    <a:pt x="3564" y="40509"/>
                  </a:cubicBezTo>
                  <a:lnTo>
                    <a:pt x="3785" y="40725"/>
                  </a:lnTo>
                  <a:cubicBezTo>
                    <a:pt x="3831" y="40771"/>
                    <a:pt x="3855" y="40824"/>
                    <a:pt x="3907" y="40870"/>
                  </a:cubicBezTo>
                  <a:cubicBezTo>
                    <a:pt x="3954" y="40917"/>
                    <a:pt x="4000" y="40969"/>
                    <a:pt x="4052" y="41016"/>
                  </a:cubicBezTo>
                  <a:cubicBezTo>
                    <a:pt x="4099" y="41062"/>
                    <a:pt x="4175" y="41138"/>
                    <a:pt x="4245" y="41185"/>
                  </a:cubicBezTo>
                  <a:cubicBezTo>
                    <a:pt x="4437" y="41499"/>
                    <a:pt x="4728" y="41697"/>
                    <a:pt x="4996" y="41936"/>
                  </a:cubicBezTo>
                  <a:cubicBezTo>
                    <a:pt x="5048" y="42035"/>
                    <a:pt x="5118" y="42081"/>
                    <a:pt x="5217" y="42134"/>
                  </a:cubicBezTo>
                  <a:cubicBezTo>
                    <a:pt x="5287" y="42256"/>
                    <a:pt x="5409" y="42349"/>
                    <a:pt x="5531" y="42425"/>
                  </a:cubicBezTo>
                  <a:cubicBezTo>
                    <a:pt x="5578" y="42471"/>
                    <a:pt x="5630" y="42494"/>
                    <a:pt x="5677" y="42547"/>
                  </a:cubicBezTo>
                  <a:cubicBezTo>
                    <a:pt x="5723" y="42640"/>
                    <a:pt x="5799" y="42716"/>
                    <a:pt x="5892" y="42739"/>
                  </a:cubicBezTo>
                  <a:cubicBezTo>
                    <a:pt x="5968" y="42838"/>
                    <a:pt x="6067" y="42908"/>
                    <a:pt x="6160" y="42954"/>
                  </a:cubicBezTo>
                  <a:cubicBezTo>
                    <a:pt x="6235" y="43077"/>
                    <a:pt x="6358" y="43176"/>
                    <a:pt x="6474" y="43222"/>
                  </a:cubicBezTo>
                  <a:cubicBezTo>
                    <a:pt x="6596" y="43321"/>
                    <a:pt x="6672" y="43467"/>
                    <a:pt x="6818" y="43513"/>
                  </a:cubicBezTo>
                  <a:cubicBezTo>
                    <a:pt x="6940" y="43635"/>
                    <a:pt x="7085" y="43758"/>
                    <a:pt x="7254" y="43828"/>
                  </a:cubicBezTo>
                  <a:cubicBezTo>
                    <a:pt x="7324" y="43926"/>
                    <a:pt x="7423" y="44002"/>
                    <a:pt x="7522" y="44049"/>
                  </a:cubicBezTo>
                  <a:cubicBezTo>
                    <a:pt x="7592" y="44148"/>
                    <a:pt x="7691" y="44194"/>
                    <a:pt x="7784" y="44241"/>
                  </a:cubicBezTo>
                  <a:cubicBezTo>
                    <a:pt x="7836" y="44317"/>
                    <a:pt x="7906" y="44363"/>
                    <a:pt x="8005" y="44386"/>
                  </a:cubicBezTo>
                  <a:cubicBezTo>
                    <a:pt x="8052" y="44462"/>
                    <a:pt x="8127" y="44509"/>
                    <a:pt x="8197" y="44532"/>
                  </a:cubicBezTo>
                  <a:cubicBezTo>
                    <a:pt x="8250" y="44608"/>
                    <a:pt x="8320" y="44654"/>
                    <a:pt x="8395" y="44677"/>
                  </a:cubicBezTo>
                  <a:cubicBezTo>
                    <a:pt x="8803" y="44992"/>
                    <a:pt x="9239" y="45260"/>
                    <a:pt x="9705" y="45527"/>
                  </a:cubicBezTo>
                  <a:cubicBezTo>
                    <a:pt x="9874" y="45626"/>
                    <a:pt x="10043" y="45749"/>
                    <a:pt x="10235" y="45818"/>
                  </a:cubicBezTo>
                  <a:cubicBezTo>
                    <a:pt x="10380" y="45941"/>
                    <a:pt x="10549" y="46010"/>
                    <a:pt x="10724" y="46086"/>
                  </a:cubicBezTo>
                  <a:cubicBezTo>
                    <a:pt x="10893" y="46156"/>
                    <a:pt x="11038" y="46255"/>
                    <a:pt x="11184" y="46354"/>
                  </a:cubicBezTo>
                  <a:cubicBezTo>
                    <a:pt x="11399" y="46476"/>
                    <a:pt x="11620" y="46569"/>
                    <a:pt x="11859" y="46645"/>
                  </a:cubicBezTo>
                  <a:cubicBezTo>
                    <a:pt x="11935" y="46692"/>
                    <a:pt x="12033" y="46767"/>
                    <a:pt x="12150" y="46767"/>
                  </a:cubicBezTo>
                  <a:cubicBezTo>
                    <a:pt x="12202" y="46837"/>
                    <a:pt x="12272" y="46837"/>
                    <a:pt x="12348" y="46860"/>
                  </a:cubicBezTo>
                  <a:cubicBezTo>
                    <a:pt x="12394" y="46860"/>
                    <a:pt x="12441" y="46884"/>
                    <a:pt x="12493" y="46913"/>
                  </a:cubicBezTo>
                  <a:cubicBezTo>
                    <a:pt x="12517" y="46959"/>
                    <a:pt x="12563" y="46959"/>
                    <a:pt x="12616" y="46959"/>
                  </a:cubicBezTo>
                  <a:cubicBezTo>
                    <a:pt x="12761" y="47058"/>
                    <a:pt x="12930" y="47128"/>
                    <a:pt x="13099" y="47151"/>
                  </a:cubicBezTo>
                  <a:cubicBezTo>
                    <a:pt x="13198" y="47250"/>
                    <a:pt x="13314" y="47274"/>
                    <a:pt x="13436" y="47297"/>
                  </a:cubicBezTo>
                  <a:cubicBezTo>
                    <a:pt x="13479" y="47340"/>
                    <a:pt x="13534" y="47379"/>
                    <a:pt x="13594" y="47379"/>
                  </a:cubicBezTo>
                  <a:cubicBezTo>
                    <a:pt x="13607" y="47379"/>
                    <a:pt x="13621" y="47377"/>
                    <a:pt x="13634" y="47373"/>
                  </a:cubicBezTo>
                  <a:cubicBezTo>
                    <a:pt x="13681" y="47396"/>
                    <a:pt x="13727" y="47419"/>
                    <a:pt x="13780" y="47419"/>
                  </a:cubicBezTo>
                  <a:cubicBezTo>
                    <a:pt x="13873" y="47443"/>
                    <a:pt x="13949" y="47466"/>
                    <a:pt x="14042" y="47495"/>
                  </a:cubicBezTo>
                  <a:cubicBezTo>
                    <a:pt x="14118" y="47565"/>
                    <a:pt x="14216" y="47588"/>
                    <a:pt x="14310" y="47588"/>
                  </a:cubicBezTo>
                  <a:cubicBezTo>
                    <a:pt x="14342" y="47635"/>
                    <a:pt x="14372" y="47644"/>
                    <a:pt x="14402" y="47644"/>
                  </a:cubicBezTo>
                  <a:cubicBezTo>
                    <a:pt x="14420" y="47644"/>
                    <a:pt x="14437" y="47640"/>
                    <a:pt x="14455" y="47640"/>
                  </a:cubicBezTo>
                  <a:cubicBezTo>
                    <a:pt x="14498" y="47678"/>
                    <a:pt x="14552" y="47716"/>
                    <a:pt x="14612" y="47716"/>
                  </a:cubicBezTo>
                  <a:cubicBezTo>
                    <a:pt x="14625" y="47716"/>
                    <a:pt x="14639" y="47715"/>
                    <a:pt x="14653" y="47710"/>
                  </a:cubicBezTo>
                  <a:cubicBezTo>
                    <a:pt x="14822" y="47786"/>
                    <a:pt x="14967" y="47833"/>
                    <a:pt x="15136" y="47833"/>
                  </a:cubicBezTo>
                  <a:cubicBezTo>
                    <a:pt x="15427" y="47955"/>
                    <a:pt x="15718" y="48025"/>
                    <a:pt x="16009" y="48048"/>
                  </a:cubicBezTo>
                  <a:cubicBezTo>
                    <a:pt x="16108" y="48124"/>
                    <a:pt x="16202" y="48124"/>
                    <a:pt x="16301" y="48124"/>
                  </a:cubicBezTo>
                  <a:lnTo>
                    <a:pt x="16347" y="48124"/>
                  </a:lnTo>
                  <a:cubicBezTo>
                    <a:pt x="16404" y="48180"/>
                    <a:pt x="16476" y="48187"/>
                    <a:pt x="16546" y="48187"/>
                  </a:cubicBezTo>
                  <a:cubicBezTo>
                    <a:pt x="16568" y="48187"/>
                    <a:pt x="16591" y="48187"/>
                    <a:pt x="16612" y="48187"/>
                  </a:cubicBezTo>
                  <a:cubicBezTo>
                    <a:pt x="16640" y="48187"/>
                    <a:pt x="16667" y="48188"/>
                    <a:pt x="16691" y="48193"/>
                  </a:cubicBezTo>
                  <a:cubicBezTo>
                    <a:pt x="16836" y="48292"/>
                    <a:pt x="17005" y="48246"/>
                    <a:pt x="17150" y="48269"/>
                  </a:cubicBezTo>
                  <a:cubicBezTo>
                    <a:pt x="17634" y="48391"/>
                    <a:pt x="18117" y="48438"/>
                    <a:pt x="18606" y="48461"/>
                  </a:cubicBezTo>
                  <a:lnTo>
                    <a:pt x="18844" y="48461"/>
                  </a:lnTo>
                  <a:cubicBezTo>
                    <a:pt x="18874" y="48485"/>
                    <a:pt x="18920" y="48485"/>
                    <a:pt x="18943" y="48485"/>
                  </a:cubicBezTo>
                  <a:cubicBezTo>
                    <a:pt x="19084" y="48518"/>
                    <a:pt x="19225" y="48528"/>
                    <a:pt x="19367" y="48528"/>
                  </a:cubicBezTo>
                  <a:cubicBezTo>
                    <a:pt x="19541" y="48528"/>
                    <a:pt x="19716" y="48514"/>
                    <a:pt x="19892" y="48514"/>
                  </a:cubicBezTo>
                  <a:lnTo>
                    <a:pt x="20789" y="48514"/>
                  </a:lnTo>
                  <a:cubicBezTo>
                    <a:pt x="20943" y="48527"/>
                    <a:pt x="21096" y="48541"/>
                    <a:pt x="21249" y="48541"/>
                  </a:cubicBezTo>
                  <a:cubicBezTo>
                    <a:pt x="21361" y="48541"/>
                    <a:pt x="21473" y="48533"/>
                    <a:pt x="21586" y="48514"/>
                  </a:cubicBezTo>
                  <a:cubicBezTo>
                    <a:pt x="21784" y="48485"/>
                    <a:pt x="22000" y="48461"/>
                    <a:pt x="22192" y="48438"/>
                  </a:cubicBezTo>
                  <a:lnTo>
                    <a:pt x="22267" y="48438"/>
                  </a:lnTo>
                  <a:cubicBezTo>
                    <a:pt x="22413" y="48415"/>
                    <a:pt x="22535" y="48391"/>
                    <a:pt x="22681" y="48368"/>
                  </a:cubicBezTo>
                  <a:cubicBezTo>
                    <a:pt x="22896" y="48368"/>
                    <a:pt x="23094" y="48339"/>
                    <a:pt x="23286" y="48269"/>
                  </a:cubicBezTo>
                  <a:cubicBezTo>
                    <a:pt x="23432" y="48246"/>
                    <a:pt x="23577" y="48292"/>
                    <a:pt x="23699" y="48193"/>
                  </a:cubicBezTo>
                  <a:cubicBezTo>
                    <a:pt x="23714" y="48190"/>
                    <a:pt x="23728" y="48189"/>
                    <a:pt x="23742" y="48189"/>
                  </a:cubicBezTo>
                  <a:cubicBezTo>
                    <a:pt x="23776" y="48189"/>
                    <a:pt x="23811" y="48196"/>
                    <a:pt x="23844" y="48196"/>
                  </a:cubicBezTo>
                  <a:cubicBezTo>
                    <a:pt x="23888" y="48196"/>
                    <a:pt x="23930" y="48183"/>
                    <a:pt x="23967" y="48124"/>
                  </a:cubicBezTo>
                  <a:cubicBezTo>
                    <a:pt x="24004" y="48124"/>
                    <a:pt x="24045" y="48126"/>
                    <a:pt x="24085" y="48126"/>
                  </a:cubicBezTo>
                  <a:cubicBezTo>
                    <a:pt x="24172" y="48126"/>
                    <a:pt x="24261" y="48115"/>
                    <a:pt x="24328" y="48048"/>
                  </a:cubicBezTo>
                  <a:lnTo>
                    <a:pt x="24351" y="48077"/>
                  </a:lnTo>
                  <a:lnTo>
                    <a:pt x="24375" y="48048"/>
                  </a:lnTo>
                  <a:cubicBezTo>
                    <a:pt x="24642" y="48025"/>
                    <a:pt x="24887" y="47955"/>
                    <a:pt x="25131" y="47856"/>
                  </a:cubicBezTo>
                  <a:cubicBezTo>
                    <a:pt x="25277" y="47809"/>
                    <a:pt x="25446" y="47757"/>
                    <a:pt x="25591" y="47687"/>
                  </a:cubicBezTo>
                  <a:cubicBezTo>
                    <a:pt x="26051" y="47541"/>
                    <a:pt x="26173" y="47105"/>
                    <a:pt x="26412" y="46767"/>
                  </a:cubicBezTo>
                  <a:cubicBezTo>
                    <a:pt x="26488" y="46692"/>
                    <a:pt x="26534" y="46593"/>
                    <a:pt x="26558" y="46499"/>
                  </a:cubicBezTo>
                  <a:cubicBezTo>
                    <a:pt x="26587" y="46476"/>
                    <a:pt x="26610" y="46447"/>
                    <a:pt x="26610" y="46424"/>
                  </a:cubicBezTo>
                  <a:cubicBezTo>
                    <a:pt x="26657" y="46331"/>
                    <a:pt x="26732" y="46232"/>
                    <a:pt x="26779" y="46156"/>
                  </a:cubicBezTo>
                  <a:cubicBezTo>
                    <a:pt x="26825" y="46133"/>
                    <a:pt x="26825" y="46086"/>
                    <a:pt x="26825" y="46040"/>
                  </a:cubicBezTo>
                  <a:cubicBezTo>
                    <a:pt x="26901" y="45987"/>
                    <a:pt x="26948" y="45894"/>
                    <a:pt x="26971" y="45818"/>
                  </a:cubicBezTo>
                  <a:cubicBezTo>
                    <a:pt x="27047" y="45749"/>
                    <a:pt x="27093" y="45650"/>
                    <a:pt x="27093" y="45551"/>
                  </a:cubicBezTo>
                  <a:cubicBezTo>
                    <a:pt x="27215" y="45405"/>
                    <a:pt x="27285" y="45236"/>
                    <a:pt x="27361" y="45067"/>
                  </a:cubicBezTo>
                  <a:cubicBezTo>
                    <a:pt x="27361" y="45044"/>
                    <a:pt x="27384" y="45021"/>
                    <a:pt x="27361" y="44992"/>
                  </a:cubicBezTo>
                  <a:cubicBezTo>
                    <a:pt x="27460" y="44899"/>
                    <a:pt x="27507" y="44776"/>
                    <a:pt x="27553" y="44654"/>
                  </a:cubicBezTo>
                  <a:cubicBezTo>
                    <a:pt x="27576" y="44608"/>
                    <a:pt x="27605" y="44555"/>
                    <a:pt x="27629" y="44509"/>
                  </a:cubicBezTo>
                  <a:cubicBezTo>
                    <a:pt x="27652" y="44410"/>
                    <a:pt x="27699" y="44293"/>
                    <a:pt x="27751" y="44171"/>
                  </a:cubicBezTo>
                  <a:cubicBezTo>
                    <a:pt x="27897" y="43857"/>
                    <a:pt x="28065" y="43513"/>
                    <a:pt x="28112" y="43176"/>
                  </a:cubicBezTo>
                  <a:cubicBezTo>
                    <a:pt x="28211" y="43030"/>
                    <a:pt x="28257" y="42908"/>
                    <a:pt x="28257" y="42762"/>
                  </a:cubicBezTo>
                  <a:cubicBezTo>
                    <a:pt x="28304" y="42716"/>
                    <a:pt x="28304" y="42663"/>
                    <a:pt x="28304" y="42617"/>
                  </a:cubicBezTo>
                  <a:cubicBezTo>
                    <a:pt x="28356" y="42518"/>
                    <a:pt x="28403" y="42448"/>
                    <a:pt x="28380" y="42349"/>
                  </a:cubicBezTo>
                  <a:cubicBezTo>
                    <a:pt x="28450" y="42256"/>
                    <a:pt x="28450" y="42157"/>
                    <a:pt x="28450" y="42058"/>
                  </a:cubicBezTo>
                  <a:cubicBezTo>
                    <a:pt x="28525" y="41912"/>
                    <a:pt x="28572" y="41767"/>
                    <a:pt x="28595" y="41598"/>
                  </a:cubicBezTo>
                  <a:cubicBezTo>
                    <a:pt x="28624" y="41476"/>
                    <a:pt x="28647" y="41383"/>
                    <a:pt x="28671" y="41260"/>
                  </a:cubicBezTo>
                  <a:cubicBezTo>
                    <a:pt x="28671" y="41237"/>
                    <a:pt x="28694" y="41208"/>
                    <a:pt x="28694" y="41185"/>
                  </a:cubicBezTo>
                  <a:cubicBezTo>
                    <a:pt x="28840" y="40655"/>
                    <a:pt x="28939" y="40119"/>
                    <a:pt x="28985" y="39561"/>
                  </a:cubicBezTo>
                  <a:cubicBezTo>
                    <a:pt x="29032" y="39415"/>
                    <a:pt x="29084" y="39293"/>
                    <a:pt x="29061" y="39147"/>
                  </a:cubicBezTo>
                  <a:lnTo>
                    <a:pt x="29061" y="38932"/>
                  </a:lnTo>
                  <a:cubicBezTo>
                    <a:pt x="29131" y="38786"/>
                    <a:pt x="29131" y="38641"/>
                    <a:pt x="29131" y="38472"/>
                  </a:cubicBezTo>
                  <a:cubicBezTo>
                    <a:pt x="29154" y="38373"/>
                    <a:pt x="29084" y="38251"/>
                    <a:pt x="29206" y="38204"/>
                  </a:cubicBezTo>
                  <a:lnTo>
                    <a:pt x="29206" y="37715"/>
                  </a:lnTo>
                  <a:lnTo>
                    <a:pt x="29206" y="37570"/>
                  </a:lnTo>
                  <a:lnTo>
                    <a:pt x="29206" y="36696"/>
                  </a:lnTo>
                  <a:lnTo>
                    <a:pt x="29206" y="36551"/>
                  </a:lnTo>
                  <a:lnTo>
                    <a:pt x="29206" y="35946"/>
                  </a:lnTo>
                  <a:lnTo>
                    <a:pt x="29206" y="35876"/>
                  </a:lnTo>
                  <a:lnTo>
                    <a:pt x="29206" y="35462"/>
                  </a:lnTo>
                  <a:lnTo>
                    <a:pt x="29206" y="35416"/>
                  </a:lnTo>
                  <a:cubicBezTo>
                    <a:pt x="29032" y="35171"/>
                    <a:pt x="29206" y="34880"/>
                    <a:pt x="29084" y="34636"/>
                  </a:cubicBezTo>
                  <a:cubicBezTo>
                    <a:pt x="29061" y="34467"/>
                    <a:pt x="29084" y="34252"/>
                    <a:pt x="29008" y="34077"/>
                  </a:cubicBezTo>
                  <a:lnTo>
                    <a:pt x="29008" y="34030"/>
                  </a:lnTo>
                  <a:cubicBezTo>
                    <a:pt x="29008" y="33763"/>
                    <a:pt x="28962" y="33495"/>
                    <a:pt x="28886" y="33233"/>
                  </a:cubicBezTo>
                  <a:cubicBezTo>
                    <a:pt x="28886" y="33180"/>
                    <a:pt x="28886" y="33157"/>
                    <a:pt x="28863" y="33087"/>
                  </a:cubicBezTo>
                  <a:cubicBezTo>
                    <a:pt x="28863" y="32942"/>
                    <a:pt x="28886" y="32796"/>
                    <a:pt x="28793" y="32674"/>
                  </a:cubicBezTo>
                  <a:cubicBezTo>
                    <a:pt x="28770" y="32331"/>
                    <a:pt x="28671" y="31993"/>
                    <a:pt x="28572" y="31655"/>
                  </a:cubicBezTo>
                  <a:cubicBezTo>
                    <a:pt x="28502" y="31143"/>
                    <a:pt x="28333" y="30660"/>
                    <a:pt x="28158" y="30177"/>
                  </a:cubicBezTo>
                  <a:cubicBezTo>
                    <a:pt x="28188" y="30078"/>
                    <a:pt x="28135" y="30031"/>
                    <a:pt x="28112" y="29955"/>
                  </a:cubicBezTo>
                  <a:cubicBezTo>
                    <a:pt x="28112" y="29886"/>
                    <a:pt x="28089" y="29810"/>
                    <a:pt x="28042" y="29763"/>
                  </a:cubicBezTo>
                  <a:cubicBezTo>
                    <a:pt x="28065" y="29664"/>
                    <a:pt x="28013" y="29618"/>
                    <a:pt x="27966" y="29542"/>
                  </a:cubicBezTo>
                  <a:cubicBezTo>
                    <a:pt x="27990" y="29472"/>
                    <a:pt x="27943" y="29397"/>
                    <a:pt x="27897" y="29350"/>
                  </a:cubicBezTo>
                  <a:cubicBezTo>
                    <a:pt x="27920" y="29274"/>
                    <a:pt x="27897" y="29205"/>
                    <a:pt x="27844" y="29158"/>
                  </a:cubicBezTo>
                  <a:cubicBezTo>
                    <a:pt x="27867" y="28983"/>
                    <a:pt x="27675" y="28937"/>
                    <a:pt x="27699" y="28814"/>
                  </a:cubicBezTo>
                  <a:cubicBezTo>
                    <a:pt x="27722" y="28669"/>
                    <a:pt x="27652" y="28547"/>
                    <a:pt x="27576" y="28454"/>
                  </a:cubicBezTo>
                  <a:cubicBezTo>
                    <a:pt x="27460" y="28355"/>
                    <a:pt x="27553" y="28209"/>
                    <a:pt x="27460" y="28110"/>
                  </a:cubicBezTo>
                  <a:cubicBezTo>
                    <a:pt x="27314" y="28040"/>
                    <a:pt x="27431" y="27848"/>
                    <a:pt x="27314" y="27749"/>
                  </a:cubicBezTo>
                  <a:cubicBezTo>
                    <a:pt x="27285" y="27703"/>
                    <a:pt x="27314" y="27627"/>
                    <a:pt x="27239" y="27580"/>
                  </a:cubicBezTo>
                  <a:cubicBezTo>
                    <a:pt x="27169" y="27412"/>
                    <a:pt x="27169" y="27237"/>
                    <a:pt x="27023" y="27091"/>
                  </a:cubicBezTo>
                  <a:cubicBezTo>
                    <a:pt x="27023" y="27045"/>
                    <a:pt x="27023" y="26975"/>
                    <a:pt x="26971" y="26946"/>
                  </a:cubicBezTo>
                  <a:cubicBezTo>
                    <a:pt x="26971" y="26899"/>
                    <a:pt x="26948" y="26829"/>
                    <a:pt x="26901" y="26800"/>
                  </a:cubicBezTo>
                  <a:cubicBezTo>
                    <a:pt x="26901" y="26730"/>
                    <a:pt x="26901" y="26655"/>
                    <a:pt x="26825" y="26632"/>
                  </a:cubicBezTo>
                  <a:cubicBezTo>
                    <a:pt x="26802" y="26509"/>
                    <a:pt x="26779" y="26416"/>
                    <a:pt x="26680" y="26340"/>
                  </a:cubicBezTo>
                  <a:cubicBezTo>
                    <a:pt x="26657" y="26195"/>
                    <a:pt x="26587" y="26049"/>
                    <a:pt x="26488" y="25927"/>
                  </a:cubicBezTo>
                  <a:cubicBezTo>
                    <a:pt x="26441" y="25712"/>
                    <a:pt x="26319" y="25520"/>
                    <a:pt x="26197" y="25322"/>
                  </a:cubicBezTo>
                  <a:cubicBezTo>
                    <a:pt x="26121" y="25200"/>
                    <a:pt x="26074" y="25054"/>
                    <a:pt x="26005" y="24938"/>
                  </a:cubicBezTo>
                  <a:cubicBezTo>
                    <a:pt x="25952" y="24862"/>
                    <a:pt x="25906" y="24792"/>
                    <a:pt x="25859" y="24716"/>
                  </a:cubicBezTo>
                  <a:cubicBezTo>
                    <a:pt x="25882" y="24670"/>
                    <a:pt x="25859" y="24617"/>
                    <a:pt x="25807" y="24594"/>
                  </a:cubicBezTo>
                  <a:cubicBezTo>
                    <a:pt x="25760" y="24501"/>
                    <a:pt x="25714" y="24402"/>
                    <a:pt x="25661" y="24303"/>
                  </a:cubicBezTo>
                  <a:cubicBezTo>
                    <a:pt x="25638" y="24280"/>
                    <a:pt x="25615" y="24256"/>
                    <a:pt x="25615" y="24233"/>
                  </a:cubicBezTo>
                  <a:cubicBezTo>
                    <a:pt x="25591" y="24181"/>
                    <a:pt x="25591" y="24134"/>
                    <a:pt x="25539" y="24111"/>
                  </a:cubicBezTo>
                  <a:cubicBezTo>
                    <a:pt x="25516" y="24035"/>
                    <a:pt x="25469" y="23965"/>
                    <a:pt x="25393" y="23890"/>
                  </a:cubicBezTo>
                  <a:cubicBezTo>
                    <a:pt x="25393" y="23820"/>
                    <a:pt x="25370" y="23773"/>
                    <a:pt x="25277" y="23744"/>
                  </a:cubicBezTo>
                  <a:cubicBezTo>
                    <a:pt x="25300" y="23674"/>
                    <a:pt x="25225" y="23628"/>
                    <a:pt x="25178" y="23575"/>
                  </a:cubicBezTo>
                  <a:cubicBezTo>
                    <a:pt x="25032" y="23191"/>
                    <a:pt x="24788" y="22871"/>
                    <a:pt x="24520" y="22557"/>
                  </a:cubicBezTo>
                  <a:cubicBezTo>
                    <a:pt x="24497" y="22533"/>
                    <a:pt x="24474" y="22510"/>
                    <a:pt x="24450" y="22487"/>
                  </a:cubicBezTo>
                  <a:cubicBezTo>
                    <a:pt x="24450" y="22365"/>
                    <a:pt x="24375" y="22318"/>
                    <a:pt x="24305" y="22266"/>
                  </a:cubicBezTo>
                  <a:cubicBezTo>
                    <a:pt x="24258" y="22196"/>
                    <a:pt x="24206" y="22143"/>
                    <a:pt x="24159" y="22073"/>
                  </a:cubicBezTo>
                  <a:cubicBezTo>
                    <a:pt x="24159" y="22055"/>
                    <a:pt x="24159" y="22018"/>
                    <a:pt x="24136" y="22018"/>
                  </a:cubicBezTo>
                  <a:cubicBezTo>
                    <a:pt x="24130" y="22018"/>
                    <a:pt x="24122" y="22021"/>
                    <a:pt x="24113" y="22027"/>
                  </a:cubicBezTo>
                  <a:cubicBezTo>
                    <a:pt x="24014" y="21998"/>
                    <a:pt x="24060" y="21852"/>
                    <a:pt x="23967" y="21852"/>
                  </a:cubicBezTo>
                  <a:cubicBezTo>
                    <a:pt x="23938" y="21829"/>
                    <a:pt x="23938" y="21829"/>
                    <a:pt x="23915" y="21806"/>
                  </a:cubicBezTo>
                  <a:cubicBezTo>
                    <a:pt x="23915" y="21683"/>
                    <a:pt x="23868" y="21637"/>
                    <a:pt x="23769" y="21614"/>
                  </a:cubicBezTo>
                  <a:cubicBezTo>
                    <a:pt x="23723" y="21590"/>
                    <a:pt x="23676" y="21538"/>
                    <a:pt x="23647" y="21515"/>
                  </a:cubicBezTo>
                  <a:cubicBezTo>
                    <a:pt x="23647" y="21392"/>
                    <a:pt x="23554" y="21323"/>
                    <a:pt x="23455" y="21247"/>
                  </a:cubicBezTo>
                  <a:cubicBezTo>
                    <a:pt x="23385" y="21154"/>
                    <a:pt x="23309" y="21055"/>
                    <a:pt x="23210" y="20956"/>
                  </a:cubicBezTo>
                  <a:cubicBezTo>
                    <a:pt x="22483" y="20251"/>
                    <a:pt x="21708" y="19576"/>
                    <a:pt x="20765" y="19140"/>
                  </a:cubicBezTo>
                  <a:cubicBezTo>
                    <a:pt x="20744" y="19079"/>
                    <a:pt x="20702" y="19069"/>
                    <a:pt x="20657" y="19069"/>
                  </a:cubicBezTo>
                  <a:cubicBezTo>
                    <a:pt x="20634" y="19069"/>
                    <a:pt x="20611" y="19071"/>
                    <a:pt x="20589" y="19071"/>
                  </a:cubicBezTo>
                  <a:cubicBezTo>
                    <a:pt x="20550" y="19071"/>
                    <a:pt x="20515" y="19063"/>
                    <a:pt x="20498" y="19017"/>
                  </a:cubicBezTo>
                  <a:cubicBezTo>
                    <a:pt x="20352" y="18872"/>
                    <a:pt x="20183" y="18895"/>
                    <a:pt x="20038" y="18796"/>
                  </a:cubicBezTo>
                  <a:cubicBezTo>
                    <a:pt x="20009" y="18726"/>
                    <a:pt x="19939" y="18750"/>
                    <a:pt x="19892" y="18726"/>
                  </a:cubicBezTo>
                  <a:cubicBezTo>
                    <a:pt x="19840" y="18680"/>
                    <a:pt x="19770" y="18680"/>
                    <a:pt x="19694" y="18680"/>
                  </a:cubicBezTo>
                  <a:cubicBezTo>
                    <a:pt x="19526" y="18604"/>
                    <a:pt x="19380" y="18557"/>
                    <a:pt x="19211" y="18505"/>
                  </a:cubicBezTo>
                  <a:cubicBezTo>
                    <a:pt x="19135" y="18435"/>
                    <a:pt x="19042" y="18482"/>
                    <a:pt x="18943" y="18435"/>
                  </a:cubicBezTo>
                  <a:cubicBezTo>
                    <a:pt x="18798" y="18389"/>
                    <a:pt x="18629" y="18336"/>
                    <a:pt x="18460" y="18336"/>
                  </a:cubicBezTo>
                  <a:cubicBezTo>
                    <a:pt x="18340" y="18336"/>
                    <a:pt x="18205" y="18253"/>
                    <a:pt x="18079" y="18253"/>
                  </a:cubicBezTo>
                  <a:cubicBezTo>
                    <a:pt x="18052" y="18253"/>
                    <a:pt x="18026" y="18257"/>
                    <a:pt x="18000" y="18266"/>
                  </a:cubicBezTo>
                  <a:lnTo>
                    <a:pt x="16638" y="18266"/>
                  </a:lnTo>
                  <a:cubicBezTo>
                    <a:pt x="16446" y="18290"/>
                    <a:pt x="16277" y="18313"/>
                    <a:pt x="16079" y="18336"/>
                  </a:cubicBezTo>
                  <a:cubicBezTo>
                    <a:pt x="15986" y="18360"/>
                    <a:pt x="15864" y="18389"/>
                    <a:pt x="15742" y="18412"/>
                  </a:cubicBezTo>
                  <a:cubicBezTo>
                    <a:pt x="15695" y="18435"/>
                    <a:pt x="15619" y="18458"/>
                    <a:pt x="15550" y="18482"/>
                  </a:cubicBezTo>
                  <a:cubicBezTo>
                    <a:pt x="15451" y="18505"/>
                    <a:pt x="15352" y="18534"/>
                    <a:pt x="15282" y="18557"/>
                  </a:cubicBezTo>
                  <a:cubicBezTo>
                    <a:pt x="15206" y="18581"/>
                    <a:pt x="15136" y="18604"/>
                    <a:pt x="15061" y="18604"/>
                  </a:cubicBezTo>
                  <a:cubicBezTo>
                    <a:pt x="14991" y="18627"/>
                    <a:pt x="14944" y="18651"/>
                    <a:pt x="14868" y="18680"/>
                  </a:cubicBezTo>
                  <a:cubicBezTo>
                    <a:pt x="14531" y="18825"/>
                    <a:pt x="14187" y="18918"/>
                    <a:pt x="13896" y="19140"/>
                  </a:cubicBezTo>
                  <a:cubicBezTo>
                    <a:pt x="13727" y="19186"/>
                    <a:pt x="13559" y="19285"/>
                    <a:pt x="13436" y="19407"/>
                  </a:cubicBezTo>
                  <a:cubicBezTo>
                    <a:pt x="13291" y="19454"/>
                    <a:pt x="13198" y="19524"/>
                    <a:pt x="13099" y="19623"/>
                  </a:cubicBezTo>
                  <a:cubicBezTo>
                    <a:pt x="12930" y="19722"/>
                    <a:pt x="12761" y="19844"/>
                    <a:pt x="12616" y="19989"/>
                  </a:cubicBezTo>
                  <a:cubicBezTo>
                    <a:pt x="12441" y="20083"/>
                    <a:pt x="12325" y="20205"/>
                    <a:pt x="12202" y="20350"/>
                  </a:cubicBezTo>
                  <a:cubicBezTo>
                    <a:pt x="12033" y="20496"/>
                    <a:pt x="11859" y="20665"/>
                    <a:pt x="11742" y="20834"/>
                  </a:cubicBezTo>
                  <a:cubicBezTo>
                    <a:pt x="11545" y="20956"/>
                    <a:pt x="11451" y="21154"/>
                    <a:pt x="11329" y="21323"/>
                  </a:cubicBezTo>
                  <a:cubicBezTo>
                    <a:pt x="11277" y="21392"/>
                    <a:pt x="11207" y="21445"/>
                    <a:pt x="11160" y="21515"/>
                  </a:cubicBezTo>
                  <a:cubicBezTo>
                    <a:pt x="10211" y="22778"/>
                    <a:pt x="9944" y="24111"/>
                    <a:pt x="10526" y="25613"/>
                  </a:cubicBezTo>
                  <a:cubicBezTo>
                    <a:pt x="10549" y="25758"/>
                    <a:pt x="10695" y="25904"/>
                    <a:pt x="10648" y="26102"/>
                  </a:cubicBezTo>
                  <a:cubicBezTo>
                    <a:pt x="10625" y="26049"/>
                    <a:pt x="10578" y="26003"/>
                    <a:pt x="10549" y="25956"/>
                  </a:cubicBezTo>
                  <a:cubicBezTo>
                    <a:pt x="8657" y="22947"/>
                    <a:pt x="7109" y="19792"/>
                    <a:pt x="6038" y="16398"/>
                  </a:cubicBezTo>
                  <a:cubicBezTo>
                    <a:pt x="5386" y="14407"/>
                    <a:pt x="4926" y="12369"/>
                    <a:pt x="4658" y="10285"/>
                  </a:cubicBezTo>
                  <a:cubicBezTo>
                    <a:pt x="4536" y="9366"/>
                    <a:pt x="4489" y="8440"/>
                    <a:pt x="4437" y="7520"/>
                  </a:cubicBezTo>
                  <a:cubicBezTo>
                    <a:pt x="4344" y="6088"/>
                    <a:pt x="4466" y="4656"/>
                    <a:pt x="4635" y="3224"/>
                  </a:cubicBezTo>
                  <a:cubicBezTo>
                    <a:pt x="4757" y="2206"/>
                    <a:pt x="4972" y="1216"/>
                    <a:pt x="5263" y="220"/>
                  </a:cubicBezTo>
                  <a:cubicBezTo>
                    <a:pt x="5263" y="145"/>
                    <a:pt x="5310" y="75"/>
                    <a:pt x="5217" y="23"/>
                  </a:cubicBezTo>
                  <a:cubicBezTo>
                    <a:pt x="5165" y="8"/>
                    <a:pt x="5114" y="1"/>
                    <a:pt x="5064"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4"/>
            <p:cNvSpPr/>
            <p:nvPr/>
          </p:nvSpPr>
          <p:spPr>
            <a:xfrm rot="-1190462">
              <a:off x="730315" y="-44651"/>
              <a:ext cx="630271" cy="620620"/>
            </a:xfrm>
            <a:custGeom>
              <a:avLst/>
              <a:gdLst/>
              <a:ahLst/>
              <a:cxnLst/>
              <a:rect l="l" t="t" r="r" b="b"/>
              <a:pathLst>
                <a:path w="18024" h="17748" extrusionOk="0">
                  <a:moveTo>
                    <a:pt x="13489" y="1"/>
                  </a:moveTo>
                  <a:cubicBezTo>
                    <a:pt x="12761" y="30"/>
                    <a:pt x="12132" y="123"/>
                    <a:pt x="11574" y="269"/>
                  </a:cubicBezTo>
                  <a:cubicBezTo>
                    <a:pt x="11207" y="368"/>
                    <a:pt x="10869" y="513"/>
                    <a:pt x="10555" y="659"/>
                  </a:cubicBezTo>
                  <a:cubicBezTo>
                    <a:pt x="10479" y="705"/>
                    <a:pt x="10386" y="758"/>
                    <a:pt x="10287" y="827"/>
                  </a:cubicBezTo>
                  <a:cubicBezTo>
                    <a:pt x="10241" y="851"/>
                    <a:pt x="10188" y="874"/>
                    <a:pt x="10142" y="926"/>
                  </a:cubicBezTo>
                  <a:cubicBezTo>
                    <a:pt x="10118" y="950"/>
                    <a:pt x="10095" y="950"/>
                    <a:pt x="10072" y="973"/>
                  </a:cubicBezTo>
                  <a:lnTo>
                    <a:pt x="10043" y="973"/>
                  </a:lnTo>
                  <a:cubicBezTo>
                    <a:pt x="10043" y="973"/>
                    <a:pt x="10019" y="996"/>
                    <a:pt x="9996" y="1020"/>
                  </a:cubicBezTo>
                  <a:cubicBezTo>
                    <a:pt x="9973" y="1049"/>
                    <a:pt x="9897" y="1072"/>
                    <a:pt x="9851" y="1142"/>
                  </a:cubicBezTo>
                  <a:cubicBezTo>
                    <a:pt x="9682" y="1264"/>
                    <a:pt x="9536" y="1410"/>
                    <a:pt x="9391" y="1555"/>
                  </a:cubicBezTo>
                  <a:cubicBezTo>
                    <a:pt x="9344" y="1602"/>
                    <a:pt x="9292" y="1677"/>
                    <a:pt x="9222" y="1747"/>
                  </a:cubicBezTo>
                  <a:cubicBezTo>
                    <a:pt x="9100" y="1869"/>
                    <a:pt x="8977" y="2015"/>
                    <a:pt x="8855" y="2184"/>
                  </a:cubicBezTo>
                  <a:cubicBezTo>
                    <a:pt x="8809" y="2259"/>
                    <a:pt x="8733" y="2358"/>
                    <a:pt x="8686" y="2428"/>
                  </a:cubicBezTo>
                  <a:cubicBezTo>
                    <a:pt x="8686" y="2452"/>
                    <a:pt x="8663" y="2475"/>
                    <a:pt x="8663" y="2504"/>
                  </a:cubicBezTo>
                  <a:cubicBezTo>
                    <a:pt x="8640" y="2527"/>
                    <a:pt x="8640" y="2551"/>
                    <a:pt x="8616" y="2574"/>
                  </a:cubicBezTo>
                  <a:cubicBezTo>
                    <a:pt x="8587" y="2620"/>
                    <a:pt x="8564" y="2673"/>
                    <a:pt x="8541" y="2719"/>
                  </a:cubicBezTo>
                  <a:cubicBezTo>
                    <a:pt x="8471" y="2911"/>
                    <a:pt x="8395" y="3086"/>
                    <a:pt x="8349" y="3278"/>
                  </a:cubicBezTo>
                  <a:cubicBezTo>
                    <a:pt x="8034" y="2818"/>
                    <a:pt x="7767" y="2597"/>
                    <a:pt x="7767" y="2597"/>
                  </a:cubicBezTo>
                  <a:cubicBezTo>
                    <a:pt x="7161" y="2091"/>
                    <a:pt x="6602" y="1724"/>
                    <a:pt x="6090" y="1433"/>
                  </a:cubicBezTo>
                  <a:cubicBezTo>
                    <a:pt x="5706" y="1217"/>
                    <a:pt x="5339" y="1072"/>
                    <a:pt x="5001" y="950"/>
                  </a:cubicBezTo>
                  <a:cubicBezTo>
                    <a:pt x="4557" y="810"/>
                    <a:pt x="4161" y="759"/>
                    <a:pt x="3814" y="759"/>
                  </a:cubicBezTo>
                  <a:cubicBezTo>
                    <a:pt x="3611" y="759"/>
                    <a:pt x="3425" y="776"/>
                    <a:pt x="3255" y="804"/>
                  </a:cubicBezTo>
                  <a:cubicBezTo>
                    <a:pt x="2382" y="973"/>
                    <a:pt x="1969" y="1456"/>
                    <a:pt x="1969" y="1456"/>
                  </a:cubicBezTo>
                  <a:cubicBezTo>
                    <a:pt x="1800" y="2161"/>
                    <a:pt x="1747" y="2795"/>
                    <a:pt x="1747" y="3377"/>
                  </a:cubicBezTo>
                  <a:cubicBezTo>
                    <a:pt x="1776" y="3761"/>
                    <a:pt x="1823" y="4128"/>
                    <a:pt x="1893" y="4466"/>
                  </a:cubicBezTo>
                  <a:cubicBezTo>
                    <a:pt x="1922" y="4565"/>
                    <a:pt x="1945" y="4658"/>
                    <a:pt x="1992" y="4757"/>
                  </a:cubicBezTo>
                  <a:cubicBezTo>
                    <a:pt x="1992" y="4832"/>
                    <a:pt x="2015" y="4879"/>
                    <a:pt x="2038" y="4949"/>
                  </a:cubicBezTo>
                  <a:cubicBezTo>
                    <a:pt x="2038" y="4978"/>
                    <a:pt x="2067" y="5001"/>
                    <a:pt x="2067" y="5025"/>
                  </a:cubicBezTo>
                  <a:cubicBezTo>
                    <a:pt x="2091" y="5048"/>
                    <a:pt x="2091" y="5071"/>
                    <a:pt x="2091" y="5094"/>
                  </a:cubicBezTo>
                  <a:cubicBezTo>
                    <a:pt x="2114" y="5147"/>
                    <a:pt x="2161" y="5217"/>
                    <a:pt x="2184" y="5316"/>
                  </a:cubicBezTo>
                  <a:lnTo>
                    <a:pt x="2213" y="5316"/>
                  </a:lnTo>
                  <a:cubicBezTo>
                    <a:pt x="2236" y="5385"/>
                    <a:pt x="2260" y="5438"/>
                    <a:pt x="2306" y="5531"/>
                  </a:cubicBezTo>
                  <a:cubicBezTo>
                    <a:pt x="2329" y="5560"/>
                    <a:pt x="2359" y="5583"/>
                    <a:pt x="2359" y="5630"/>
                  </a:cubicBezTo>
                  <a:cubicBezTo>
                    <a:pt x="2428" y="5752"/>
                    <a:pt x="2527" y="5898"/>
                    <a:pt x="2620" y="6043"/>
                  </a:cubicBezTo>
                  <a:cubicBezTo>
                    <a:pt x="2719" y="6166"/>
                    <a:pt x="2818" y="6334"/>
                    <a:pt x="2964" y="6480"/>
                  </a:cubicBezTo>
                  <a:cubicBezTo>
                    <a:pt x="3011" y="6550"/>
                    <a:pt x="3086" y="6649"/>
                    <a:pt x="3156" y="6724"/>
                  </a:cubicBezTo>
                  <a:cubicBezTo>
                    <a:pt x="3179" y="6724"/>
                    <a:pt x="3203" y="6748"/>
                    <a:pt x="3232" y="6771"/>
                  </a:cubicBezTo>
                  <a:cubicBezTo>
                    <a:pt x="3255" y="6794"/>
                    <a:pt x="3255" y="6794"/>
                    <a:pt x="3278" y="6818"/>
                  </a:cubicBezTo>
                  <a:cubicBezTo>
                    <a:pt x="3325" y="6870"/>
                    <a:pt x="3377" y="6893"/>
                    <a:pt x="3401" y="6916"/>
                  </a:cubicBezTo>
                  <a:cubicBezTo>
                    <a:pt x="3546" y="7039"/>
                    <a:pt x="3668" y="7132"/>
                    <a:pt x="3814" y="7208"/>
                  </a:cubicBezTo>
                  <a:cubicBezTo>
                    <a:pt x="3325" y="7376"/>
                    <a:pt x="3057" y="7568"/>
                    <a:pt x="3057" y="7568"/>
                  </a:cubicBezTo>
                  <a:cubicBezTo>
                    <a:pt x="2405" y="7982"/>
                    <a:pt x="1893" y="8418"/>
                    <a:pt x="1485" y="8832"/>
                  </a:cubicBezTo>
                  <a:cubicBezTo>
                    <a:pt x="1165" y="9146"/>
                    <a:pt x="926" y="9460"/>
                    <a:pt x="705" y="9751"/>
                  </a:cubicBezTo>
                  <a:cubicBezTo>
                    <a:pt x="292" y="10363"/>
                    <a:pt x="123" y="10916"/>
                    <a:pt x="77" y="11381"/>
                  </a:cubicBezTo>
                  <a:cubicBezTo>
                    <a:pt x="1" y="12255"/>
                    <a:pt x="344" y="12784"/>
                    <a:pt x="344" y="12784"/>
                  </a:cubicBezTo>
                  <a:cubicBezTo>
                    <a:pt x="996" y="13151"/>
                    <a:pt x="1578" y="13390"/>
                    <a:pt x="2137" y="13535"/>
                  </a:cubicBezTo>
                  <a:cubicBezTo>
                    <a:pt x="2504" y="13634"/>
                    <a:pt x="2865" y="13710"/>
                    <a:pt x="3203" y="13733"/>
                  </a:cubicBezTo>
                  <a:lnTo>
                    <a:pt x="3523" y="13733"/>
                  </a:lnTo>
                  <a:cubicBezTo>
                    <a:pt x="3593" y="13733"/>
                    <a:pt x="3639" y="13733"/>
                    <a:pt x="3715" y="13710"/>
                  </a:cubicBezTo>
                  <a:lnTo>
                    <a:pt x="3884" y="13710"/>
                  </a:lnTo>
                  <a:cubicBezTo>
                    <a:pt x="3930" y="13710"/>
                    <a:pt x="4006" y="13681"/>
                    <a:pt x="4105" y="13681"/>
                  </a:cubicBezTo>
                  <a:cubicBezTo>
                    <a:pt x="4151" y="13657"/>
                    <a:pt x="4198" y="13657"/>
                    <a:pt x="4250" y="13657"/>
                  </a:cubicBezTo>
                  <a:cubicBezTo>
                    <a:pt x="4344" y="13634"/>
                    <a:pt x="4466" y="13611"/>
                    <a:pt x="4565" y="13564"/>
                  </a:cubicBezTo>
                  <a:cubicBezTo>
                    <a:pt x="4687" y="13535"/>
                    <a:pt x="4803" y="13512"/>
                    <a:pt x="4926" y="13465"/>
                  </a:cubicBezTo>
                  <a:cubicBezTo>
                    <a:pt x="5071" y="13419"/>
                    <a:pt x="5269" y="13366"/>
                    <a:pt x="5438" y="13273"/>
                  </a:cubicBezTo>
                  <a:cubicBezTo>
                    <a:pt x="5531" y="13244"/>
                    <a:pt x="5630" y="13198"/>
                    <a:pt x="5729" y="13151"/>
                  </a:cubicBezTo>
                  <a:lnTo>
                    <a:pt x="5799" y="13099"/>
                  </a:lnTo>
                  <a:cubicBezTo>
                    <a:pt x="5822" y="13099"/>
                    <a:pt x="5822" y="13075"/>
                    <a:pt x="5851" y="13052"/>
                  </a:cubicBezTo>
                  <a:cubicBezTo>
                    <a:pt x="5898" y="13029"/>
                    <a:pt x="5944" y="13006"/>
                    <a:pt x="5997" y="12982"/>
                  </a:cubicBezTo>
                  <a:cubicBezTo>
                    <a:pt x="6166" y="12860"/>
                    <a:pt x="6334" y="12714"/>
                    <a:pt x="6480" y="12569"/>
                  </a:cubicBezTo>
                  <a:lnTo>
                    <a:pt x="6480" y="12569"/>
                  </a:lnTo>
                  <a:cubicBezTo>
                    <a:pt x="6457" y="13273"/>
                    <a:pt x="6626" y="13681"/>
                    <a:pt x="6626" y="13681"/>
                  </a:cubicBezTo>
                  <a:cubicBezTo>
                    <a:pt x="6870" y="14438"/>
                    <a:pt x="7132" y="15043"/>
                    <a:pt x="7423" y="15549"/>
                  </a:cubicBezTo>
                  <a:cubicBezTo>
                    <a:pt x="7644" y="15939"/>
                    <a:pt x="7889" y="16254"/>
                    <a:pt x="8127" y="16545"/>
                  </a:cubicBezTo>
                  <a:cubicBezTo>
                    <a:pt x="8616" y="17104"/>
                    <a:pt x="9100" y="17418"/>
                    <a:pt x="9536" y="17587"/>
                  </a:cubicBezTo>
                  <a:cubicBezTo>
                    <a:pt x="9892" y="17712"/>
                    <a:pt x="10208" y="17748"/>
                    <a:pt x="10451" y="17748"/>
                  </a:cubicBezTo>
                  <a:cubicBezTo>
                    <a:pt x="10772" y="17748"/>
                    <a:pt x="10968" y="17686"/>
                    <a:pt x="10968" y="17686"/>
                  </a:cubicBezTo>
                  <a:cubicBezTo>
                    <a:pt x="11475" y="17174"/>
                    <a:pt x="11865" y="16667"/>
                    <a:pt x="12132" y="16155"/>
                  </a:cubicBezTo>
                  <a:cubicBezTo>
                    <a:pt x="12348" y="15817"/>
                    <a:pt x="12493" y="15503"/>
                    <a:pt x="12592" y="15165"/>
                  </a:cubicBezTo>
                  <a:cubicBezTo>
                    <a:pt x="12616" y="15066"/>
                    <a:pt x="12639" y="14967"/>
                    <a:pt x="12662" y="14874"/>
                  </a:cubicBezTo>
                  <a:cubicBezTo>
                    <a:pt x="12691" y="14798"/>
                    <a:pt x="12715" y="14752"/>
                    <a:pt x="12715" y="14676"/>
                  </a:cubicBezTo>
                  <a:cubicBezTo>
                    <a:pt x="12715" y="14653"/>
                    <a:pt x="12738" y="14630"/>
                    <a:pt x="12738" y="14606"/>
                  </a:cubicBezTo>
                  <a:lnTo>
                    <a:pt x="12738" y="14507"/>
                  </a:lnTo>
                  <a:cubicBezTo>
                    <a:pt x="12761" y="14461"/>
                    <a:pt x="12761" y="14385"/>
                    <a:pt x="12784" y="14292"/>
                  </a:cubicBezTo>
                  <a:lnTo>
                    <a:pt x="12784" y="14146"/>
                  </a:lnTo>
                  <a:cubicBezTo>
                    <a:pt x="12784" y="14048"/>
                    <a:pt x="12808" y="13925"/>
                    <a:pt x="12808" y="13826"/>
                  </a:cubicBezTo>
                  <a:cubicBezTo>
                    <a:pt x="12808" y="13710"/>
                    <a:pt x="12808" y="13588"/>
                    <a:pt x="12784" y="13442"/>
                  </a:cubicBezTo>
                  <a:cubicBezTo>
                    <a:pt x="12784" y="13273"/>
                    <a:pt x="12761" y="13099"/>
                    <a:pt x="12738" y="12883"/>
                  </a:cubicBezTo>
                  <a:cubicBezTo>
                    <a:pt x="12738" y="12837"/>
                    <a:pt x="12715" y="12784"/>
                    <a:pt x="12715" y="12714"/>
                  </a:cubicBezTo>
                  <a:lnTo>
                    <a:pt x="12715" y="12714"/>
                  </a:lnTo>
                  <a:cubicBezTo>
                    <a:pt x="13223" y="12785"/>
                    <a:pt x="13695" y="12818"/>
                    <a:pt x="14114" y="12818"/>
                  </a:cubicBezTo>
                  <a:cubicBezTo>
                    <a:pt x="14251" y="12818"/>
                    <a:pt x="14383" y="12815"/>
                    <a:pt x="14508" y="12808"/>
                  </a:cubicBezTo>
                  <a:cubicBezTo>
                    <a:pt x="14967" y="12784"/>
                    <a:pt x="15381" y="12714"/>
                    <a:pt x="15718" y="12615"/>
                  </a:cubicBezTo>
                  <a:cubicBezTo>
                    <a:pt x="16423" y="12447"/>
                    <a:pt x="16935" y="12156"/>
                    <a:pt x="17273" y="11841"/>
                  </a:cubicBezTo>
                  <a:cubicBezTo>
                    <a:pt x="17931" y="11236"/>
                    <a:pt x="18024" y="10601"/>
                    <a:pt x="18024" y="10601"/>
                  </a:cubicBezTo>
                  <a:cubicBezTo>
                    <a:pt x="17785" y="9897"/>
                    <a:pt x="17494" y="9344"/>
                    <a:pt x="17174" y="8855"/>
                  </a:cubicBezTo>
                  <a:cubicBezTo>
                    <a:pt x="16958" y="8541"/>
                    <a:pt x="16737" y="8250"/>
                    <a:pt x="16498" y="8005"/>
                  </a:cubicBezTo>
                  <a:cubicBezTo>
                    <a:pt x="16423" y="7935"/>
                    <a:pt x="16353" y="7860"/>
                    <a:pt x="16254" y="7790"/>
                  </a:cubicBezTo>
                  <a:cubicBezTo>
                    <a:pt x="16207" y="7766"/>
                    <a:pt x="16155" y="7714"/>
                    <a:pt x="16108" y="7667"/>
                  </a:cubicBezTo>
                  <a:cubicBezTo>
                    <a:pt x="16085" y="7667"/>
                    <a:pt x="16062" y="7644"/>
                    <a:pt x="16062" y="7621"/>
                  </a:cubicBezTo>
                  <a:cubicBezTo>
                    <a:pt x="16039" y="7621"/>
                    <a:pt x="16039" y="7621"/>
                    <a:pt x="16009" y="7598"/>
                  </a:cubicBezTo>
                  <a:cubicBezTo>
                    <a:pt x="16009" y="7598"/>
                    <a:pt x="15986" y="7598"/>
                    <a:pt x="15986" y="7568"/>
                  </a:cubicBezTo>
                  <a:cubicBezTo>
                    <a:pt x="15940" y="7545"/>
                    <a:pt x="15893" y="7499"/>
                    <a:pt x="15817" y="7475"/>
                  </a:cubicBezTo>
                  <a:cubicBezTo>
                    <a:pt x="15672" y="7353"/>
                    <a:pt x="15503" y="7277"/>
                    <a:pt x="15334" y="7184"/>
                  </a:cubicBezTo>
                  <a:cubicBezTo>
                    <a:pt x="15259" y="7161"/>
                    <a:pt x="15165" y="7109"/>
                    <a:pt x="15043" y="7062"/>
                  </a:cubicBezTo>
                  <a:cubicBezTo>
                    <a:pt x="14898" y="6986"/>
                    <a:pt x="14729" y="6916"/>
                    <a:pt x="14531" y="6841"/>
                  </a:cubicBezTo>
                  <a:cubicBezTo>
                    <a:pt x="14438" y="6818"/>
                    <a:pt x="14339" y="6794"/>
                    <a:pt x="14240" y="6771"/>
                  </a:cubicBezTo>
                  <a:cubicBezTo>
                    <a:pt x="14217" y="6771"/>
                    <a:pt x="14170" y="6748"/>
                    <a:pt x="14147" y="6748"/>
                  </a:cubicBezTo>
                  <a:cubicBezTo>
                    <a:pt x="14118" y="6748"/>
                    <a:pt x="14094" y="6748"/>
                    <a:pt x="14071" y="6724"/>
                  </a:cubicBezTo>
                  <a:cubicBezTo>
                    <a:pt x="14024" y="6724"/>
                    <a:pt x="13972" y="6724"/>
                    <a:pt x="13902" y="6695"/>
                  </a:cubicBezTo>
                  <a:cubicBezTo>
                    <a:pt x="13681" y="6672"/>
                    <a:pt x="13466" y="6672"/>
                    <a:pt x="13244" y="6672"/>
                  </a:cubicBezTo>
                  <a:cubicBezTo>
                    <a:pt x="13634" y="6259"/>
                    <a:pt x="13803" y="5921"/>
                    <a:pt x="13803" y="5921"/>
                  </a:cubicBezTo>
                  <a:cubicBezTo>
                    <a:pt x="14147" y="5217"/>
                    <a:pt x="14362" y="4588"/>
                    <a:pt x="14508" y="4029"/>
                  </a:cubicBezTo>
                  <a:cubicBezTo>
                    <a:pt x="14630" y="3593"/>
                    <a:pt x="14700" y="3179"/>
                    <a:pt x="14729" y="2842"/>
                  </a:cubicBezTo>
                  <a:cubicBezTo>
                    <a:pt x="14752" y="2091"/>
                    <a:pt x="14630" y="1532"/>
                    <a:pt x="14438" y="1095"/>
                  </a:cubicBezTo>
                  <a:cubicBezTo>
                    <a:pt x="14071" y="292"/>
                    <a:pt x="13489" y="1"/>
                    <a:pt x="13489"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4"/>
            <p:cNvSpPr/>
            <p:nvPr/>
          </p:nvSpPr>
          <p:spPr>
            <a:xfrm rot="200840" flipH="1">
              <a:off x="8124351" y="3475170"/>
              <a:ext cx="785851" cy="1956232"/>
            </a:xfrm>
            <a:custGeom>
              <a:avLst/>
              <a:gdLst/>
              <a:ahLst/>
              <a:cxnLst/>
              <a:rect l="l" t="t" r="r" b="b"/>
              <a:pathLst>
                <a:path w="23210" h="57777" extrusionOk="0">
                  <a:moveTo>
                    <a:pt x="7178" y="8348"/>
                  </a:moveTo>
                  <a:cubicBezTo>
                    <a:pt x="7201" y="8348"/>
                    <a:pt x="7201" y="8371"/>
                    <a:pt x="7230" y="8395"/>
                  </a:cubicBezTo>
                  <a:cubicBezTo>
                    <a:pt x="7201" y="8371"/>
                    <a:pt x="7178" y="8371"/>
                    <a:pt x="7178" y="8348"/>
                  </a:cubicBezTo>
                  <a:close/>
                  <a:moveTo>
                    <a:pt x="8342" y="13564"/>
                  </a:moveTo>
                  <a:lnTo>
                    <a:pt x="8319" y="13587"/>
                  </a:lnTo>
                  <a:lnTo>
                    <a:pt x="8319" y="13564"/>
                  </a:lnTo>
                  <a:close/>
                  <a:moveTo>
                    <a:pt x="20497" y="17464"/>
                  </a:moveTo>
                  <a:lnTo>
                    <a:pt x="20497" y="17493"/>
                  </a:lnTo>
                  <a:lnTo>
                    <a:pt x="20445" y="17493"/>
                  </a:lnTo>
                  <a:cubicBezTo>
                    <a:pt x="20474" y="17493"/>
                    <a:pt x="20474" y="17464"/>
                    <a:pt x="20497" y="17464"/>
                  </a:cubicBezTo>
                  <a:close/>
                  <a:moveTo>
                    <a:pt x="11253" y="17057"/>
                  </a:moveTo>
                  <a:lnTo>
                    <a:pt x="11253" y="17057"/>
                  </a:lnTo>
                  <a:cubicBezTo>
                    <a:pt x="11422" y="17202"/>
                    <a:pt x="11567" y="17348"/>
                    <a:pt x="11742" y="17517"/>
                  </a:cubicBezTo>
                  <a:lnTo>
                    <a:pt x="11742" y="17540"/>
                  </a:lnTo>
                  <a:cubicBezTo>
                    <a:pt x="11567" y="17371"/>
                    <a:pt x="11422" y="17202"/>
                    <a:pt x="11253" y="17057"/>
                  </a:cubicBezTo>
                  <a:close/>
                  <a:moveTo>
                    <a:pt x="14507" y="17808"/>
                  </a:moveTo>
                  <a:lnTo>
                    <a:pt x="14507" y="17831"/>
                  </a:lnTo>
                  <a:lnTo>
                    <a:pt x="14478" y="17831"/>
                  </a:lnTo>
                  <a:cubicBezTo>
                    <a:pt x="14507" y="17831"/>
                    <a:pt x="14507" y="17831"/>
                    <a:pt x="14507" y="17808"/>
                  </a:cubicBezTo>
                  <a:close/>
                  <a:moveTo>
                    <a:pt x="16469" y="18828"/>
                  </a:moveTo>
                  <a:cubicBezTo>
                    <a:pt x="16469" y="18851"/>
                    <a:pt x="16468" y="18873"/>
                    <a:pt x="16446" y="18873"/>
                  </a:cubicBezTo>
                  <a:cubicBezTo>
                    <a:pt x="16468" y="18850"/>
                    <a:pt x="16469" y="18850"/>
                    <a:pt x="16469" y="18828"/>
                  </a:cubicBezTo>
                  <a:close/>
                  <a:moveTo>
                    <a:pt x="9530" y="19164"/>
                  </a:moveTo>
                  <a:cubicBezTo>
                    <a:pt x="9507" y="19187"/>
                    <a:pt x="9483" y="19211"/>
                    <a:pt x="9437" y="19263"/>
                  </a:cubicBezTo>
                  <a:cubicBezTo>
                    <a:pt x="9460" y="19211"/>
                    <a:pt x="9483" y="19187"/>
                    <a:pt x="9507" y="19164"/>
                  </a:cubicBezTo>
                  <a:close/>
                  <a:moveTo>
                    <a:pt x="22168" y="21324"/>
                  </a:moveTo>
                  <a:lnTo>
                    <a:pt x="22168" y="21324"/>
                  </a:lnTo>
                  <a:cubicBezTo>
                    <a:pt x="22191" y="21347"/>
                    <a:pt x="22220" y="21347"/>
                    <a:pt x="22244" y="21347"/>
                  </a:cubicBezTo>
                  <a:cubicBezTo>
                    <a:pt x="22234" y="21357"/>
                    <a:pt x="22223" y="21362"/>
                    <a:pt x="22212" y="21362"/>
                  </a:cubicBezTo>
                  <a:cubicBezTo>
                    <a:pt x="22197" y="21362"/>
                    <a:pt x="22182" y="21351"/>
                    <a:pt x="22168" y="21324"/>
                  </a:cubicBezTo>
                  <a:close/>
                  <a:moveTo>
                    <a:pt x="8610" y="21446"/>
                  </a:moveTo>
                  <a:lnTo>
                    <a:pt x="8610" y="21469"/>
                  </a:lnTo>
                  <a:cubicBezTo>
                    <a:pt x="8610" y="21446"/>
                    <a:pt x="8610" y="21446"/>
                    <a:pt x="8587" y="21446"/>
                  </a:cubicBezTo>
                  <a:close/>
                  <a:moveTo>
                    <a:pt x="4145" y="22197"/>
                  </a:moveTo>
                  <a:cubicBezTo>
                    <a:pt x="4145" y="22220"/>
                    <a:pt x="4145" y="22220"/>
                    <a:pt x="4174" y="22220"/>
                  </a:cubicBezTo>
                  <a:cubicBezTo>
                    <a:pt x="4145" y="22243"/>
                    <a:pt x="4145" y="22243"/>
                    <a:pt x="4122" y="22243"/>
                  </a:cubicBezTo>
                  <a:cubicBezTo>
                    <a:pt x="4122" y="22220"/>
                    <a:pt x="4122" y="22220"/>
                    <a:pt x="4145" y="22197"/>
                  </a:cubicBezTo>
                  <a:close/>
                  <a:moveTo>
                    <a:pt x="3953" y="23897"/>
                  </a:moveTo>
                  <a:lnTo>
                    <a:pt x="3953" y="23920"/>
                  </a:lnTo>
                  <a:lnTo>
                    <a:pt x="3930" y="23920"/>
                  </a:lnTo>
                  <a:cubicBezTo>
                    <a:pt x="3930" y="23897"/>
                    <a:pt x="3953" y="23897"/>
                    <a:pt x="3953" y="23897"/>
                  </a:cubicBezTo>
                  <a:close/>
                  <a:moveTo>
                    <a:pt x="22168" y="24281"/>
                  </a:moveTo>
                  <a:cubicBezTo>
                    <a:pt x="22191" y="24281"/>
                    <a:pt x="22191" y="24281"/>
                    <a:pt x="22220" y="24304"/>
                  </a:cubicBezTo>
                  <a:lnTo>
                    <a:pt x="22168" y="24304"/>
                  </a:lnTo>
                  <a:lnTo>
                    <a:pt x="22168" y="24281"/>
                  </a:lnTo>
                  <a:close/>
                  <a:moveTo>
                    <a:pt x="3709" y="25131"/>
                  </a:moveTo>
                  <a:cubicBezTo>
                    <a:pt x="3761" y="25131"/>
                    <a:pt x="3808" y="25154"/>
                    <a:pt x="3831" y="25230"/>
                  </a:cubicBezTo>
                  <a:cubicBezTo>
                    <a:pt x="3784" y="25206"/>
                    <a:pt x="3761" y="25154"/>
                    <a:pt x="3709" y="25131"/>
                  </a:cubicBezTo>
                  <a:close/>
                  <a:moveTo>
                    <a:pt x="6381" y="25253"/>
                  </a:moveTo>
                  <a:cubicBezTo>
                    <a:pt x="6404" y="25276"/>
                    <a:pt x="6427" y="25300"/>
                    <a:pt x="6427" y="25352"/>
                  </a:cubicBezTo>
                  <a:cubicBezTo>
                    <a:pt x="6381" y="25352"/>
                    <a:pt x="6357" y="25352"/>
                    <a:pt x="6328" y="25323"/>
                  </a:cubicBezTo>
                  <a:cubicBezTo>
                    <a:pt x="6328" y="25300"/>
                    <a:pt x="6357" y="25276"/>
                    <a:pt x="6381" y="25253"/>
                  </a:cubicBezTo>
                  <a:close/>
                  <a:moveTo>
                    <a:pt x="16347" y="27389"/>
                  </a:moveTo>
                  <a:cubicBezTo>
                    <a:pt x="16347" y="27389"/>
                    <a:pt x="16323" y="27389"/>
                    <a:pt x="16323" y="27413"/>
                  </a:cubicBezTo>
                  <a:lnTo>
                    <a:pt x="16323" y="27389"/>
                  </a:lnTo>
                  <a:close/>
                  <a:moveTo>
                    <a:pt x="6526" y="31534"/>
                  </a:moveTo>
                  <a:lnTo>
                    <a:pt x="6526" y="31557"/>
                  </a:lnTo>
                  <a:lnTo>
                    <a:pt x="6503" y="31534"/>
                  </a:lnTo>
                  <a:close/>
                  <a:moveTo>
                    <a:pt x="9146" y="32215"/>
                  </a:moveTo>
                  <a:cubicBezTo>
                    <a:pt x="9169" y="32215"/>
                    <a:pt x="9169" y="32215"/>
                    <a:pt x="9169" y="32239"/>
                  </a:cubicBezTo>
                  <a:lnTo>
                    <a:pt x="9146" y="32215"/>
                  </a:lnTo>
                  <a:close/>
                  <a:moveTo>
                    <a:pt x="16056" y="36337"/>
                  </a:moveTo>
                  <a:lnTo>
                    <a:pt x="16056" y="36360"/>
                  </a:lnTo>
                  <a:lnTo>
                    <a:pt x="16032" y="36360"/>
                  </a:lnTo>
                  <a:cubicBezTo>
                    <a:pt x="16032" y="36337"/>
                    <a:pt x="16056" y="36337"/>
                    <a:pt x="16056" y="36337"/>
                  </a:cubicBezTo>
                  <a:close/>
                  <a:moveTo>
                    <a:pt x="5676" y="37286"/>
                  </a:moveTo>
                  <a:lnTo>
                    <a:pt x="5676" y="37286"/>
                  </a:lnTo>
                  <a:cubicBezTo>
                    <a:pt x="5746" y="37332"/>
                    <a:pt x="5798" y="37431"/>
                    <a:pt x="5822" y="37524"/>
                  </a:cubicBezTo>
                  <a:cubicBezTo>
                    <a:pt x="5775" y="37454"/>
                    <a:pt x="5723" y="37355"/>
                    <a:pt x="5676" y="37286"/>
                  </a:cubicBezTo>
                  <a:close/>
                  <a:moveTo>
                    <a:pt x="7254" y="37769"/>
                  </a:moveTo>
                  <a:lnTo>
                    <a:pt x="7254" y="37792"/>
                  </a:lnTo>
                  <a:lnTo>
                    <a:pt x="7230" y="37769"/>
                  </a:lnTo>
                  <a:close/>
                  <a:moveTo>
                    <a:pt x="7737" y="38275"/>
                  </a:moveTo>
                  <a:lnTo>
                    <a:pt x="7737" y="38275"/>
                  </a:lnTo>
                  <a:cubicBezTo>
                    <a:pt x="7737" y="38275"/>
                    <a:pt x="7760" y="38275"/>
                    <a:pt x="7760" y="38304"/>
                  </a:cubicBezTo>
                  <a:cubicBezTo>
                    <a:pt x="7760" y="38304"/>
                    <a:pt x="7737" y="38304"/>
                    <a:pt x="7737" y="38275"/>
                  </a:cubicBezTo>
                  <a:close/>
                  <a:moveTo>
                    <a:pt x="12761" y="0"/>
                  </a:moveTo>
                  <a:cubicBezTo>
                    <a:pt x="12662" y="76"/>
                    <a:pt x="12708" y="175"/>
                    <a:pt x="12685" y="245"/>
                  </a:cubicBezTo>
                  <a:lnTo>
                    <a:pt x="12685" y="612"/>
                  </a:lnTo>
                  <a:cubicBezTo>
                    <a:pt x="12685" y="996"/>
                    <a:pt x="12662" y="1386"/>
                    <a:pt x="12638" y="1776"/>
                  </a:cubicBezTo>
                  <a:cubicBezTo>
                    <a:pt x="12638" y="1846"/>
                    <a:pt x="12563" y="1921"/>
                    <a:pt x="12638" y="1991"/>
                  </a:cubicBezTo>
                  <a:cubicBezTo>
                    <a:pt x="12539" y="2137"/>
                    <a:pt x="12586" y="2282"/>
                    <a:pt x="12586" y="2451"/>
                  </a:cubicBezTo>
                  <a:cubicBezTo>
                    <a:pt x="12563" y="2795"/>
                    <a:pt x="12539" y="3132"/>
                    <a:pt x="12516" y="3470"/>
                  </a:cubicBezTo>
                  <a:cubicBezTo>
                    <a:pt x="12493" y="3639"/>
                    <a:pt x="12516" y="3813"/>
                    <a:pt x="12417" y="3959"/>
                  </a:cubicBezTo>
                  <a:cubicBezTo>
                    <a:pt x="12394" y="3930"/>
                    <a:pt x="12371" y="3883"/>
                    <a:pt x="12347" y="3860"/>
                  </a:cubicBezTo>
                  <a:cubicBezTo>
                    <a:pt x="12056" y="3447"/>
                    <a:pt x="11643" y="3447"/>
                    <a:pt x="11230" y="3447"/>
                  </a:cubicBezTo>
                  <a:lnTo>
                    <a:pt x="11061" y="3447"/>
                  </a:lnTo>
                  <a:cubicBezTo>
                    <a:pt x="10939" y="3447"/>
                    <a:pt x="10793" y="3447"/>
                    <a:pt x="10671" y="3493"/>
                  </a:cubicBezTo>
                  <a:lnTo>
                    <a:pt x="10671" y="3522"/>
                  </a:lnTo>
                  <a:cubicBezTo>
                    <a:pt x="9943" y="3615"/>
                    <a:pt x="9268" y="3883"/>
                    <a:pt x="8709" y="4343"/>
                  </a:cubicBezTo>
                  <a:cubicBezTo>
                    <a:pt x="7783" y="4902"/>
                    <a:pt x="7230" y="5729"/>
                    <a:pt x="6864" y="6695"/>
                  </a:cubicBezTo>
                  <a:cubicBezTo>
                    <a:pt x="6817" y="6840"/>
                    <a:pt x="6887" y="6893"/>
                    <a:pt x="6986" y="6939"/>
                  </a:cubicBezTo>
                  <a:cubicBezTo>
                    <a:pt x="7300" y="7184"/>
                    <a:pt x="7638" y="7399"/>
                    <a:pt x="7981" y="7644"/>
                  </a:cubicBezTo>
                  <a:cubicBezTo>
                    <a:pt x="7981" y="7644"/>
                    <a:pt x="8005" y="7667"/>
                    <a:pt x="8028" y="7667"/>
                  </a:cubicBezTo>
                  <a:cubicBezTo>
                    <a:pt x="8104" y="7743"/>
                    <a:pt x="8173" y="7813"/>
                    <a:pt x="8249" y="7859"/>
                  </a:cubicBezTo>
                  <a:cubicBezTo>
                    <a:pt x="8465" y="8034"/>
                    <a:pt x="8657" y="8203"/>
                    <a:pt x="8878" y="8371"/>
                  </a:cubicBezTo>
                  <a:cubicBezTo>
                    <a:pt x="8924" y="8441"/>
                    <a:pt x="9000" y="8517"/>
                    <a:pt x="9093" y="8563"/>
                  </a:cubicBezTo>
                  <a:cubicBezTo>
                    <a:pt x="9169" y="8662"/>
                    <a:pt x="9216" y="8732"/>
                    <a:pt x="9338" y="8785"/>
                  </a:cubicBezTo>
                  <a:cubicBezTo>
                    <a:pt x="9507" y="9023"/>
                    <a:pt x="9751" y="9198"/>
                    <a:pt x="9897" y="9460"/>
                  </a:cubicBezTo>
                  <a:cubicBezTo>
                    <a:pt x="9873" y="9489"/>
                    <a:pt x="9850" y="9512"/>
                    <a:pt x="9821" y="9536"/>
                  </a:cubicBezTo>
                  <a:cubicBezTo>
                    <a:pt x="9751" y="9460"/>
                    <a:pt x="9675" y="9413"/>
                    <a:pt x="9606" y="9367"/>
                  </a:cubicBezTo>
                  <a:cubicBezTo>
                    <a:pt x="9530" y="9268"/>
                    <a:pt x="9460" y="9169"/>
                    <a:pt x="9314" y="9146"/>
                  </a:cubicBezTo>
                  <a:cubicBezTo>
                    <a:pt x="9268" y="9099"/>
                    <a:pt x="9216" y="9052"/>
                    <a:pt x="9146" y="9023"/>
                  </a:cubicBezTo>
                  <a:cubicBezTo>
                    <a:pt x="9070" y="8878"/>
                    <a:pt x="8924" y="8808"/>
                    <a:pt x="8779" y="8732"/>
                  </a:cubicBezTo>
                  <a:cubicBezTo>
                    <a:pt x="8488" y="8494"/>
                    <a:pt x="8173" y="8325"/>
                    <a:pt x="7836" y="8150"/>
                  </a:cubicBezTo>
                  <a:cubicBezTo>
                    <a:pt x="7545" y="7935"/>
                    <a:pt x="7201" y="7789"/>
                    <a:pt x="6864" y="7644"/>
                  </a:cubicBezTo>
                  <a:cubicBezTo>
                    <a:pt x="6784" y="7564"/>
                    <a:pt x="6716" y="7525"/>
                    <a:pt x="6658" y="7525"/>
                  </a:cubicBezTo>
                  <a:cubicBezTo>
                    <a:pt x="6578" y="7525"/>
                    <a:pt x="6518" y="7600"/>
                    <a:pt x="6474" y="7743"/>
                  </a:cubicBezTo>
                  <a:cubicBezTo>
                    <a:pt x="6427" y="7888"/>
                    <a:pt x="6357" y="8034"/>
                    <a:pt x="6282" y="8179"/>
                  </a:cubicBezTo>
                  <a:cubicBezTo>
                    <a:pt x="6113" y="8494"/>
                    <a:pt x="5921" y="8808"/>
                    <a:pt x="5723" y="9122"/>
                  </a:cubicBezTo>
                  <a:cubicBezTo>
                    <a:pt x="5455" y="9460"/>
                    <a:pt x="5455" y="9460"/>
                    <a:pt x="5798" y="9728"/>
                  </a:cubicBezTo>
                  <a:cubicBezTo>
                    <a:pt x="6183" y="10071"/>
                    <a:pt x="6573" y="10432"/>
                    <a:pt x="6864" y="10869"/>
                  </a:cubicBezTo>
                  <a:cubicBezTo>
                    <a:pt x="6840" y="10892"/>
                    <a:pt x="6817" y="10892"/>
                    <a:pt x="6817" y="10915"/>
                  </a:cubicBezTo>
                  <a:cubicBezTo>
                    <a:pt x="6765" y="10915"/>
                    <a:pt x="6718" y="10892"/>
                    <a:pt x="6695" y="10869"/>
                  </a:cubicBezTo>
                  <a:cubicBezTo>
                    <a:pt x="6328" y="10479"/>
                    <a:pt x="5868" y="10164"/>
                    <a:pt x="5408" y="9926"/>
                  </a:cubicBezTo>
                  <a:cubicBezTo>
                    <a:pt x="5362" y="9876"/>
                    <a:pt x="5314" y="9816"/>
                    <a:pt x="5258" y="9816"/>
                  </a:cubicBezTo>
                  <a:cubicBezTo>
                    <a:pt x="5229" y="9816"/>
                    <a:pt x="5198" y="9832"/>
                    <a:pt x="5164" y="9873"/>
                  </a:cubicBezTo>
                  <a:cubicBezTo>
                    <a:pt x="4873" y="10240"/>
                    <a:pt x="4611" y="10578"/>
                    <a:pt x="4343" y="10944"/>
                  </a:cubicBezTo>
                  <a:cubicBezTo>
                    <a:pt x="4244" y="10991"/>
                    <a:pt x="4198" y="11061"/>
                    <a:pt x="4145" y="11136"/>
                  </a:cubicBezTo>
                  <a:cubicBezTo>
                    <a:pt x="4122" y="11160"/>
                    <a:pt x="4122" y="11183"/>
                    <a:pt x="4099" y="11206"/>
                  </a:cubicBezTo>
                  <a:cubicBezTo>
                    <a:pt x="3831" y="11474"/>
                    <a:pt x="3592" y="11765"/>
                    <a:pt x="3371" y="12109"/>
                  </a:cubicBezTo>
                  <a:cubicBezTo>
                    <a:pt x="2835" y="12714"/>
                    <a:pt x="2399" y="13389"/>
                    <a:pt x="2061" y="14117"/>
                  </a:cubicBezTo>
                  <a:cubicBezTo>
                    <a:pt x="2061" y="14169"/>
                    <a:pt x="2038" y="14193"/>
                    <a:pt x="2015" y="14239"/>
                  </a:cubicBezTo>
                  <a:cubicBezTo>
                    <a:pt x="1939" y="14338"/>
                    <a:pt x="1892" y="14460"/>
                    <a:pt x="1869" y="14583"/>
                  </a:cubicBezTo>
                  <a:cubicBezTo>
                    <a:pt x="1770" y="14751"/>
                    <a:pt x="1700" y="14944"/>
                    <a:pt x="1671" y="15136"/>
                  </a:cubicBezTo>
                  <a:cubicBezTo>
                    <a:pt x="1526" y="15479"/>
                    <a:pt x="1526" y="15863"/>
                    <a:pt x="1432" y="16230"/>
                  </a:cubicBezTo>
                  <a:cubicBezTo>
                    <a:pt x="1310" y="16737"/>
                    <a:pt x="1432" y="17127"/>
                    <a:pt x="1939" y="17348"/>
                  </a:cubicBezTo>
                  <a:lnTo>
                    <a:pt x="1962" y="17348"/>
                  </a:lnTo>
                  <a:cubicBezTo>
                    <a:pt x="2061" y="17418"/>
                    <a:pt x="2160" y="17517"/>
                    <a:pt x="2230" y="17586"/>
                  </a:cubicBezTo>
                  <a:cubicBezTo>
                    <a:pt x="2789" y="18000"/>
                    <a:pt x="3301" y="18460"/>
                    <a:pt x="3709" y="19018"/>
                  </a:cubicBezTo>
                  <a:cubicBezTo>
                    <a:pt x="3709" y="19065"/>
                    <a:pt x="3662" y="19065"/>
                    <a:pt x="3615" y="19065"/>
                  </a:cubicBezTo>
                  <a:cubicBezTo>
                    <a:pt x="3563" y="19042"/>
                    <a:pt x="3493" y="18995"/>
                    <a:pt x="3447" y="18972"/>
                  </a:cubicBezTo>
                  <a:cubicBezTo>
                    <a:pt x="3348" y="18803"/>
                    <a:pt x="3179" y="18727"/>
                    <a:pt x="3033" y="18628"/>
                  </a:cubicBezTo>
                  <a:cubicBezTo>
                    <a:pt x="2643" y="18291"/>
                    <a:pt x="2183" y="18000"/>
                    <a:pt x="1700" y="17784"/>
                  </a:cubicBezTo>
                  <a:cubicBezTo>
                    <a:pt x="1625" y="17709"/>
                    <a:pt x="1526" y="17639"/>
                    <a:pt x="1409" y="17639"/>
                  </a:cubicBezTo>
                  <a:cubicBezTo>
                    <a:pt x="1409" y="17930"/>
                    <a:pt x="1409" y="18192"/>
                    <a:pt x="1479" y="18460"/>
                  </a:cubicBezTo>
                  <a:cubicBezTo>
                    <a:pt x="1456" y="18582"/>
                    <a:pt x="1456" y="18704"/>
                    <a:pt x="1526" y="18826"/>
                  </a:cubicBezTo>
                  <a:lnTo>
                    <a:pt x="1526" y="18896"/>
                  </a:lnTo>
                  <a:cubicBezTo>
                    <a:pt x="1526" y="19164"/>
                    <a:pt x="1578" y="19408"/>
                    <a:pt x="1625" y="19647"/>
                  </a:cubicBezTo>
                  <a:cubicBezTo>
                    <a:pt x="1648" y="19746"/>
                    <a:pt x="1625" y="19868"/>
                    <a:pt x="1700" y="19991"/>
                  </a:cubicBezTo>
                  <a:cubicBezTo>
                    <a:pt x="1671" y="20305"/>
                    <a:pt x="1770" y="20596"/>
                    <a:pt x="1817" y="20887"/>
                  </a:cubicBezTo>
                  <a:cubicBezTo>
                    <a:pt x="1939" y="21661"/>
                    <a:pt x="2015" y="22441"/>
                    <a:pt x="2084" y="23192"/>
                  </a:cubicBezTo>
                  <a:cubicBezTo>
                    <a:pt x="2061" y="23629"/>
                    <a:pt x="2038" y="24042"/>
                    <a:pt x="2038" y="24479"/>
                  </a:cubicBezTo>
                  <a:cubicBezTo>
                    <a:pt x="1939" y="24915"/>
                    <a:pt x="1846" y="25352"/>
                    <a:pt x="1747" y="25789"/>
                  </a:cubicBezTo>
                  <a:cubicBezTo>
                    <a:pt x="1747" y="25858"/>
                    <a:pt x="1724" y="25905"/>
                    <a:pt x="1793" y="25957"/>
                  </a:cubicBezTo>
                  <a:cubicBezTo>
                    <a:pt x="2038" y="26080"/>
                    <a:pt x="2253" y="26272"/>
                    <a:pt x="2521" y="26342"/>
                  </a:cubicBezTo>
                  <a:cubicBezTo>
                    <a:pt x="2544" y="26371"/>
                    <a:pt x="2573" y="26417"/>
                    <a:pt x="2597" y="26417"/>
                  </a:cubicBezTo>
                  <a:cubicBezTo>
                    <a:pt x="3371" y="26877"/>
                    <a:pt x="4099" y="27360"/>
                    <a:pt x="4826" y="27873"/>
                  </a:cubicBezTo>
                  <a:cubicBezTo>
                    <a:pt x="4902" y="27972"/>
                    <a:pt x="4995" y="28041"/>
                    <a:pt x="5094" y="28065"/>
                  </a:cubicBezTo>
                  <a:cubicBezTo>
                    <a:pt x="5193" y="28140"/>
                    <a:pt x="5263" y="28210"/>
                    <a:pt x="5339" y="28263"/>
                  </a:cubicBezTo>
                  <a:cubicBezTo>
                    <a:pt x="5408" y="28356"/>
                    <a:pt x="5507" y="28431"/>
                    <a:pt x="5600" y="28478"/>
                  </a:cubicBezTo>
                  <a:cubicBezTo>
                    <a:pt x="5676" y="28554"/>
                    <a:pt x="5746" y="28624"/>
                    <a:pt x="5845" y="28670"/>
                  </a:cubicBezTo>
                  <a:cubicBezTo>
                    <a:pt x="5967" y="28792"/>
                    <a:pt x="6089" y="28938"/>
                    <a:pt x="6235" y="29037"/>
                  </a:cubicBezTo>
                  <a:cubicBezTo>
                    <a:pt x="6305" y="29083"/>
                    <a:pt x="6357" y="29136"/>
                    <a:pt x="6404" y="29182"/>
                  </a:cubicBezTo>
                  <a:cubicBezTo>
                    <a:pt x="6404" y="29206"/>
                    <a:pt x="6427" y="29206"/>
                    <a:pt x="6450" y="29206"/>
                  </a:cubicBezTo>
                  <a:cubicBezTo>
                    <a:pt x="6474" y="29305"/>
                    <a:pt x="6549" y="29351"/>
                    <a:pt x="6619" y="29427"/>
                  </a:cubicBezTo>
                  <a:cubicBezTo>
                    <a:pt x="6765" y="29642"/>
                    <a:pt x="7009" y="29764"/>
                    <a:pt x="7085" y="30032"/>
                  </a:cubicBezTo>
                  <a:cubicBezTo>
                    <a:pt x="6910" y="30032"/>
                    <a:pt x="6887" y="29834"/>
                    <a:pt x="6741" y="29811"/>
                  </a:cubicBezTo>
                  <a:cubicBezTo>
                    <a:pt x="6648" y="29689"/>
                    <a:pt x="6549" y="29596"/>
                    <a:pt x="6404" y="29543"/>
                  </a:cubicBezTo>
                  <a:lnTo>
                    <a:pt x="6328" y="29473"/>
                  </a:lnTo>
                  <a:cubicBezTo>
                    <a:pt x="6212" y="29328"/>
                    <a:pt x="6066" y="29229"/>
                    <a:pt x="5892" y="29206"/>
                  </a:cubicBezTo>
                  <a:cubicBezTo>
                    <a:pt x="5892" y="29182"/>
                    <a:pt x="5868" y="29159"/>
                    <a:pt x="5845" y="29136"/>
                  </a:cubicBezTo>
                  <a:cubicBezTo>
                    <a:pt x="5600" y="28891"/>
                    <a:pt x="5309" y="28769"/>
                    <a:pt x="5018" y="28624"/>
                  </a:cubicBezTo>
                  <a:cubicBezTo>
                    <a:pt x="4948" y="28554"/>
                    <a:pt x="4850" y="28501"/>
                    <a:pt x="4727" y="28455"/>
                  </a:cubicBezTo>
                  <a:cubicBezTo>
                    <a:pt x="4634" y="28379"/>
                    <a:pt x="4535" y="28286"/>
                    <a:pt x="4390" y="28286"/>
                  </a:cubicBezTo>
                  <a:cubicBezTo>
                    <a:pt x="4343" y="28286"/>
                    <a:pt x="4320" y="28263"/>
                    <a:pt x="4267" y="28234"/>
                  </a:cubicBezTo>
                  <a:cubicBezTo>
                    <a:pt x="4075" y="28065"/>
                    <a:pt x="3854" y="27972"/>
                    <a:pt x="3615" y="27896"/>
                  </a:cubicBezTo>
                  <a:cubicBezTo>
                    <a:pt x="3348" y="27727"/>
                    <a:pt x="3080" y="27605"/>
                    <a:pt x="2766" y="27506"/>
                  </a:cubicBezTo>
                  <a:cubicBezTo>
                    <a:pt x="2521" y="27360"/>
                    <a:pt x="2253" y="27267"/>
                    <a:pt x="1991" y="27168"/>
                  </a:cubicBezTo>
                  <a:cubicBezTo>
                    <a:pt x="1916" y="27098"/>
                    <a:pt x="1793" y="27069"/>
                    <a:pt x="1700" y="27046"/>
                  </a:cubicBezTo>
                  <a:cubicBezTo>
                    <a:pt x="1621" y="26995"/>
                    <a:pt x="1541" y="26936"/>
                    <a:pt x="1469" y="26936"/>
                  </a:cubicBezTo>
                  <a:cubicBezTo>
                    <a:pt x="1410" y="26936"/>
                    <a:pt x="1355" y="26977"/>
                    <a:pt x="1310" y="27098"/>
                  </a:cubicBezTo>
                  <a:cubicBezTo>
                    <a:pt x="1066" y="27849"/>
                    <a:pt x="775" y="28577"/>
                    <a:pt x="536" y="29328"/>
                  </a:cubicBezTo>
                  <a:cubicBezTo>
                    <a:pt x="291" y="30079"/>
                    <a:pt x="47" y="30830"/>
                    <a:pt x="70" y="31633"/>
                  </a:cubicBezTo>
                  <a:cubicBezTo>
                    <a:pt x="0" y="31849"/>
                    <a:pt x="24" y="32046"/>
                    <a:pt x="70" y="32239"/>
                  </a:cubicBezTo>
                  <a:lnTo>
                    <a:pt x="70" y="32337"/>
                  </a:lnTo>
                  <a:cubicBezTo>
                    <a:pt x="47" y="32722"/>
                    <a:pt x="146" y="33088"/>
                    <a:pt x="268" y="33426"/>
                  </a:cubicBezTo>
                  <a:cubicBezTo>
                    <a:pt x="629" y="34736"/>
                    <a:pt x="1357" y="35854"/>
                    <a:pt x="1916" y="37064"/>
                  </a:cubicBezTo>
                  <a:cubicBezTo>
                    <a:pt x="2038" y="37402"/>
                    <a:pt x="2183" y="37745"/>
                    <a:pt x="2306" y="38106"/>
                  </a:cubicBezTo>
                  <a:cubicBezTo>
                    <a:pt x="2306" y="38159"/>
                    <a:pt x="2306" y="38229"/>
                    <a:pt x="2329" y="38304"/>
                  </a:cubicBezTo>
                  <a:cubicBezTo>
                    <a:pt x="2352" y="38374"/>
                    <a:pt x="2375" y="38450"/>
                    <a:pt x="2399" y="38520"/>
                  </a:cubicBezTo>
                  <a:cubicBezTo>
                    <a:pt x="2399" y="38543"/>
                    <a:pt x="2399" y="38566"/>
                    <a:pt x="2428" y="38595"/>
                  </a:cubicBezTo>
                  <a:cubicBezTo>
                    <a:pt x="2451" y="38886"/>
                    <a:pt x="2498" y="39201"/>
                    <a:pt x="2498" y="39515"/>
                  </a:cubicBezTo>
                  <a:cubicBezTo>
                    <a:pt x="2498" y="39585"/>
                    <a:pt x="2521" y="39661"/>
                    <a:pt x="2597" y="39684"/>
                  </a:cubicBezTo>
                  <a:cubicBezTo>
                    <a:pt x="2835" y="39829"/>
                    <a:pt x="3057" y="39998"/>
                    <a:pt x="3324" y="40097"/>
                  </a:cubicBezTo>
                  <a:cubicBezTo>
                    <a:pt x="3493" y="40266"/>
                    <a:pt x="3709" y="40388"/>
                    <a:pt x="3930" y="40511"/>
                  </a:cubicBezTo>
                  <a:cubicBezTo>
                    <a:pt x="4052" y="40580"/>
                    <a:pt x="4145" y="40656"/>
                    <a:pt x="4267" y="40749"/>
                  </a:cubicBezTo>
                  <a:cubicBezTo>
                    <a:pt x="5018" y="41261"/>
                    <a:pt x="5723" y="41797"/>
                    <a:pt x="6404" y="42402"/>
                  </a:cubicBezTo>
                  <a:cubicBezTo>
                    <a:pt x="6596" y="42618"/>
                    <a:pt x="6817" y="42816"/>
                    <a:pt x="6986" y="43054"/>
                  </a:cubicBezTo>
                  <a:cubicBezTo>
                    <a:pt x="6963" y="43078"/>
                    <a:pt x="6939" y="43107"/>
                    <a:pt x="6887" y="43130"/>
                  </a:cubicBezTo>
                  <a:cubicBezTo>
                    <a:pt x="6840" y="43107"/>
                    <a:pt x="6794" y="43078"/>
                    <a:pt x="6765" y="43054"/>
                  </a:cubicBezTo>
                  <a:cubicBezTo>
                    <a:pt x="6718" y="43031"/>
                    <a:pt x="6672" y="42985"/>
                    <a:pt x="6648" y="42961"/>
                  </a:cubicBezTo>
                  <a:cubicBezTo>
                    <a:pt x="6503" y="42763"/>
                    <a:pt x="6282" y="42694"/>
                    <a:pt x="6089" y="42548"/>
                  </a:cubicBezTo>
                  <a:cubicBezTo>
                    <a:pt x="5892" y="42350"/>
                    <a:pt x="5630" y="42257"/>
                    <a:pt x="5385" y="42111"/>
                  </a:cubicBezTo>
                  <a:cubicBezTo>
                    <a:pt x="5339" y="42012"/>
                    <a:pt x="5240" y="41989"/>
                    <a:pt x="5117" y="41943"/>
                  </a:cubicBezTo>
                  <a:cubicBezTo>
                    <a:pt x="4972" y="41820"/>
                    <a:pt x="4803" y="41721"/>
                    <a:pt x="4611" y="41675"/>
                  </a:cubicBezTo>
                  <a:cubicBezTo>
                    <a:pt x="4611" y="41652"/>
                    <a:pt x="4582" y="41652"/>
                    <a:pt x="4582" y="41652"/>
                  </a:cubicBezTo>
                  <a:cubicBezTo>
                    <a:pt x="4366" y="41477"/>
                    <a:pt x="4099" y="41384"/>
                    <a:pt x="3831" y="41261"/>
                  </a:cubicBezTo>
                  <a:cubicBezTo>
                    <a:pt x="3773" y="41199"/>
                    <a:pt x="3696" y="41156"/>
                    <a:pt x="3602" y="41156"/>
                  </a:cubicBezTo>
                  <a:cubicBezTo>
                    <a:pt x="3582" y="41156"/>
                    <a:pt x="3561" y="41158"/>
                    <a:pt x="3540" y="41163"/>
                  </a:cubicBezTo>
                  <a:cubicBezTo>
                    <a:pt x="3516" y="41139"/>
                    <a:pt x="3493" y="41116"/>
                    <a:pt x="3447" y="41093"/>
                  </a:cubicBezTo>
                  <a:cubicBezTo>
                    <a:pt x="3225" y="40947"/>
                    <a:pt x="2981" y="40848"/>
                    <a:pt x="2719" y="40778"/>
                  </a:cubicBezTo>
                  <a:cubicBezTo>
                    <a:pt x="2648" y="40718"/>
                    <a:pt x="2582" y="40670"/>
                    <a:pt x="2534" y="40670"/>
                  </a:cubicBezTo>
                  <a:cubicBezTo>
                    <a:pt x="2483" y="40670"/>
                    <a:pt x="2451" y="40723"/>
                    <a:pt x="2451" y="40871"/>
                  </a:cubicBezTo>
                  <a:cubicBezTo>
                    <a:pt x="2474" y="41553"/>
                    <a:pt x="2597" y="42181"/>
                    <a:pt x="2911" y="42787"/>
                  </a:cubicBezTo>
                  <a:cubicBezTo>
                    <a:pt x="3301" y="43660"/>
                    <a:pt x="3808" y="44463"/>
                    <a:pt x="4343" y="45237"/>
                  </a:cubicBezTo>
                  <a:cubicBezTo>
                    <a:pt x="4995" y="46233"/>
                    <a:pt x="5676" y="47228"/>
                    <a:pt x="6526" y="48078"/>
                  </a:cubicBezTo>
                  <a:cubicBezTo>
                    <a:pt x="6672" y="48294"/>
                    <a:pt x="6840" y="48462"/>
                    <a:pt x="7033" y="48608"/>
                  </a:cubicBezTo>
                  <a:cubicBezTo>
                    <a:pt x="7033" y="48637"/>
                    <a:pt x="7033" y="48637"/>
                    <a:pt x="7056" y="48637"/>
                  </a:cubicBezTo>
                  <a:cubicBezTo>
                    <a:pt x="7108" y="48730"/>
                    <a:pt x="7155" y="48783"/>
                    <a:pt x="7254" y="48829"/>
                  </a:cubicBezTo>
                  <a:cubicBezTo>
                    <a:pt x="7423" y="49021"/>
                    <a:pt x="7591" y="49190"/>
                    <a:pt x="7813" y="49365"/>
                  </a:cubicBezTo>
                  <a:cubicBezTo>
                    <a:pt x="7859" y="49388"/>
                    <a:pt x="7906" y="49435"/>
                    <a:pt x="7958" y="49481"/>
                  </a:cubicBezTo>
                  <a:cubicBezTo>
                    <a:pt x="8051" y="49557"/>
                    <a:pt x="8127" y="49603"/>
                    <a:pt x="8197" y="49679"/>
                  </a:cubicBezTo>
                  <a:cubicBezTo>
                    <a:pt x="8924" y="50261"/>
                    <a:pt x="9704" y="50698"/>
                    <a:pt x="10578" y="51059"/>
                  </a:cubicBezTo>
                  <a:cubicBezTo>
                    <a:pt x="10578" y="51227"/>
                    <a:pt x="10578" y="51425"/>
                    <a:pt x="10549" y="51617"/>
                  </a:cubicBezTo>
                  <a:cubicBezTo>
                    <a:pt x="10549" y="52491"/>
                    <a:pt x="10432" y="53364"/>
                    <a:pt x="10578" y="54260"/>
                  </a:cubicBezTo>
                  <a:cubicBezTo>
                    <a:pt x="10549" y="54359"/>
                    <a:pt x="10549" y="54458"/>
                    <a:pt x="10601" y="54528"/>
                  </a:cubicBezTo>
                  <a:cubicBezTo>
                    <a:pt x="10624" y="54749"/>
                    <a:pt x="10648" y="54918"/>
                    <a:pt x="10723" y="55110"/>
                  </a:cubicBezTo>
                  <a:cubicBezTo>
                    <a:pt x="10723" y="55279"/>
                    <a:pt x="10793" y="55448"/>
                    <a:pt x="10840" y="55593"/>
                  </a:cubicBezTo>
                  <a:cubicBezTo>
                    <a:pt x="10869" y="55646"/>
                    <a:pt x="10892" y="55669"/>
                    <a:pt x="10892" y="55716"/>
                  </a:cubicBezTo>
                  <a:cubicBezTo>
                    <a:pt x="10892" y="55791"/>
                    <a:pt x="10915" y="55838"/>
                    <a:pt x="10962" y="55884"/>
                  </a:cubicBezTo>
                  <a:cubicBezTo>
                    <a:pt x="10962" y="55983"/>
                    <a:pt x="11014" y="56082"/>
                    <a:pt x="11061" y="56176"/>
                  </a:cubicBezTo>
                  <a:cubicBezTo>
                    <a:pt x="11061" y="56251"/>
                    <a:pt x="11107" y="56321"/>
                    <a:pt x="11160" y="56397"/>
                  </a:cubicBezTo>
                  <a:cubicBezTo>
                    <a:pt x="11230" y="56589"/>
                    <a:pt x="11305" y="56810"/>
                    <a:pt x="11451" y="56979"/>
                  </a:cubicBezTo>
                  <a:cubicBezTo>
                    <a:pt x="11474" y="57049"/>
                    <a:pt x="11497" y="57124"/>
                    <a:pt x="11567" y="57194"/>
                  </a:cubicBezTo>
                  <a:cubicBezTo>
                    <a:pt x="11567" y="57270"/>
                    <a:pt x="11620" y="57316"/>
                    <a:pt x="11666" y="57369"/>
                  </a:cubicBezTo>
                  <a:cubicBezTo>
                    <a:pt x="11690" y="57392"/>
                    <a:pt x="11713" y="57415"/>
                    <a:pt x="11742" y="57462"/>
                  </a:cubicBezTo>
                  <a:cubicBezTo>
                    <a:pt x="11765" y="57538"/>
                    <a:pt x="11789" y="57584"/>
                    <a:pt x="11835" y="57631"/>
                  </a:cubicBezTo>
                  <a:cubicBezTo>
                    <a:pt x="11858" y="57683"/>
                    <a:pt x="11887" y="57753"/>
                    <a:pt x="12004" y="57776"/>
                  </a:cubicBezTo>
                  <a:lnTo>
                    <a:pt x="12004" y="57223"/>
                  </a:lnTo>
                  <a:cubicBezTo>
                    <a:pt x="12033" y="55646"/>
                    <a:pt x="12056" y="54068"/>
                    <a:pt x="12080" y="52467"/>
                  </a:cubicBezTo>
                  <a:cubicBezTo>
                    <a:pt x="12080" y="52444"/>
                    <a:pt x="12103" y="52392"/>
                    <a:pt x="12103" y="52345"/>
                  </a:cubicBezTo>
                  <a:cubicBezTo>
                    <a:pt x="12149" y="51955"/>
                    <a:pt x="12103" y="51548"/>
                    <a:pt x="12149" y="51134"/>
                  </a:cubicBezTo>
                  <a:cubicBezTo>
                    <a:pt x="13122" y="50989"/>
                    <a:pt x="14070" y="50698"/>
                    <a:pt x="14967" y="50261"/>
                  </a:cubicBezTo>
                  <a:cubicBezTo>
                    <a:pt x="15596" y="49947"/>
                    <a:pt x="16178" y="49557"/>
                    <a:pt x="16661" y="49021"/>
                  </a:cubicBezTo>
                  <a:cubicBezTo>
                    <a:pt x="17098" y="48684"/>
                    <a:pt x="17464" y="48270"/>
                    <a:pt x="17732" y="47787"/>
                  </a:cubicBezTo>
                  <a:cubicBezTo>
                    <a:pt x="17802" y="47711"/>
                    <a:pt x="17854" y="47618"/>
                    <a:pt x="17901" y="47543"/>
                  </a:cubicBezTo>
                  <a:cubicBezTo>
                    <a:pt x="18116" y="47275"/>
                    <a:pt x="18314" y="47007"/>
                    <a:pt x="18407" y="46669"/>
                  </a:cubicBezTo>
                  <a:cubicBezTo>
                    <a:pt x="18582" y="46425"/>
                    <a:pt x="18675" y="46134"/>
                    <a:pt x="18797" y="45872"/>
                  </a:cubicBezTo>
                  <a:cubicBezTo>
                    <a:pt x="18821" y="45750"/>
                    <a:pt x="18966" y="45604"/>
                    <a:pt x="18873" y="45528"/>
                  </a:cubicBezTo>
                  <a:cubicBezTo>
                    <a:pt x="18841" y="45489"/>
                    <a:pt x="18788" y="45475"/>
                    <a:pt x="18727" y="45475"/>
                  </a:cubicBezTo>
                  <a:cubicBezTo>
                    <a:pt x="18643" y="45475"/>
                    <a:pt x="18544" y="45502"/>
                    <a:pt x="18460" y="45528"/>
                  </a:cubicBezTo>
                  <a:cubicBezTo>
                    <a:pt x="17779" y="45604"/>
                    <a:pt x="17098" y="45674"/>
                    <a:pt x="16446" y="45895"/>
                  </a:cubicBezTo>
                  <a:cubicBezTo>
                    <a:pt x="16201" y="45918"/>
                    <a:pt x="15986" y="45988"/>
                    <a:pt x="15764" y="46111"/>
                  </a:cubicBezTo>
                  <a:lnTo>
                    <a:pt x="15619" y="46111"/>
                  </a:lnTo>
                  <a:cubicBezTo>
                    <a:pt x="15572" y="46111"/>
                    <a:pt x="15526" y="46111"/>
                    <a:pt x="15497" y="46041"/>
                  </a:cubicBezTo>
                  <a:cubicBezTo>
                    <a:pt x="15596" y="45988"/>
                    <a:pt x="15718" y="45918"/>
                    <a:pt x="15840" y="45843"/>
                  </a:cubicBezTo>
                  <a:cubicBezTo>
                    <a:pt x="16399" y="45552"/>
                    <a:pt x="16981" y="45383"/>
                    <a:pt x="17563" y="45168"/>
                  </a:cubicBezTo>
                  <a:cubicBezTo>
                    <a:pt x="18070" y="45045"/>
                    <a:pt x="18582" y="44923"/>
                    <a:pt x="19088" y="44801"/>
                  </a:cubicBezTo>
                  <a:cubicBezTo>
                    <a:pt x="19164" y="44778"/>
                    <a:pt x="19187" y="44731"/>
                    <a:pt x="19187" y="44655"/>
                  </a:cubicBezTo>
                  <a:cubicBezTo>
                    <a:pt x="19234" y="44463"/>
                    <a:pt x="19310" y="44294"/>
                    <a:pt x="19310" y="44073"/>
                  </a:cubicBezTo>
                  <a:cubicBezTo>
                    <a:pt x="19379" y="43805"/>
                    <a:pt x="19455" y="43543"/>
                    <a:pt x="19478" y="43252"/>
                  </a:cubicBezTo>
                  <a:cubicBezTo>
                    <a:pt x="19601" y="42496"/>
                    <a:pt x="19694" y="41745"/>
                    <a:pt x="20061" y="41069"/>
                  </a:cubicBezTo>
                  <a:cubicBezTo>
                    <a:pt x="20107" y="40994"/>
                    <a:pt x="20154" y="40924"/>
                    <a:pt x="20206" y="40848"/>
                  </a:cubicBezTo>
                  <a:cubicBezTo>
                    <a:pt x="20590" y="40167"/>
                    <a:pt x="21103" y="39585"/>
                    <a:pt x="21562" y="38980"/>
                  </a:cubicBezTo>
                  <a:cubicBezTo>
                    <a:pt x="21999" y="38421"/>
                    <a:pt x="22459" y="37868"/>
                    <a:pt x="22750" y="37187"/>
                  </a:cubicBezTo>
                  <a:cubicBezTo>
                    <a:pt x="22773" y="37088"/>
                    <a:pt x="22826" y="36995"/>
                    <a:pt x="22849" y="36896"/>
                  </a:cubicBezTo>
                  <a:cubicBezTo>
                    <a:pt x="22872" y="36872"/>
                    <a:pt x="22896" y="36820"/>
                    <a:pt x="22896" y="36797"/>
                  </a:cubicBezTo>
                  <a:cubicBezTo>
                    <a:pt x="23187" y="35877"/>
                    <a:pt x="23210" y="34905"/>
                    <a:pt x="23187" y="33938"/>
                  </a:cubicBezTo>
                  <a:cubicBezTo>
                    <a:pt x="23187" y="33586"/>
                    <a:pt x="23177" y="33456"/>
                    <a:pt x="23031" y="33456"/>
                  </a:cubicBezTo>
                  <a:cubicBezTo>
                    <a:pt x="22944" y="33456"/>
                    <a:pt x="22811" y="33501"/>
                    <a:pt x="22604" y="33572"/>
                  </a:cubicBezTo>
                  <a:cubicBezTo>
                    <a:pt x="22511" y="33595"/>
                    <a:pt x="22412" y="33595"/>
                    <a:pt x="22313" y="33671"/>
                  </a:cubicBezTo>
                  <a:cubicBezTo>
                    <a:pt x="21877" y="33764"/>
                    <a:pt x="21464" y="33886"/>
                    <a:pt x="21056" y="34084"/>
                  </a:cubicBezTo>
                  <a:cubicBezTo>
                    <a:pt x="20881" y="34107"/>
                    <a:pt x="20736" y="34154"/>
                    <a:pt x="20590" y="34253"/>
                  </a:cubicBezTo>
                  <a:cubicBezTo>
                    <a:pt x="20422" y="34276"/>
                    <a:pt x="20253" y="34346"/>
                    <a:pt x="20084" y="34468"/>
                  </a:cubicBezTo>
                  <a:cubicBezTo>
                    <a:pt x="19839" y="34520"/>
                    <a:pt x="19624" y="34637"/>
                    <a:pt x="19426" y="34812"/>
                  </a:cubicBezTo>
                  <a:cubicBezTo>
                    <a:pt x="19310" y="34812"/>
                    <a:pt x="19211" y="34881"/>
                    <a:pt x="19135" y="34957"/>
                  </a:cubicBezTo>
                  <a:cubicBezTo>
                    <a:pt x="19112" y="34980"/>
                    <a:pt x="19065" y="34980"/>
                    <a:pt x="19042" y="34980"/>
                  </a:cubicBezTo>
                  <a:cubicBezTo>
                    <a:pt x="19019" y="34980"/>
                    <a:pt x="18989" y="34957"/>
                    <a:pt x="18966" y="34928"/>
                  </a:cubicBezTo>
                  <a:cubicBezTo>
                    <a:pt x="19187" y="34689"/>
                    <a:pt x="19478" y="34544"/>
                    <a:pt x="19717" y="34323"/>
                  </a:cubicBezTo>
                  <a:cubicBezTo>
                    <a:pt x="20206" y="34031"/>
                    <a:pt x="20713" y="33740"/>
                    <a:pt x="21225" y="33473"/>
                  </a:cubicBezTo>
                  <a:cubicBezTo>
                    <a:pt x="21638" y="33304"/>
                    <a:pt x="22046" y="33135"/>
                    <a:pt x="22412" y="32920"/>
                  </a:cubicBezTo>
                  <a:cubicBezTo>
                    <a:pt x="22459" y="32891"/>
                    <a:pt x="22511" y="32867"/>
                    <a:pt x="22535" y="32867"/>
                  </a:cubicBezTo>
                  <a:cubicBezTo>
                    <a:pt x="23117" y="32652"/>
                    <a:pt x="23117" y="32652"/>
                    <a:pt x="23064" y="32070"/>
                  </a:cubicBezTo>
                  <a:cubicBezTo>
                    <a:pt x="23064" y="31994"/>
                    <a:pt x="23064" y="31901"/>
                    <a:pt x="23041" y="31802"/>
                  </a:cubicBezTo>
                  <a:cubicBezTo>
                    <a:pt x="22896" y="30614"/>
                    <a:pt x="22750" y="29427"/>
                    <a:pt x="22604" y="28210"/>
                  </a:cubicBezTo>
                  <a:cubicBezTo>
                    <a:pt x="22577" y="27939"/>
                    <a:pt x="22566" y="27827"/>
                    <a:pt x="22471" y="27827"/>
                  </a:cubicBezTo>
                  <a:cubicBezTo>
                    <a:pt x="22406" y="27827"/>
                    <a:pt x="22300" y="27881"/>
                    <a:pt x="22121" y="27972"/>
                  </a:cubicBezTo>
                  <a:cubicBezTo>
                    <a:pt x="21929" y="28018"/>
                    <a:pt x="21731" y="28065"/>
                    <a:pt x="21562" y="28187"/>
                  </a:cubicBezTo>
                  <a:cubicBezTo>
                    <a:pt x="21370" y="28234"/>
                    <a:pt x="21202" y="28286"/>
                    <a:pt x="21056" y="28408"/>
                  </a:cubicBezTo>
                  <a:cubicBezTo>
                    <a:pt x="20957" y="28408"/>
                    <a:pt x="20881" y="28455"/>
                    <a:pt x="20812" y="28525"/>
                  </a:cubicBezTo>
                  <a:cubicBezTo>
                    <a:pt x="20619" y="28525"/>
                    <a:pt x="20497" y="28746"/>
                    <a:pt x="20276" y="28746"/>
                  </a:cubicBezTo>
                  <a:lnTo>
                    <a:pt x="20253" y="28746"/>
                  </a:lnTo>
                  <a:cubicBezTo>
                    <a:pt x="20276" y="28624"/>
                    <a:pt x="20375" y="28577"/>
                    <a:pt x="20474" y="28501"/>
                  </a:cubicBezTo>
                  <a:cubicBezTo>
                    <a:pt x="21027" y="28065"/>
                    <a:pt x="21661" y="27727"/>
                    <a:pt x="22290" y="27413"/>
                  </a:cubicBezTo>
                  <a:cubicBezTo>
                    <a:pt x="22389" y="27360"/>
                    <a:pt x="22535" y="27337"/>
                    <a:pt x="22535" y="27168"/>
                  </a:cubicBezTo>
                  <a:cubicBezTo>
                    <a:pt x="22535" y="26755"/>
                    <a:pt x="22535" y="26318"/>
                    <a:pt x="22511" y="25882"/>
                  </a:cubicBezTo>
                  <a:cubicBezTo>
                    <a:pt x="22581" y="25567"/>
                    <a:pt x="22558" y="25230"/>
                    <a:pt x="22581" y="24886"/>
                  </a:cubicBezTo>
                  <a:cubicBezTo>
                    <a:pt x="22581" y="24816"/>
                    <a:pt x="22604" y="24770"/>
                    <a:pt x="22604" y="24717"/>
                  </a:cubicBezTo>
                  <a:cubicBezTo>
                    <a:pt x="22703" y="23629"/>
                    <a:pt x="22773" y="22534"/>
                    <a:pt x="22849" y="21446"/>
                  </a:cubicBezTo>
                  <a:cubicBezTo>
                    <a:pt x="22896" y="21370"/>
                    <a:pt x="22896" y="21277"/>
                    <a:pt x="22896" y="21178"/>
                  </a:cubicBezTo>
                  <a:cubicBezTo>
                    <a:pt x="22909" y="21081"/>
                    <a:pt x="22884" y="21040"/>
                    <a:pt x="22837" y="21040"/>
                  </a:cubicBezTo>
                  <a:cubicBezTo>
                    <a:pt x="22802" y="21040"/>
                    <a:pt x="22756" y="21063"/>
                    <a:pt x="22703" y="21102"/>
                  </a:cubicBezTo>
                  <a:cubicBezTo>
                    <a:pt x="22628" y="21102"/>
                    <a:pt x="22535" y="21132"/>
                    <a:pt x="22459" y="21201"/>
                  </a:cubicBezTo>
                  <a:cubicBezTo>
                    <a:pt x="22366" y="21248"/>
                    <a:pt x="22244" y="21225"/>
                    <a:pt x="22168" y="21324"/>
                  </a:cubicBezTo>
                  <a:cubicBezTo>
                    <a:pt x="22075" y="21324"/>
                    <a:pt x="21976" y="21370"/>
                    <a:pt x="21900" y="21446"/>
                  </a:cubicBezTo>
                  <a:cubicBezTo>
                    <a:pt x="21318" y="21638"/>
                    <a:pt x="20788" y="21883"/>
                    <a:pt x="20276" y="22174"/>
                  </a:cubicBezTo>
                  <a:cubicBezTo>
                    <a:pt x="20130" y="22197"/>
                    <a:pt x="20037" y="22267"/>
                    <a:pt x="19938" y="22342"/>
                  </a:cubicBezTo>
                  <a:cubicBezTo>
                    <a:pt x="19863" y="22366"/>
                    <a:pt x="19816" y="22412"/>
                    <a:pt x="19770" y="22441"/>
                  </a:cubicBezTo>
                  <a:cubicBezTo>
                    <a:pt x="19647" y="22465"/>
                    <a:pt x="19548" y="22534"/>
                    <a:pt x="19478" y="22610"/>
                  </a:cubicBezTo>
                  <a:cubicBezTo>
                    <a:pt x="19356" y="22610"/>
                    <a:pt x="19281" y="22732"/>
                    <a:pt x="19211" y="22802"/>
                  </a:cubicBezTo>
                  <a:cubicBezTo>
                    <a:pt x="19193" y="22798"/>
                    <a:pt x="19178" y="22796"/>
                    <a:pt x="19163" y="22796"/>
                  </a:cubicBezTo>
                  <a:cubicBezTo>
                    <a:pt x="19095" y="22796"/>
                    <a:pt x="19057" y="22839"/>
                    <a:pt x="19019" y="22901"/>
                  </a:cubicBezTo>
                  <a:cubicBezTo>
                    <a:pt x="18920" y="22925"/>
                    <a:pt x="18844" y="22971"/>
                    <a:pt x="18774" y="23070"/>
                  </a:cubicBezTo>
                  <a:cubicBezTo>
                    <a:pt x="18698" y="23117"/>
                    <a:pt x="18652" y="23169"/>
                    <a:pt x="18582" y="23216"/>
                  </a:cubicBezTo>
                  <a:cubicBezTo>
                    <a:pt x="18530" y="23239"/>
                    <a:pt x="18506" y="23262"/>
                    <a:pt x="18460" y="23285"/>
                  </a:cubicBezTo>
                  <a:cubicBezTo>
                    <a:pt x="18407" y="23285"/>
                    <a:pt x="18384" y="23285"/>
                    <a:pt x="18361" y="23239"/>
                  </a:cubicBezTo>
                  <a:lnTo>
                    <a:pt x="18361" y="23192"/>
                  </a:lnTo>
                  <a:cubicBezTo>
                    <a:pt x="18698" y="22878"/>
                    <a:pt x="19042" y="22558"/>
                    <a:pt x="19403" y="22267"/>
                  </a:cubicBezTo>
                  <a:cubicBezTo>
                    <a:pt x="20183" y="21661"/>
                    <a:pt x="21004" y="21155"/>
                    <a:pt x="21830" y="20643"/>
                  </a:cubicBezTo>
                  <a:cubicBezTo>
                    <a:pt x="22168" y="20450"/>
                    <a:pt x="22535" y="20282"/>
                    <a:pt x="22872" y="20084"/>
                  </a:cubicBezTo>
                  <a:cubicBezTo>
                    <a:pt x="22948" y="20060"/>
                    <a:pt x="22971" y="20014"/>
                    <a:pt x="22995" y="19938"/>
                  </a:cubicBezTo>
                  <a:cubicBezTo>
                    <a:pt x="23018" y="19577"/>
                    <a:pt x="23041" y="19240"/>
                    <a:pt x="23018" y="18873"/>
                  </a:cubicBezTo>
                  <a:cubicBezTo>
                    <a:pt x="23093" y="18145"/>
                    <a:pt x="23093" y="17441"/>
                    <a:pt x="23018" y="16713"/>
                  </a:cubicBezTo>
                  <a:cubicBezTo>
                    <a:pt x="23041" y="16544"/>
                    <a:pt x="22995" y="16376"/>
                    <a:pt x="22948" y="16207"/>
                  </a:cubicBezTo>
                  <a:cubicBezTo>
                    <a:pt x="22919" y="16207"/>
                    <a:pt x="22919" y="16207"/>
                    <a:pt x="22919" y="16184"/>
                  </a:cubicBezTo>
                  <a:lnTo>
                    <a:pt x="22919" y="16184"/>
                  </a:lnTo>
                  <a:lnTo>
                    <a:pt x="22948" y="16207"/>
                  </a:lnTo>
                  <a:cubicBezTo>
                    <a:pt x="22948" y="16108"/>
                    <a:pt x="22948" y="16009"/>
                    <a:pt x="22919" y="15916"/>
                  </a:cubicBezTo>
                  <a:cubicBezTo>
                    <a:pt x="22703" y="14845"/>
                    <a:pt x="22145" y="13971"/>
                    <a:pt x="21440" y="13174"/>
                  </a:cubicBezTo>
                  <a:cubicBezTo>
                    <a:pt x="21285" y="13006"/>
                    <a:pt x="21212" y="12928"/>
                    <a:pt x="21120" y="12928"/>
                  </a:cubicBezTo>
                  <a:cubicBezTo>
                    <a:pt x="21039" y="12928"/>
                    <a:pt x="20944" y="12987"/>
                    <a:pt x="20765" y="13098"/>
                  </a:cubicBezTo>
                  <a:cubicBezTo>
                    <a:pt x="20619" y="13151"/>
                    <a:pt x="20474" y="13197"/>
                    <a:pt x="20328" y="13273"/>
                  </a:cubicBezTo>
                  <a:cubicBezTo>
                    <a:pt x="19281" y="13709"/>
                    <a:pt x="18314" y="14216"/>
                    <a:pt x="17389" y="14874"/>
                  </a:cubicBezTo>
                  <a:cubicBezTo>
                    <a:pt x="17342" y="14874"/>
                    <a:pt x="17319" y="14845"/>
                    <a:pt x="17295" y="14798"/>
                  </a:cubicBezTo>
                  <a:cubicBezTo>
                    <a:pt x="17563" y="14460"/>
                    <a:pt x="17924" y="14216"/>
                    <a:pt x="18239" y="13902"/>
                  </a:cubicBezTo>
                  <a:cubicBezTo>
                    <a:pt x="18698" y="13587"/>
                    <a:pt x="19135" y="13273"/>
                    <a:pt x="19601" y="12953"/>
                  </a:cubicBezTo>
                  <a:cubicBezTo>
                    <a:pt x="19694" y="12929"/>
                    <a:pt x="19793" y="12860"/>
                    <a:pt x="19863" y="12784"/>
                  </a:cubicBezTo>
                  <a:cubicBezTo>
                    <a:pt x="19985" y="12714"/>
                    <a:pt x="20107" y="12638"/>
                    <a:pt x="20206" y="12569"/>
                  </a:cubicBezTo>
                  <a:cubicBezTo>
                    <a:pt x="20328" y="12545"/>
                    <a:pt x="20422" y="12493"/>
                    <a:pt x="20520" y="12400"/>
                  </a:cubicBezTo>
                  <a:cubicBezTo>
                    <a:pt x="20567" y="12178"/>
                    <a:pt x="20328" y="12132"/>
                    <a:pt x="20276" y="11986"/>
                  </a:cubicBezTo>
                  <a:cubicBezTo>
                    <a:pt x="20154" y="11742"/>
                    <a:pt x="19915" y="11620"/>
                    <a:pt x="19770" y="11428"/>
                  </a:cubicBezTo>
                  <a:cubicBezTo>
                    <a:pt x="19694" y="11259"/>
                    <a:pt x="19548" y="11113"/>
                    <a:pt x="19426" y="10991"/>
                  </a:cubicBezTo>
                  <a:cubicBezTo>
                    <a:pt x="19112" y="10455"/>
                    <a:pt x="18797" y="9926"/>
                    <a:pt x="18582" y="9344"/>
                  </a:cubicBezTo>
                  <a:cubicBezTo>
                    <a:pt x="18582" y="9314"/>
                    <a:pt x="18553" y="9291"/>
                    <a:pt x="18553" y="9268"/>
                  </a:cubicBezTo>
                  <a:cubicBezTo>
                    <a:pt x="18407" y="8563"/>
                    <a:pt x="18337" y="7836"/>
                    <a:pt x="18291" y="7108"/>
                  </a:cubicBezTo>
                  <a:cubicBezTo>
                    <a:pt x="18262" y="6549"/>
                    <a:pt x="18215" y="5967"/>
                    <a:pt x="18000" y="5461"/>
                  </a:cubicBezTo>
                  <a:cubicBezTo>
                    <a:pt x="17971" y="5437"/>
                    <a:pt x="17971" y="5437"/>
                    <a:pt x="17971" y="5414"/>
                  </a:cubicBezTo>
                  <a:cubicBezTo>
                    <a:pt x="17587" y="4442"/>
                    <a:pt x="17098" y="3546"/>
                    <a:pt x="16277" y="2888"/>
                  </a:cubicBezTo>
                  <a:cubicBezTo>
                    <a:pt x="15886" y="2561"/>
                    <a:pt x="15454" y="2374"/>
                    <a:pt x="14994" y="2374"/>
                  </a:cubicBezTo>
                  <a:cubicBezTo>
                    <a:pt x="14742" y="2374"/>
                    <a:pt x="14482" y="2431"/>
                    <a:pt x="14216" y="2550"/>
                  </a:cubicBezTo>
                  <a:cubicBezTo>
                    <a:pt x="13657" y="2766"/>
                    <a:pt x="13244" y="3132"/>
                    <a:pt x="12906" y="3639"/>
                  </a:cubicBezTo>
                  <a:cubicBezTo>
                    <a:pt x="12891" y="3641"/>
                    <a:pt x="12877" y="3643"/>
                    <a:pt x="12865" y="3643"/>
                  </a:cubicBezTo>
                  <a:cubicBezTo>
                    <a:pt x="12744" y="3643"/>
                    <a:pt x="12807" y="3516"/>
                    <a:pt x="12807" y="3447"/>
                  </a:cubicBezTo>
                  <a:lnTo>
                    <a:pt x="12807" y="1264"/>
                  </a:lnTo>
                  <a:lnTo>
                    <a:pt x="12807" y="198"/>
                  </a:lnTo>
                  <a:cubicBezTo>
                    <a:pt x="12807" y="123"/>
                    <a:pt x="12831" y="53"/>
                    <a:pt x="12761"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14"/>
          <p:cNvGrpSpPr/>
          <p:nvPr/>
        </p:nvGrpSpPr>
        <p:grpSpPr>
          <a:xfrm>
            <a:off x="93866" y="-184323"/>
            <a:ext cx="9250089" cy="6339809"/>
            <a:chOff x="93866" y="-184323"/>
            <a:chExt cx="9250089" cy="6339809"/>
          </a:xfrm>
        </p:grpSpPr>
        <p:pic>
          <p:nvPicPr>
            <p:cNvPr id="172" name="Google Shape;172;p14"/>
            <p:cNvPicPr preferRelativeResize="0"/>
            <p:nvPr/>
          </p:nvPicPr>
          <p:blipFill>
            <a:blip r:embed="rId3">
              <a:alphaModFix/>
            </a:blip>
            <a:stretch>
              <a:fillRect/>
            </a:stretch>
          </p:blipFill>
          <p:spPr>
            <a:xfrm rot="-2700000" flipH="1">
              <a:off x="6906922" y="3529736"/>
              <a:ext cx="1278106" cy="2546849"/>
            </a:xfrm>
            <a:prstGeom prst="rect">
              <a:avLst/>
            </a:prstGeom>
            <a:noFill/>
            <a:ln>
              <a:noFill/>
            </a:ln>
          </p:spPr>
        </p:pic>
        <p:pic>
          <p:nvPicPr>
            <p:cNvPr id="173" name="Google Shape;173;p14"/>
            <p:cNvPicPr preferRelativeResize="0"/>
            <p:nvPr/>
          </p:nvPicPr>
          <p:blipFill>
            <a:blip r:embed="rId4">
              <a:alphaModFix/>
            </a:blip>
            <a:stretch>
              <a:fillRect/>
            </a:stretch>
          </p:blipFill>
          <p:spPr>
            <a:xfrm flipH="1">
              <a:off x="93866" y="-149345"/>
              <a:ext cx="991088" cy="1724894"/>
            </a:xfrm>
            <a:prstGeom prst="rect">
              <a:avLst/>
            </a:prstGeom>
            <a:noFill/>
            <a:ln>
              <a:noFill/>
            </a:ln>
          </p:spPr>
        </p:pic>
        <p:pic>
          <p:nvPicPr>
            <p:cNvPr id="174" name="Google Shape;174;p14"/>
            <p:cNvPicPr preferRelativeResize="0"/>
            <p:nvPr/>
          </p:nvPicPr>
          <p:blipFill>
            <a:blip r:embed="rId5">
              <a:alphaModFix/>
            </a:blip>
            <a:stretch>
              <a:fillRect/>
            </a:stretch>
          </p:blipFill>
          <p:spPr>
            <a:xfrm rot="-290531">
              <a:off x="782283" y="-159271"/>
              <a:ext cx="619475" cy="613056"/>
            </a:xfrm>
            <a:prstGeom prst="rect">
              <a:avLst/>
            </a:prstGeom>
            <a:noFill/>
            <a:ln>
              <a:noFill/>
            </a:ln>
          </p:spPr>
        </p:pic>
        <p:pic>
          <p:nvPicPr>
            <p:cNvPr id="175" name="Google Shape;175;p14"/>
            <p:cNvPicPr preferRelativeResize="0"/>
            <p:nvPr/>
          </p:nvPicPr>
          <p:blipFill>
            <a:blip r:embed="rId6">
              <a:alphaModFix/>
            </a:blip>
            <a:stretch>
              <a:fillRect/>
            </a:stretch>
          </p:blipFill>
          <p:spPr>
            <a:xfrm rot="574797" flipH="1">
              <a:off x="8332209" y="3313229"/>
              <a:ext cx="839377" cy="2141789"/>
            </a:xfrm>
            <a:prstGeom prst="rect">
              <a:avLst/>
            </a:prstGeom>
            <a:noFill/>
            <a:ln>
              <a:noFill/>
            </a:ln>
          </p:spPr>
        </p:pic>
      </p:grpSp>
      <p:sp>
        <p:nvSpPr>
          <p:cNvPr id="176" name="Google Shape;176;p14"/>
          <p:cNvSpPr txBox="1">
            <a:spLocks noGrp="1"/>
          </p:cNvSpPr>
          <p:nvPr>
            <p:ph type="subTitle" idx="1"/>
          </p:nvPr>
        </p:nvSpPr>
        <p:spPr>
          <a:xfrm>
            <a:off x="4587750" y="2122300"/>
            <a:ext cx="3582000" cy="1760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AutoNum type="arabicPeriod"/>
              <a:defRPr>
                <a:latin typeface="Arial" panose="020B0604020202020204" pitchFamily="34" charset="0"/>
                <a:cs typeface="Arial" panose="020B0604020202020204" pitchFamily="34" charset="0"/>
              </a:defRPr>
            </a:lvl1pPr>
            <a:lvl2pPr lvl="1" rtl="0">
              <a:lnSpc>
                <a:spcPct val="100000"/>
              </a:lnSpc>
              <a:spcBef>
                <a:spcPts val="0"/>
              </a:spcBef>
              <a:spcAft>
                <a:spcPts val="0"/>
              </a:spcAft>
              <a:buSzPts val="1600"/>
              <a:buAutoNum type="alphaLcPeriod"/>
              <a:defRPr sz="1600"/>
            </a:lvl2pPr>
            <a:lvl3pPr lvl="2" rtl="0">
              <a:lnSpc>
                <a:spcPct val="100000"/>
              </a:lnSpc>
              <a:spcBef>
                <a:spcPts val="0"/>
              </a:spcBef>
              <a:spcAft>
                <a:spcPts val="0"/>
              </a:spcAft>
              <a:buSzPts val="1600"/>
              <a:buAutoNum type="romanLcPeriod"/>
              <a:defRPr sz="1600"/>
            </a:lvl3pPr>
            <a:lvl4pPr lvl="3" rtl="0">
              <a:lnSpc>
                <a:spcPct val="100000"/>
              </a:lnSpc>
              <a:spcBef>
                <a:spcPts val="0"/>
              </a:spcBef>
              <a:spcAft>
                <a:spcPts val="0"/>
              </a:spcAft>
              <a:buSzPts val="1600"/>
              <a:buAutoNum type="arabicPeriod"/>
              <a:defRPr sz="1600"/>
            </a:lvl4pPr>
            <a:lvl5pPr lvl="4" rtl="0">
              <a:lnSpc>
                <a:spcPct val="100000"/>
              </a:lnSpc>
              <a:spcBef>
                <a:spcPts val="0"/>
              </a:spcBef>
              <a:spcAft>
                <a:spcPts val="0"/>
              </a:spcAft>
              <a:buSzPts val="1600"/>
              <a:buAutoNum type="alphaLcPeriod"/>
              <a:defRPr sz="1600"/>
            </a:lvl5pPr>
            <a:lvl6pPr lvl="5" rtl="0">
              <a:lnSpc>
                <a:spcPct val="100000"/>
              </a:lnSpc>
              <a:spcBef>
                <a:spcPts val="0"/>
              </a:spcBef>
              <a:spcAft>
                <a:spcPts val="0"/>
              </a:spcAft>
              <a:buSzPts val="1600"/>
              <a:buAutoNum type="romanLcPeriod"/>
              <a:defRPr sz="1600"/>
            </a:lvl6pPr>
            <a:lvl7pPr lvl="6" rtl="0">
              <a:lnSpc>
                <a:spcPct val="100000"/>
              </a:lnSpc>
              <a:spcBef>
                <a:spcPts val="0"/>
              </a:spcBef>
              <a:spcAft>
                <a:spcPts val="0"/>
              </a:spcAft>
              <a:buSzPts val="1600"/>
              <a:buAutoNum type="arabicPeriod"/>
              <a:defRPr sz="1600"/>
            </a:lvl7pPr>
            <a:lvl8pPr lvl="7" rtl="0">
              <a:lnSpc>
                <a:spcPct val="100000"/>
              </a:lnSpc>
              <a:spcBef>
                <a:spcPts val="0"/>
              </a:spcBef>
              <a:spcAft>
                <a:spcPts val="0"/>
              </a:spcAft>
              <a:buSzPts val="1600"/>
              <a:buAutoNum type="alphaLcPeriod"/>
              <a:defRPr sz="1600"/>
            </a:lvl8pPr>
            <a:lvl9pPr lvl="8" rtl="0">
              <a:lnSpc>
                <a:spcPct val="100000"/>
              </a:lnSpc>
              <a:spcBef>
                <a:spcPts val="0"/>
              </a:spcBef>
              <a:spcAft>
                <a:spcPts val="0"/>
              </a:spcAft>
              <a:buSzPts val="1600"/>
              <a:buAutoNum type="romanLcPeriod"/>
              <a:defRPr sz="1600"/>
            </a:lvl9pPr>
          </a:lstStyle>
          <a:p>
            <a:endParaRPr/>
          </a:p>
        </p:txBody>
      </p:sp>
      <p:sp>
        <p:nvSpPr>
          <p:cNvPr id="177" name="Google Shape;177;p14"/>
          <p:cNvSpPr txBox="1">
            <a:spLocks noGrp="1"/>
          </p:cNvSpPr>
          <p:nvPr>
            <p:ph type="title"/>
          </p:nvPr>
        </p:nvSpPr>
        <p:spPr>
          <a:xfrm>
            <a:off x="4587750" y="969425"/>
            <a:ext cx="3582000" cy="110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8" name="Google Shape;178;p14"/>
          <p:cNvSpPr/>
          <p:nvPr/>
        </p:nvSpPr>
        <p:spPr>
          <a:xfrm>
            <a:off x="8734500" y="0"/>
            <a:ext cx="409500" cy="409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spTree>
    <p:extLst>
      <p:ext uri="{BB962C8B-B14F-4D97-AF65-F5344CB8AC3E}">
        <p14:creationId xmlns:p14="http://schemas.microsoft.com/office/powerpoint/2010/main" val="48267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6" name="Google Shape;16;p3"/>
          <p:cNvSpPr txBox="1">
            <a:spLocks noGrp="1"/>
          </p:cNvSpPr>
          <p:nvPr>
            <p:ph type="title"/>
          </p:nvPr>
        </p:nvSpPr>
        <p:spPr>
          <a:xfrm>
            <a:off x="4649800" y="3605000"/>
            <a:ext cx="3340500" cy="829200"/>
          </a:xfrm>
          <a:prstGeom prst="rect">
            <a:avLst/>
          </a:prstGeom>
        </p:spPr>
        <p:txBody>
          <a:bodyPr spcFirstLastPara="1" wrap="square" lIns="91425" tIns="91425" rIns="91425" bIns="91425" anchor="b" anchorCtr="0">
            <a:noAutofit/>
          </a:bodyPr>
          <a:lstStyle>
            <a:lvl1pPr lvl="0">
              <a:spcBef>
                <a:spcPts val="0"/>
              </a:spcBef>
              <a:spcAft>
                <a:spcPts val="0"/>
              </a:spcAft>
              <a:buSzPts val="5000"/>
              <a:buNone/>
              <a:defRPr sz="4500">
                <a:latin typeface="Arial" panose="020B0604020202020204" pitchFamily="34" charset="0"/>
                <a:cs typeface="Arial" panose="020B0604020202020204" pitchFamily="34" charset="0"/>
              </a:defRPr>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17" name="Google Shape;17;p3"/>
          <p:cNvSpPr txBox="1">
            <a:spLocks noGrp="1"/>
          </p:cNvSpPr>
          <p:nvPr>
            <p:ph type="title" idx="2" hasCustomPrompt="1"/>
          </p:nvPr>
        </p:nvSpPr>
        <p:spPr>
          <a:xfrm>
            <a:off x="5035402" y="2952500"/>
            <a:ext cx="999900" cy="7287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6000"/>
              <a:buNone/>
              <a:defRPr sz="45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 name="Google Shape;18;p3"/>
          <p:cNvSpPr>
            <a:spLocks noGrp="1"/>
          </p:cNvSpPr>
          <p:nvPr>
            <p:ph type="pic" idx="3"/>
          </p:nvPr>
        </p:nvSpPr>
        <p:spPr>
          <a:xfrm>
            <a:off x="715100" y="763600"/>
            <a:ext cx="3611700" cy="3666600"/>
          </a:xfrm>
          <a:prstGeom prst="rect">
            <a:avLst/>
          </a:prstGeom>
          <a:noFill/>
          <a:ln>
            <a:noFill/>
          </a:ln>
        </p:spPr>
      </p:sp>
      <p:sp>
        <p:nvSpPr>
          <p:cNvPr id="19" name="Google Shape;19;p3"/>
          <p:cNvSpPr/>
          <p:nvPr/>
        </p:nvSpPr>
        <p:spPr>
          <a:xfrm>
            <a:off x="8734500" y="4734000"/>
            <a:ext cx="409500" cy="409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0"/>
        <p:cNvGrpSpPr/>
        <p:nvPr/>
      </p:nvGrpSpPr>
      <p:grpSpPr>
        <a:xfrm>
          <a:off x="0" y="0"/>
          <a:ext cx="0" cy="0"/>
          <a:chOff x="0" y="0"/>
          <a:chExt cx="0" cy="0"/>
        </a:xfrm>
      </p:grpSpPr>
      <p:pic>
        <p:nvPicPr>
          <p:cNvPr id="201" name="Google Shape;201;p16"/>
          <p:cNvPicPr preferRelativeResize="0"/>
          <p:nvPr/>
        </p:nvPicPr>
        <p:blipFill>
          <a:blip r:embed="rId2">
            <a:alphaModFix/>
          </a:blip>
          <a:stretch>
            <a:fillRect/>
          </a:stretch>
        </p:blipFill>
        <p:spPr>
          <a:xfrm rot="10800000" flipH="1">
            <a:off x="0" y="0"/>
            <a:ext cx="9144000" cy="5143500"/>
          </a:xfrm>
          <a:prstGeom prst="rect">
            <a:avLst/>
          </a:prstGeom>
          <a:noFill/>
          <a:ln>
            <a:noFill/>
          </a:ln>
        </p:spPr>
      </p:pic>
      <p:grpSp>
        <p:nvGrpSpPr>
          <p:cNvPr id="202" name="Google Shape;202;p16"/>
          <p:cNvGrpSpPr/>
          <p:nvPr/>
        </p:nvGrpSpPr>
        <p:grpSpPr>
          <a:xfrm>
            <a:off x="-1398990" y="-414790"/>
            <a:ext cx="10934990" cy="6046461"/>
            <a:chOff x="-1398990" y="-414790"/>
            <a:chExt cx="10934990" cy="6046461"/>
          </a:xfrm>
        </p:grpSpPr>
        <p:sp>
          <p:nvSpPr>
            <p:cNvPr id="203" name="Google Shape;203;p16"/>
            <p:cNvSpPr/>
            <p:nvPr/>
          </p:nvSpPr>
          <p:spPr>
            <a:xfrm rot="3121601">
              <a:off x="32359" y="-448148"/>
              <a:ext cx="820764" cy="1855243"/>
            </a:xfrm>
            <a:custGeom>
              <a:avLst/>
              <a:gdLst/>
              <a:ahLst/>
              <a:cxnLst/>
              <a:rect l="l" t="t" r="r" b="b"/>
              <a:pathLst>
                <a:path w="28089" h="63492" extrusionOk="0">
                  <a:moveTo>
                    <a:pt x="24825" y="2063"/>
                  </a:moveTo>
                  <a:cubicBezTo>
                    <a:pt x="24821" y="2064"/>
                    <a:pt x="24817" y="2066"/>
                    <a:pt x="24817" y="2075"/>
                  </a:cubicBezTo>
                  <a:cubicBezTo>
                    <a:pt x="24820" y="2071"/>
                    <a:pt x="24823" y="2067"/>
                    <a:pt x="24825" y="2063"/>
                  </a:cubicBezTo>
                  <a:close/>
                  <a:moveTo>
                    <a:pt x="27390" y="0"/>
                  </a:moveTo>
                  <a:cubicBezTo>
                    <a:pt x="27310" y="0"/>
                    <a:pt x="27241" y="80"/>
                    <a:pt x="27169" y="131"/>
                  </a:cubicBezTo>
                  <a:cubicBezTo>
                    <a:pt x="27093" y="160"/>
                    <a:pt x="27023" y="230"/>
                    <a:pt x="26977" y="305"/>
                  </a:cubicBezTo>
                  <a:cubicBezTo>
                    <a:pt x="26947" y="305"/>
                    <a:pt x="26924" y="305"/>
                    <a:pt x="26924" y="329"/>
                  </a:cubicBezTo>
                  <a:cubicBezTo>
                    <a:pt x="26802" y="375"/>
                    <a:pt x="26732" y="451"/>
                    <a:pt x="26656" y="544"/>
                  </a:cubicBezTo>
                  <a:cubicBezTo>
                    <a:pt x="26633" y="544"/>
                    <a:pt x="26610" y="544"/>
                    <a:pt x="26610" y="567"/>
                  </a:cubicBezTo>
                  <a:cubicBezTo>
                    <a:pt x="26488" y="620"/>
                    <a:pt x="26418" y="690"/>
                    <a:pt x="26342" y="789"/>
                  </a:cubicBezTo>
                  <a:cubicBezTo>
                    <a:pt x="26319" y="789"/>
                    <a:pt x="26295" y="812"/>
                    <a:pt x="26295" y="812"/>
                  </a:cubicBezTo>
                  <a:cubicBezTo>
                    <a:pt x="26197" y="858"/>
                    <a:pt x="26103" y="957"/>
                    <a:pt x="26028" y="1056"/>
                  </a:cubicBezTo>
                  <a:lnTo>
                    <a:pt x="25981" y="1056"/>
                  </a:lnTo>
                  <a:cubicBezTo>
                    <a:pt x="25882" y="1126"/>
                    <a:pt x="25783" y="1202"/>
                    <a:pt x="25713" y="1295"/>
                  </a:cubicBezTo>
                  <a:cubicBezTo>
                    <a:pt x="25690" y="1324"/>
                    <a:pt x="25638" y="1347"/>
                    <a:pt x="25614" y="1371"/>
                  </a:cubicBezTo>
                  <a:cubicBezTo>
                    <a:pt x="25492" y="1441"/>
                    <a:pt x="25422" y="1516"/>
                    <a:pt x="25347" y="1615"/>
                  </a:cubicBezTo>
                  <a:cubicBezTo>
                    <a:pt x="25300" y="1638"/>
                    <a:pt x="25277" y="1662"/>
                    <a:pt x="25230" y="1685"/>
                  </a:cubicBezTo>
                  <a:cubicBezTo>
                    <a:pt x="25088" y="1804"/>
                    <a:pt x="24946" y="1902"/>
                    <a:pt x="24825" y="2063"/>
                  </a:cubicBezTo>
                  <a:lnTo>
                    <a:pt x="24825" y="2063"/>
                  </a:lnTo>
                  <a:cubicBezTo>
                    <a:pt x="24826" y="2063"/>
                    <a:pt x="24827" y="2063"/>
                    <a:pt x="24828" y="2063"/>
                  </a:cubicBezTo>
                  <a:cubicBezTo>
                    <a:pt x="24834" y="2063"/>
                    <a:pt x="24840" y="2063"/>
                    <a:pt x="24840" y="2052"/>
                  </a:cubicBezTo>
                  <a:lnTo>
                    <a:pt x="24840" y="2052"/>
                  </a:lnTo>
                  <a:cubicBezTo>
                    <a:pt x="24840" y="2075"/>
                    <a:pt x="24817" y="2075"/>
                    <a:pt x="24817" y="2075"/>
                  </a:cubicBezTo>
                  <a:cubicBezTo>
                    <a:pt x="24619" y="2168"/>
                    <a:pt x="24473" y="2343"/>
                    <a:pt x="24305" y="2488"/>
                  </a:cubicBezTo>
                  <a:cubicBezTo>
                    <a:pt x="24112" y="2657"/>
                    <a:pt x="23920" y="2826"/>
                    <a:pt x="23746" y="2995"/>
                  </a:cubicBezTo>
                  <a:cubicBezTo>
                    <a:pt x="23286" y="3408"/>
                    <a:pt x="22803" y="3821"/>
                    <a:pt x="22343" y="4258"/>
                  </a:cubicBezTo>
                  <a:cubicBezTo>
                    <a:pt x="21371" y="5178"/>
                    <a:pt x="20398" y="6127"/>
                    <a:pt x="19479" y="7116"/>
                  </a:cubicBezTo>
                  <a:cubicBezTo>
                    <a:pt x="19141" y="7483"/>
                    <a:pt x="18798" y="7821"/>
                    <a:pt x="18483" y="8187"/>
                  </a:cubicBezTo>
                  <a:cubicBezTo>
                    <a:pt x="18215" y="8478"/>
                    <a:pt x="17977" y="8746"/>
                    <a:pt x="17709" y="9037"/>
                  </a:cubicBezTo>
                  <a:cubicBezTo>
                    <a:pt x="17587" y="9154"/>
                    <a:pt x="17441" y="9299"/>
                    <a:pt x="17342" y="9445"/>
                  </a:cubicBezTo>
                  <a:cubicBezTo>
                    <a:pt x="16353" y="10516"/>
                    <a:pt x="15450" y="11657"/>
                    <a:pt x="14531" y="12792"/>
                  </a:cubicBezTo>
                  <a:cubicBezTo>
                    <a:pt x="12738" y="15097"/>
                    <a:pt x="11038" y="17449"/>
                    <a:pt x="9536" y="19952"/>
                  </a:cubicBezTo>
                  <a:cubicBezTo>
                    <a:pt x="7859" y="22642"/>
                    <a:pt x="6404" y="25430"/>
                    <a:pt x="5094" y="28294"/>
                  </a:cubicBezTo>
                  <a:cubicBezTo>
                    <a:pt x="4972" y="28585"/>
                    <a:pt x="4803" y="28853"/>
                    <a:pt x="4733" y="29167"/>
                  </a:cubicBezTo>
                  <a:cubicBezTo>
                    <a:pt x="4588" y="29412"/>
                    <a:pt x="4489" y="29650"/>
                    <a:pt x="4390" y="29918"/>
                  </a:cubicBezTo>
                  <a:cubicBezTo>
                    <a:pt x="4198" y="30331"/>
                    <a:pt x="4052" y="30745"/>
                    <a:pt x="3907" y="31181"/>
                  </a:cubicBezTo>
                  <a:cubicBezTo>
                    <a:pt x="3761" y="31373"/>
                    <a:pt x="3715" y="31618"/>
                    <a:pt x="3616" y="31857"/>
                  </a:cubicBezTo>
                  <a:cubicBezTo>
                    <a:pt x="2742" y="34237"/>
                    <a:pt x="2015" y="36659"/>
                    <a:pt x="1479" y="39133"/>
                  </a:cubicBezTo>
                  <a:cubicBezTo>
                    <a:pt x="1217" y="40181"/>
                    <a:pt x="1019" y="41246"/>
                    <a:pt x="851" y="42312"/>
                  </a:cubicBezTo>
                  <a:cubicBezTo>
                    <a:pt x="827" y="42434"/>
                    <a:pt x="804" y="42579"/>
                    <a:pt x="781" y="42702"/>
                  </a:cubicBezTo>
                  <a:cubicBezTo>
                    <a:pt x="682" y="43476"/>
                    <a:pt x="583" y="44279"/>
                    <a:pt x="461" y="45077"/>
                  </a:cubicBezTo>
                  <a:cubicBezTo>
                    <a:pt x="315" y="46072"/>
                    <a:pt x="245" y="47068"/>
                    <a:pt x="199" y="48063"/>
                  </a:cubicBezTo>
                  <a:cubicBezTo>
                    <a:pt x="146" y="48156"/>
                    <a:pt x="146" y="48278"/>
                    <a:pt x="146" y="48377"/>
                  </a:cubicBezTo>
                  <a:lnTo>
                    <a:pt x="146" y="48523"/>
                  </a:lnTo>
                  <a:lnTo>
                    <a:pt x="146" y="48814"/>
                  </a:lnTo>
                  <a:cubicBezTo>
                    <a:pt x="76" y="49029"/>
                    <a:pt x="76" y="49250"/>
                    <a:pt x="100" y="49443"/>
                  </a:cubicBezTo>
                  <a:cubicBezTo>
                    <a:pt x="53" y="51189"/>
                    <a:pt x="1" y="52935"/>
                    <a:pt x="100" y="54682"/>
                  </a:cubicBezTo>
                  <a:cubicBezTo>
                    <a:pt x="146" y="55386"/>
                    <a:pt x="123" y="56090"/>
                    <a:pt x="268" y="56795"/>
                  </a:cubicBezTo>
                  <a:cubicBezTo>
                    <a:pt x="268" y="56888"/>
                    <a:pt x="268" y="56987"/>
                    <a:pt x="292" y="57109"/>
                  </a:cubicBezTo>
                  <a:cubicBezTo>
                    <a:pt x="268" y="57208"/>
                    <a:pt x="268" y="57325"/>
                    <a:pt x="315" y="57424"/>
                  </a:cubicBezTo>
                  <a:cubicBezTo>
                    <a:pt x="344" y="57616"/>
                    <a:pt x="315" y="57837"/>
                    <a:pt x="344" y="58029"/>
                  </a:cubicBezTo>
                  <a:cubicBezTo>
                    <a:pt x="461" y="59246"/>
                    <a:pt x="635" y="60433"/>
                    <a:pt x="851" y="61644"/>
                  </a:cubicBezTo>
                  <a:cubicBezTo>
                    <a:pt x="926" y="62127"/>
                    <a:pt x="926" y="62639"/>
                    <a:pt x="1142" y="63123"/>
                  </a:cubicBezTo>
                  <a:cubicBezTo>
                    <a:pt x="1165" y="63291"/>
                    <a:pt x="1310" y="63367"/>
                    <a:pt x="1456" y="63414"/>
                  </a:cubicBezTo>
                  <a:cubicBezTo>
                    <a:pt x="1479" y="63414"/>
                    <a:pt x="1479" y="63437"/>
                    <a:pt x="1508" y="63437"/>
                  </a:cubicBezTo>
                  <a:cubicBezTo>
                    <a:pt x="1587" y="63472"/>
                    <a:pt x="1661" y="63491"/>
                    <a:pt x="1732" y="63491"/>
                  </a:cubicBezTo>
                  <a:cubicBezTo>
                    <a:pt x="1813" y="63491"/>
                    <a:pt x="1891" y="63466"/>
                    <a:pt x="1968" y="63414"/>
                  </a:cubicBezTo>
                  <a:cubicBezTo>
                    <a:pt x="1992" y="63414"/>
                    <a:pt x="2015" y="63390"/>
                    <a:pt x="2015" y="63367"/>
                  </a:cubicBezTo>
                  <a:cubicBezTo>
                    <a:pt x="2039" y="63367"/>
                    <a:pt x="2063" y="63369"/>
                    <a:pt x="2084" y="63369"/>
                  </a:cubicBezTo>
                  <a:cubicBezTo>
                    <a:pt x="2130" y="63369"/>
                    <a:pt x="2168" y="63359"/>
                    <a:pt x="2184" y="63291"/>
                  </a:cubicBezTo>
                  <a:cubicBezTo>
                    <a:pt x="2236" y="63221"/>
                    <a:pt x="2329" y="63221"/>
                    <a:pt x="2329" y="63099"/>
                  </a:cubicBezTo>
                  <a:cubicBezTo>
                    <a:pt x="2352" y="63076"/>
                    <a:pt x="2382" y="63076"/>
                    <a:pt x="2382" y="63053"/>
                  </a:cubicBezTo>
                  <a:cubicBezTo>
                    <a:pt x="2405" y="63000"/>
                    <a:pt x="2405" y="62977"/>
                    <a:pt x="2405" y="62930"/>
                  </a:cubicBezTo>
                  <a:cubicBezTo>
                    <a:pt x="2475" y="62808"/>
                    <a:pt x="2475" y="62663"/>
                    <a:pt x="2405" y="62540"/>
                  </a:cubicBezTo>
                  <a:cubicBezTo>
                    <a:pt x="2382" y="62447"/>
                    <a:pt x="2352" y="62372"/>
                    <a:pt x="2352" y="62302"/>
                  </a:cubicBezTo>
                  <a:cubicBezTo>
                    <a:pt x="2236" y="61597"/>
                    <a:pt x="2114" y="60893"/>
                    <a:pt x="1992" y="60212"/>
                  </a:cubicBezTo>
                  <a:cubicBezTo>
                    <a:pt x="1893" y="59560"/>
                    <a:pt x="1770" y="58925"/>
                    <a:pt x="1724" y="58273"/>
                  </a:cubicBezTo>
                  <a:cubicBezTo>
                    <a:pt x="1677" y="57959"/>
                    <a:pt x="1724" y="57645"/>
                    <a:pt x="1578" y="57354"/>
                  </a:cubicBezTo>
                  <a:cubicBezTo>
                    <a:pt x="1602" y="57231"/>
                    <a:pt x="1602" y="57132"/>
                    <a:pt x="1578" y="57034"/>
                  </a:cubicBezTo>
                  <a:lnTo>
                    <a:pt x="1578" y="56841"/>
                  </a:lnTo>
                  <a:lnTo>
                    <a:pt x="1700" y="56841"/>
                  </a:lnTo>
                  <a:cubicBezTo>
                    <a:pt x="2015" y="56772"/>
                    <a:pt x="2306" y="56649"/>
                    <a:pt x="2597" y="56527"/>
                  </a:cubicBezTo>
                  <a:cubicBezTo>
                    <a:pt x="2865" y="56451"/>
                    <a:pt x="3133" y="56358"/>
                    <a:pt x="3400" y="56213"/>
                  </a:cubicBezTo>
                  <a:cubicBezTo>
                    <a:pt x="4710" y="55724"/>
                    <a:pt x="5921" y="55095"/>
                    <a:pt x="7085" y="54321"/>
                  </a:cubicBezTo>
                  <a:cubicBezTo>
                    <a:pt x="7621" y="53977"/>
                    <a:pt x="8150" y="53616"/>
                    <a:pt x="8587" y="53157"/>
                  </a:cubicBezTo>
                  <a:cubicBezTo>
                    <a:pt x="8756" y="52912"/>
                    <a:pt x="9076" y="52790"/>
                    <a:pt x="9222" y="52522"/>
                  </a:cubicBezTo>
                  <a:cubicBezTo>
                    <a:pt x="9390" y="52353"/>
                    <a:pt x="9559" y="52184"/>
                    <a:pt x="9681" y="51969"/>
                  </a:cubicBezTo>
                  <a:cubicBezTo>
                    <a:pt x="9920" y="51678"/>
                    <a:pt x="10141" y="51334"/>
                    <a:pt x="10287" y="50950"/>
                  </a:cubicBezTo>
                  <a:cubicBezTo>
                    <a:pt x="10456" y="50659"/>
                    <a:pt x="10555" y="50368"/>
                    <a:pt x="10601" y="50025"/>
                  </a:cubicBezTo>
                  <a:cubicBezTo>
                    <a:pt x="10677" y="49809"/>
                    <a:pt x="10723" y="49565"/>
                    <a:pt x="10723" y="49320"/>
                  </a:cubicBezTo>
                  <a:lnTo>
                    <a:pt x="10723" y="48913"/>
                  </a:lnTo>
                  <a:cubicBezTo>
                    <a:pt x="10793" y="48814"/>
                    <a:pt x="10770" y="48692"/>
                    <a:pt x="10770" y="48593"/>
                  </a:cubicBezTo>
                  <a:cubicBezTo>
                    <a:pt x="10793" y="48447"/>
                    <a:pt x="10869" y="48302"/>
                    <a:pt x="10700" y="48208"/>
                  </a:cubicBezTo>
                  <a:cubicBezTo>
                    <a:pt x="10287" y="47917"/>
                    <a:pt x="9874" y="47650"/>
                    <a:pt x="9437" y="47382"/>
                  </a:cubicBezTo>
                  <a:cubicBezTo>
                    <a:pt x="9291" y="47236"/>
                    <a:pt x="9123" y="47114"/>
                    <a:pt x="8931" y="46992"/>
                  </a:cubicBezTo>
                  <a:cubicBezTo>
                    <a:pt x="8808" y="46875"/>
                    <a:pt x="8686" y="46776"/>
                    <a:pt x="8541" y="46701"/>
                  </a:cubicBezTo>
                  <a:cubicBezTo>
                    <a:pt x="7982" y="46218"/>
                    <a:pt x="7400" y="45734"/>
                    <a:pt x="6841" y="45245"/>
                  </a:cubicBezTo>
                  <a:cubicBezTo>
                    <a:pt x="6817" y="45222"/>
                    <a:pt x="6817" y="45222"/>
                    <a:pt x="6794" y="45199"/>
                  </a:cubicBezTo>
                  <a:cubicBezTo>
                    <a:pt x="6794" y="45176"/>
                    <a:pt x="6771" y="45152"/>
                    <a:pt x="6771" y="45152"/>
                  </a:cubicBezTo>
                  <a:cubicBezTo>
                    <a:pt x="6794" y="45129"/>
                    <a:pt x="6817" y="45100"/>
                    <a:pt x="6841" y="45077"/>
                  </a:cubicBezTo>
                  <a:cubicBezTo>
                    <a:pt x="6893" y="45077"/>
                    <a:pt x="6940" y="45100"/>
                    <a:pt x="6963" y="45129"/>
                  </a:cubicBezTo>
                  <a:cubicBezTo>
                    <a:pt x="7691" y="45612"/>
                    <a:pt x="8465" y="46002"/>
                    <a:pt x="9291" y="46317"/>
                  </a:cubicBezTo>
                  <a:cubicBezTo>
                    <a:pt x="9437" y="46386"/>
                    <a:pt x="9606" y="46462"/>
                    <a:pt x="9775" y="46509"/>
                  </a:cubicBezTo>
                  <a:cubicBezTo>
                    <a:pt x="10211" y="46701"/>
                    <a:pt x="10677" y="46823"/>
                    <a:pt x="11160" y="46922"/>
                  </a:cubicBezTo>
                  <a:cubicBezTo>
                    <a:pt x="11184" y="46926"/>
                    <a:pt x="11206" y="46928"/>
                    <a:pt x="11227" y="46928"/>
                  </a:cubicBezTo>
                  <a:cubicBezTo>
                    <a:pt x="11329" y="46928"/>
                    <a:pt x="11388" y="46878"/>
                    <a:pt x="11451" y="46776"/>
                  </a:cubicBezTo>
                  <a:cubicBezTo>
                    <a:pt x="11620" y="46532"/>
                    <a:pt x="11789" y="46241"/>
                    <a:pt x="12033" y="46072"/>
                  </a:cubicBezTo>
                  <a:cubicBezTo>
                    <a:pt x="12470" y="45758"/>
                    <a:pt x="12906" y="45443"/>
                    <a:pt x="13390" y="45222"/>
                  </a:cubicBezTo>
                  <a:cubicBezTo>
                    <a:pt x="13995" y="44931"/>
                    <a:pt x="14653" y="44716"/>
                    <a:pt x="15282" y="44448"/>
                  </a:cubicBezTo>
                  <a:cubicBezTo>
                    <a:pt x="15939" y="44157"/>
                    <a:pt x="16615" y="43912"/>
                    <a:pt x="17173" y="43453"/>
                  </a:cubicBezTo>
                  <a:cubicBezTo>
                    <a:pt x="17465" y="43284"/>
                    <a:pt x="17709" y="43092"/>
                    <a:pt x="17924" y="42824"/>
                  </a:cubicBezTo>
                  <a:cubicBezTo>
                    <a:pt x="18070" y="42702"/>
                    <a:pt x="18192" y="42556"/>
                    <a:pt x="18291" y="42387"/>
                  </a:cubicBezTo>
                  <a:cubicBezTo>
                    <a:pt x="18361" y="42265"/>
                    <a:pt x="18460" y="42119"/>
                    <a:pt x="18536" y="41997"/>
                  </a:cubicBezTo>
                  <a:cubicBezTo>
                    <a:pt x="18629" y="41875"/>
                    <a:pt x="18704" y="41729"/>
                    <a:pt x="18751" y="41584"/>
                  </a:cubicBezTo>
                  <a:cubicBezTo>
                    <a:pt x="18850" y="41415"/>
                    <a:pt x="18920" y="41246"/>
                    <a:pt x="18920" y="41077"/>
                  </a:cubicBezTo>
                  <a:cubicBezTo>
                    <a:pt x="18897" y="40978"/>
                    <a:pt x="19019" y="40909"/>
                    <a:pt x="18972" y="40810"/>
                  </a:cubicBezTo>
                  <a:cubicBezTo>
                    <a:pt x="19042" y="40711"/>
                    <a:pt x="19118" y="40588"/>
                    <a:pt x="19089" y="40443"/>
                  </a:cubicBezTo>
                  <a:cubicBezTo>
                    <a:pt x="19164" y="40251"/>
                    <a:pt x="19188" y="40059"/>
                    <a:pt x="19164" y="39890"/>
                  </a:cubicBezTo>
                  <a:cubicBezTo>
                    <a:pt x="19234" y="39692"/>
                    <a:pt x="19234" y="39500"/>
                    <a:pt x="19211" y="39308"/>
                  </a:cubicBezTo>
                  <a:lnTo>
                    <a:pt x="19211" y="38819"/>
                  </a:lnTo>
                  <a:lnTo>
                    <a:pt x="19211" y="38551"/>
                  </a:lnTo>
                  <a:cubicBezTo>
                    <a:pt x="19211" y="38359"/>
                    <a:pt x="19234" y="38167"/>
                    <a:pt x="19164" y="37969"/>
                  </a:cubicBezTo>
                  <a:lnTo>
                    <a:pt x="19164" y="37678"/>
                  </a:lnTo>
                  <a:cubicBezTo>
                    <a:pt x="19188" y="37509"/>
                    <a:pt x="19118" y="37340"/>
                    <a:pt x="19089" y="37171"/>
                  </a:cubicBezTo>
                  <a:cubicBezTo>
                    <a:pt x="19089" y="37003"/>
                    <a:pt x="19065" y="36834"/>
                    <a:pt x="18972" y="36688"/>
                  </a:cubicBezTo>
                  <a:cubicBezTo>
                    <a:pt x="18996" y="36613"/>
                    <a:pt x="19019" y="36566"/>
                    <a:pt x="18996" y="36490"/>
                  </a:cubicBezTo>
                  <a:cubicBezTo>
                    <a:pt x="18996" y="36345"/>
                    <a:pt x="18972" y="36199"/>
                    <a:pt x="18920" y="36054"/>
                  </a:cubicBezTo>
                  <a:cubicBezTo>
                    <a:pt x="18920" y="36030"/>
                    <a:pt x="18920" y="36007"/>
                    <a:pt x="18897" y="35984"/>
                  </a:cubicBezTo>
                  <a:cubicBezTo>
                    <a:pt x="18897" y="35786"/>
                    <a:pt x="18873" y="35571"/>
                    <a:pt x="18798" y="35378"/>
                  </a:cubicBezTo>
                  <a:cubicBezTo>
                    <a:pt x="18774" y="35233"/>
                    <a:pt x="18751" y="35087"/>
                    <a:pt x="18728" y="34942"/>
                  </a:cubicBezTo>
                  <a:cubicBezTo>
                    <a:pt x="18681" y="34622"/>
                    <a:pt x="18652" y="34331"/>
                    <a:pt x="18559" y="34040"/>
                  </a:cubicBezTo>
                  <a:cubicBezTo>
                    <a:pt x="18536" y="33923"/>
                    <a:pt x="18559" y="33778"/>
                    <a:pt x="18483" y="33679"/>
                  </a:cubicBezTo>
                  <a:cubicBezTo>
                    <a:pt x="18483" y="33556"/>
                    <a:pt x="18483" y="33434"/>
                    <a:pt x="18413" y="33341"/>
                  </a:cubicBezTo>
                  <a:cubicBezTo>
                    <a:pt x="18437" y="33341"/>
                    <a:pt x="18437" y="33312"/>
                    <a:pt x="18413" y="33289"/>
                  </a:cubicBezTo>
                  <a:cubicBezTo>
                    <a:pt x="18437" y="33242"/>
                    <a:pt x="18460" y="33166"/>
                    <a:pt x="18460" y="33120"/>
                  </a:cubicBezTo>
                  <a:cubicBezTo>
                    <a:pt x="18774" y="32759"/>
                    <a:pt x="19141" y="32468"/>
                    <a:pt x="19502" y="32177"/>
                  </a:cubicBezTo>
                  <a:cubicBezTo>
                    <a:pt x="20643" y="31228"/>
                    <a:pt x="21592" y="30110"/>
                    <a:pt x="22366" y="28853"/>
                  </a:cubicBezTo>
                  <a:cubicBezTo>
                    <a:pt x="22803" y="28247"/>
                    <a:pt x="23193" y="27590"/>
                    <a:pt x="23530" y="26909"/>
                  </a:cubicBezTo>
                  <a:cubicBezTo>
                    <a:pt x="23676" y="26670"/>
                    <a:pt x="23798" y="26425"/>
                    <a:pt x="23868" y="26158"/>
                  </a:cubicBezTo>
                  <a:cubicBezTo>
                    <a:pt x="23967" y="25965"/>
                    <a:pt x="24037" y="25744"/>
                    <a:pt x="24089" y="25529"/>
                  </a:cubicBezTo>
                  <a:cubicBezTo>
                    <a:pt x="24159" y="25383"/>
                    <a:pt x="24211" y="25215"/>
                    <a:pt x="24258" y="25046"/>
                  </a:cubicBezTo>
                  <a:cubicBezTo>
                    <a:pt x="24357" y="24778"/>
                    <a:pt x="24427" y="24510"/>
                    <a:pt x="24473" y="24219"/>
                  </a:cubicBezTo>
                  <a:cubicBezTo>
                    <a:pt x="24572" y="23806"/>
                    <a:pt x="24695" y="23392"/>
                    <a:pt x="24718" y="22979"/>
                  </a:cubicBezTo>
                  <a:cubicBezTo>
                    <a:pt x="24817" y="22595"/>
                    <a:pt x="24863" y="22228"/>
                    <a:pt x="24863" y="21844"/>
                  </a:cubicBezTo>
                  <a:cubicBezTo>
                    <a:pt x="24939" y="21501"/>
                    <a:pt x="24986" y="21140"/>
                    <a:pt x="24986" y="20773"/>
                  </a:cubicBezTo>
                  <a:lnTo>
                    <a:pt x="24986" y="20581"/>
                  </a:lnTo>
                  <a:cubicBezTo>
                    <a:pt x="25009" y="20389"/>
                    <a:pt x="25230" y="20336"/>
                    <a:pt x="25300" y="20144"/>
                  </a:cubicBezTo>
                  <a:cubicBezTo>
                    <a:pt x="25446" y="19975"/>
                    <a:pt x="25591" y="19807"/>
                    <a:pt x="25690" y="19585"/>
                  </a:cubicBezTo>
                  <a:cubicBezTo>
                    <a:pt x="25836" y="19417"/>
                    <a:pt x="25958" y="19224"/>
                    <a:pt x="26051" y="19027"/>
                  </a:cubicBezTo>
                  <a:cubicBezTo>
                    <a:pt x="26173" y="18858"/>
                    <a:pt x="26295" y="18666"/>
                    <a:pt x="26342" y="18468"/>
                  </a:cubicBezTo>
                  <a:cubicBezTo>
                    <a:pt x="26441" y="18130"/>
                    <a:pt x="26732" y="17915"/>
                    <a:pt x="26779" y="17571"/>
                  </a:cubicBezTo>
                  <a:cubicBezTo>
                    <a:pt x="27046" y="17065"/>
                    <a:pt x="27215" y="16529"/>
                    <a:pt x="27361" y="15947"/>
                  </a:cubicBezTo>
                  <a:cubicBezTo>
                    <a:pt x="27530" y="15755"/>
                    <a:pt x="27436" y="15487"/>
                    <a:pt x="27559" y="15266"/>
                  </a:cubicBezTo>
                  <a:cubicBezTo>
                    <a:pt x="27751" y="14713"/>
                    <a:pt x="27751" y="14713"/>
                    <a:pt x="27314" y="14713"/>
                  </a:cubicBezTo>
                  <a:cubicBezTo>
                    <a:pt x="27122" y="14637"/>
                    <a:pt x="26947" y="14591"/>
                    <a:pt x="26755" y="14567"/>
                  </a:cubicBezTo>
                  <a:cubicBezTo>
                    <a:pt x="26685" y="14515"/>
                    <a:pt x="26587" y="14515"/>
                    <a:pt x="26511" y="14515"/>
                  </a:cubicBezTo>
                  <a:cubicBezTo>
                    <a:pt x="26342" y="14445"/>
                    <a:pt x="26173" y="14393"/>
                    <a:pt x="26004" y="14323"/>
                  </a:cubicBezTo>
                  <a:cubicBezTo>
                    <a:pt x="25859" y="14224"/>
                    <a:pt x="25713" y="14177"/>
                    <a:pt x="25568" y="14131"/>
                  </a:cubicBezTo>
                  <a:cubicBezTo>
                    <a:pt x="25469" y="14102"/>
                    <a:pt x="25399" y="14055"/>
                    <a:pt x="25300" y="14009"/>
                  </a:cubicBezTo>
                  <a:cubicBezTo>
                    <a:pt x="25201" y="13933"/>
                    <a:pt x="25085" y="13863"/>
                    <a:pt x="24939" y="13811"/>
                  </a:cubicBezTo>
                  <a:cubicBezTo>
                    <a:pt x="24840" y="13741"/>
                    <a:pt x="24718" y="13665"/>
                    <a:pt x="24695" y="13520"/>
                  </a:cubicBezTo>
                  <a:cubicBezTo>
                    <a:pt x="24648" y="13159"/>
                    <a:pt x="24596" y="12821"/>
                    <a:pt x="24572" y="12454"/>
                  </a:cubicBezTo>
                  <a:lnTo>
                    <a:pt x="24572" y="12454"/>
                  </a:lnTo>
                  <a:cubicBezTo>
                    <a:pt x="25230" y="12600"/>
                    <a:pt x="25905" y="12745"/>
                    <a:pt x="26610" y="12745"/>
                  </a:cubicBezTo>
                  <a:cubicBezTo>
                    <a:pt x="26805" y="12769"/>
                    <a:pt x="27006" y="12775"/>
                    <a:pt x="27206" y="12775"/>
                  </a:cubicBezTo>
                  <a:cubicBezTo>
                    <a:pt x="27406" y="12775"/>
                    <a:pt x="27605" y="12769"/>
                    <a:pt x="27797" y="12769"/>
                  </a:cubicBezTo>
                  <a:cubicBezTo>
                    <a:pt x="27943" y="12769"/>
                    <a:pt x="27995" y="12722"/>
                    <a:pt x="27995" y="12577"/>
                  </a:cubicBezTo>
                  <a:cubicBezTo>
                    <a:pt x="28042" y="12117"/>
                    <a:pt x="28065" y="11657"/>
                    <a:pt x="28042" y="11191"/>
                  </a:cubicBezTo>
                  <a:cubicBezTo>
                    <a:pt x="28042" y="10661"/>
                    <a:pt x="28088" y="10149"/>
                    <a:pt x="27995" y="9619"/>
                  </a:cubicBezTo>
                  <a:cubicBezTo>
                    <a:pt x="27995" y="9375"/>
                    <a:pt x="28019" y="9107"/>
                    <a:pt x="27943" y="8863"/>
                  </a:cubicBezTo>
                  <a:cubicBezTo>
                    <a:pt x="27920" y="8647"/>
                    <a:pt x="27943" y="8455"/>
                    <a:pt x="27873" y="8234"/>
                  </a:cubicBezTo>
                  <a:cubicBezTo>
                    <a:pt x="27873" y="8164"/>
                    <a:pt x="27896" y="8065"/>
                    <a:pt x="27797" y="7989"/>
                  </a:cubicBezTo>
                  <a:cubicBezTo>
                    <a:pt x="27821" y="7751"/>
                    <a:pt x="27821" y="7506"/>
                    <a:pt x="27728" y="7262"/>
                  </a:cubicBezTo>
                  <a:cubicBezTo>
                    <a:pt x="27675" y="6732"/>
                    <a:pt x="27582" y="6196"/>
                    <a:pt x="27436" y="5690"/>
                  </a:cubicBezTo>
                  <a:cubicBezTo>
                    <a:pt x="27460" y="5469"/>
                    <a:pt x="27337" y="5323"/>
                    <a:pt x="27314" y="5131"/>
                  </a:cubicBezTo>
                  <a:cubicBezTo>
                    <a:pt x="27314" y="4986"/>
                    <a:pt x="27291" y="4863"/>
                    <a:pt x="27215" y="4741"/>
                  </a:cubicBezTo>
                  <a:cubicBezTo>
                    <a:pt x="27215" y="4596"/>
                    <a:pt x="27169" y="4450"/>
                    <a:pt x="27122" y="4305"/>
                  </a:cubicBezTo>
                  <a:cubicBezTo>
                    <a:pt x="27070" y="3990"/>
                    <a:pt x="26947" y="3676"/>
                    <a:pt x="26854" y="3385"/>
                  </a:cubicBezTo>
                  <a:cubicBezTo>
                    <a:pt x="26854" y="3309"/>
                    <a:pt x="26854" y="3286"/>
                    <a:pt x="26802" y="3239"/>
                  </a:cubicBezTo>
                  <a:cubicBezTo>
                    <a:pt x="26732" y="2925"/>
                    <a:pt x="26633" y="2605"/>
                    <a:pt x="26511" y="2290"/>
                  </a:cubicBezTo>
                  <a:cubicBezTo>
                    <a:pt x="26394" y="1976"/>
                    <a:pt x="26272" y="1638"/>
                    <a:pt x="26173" y="1295"/>
                  </a:cubicBezTo>
                  <a:cubicBezTo>
                    <a:pt x="26540" y="981"/>
                    <a:pt x="26924" y="666"/>
                    <a:pt x="27291" y="352"/>
                  </a:cubicBezTo>
                  <a:cubicBezTo>
                    <a:pt x="27384" y="253"/>
                    <a:pt x="27629" y="253"/>
                    <a:pt x="27483" y="38"/>
                  </a:cubicBezTo>
                  <a:cubicBezTo>
                    <a:pt x="27450" y="11"/>
                    <a:pt x="27420" y="0"/>
                    <a:pt x="27390"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6"/>
            <p:cNvSpPr/>
            <p:nvPr/>
          </p:nvSpPr>
          <p:spPr>
            <a:xfrm rot="-4565984" flipH="1">
              <a:off x="7298787" y="3938868"/>
              <a:ext cx="1021893" cy="1929992"/>
            </a:xfrm>
            <a:custGeom>
              <a:avLst/>
              <a:gdLst/>
              <a:ahLst/>
              <a:cxnLst/>
              <a:rect l="l" t="t" r="r" b="b"/>
              <a:pathLst>
                <a:path w="42252" h="79799" extrusionOk="0">
                  <a:moveTo>
                    <a:pt x="28449" y="4006"/>
                  </a:moveTo>
                  <a:cubicBezTo>
                    <a:pt x="28449" y="4006"/>
                    <a:pt x="28449" y="4029"/>
                    <a:pt x="28472" y="4029"/>
                  </a:cubicBezTo>
                  <a:lnTo>
                    <a:pt x="28449" y="4029"/>
                  </a:lnTo>
                  <a:lnTo>
                    <a:pt x="28449" y="4006"/>
                  </a:lnTo>
                  <a:close/>
                  <a:moveTo>
                    <a:pt x="31528" y="11667"/>
                  </a:moveTo>
                  <a:cubicBezTo>
                    <a:pt x="31557" y="11667"/>
                    <a:pt x="31557" y="11690"/>
                    <a:pt x="31557" y="11690"/>
                  </a:cubicBezTo>
                  <a:lnTo>
                    <a:pt x="31528" y="11667"/>
                  </a:lnTo>
                  <a:close/>
                  <a:moveTo>
                    <a:pt x="15037" y="14531"/>
                  </a:moveTo>
                  <a:cubicBezTo>
                    <a:pt x="15037" y="14554"/>
                    <a:pt x="15037" y="14577"/>
                    <a:pt x="15013" y="14600"/>
                  </a:cubicBezTo>
                  <a:cubicBezTo>
                    <a:pt x="15013" y="14577"/>
                    <a:pt x="15037" y="14554"/>
                    <a:pt x="15037" y="14531"/>
                  </a:cubicBezTo>
                  <a:close/>
                  <a:moveTo>
                    <a:pt x="24787" y="15596"/>
                  </a:moveTo>
                  <a:cubicBezTo>
                    <a:pt x="24764" y="15596"/>
                    <a:pt x="24764" y="15619"/>
                    <a:pt x="24764" y="15619"/>
                  </a:cubicBezTo>
                  <a:lnTo>
                    <a:pt x="24764" y="15596"/>
                  </a:lnTo>
                  <a:close/>
                  <a:moveTo>
                    <a:pt x="23140" y="16056"/>
                  </a:moveTo>
                  <a:cubicBezTo>
                    <a:pt x="23140" y="16085"/>
                    <a:pt x="23140" y="16085"/>
                    <a:pt x="23117" y="16085"/>
                  </a:cubicBezTo>
                  <a:cubicBezTo>
                    <a:pt x="23140" y="16085"/>
                    <a:pt x="23140" y="16056"/>
                    <a:pt x="23140" y="16056"/>
                  </a:cubicBezTo>
                  <a:close/>
                  <a:moveTo>
                    <a:pt x="26924" y="16446"/>
                  </a:moveTo>
                  <a:lnTo>
                    <a:pt x="26924" y="16690"/>
                  </a:lnTo>
                  <a:cubicBezTo>
                    <a:pt x="26900" y="16667"/>
                    <a:pt x="26900" y="16638"/>
                    <a:pt x="26900" y="16615"/>
                  </a:cubicBezTo>
                  <a:cubicBezTo>
                    <a:pt x="26924" y="16568"/>
                    <a:pt x="26924" y="16492"/>
                    <a:pt x="26924" y="16446"/>
                  </a:cubicBezTo>
                  <a:close/>
                  <a:moveTo>
                    <a:pt x="40115" y="23845"/>
                  </a:moveTo>
                  <a:lnTo>
                    <a:pt x="40167" y="23891"/>
                  </a:lnTo>
                  <a:cubicBezTo>
                    <a:pt x="40144" y="23891"/>
                    <a:pt x="40115" y="23868"/>
                    <a:pt x="40115" y="23845"/>
                  </a:cubicBezTo>
                  <a:close/>
                  <a:moveTo>
                    <a:pt x="21952" y="25323"/>
                  </a:moveTo>
                  <a:lnTo>
                    <a:pt x="21952" y="25347"/>
                  </a:lnTo>
                  <a:lnTo>
                    <a:pt x="21923" y="25347"/>
                  </a:lnTo>
                  <a:lnTo>
                    <a:pt x="21952" y="25323"/>
                  </a:lnTo>
                  <a:close/>
                  <a:moveTo>
                    <a:pt x="11881" y="30271"/>
                  </a:moveTo>
                  <a:lnTo>
                    <a:pt x="11881" y="30347"/>
                  </a:lnTo>
                  <a:lnTo>
                    <a:pt x="11835" y="30347"/>
                  </a:lnTo>
                  <a:cubicBezTo>
                    <a:pt x="11858" y="30347"/>
                    <a:pt x="11858" y="30318"/>
                    <a:pt x="11881" y="30271"/>
                  </a:cubicBezTo>
                  <a:close/>
                  <a:moveTo>
                    <a:pt x="27191" y="31267"/>
                  </a:moveTo>
                  <a:lnTo>
                    <a:pt x="27215" y="31290"/>
                  </a:lnTo>
                  <a:cubicBezTo>
                    <a:pt x="27191" y="31290"/>
                    <a:pt x="27191" y="31313"/>
                    <a:pt x="27191" y="31313"/>
                  </a:cubicBezTo>
                  <a:lnTo>
                    <a:pt x="27191" y="31267"/>
                  </a:lnTo>
                  <a:close/>
                  <a:moveTo>
                    <a:pt x="24688" y="34393"/>
                  </a:moveTo>
                  <a:lnTo>
                    <a:pt x="24688" y="34422"/>
                  </a:lnTo>
                  <a:cubicBezTo>
                    <a:pt x="24688" y="34422"/>
                    <a:pt x="24665" y="34422"/>
                    <a:pt x="24665" y="34445"/>
                  </a:cubicBezTo>
                  <a:cubicBezTo>
                    <a:pt x="24665" y="34422"/>
                    <a:pt x="24665" y="34422"/>
                    <a:pt x="24688" y="34393"/>
                  </a:cubicBezTo>
                  <a:close/>
                  <a:moveTo>
                    <a:pt x="29229" y="27291"/>
                  </a:moveTo>
                  <a:cubicBezTo>
                    <a:pt x="29229" y="27314"/>
                    <a:pt x="29252" y="27314"/>
                    <a:pt x="29252" y="27337"/>
                  </a:cubicBezTo>
                  <a:lnTo>
                    <a:pt x="29252" y="27361"/>
                  </a:lnTo>
                  <a:cubicBezTo>
                    <a:pt x="27942" y="28985"/>
                    <a:pt x="26633" y="30638"/>
                    <a:pt x="25393" y="32332"/>
                  </a:cubicBezTo>
                  <a:cubicBezTo>
                    <a:pt x="25300" y="32454"/>
                    <a:pt x="25154" y="32577"/>
                    <a:pt x="25224" y="32769"/>
                  </a:cubicBezTo>
                  <a:lnTo>
                    <a:pt x="25201" y="32769"/>
                  </a:lnTo>
                  <a:cubicBezTo>
                    <a:pt x="24764" y="33327"/>
                    <a:pt x="24351" y="33886"/>
                    <a:pt x="23961" y="34492"/>
                  </a:cubicBezTo>
                  <a:cubicBezTo>
                    <a:pt x="23990" y="34492"/>
                    <a:pt x="23990" y="34515"/>
                    <a:pt x="23990" y="34515"/>
                  </a:cubicBezTo>
                  <a:lnTo>
                    <a:pt x="23961" y="34492"/>
                  </a:lnTo>
                  <a:cubicBezTo>
                    <a:pt x="23600" y="34952"/>
                    <a:pt x="23233" y="35441"/>
                    <a:pt x="22942" y="35970"/>
                  </a:cubicBezTo>
                  <a:cubicBezTo>
                    <a:pt x="22796" y="36093"/>
                    <a:pt x="22727" y="36314"/>
                    <a:pt x="22604" y="36459"/>
                  </a:cubicBezTo>
                  <a:cubicBezTo>
                    <a:pt x="22651" y="36093"/>
                    <a:pt x="22796" y="35755"/>
                    <a:pt x="22773" y="35388"/>
                  </a:cubicBezTo>
                  <a:lnTo>
                    <a:pt x="22773" y="35342"/>
                  </a:lnTo>
                  <a:cubicBezTo>
                    <a:pt x="22942" y="35051"/>
                    <a:pt x="22971" y="34713"/>
                    <a:pt x="23064" y="34393"/>
                  </a:cubicBezTo>
                  <a:cubicBezTo>
                    <a:pt x="23087" y="34276"/>
                    <a:pt x="23140" y="34154"/>
                    <a:pt x="23041" y="34032"/>
                  </a:cubicBezTo>
                  <a:lnTo>
                    <a:pt x="23018" y="34032"/>
                  </a:lnTo>
                  <a:cubicBezTo>
                    <a:pt x="23355" y="33549"/>
                    <a:pt x="23408" y="32967"/>
                    <a:pt x="23501" y="32431"/>
                  </a:cubicBezTo>
                  <a:lnTo>
                    <a:pt x="23501" y="32408"/>
                  </a:lnTo>
                  <a:cubicBezTo>
                    <a:pt x="23699" y="32239"/>
                    <a:pt x="23937" y="32093"/>
                    <a:pt x="24083" y="31849"/>
                  </a:cubicBezTo>
                  <a:lnTo>
                    <a:pt x="24083" y="31802"/>
                  </a:lnTo>
                  <a:cubicBezTo>
                    <a:pt x="24618" y="31459"/>
                    <a:pt x="25055" y="31046"/>
                    <a:pt x="25468" y="30609"/>
                  </a:cubicBezTo>
                  <a:cubicBezTo>
                    <a:pt x="25736" y="30539"/>
                    <a:pt x="25882" y="30347"/>
                    <a:pt x="26074" y="30172"/>
                  </a:cubicBezTo>
                  <a:cubicBezTo>
                    <a:pt x="27116" y="29229"/>
                    <a:pt x="28158" y="28257"/>
                    <a:pt x="29229" y="27291"/>
                  </a:cubicBezTo>
                  <a:close/>
                  <a:moveTo>
                    <a:pt x="11375" y="38904"/>
                  </a:moveTo>
                  <a:lnTo>
                    <a:pt x="11398" y="38933"/>
                  </a:lnTo>
                  <a:lnTo>
                    <a:pt x="11398" y="38980"/>
                  </a:lnTo>
                  <a:cubicBezTo>
                    <a:pt x="11398" y="38957"/>
                    <a:pt x="11375" y="38933"/>
                    <a:pt x="11375" y="38904"/>
                  </a:cubicBezTo>
                  <a:close/>
                  <a:moveTo>
                    <a:pt x="17365" y="40627"/>
                  </a:moveTo>
                  <a:cubicBezTo>
                    <a:pt x="17342" y="40627"/>
                    <a:pt x="17342" y="40651"/>
                    <a:pt x="17342" y="40651"/>
                  </a:cubicBezTo>
                  <a:lnTo>
                    <a:pt x="17342" y="40627"/>
                  </a:lnTo>
                  <a:close/>
                  <a:moveTo>
                    <a:pt x="37548" y="41623"/>
                  </a:moveTo>
                  <a:lnTo>
                    <a:pt x="37524" y="41646"/>
                  </a:lnTo>
                  <a:cubicBezTo>
                    <a:pt x="37524" y="41623"/>
                    <a:pt x="37524" y="41623"/>
                    <a:pt x="37548" y="41623"/>
                  </a:cubicBezTo>
                  <a:close/>
                  <a:moveTo>
                    <a:pt x="32891" y="43101"/>
                  </a:moveTo>
                  <a:lnTo>
                    <a:pt x="32891" y="43125"/>
                  </a:lnTo>
                  <a:lnTo>
                    <a:pt x="32867" y="43125"/>
                  </a:lnTo>
                  <a:cubicBezTo>
                    <a:pt x="32867" y="43101"/>
                    <a:pt x="32891" y="43101"/>
                    <a:pt x="32891" y="43101"/>
                  </a:cubicBezTo>
                  <a:close/>
                  <a:moveTo>
                    <a:pt x="22191" y="50401"/>
                  </a:moveTo>
                  <a:lnTo>
                    <a:pt x="22191" y="50430"/>
                  </a:lnTo>
                  <a:lnTo>
                    <a:pt x="22168" y="50430"/>
                  </a:lnTo>
                  <a:lnTo>
                    <a:pt x="22191" y="50401"/>
                  </a:lnTo>
                  <a:close/>
                  <a:moveTo>
                    <a:pt x="14356" y="53457"/>
                  </a:moveTo>
                  <a:cubicBezTo>
                    <a:pt x="14356" y="53486"/>
                    <a:pt x="14356" y="53486"/>
                    <a:pt x="14332" y="53510"/>
                  </a:cubicBezTo>
                  <a:lnTo>
                    <a:pt x="14332" y="53457"/>
                  </a:lnTo>
                  <a:close/>
                  <a:moveTo>
                    <a:pt x="23332" y="50163"/>
                  </a:moveTo>
                  <a:lnTo>
                    <a:pt x="23355" y="50186"/>
                  </a:lnTo>
                  <a:cubicBezTo>
                    <a:pt x="22872" y="50913"/>
                    <a:pt x="22360" y="51641"/>
                    <a:pt x="21853" y="52369"/>
                  </a:cubicBezTo>
                  <a:cubicBezTo>
                    <a:pt x="21318" y="53166"/>
                    <a:pt x="20712" y="53970"/>
                    <a:pt x="20229" y="54820"/>
                  </a:cubicBezTo>
                  <a:cubicBezTo>
                    <a:pt x="20008" y="55058"/>
                    <a:pt x="19886" y="55378"/>
                    <a:pt x="19647" y="55617"/>
                  </a:cubicBezTo>
                  <a:cubicBezTo>
                    <a:pt x="19647" y="55547"/>
                    <a:pt x="19624" y="55472"/>
                    <a:pt x="19624" y="55378"/>
                  </a:cubicBezTo>
                  <a:cubicBezTo>
                    <a:pt x="19624" y="55303"/>
                    <a:pt x="19624" y="55233"/>
                    <a:pt x="19595" y="55180"/>
                  </a:cubicBezTo>
                  <a:lnTo>
                    <a:pt x="19595" y="55035"/>
                  </a:lnTo>
                  <a:cubicBezTo>
                    <a:pt x="19717" y="54965"/>
                    <a:pt x="19717" y="54843"/>
                    <a:pt x="19740" y="54697"/>
                  </a:cubicBezTo>
                  <a:cubicBezTo>
                    <a:pt x="19717" y="54575"/>
                    <a:pt x="19670" y="54430"/>
                    <a:pt x="19740" y="54307"/>
                  </a:cubicBezTo>
                  <a:cubicBezTo>
                    <a:pt x="19769" y="54237"/>
                    <a:pt x="19793" y="54162"/>
                    <a:pt x="19793" y="54092"/>
                  </a:cubicBezTo>
                  <a:cubicBezTo>
                    <a:pt x="19961" y="54039"/>
                    <a:pt x="20031" y="53923"/>
                    <a:pt x="20130" y="53801"/>
                  </a:cubicBezTo>
                  <a:cubicBezTo>
                    <a:pt x="21248" y="52613"/>
                    <a:pt x="22290" y="51397"/>
                    <a:pt x="23309" y="50163"/>
                  </a:cubicBezTo>
                  <a:close/>
                  <a:moveTo>
                    <a:pt x="29008" y="56199"/>
                  </a:moveTo>
                  <a:lnTo>
                    <a:pt x="29008" y="56222"/>
                  </a:lnTo>
                  <a:cubicBezTo>
                    <a:pt x="29008" y="56199"/>
                    <a:pt x="28984" y="56199"/>
                    <a:pt x="28984" y="56199"/>
                  </a:cubicBezTo>
                  <a:close/>
                  <a:moveTo>
                    <a:pt x="31266" y="56834"/>
                  </a:moveTo>
                  <a:cubicBezTo>
                    <a:pt x="31237" y="56857"/>
                    <a:pt x="31214" y="56880"/>
                    <a:pt x="31167" y="56904"/>
                  </a:cubicBezTo>
                  <a:cubicBezTo>
                    <a:pt x="31191" y="56880"/>
                    <a:pt x="31237" y="56834"/>
                    <a:pt x="31266" y="56834"/>
                  </a:cubicBezTo>
                  <a:close/>
                  <a:moveTo>
                    <a:pt x="29712" y="57561"/>
                  </a:moveTo>
                  <a:cubicBezTo>
                    <a:pt x="29735" y="57585"/>
                    <a:pt x="29759" y="57585"/>
                    <a:pt x="29782" y="57585"/>
                  </a:cubicBezTo>
                  <a:lnTo>
                    <a:pt x="29712" y="57654"/>
                  </a:lnTo>
                  <a:cubicBezTo>
                    <a:pt x="29712" y="57631"/>
                    <a:pt x="29712" y="57585"/>
                    <a:pt x="29689" y="57561"/>
                  </a:cubicBezTo>
                  <a:close/>
                  <a:moveTo>
                    <a:pt x="25515" y="58504"/>
                  </a:moveTo>
                  <a:cubicBezTo>
                    <a:pt x="25515" y="58528"/>
                    <a:pt x="25492" y="58551"/>
                    <a:pt x="25468" y="58551"/>
                  </a:cubicBezTo>
                  <a:lnTo>
                    <a:pt x="25515" y="58504"/>
                  </a:lnTo>
                  <a:close/>
                  <a:moveTo>
                    <a:pt x="25468" y="58551"/>
                  </a:moveTo>
                  <a:lnTo>
                    <a:pt x="25468" y="58551"/>
                  </a:lnTo>
                  <a:cubicBezTo>
                    <a:pt x="25445" y="58603"/>
                    <a:pt x="25416" y="58627"/>
                    <a:pt x="25369" y="58650"/>
                  </a:cubicBezTo>
                  <a:lnTo>
                    <a:pt x="25468" y="58551"/>
                  </a:lnTo>
                  <a:close/>
                  <a:moveTo>
                    <a:pt x="28327" y="59599"/>
                  </a:moveTo>
                  <a:lnTo>
                    <a:pt x="28327" y="59599"/>
                  </a:lnTo>
                  <a:cubicBezTo>
                    <a:pt x="28303" y="59622"/>
                    <a:pt x="28303" y="59622"/>
                    <a:pt x="28303" y="59645"/>
                  </a:cubicBezTo>
                  <a:cubicBezTo>
                    <a:pt x="28280" y="59645"/>
                    <a:pt x="28257" y="59669"/>
                    <a:pt x="28233" y="59669"/>
                  </a:cubicBezTo>
                  <a:cubicBezTo>
                    <a:pt x="28257" y="59645"/>
                    <a:pt x="28303" y="59622"/>
                    <a:pt x="28327" y="59599"/>
                  </a:cubicBezTo>
                  <a:close/>
                  <a:moveTo>
                    <a:pt x="21102" y="63452"/>
                  </a:moveTo>
                  <a:lnTo>
                    <a:pt x="21102" y="63452"/>
                  </a:lnTo>
                  <a:cubicBezTo>
                    <a:pt x="20957" y="63674"/>
                    <a:pt x="20736" y="63842"/>
                    <a:pt x="20567" y="64058"/>
                  </a:cubicBezTo>
                  <a:cubicBezTo>
                    <a:pt x="20130" y="64570"/>
                    <a:pt x="19595" y="65030"/>
                    <a:pt x="19210" y="65612"/>
                  </a:cubicBezTo>
                  <a:cubicBezTo>
                    <a:pt x="19210" y="65589"/>
                    <a:pt x="19187" y="65589"/>
                    <a:pt x="19187" y="65589"/>
                  </a:cubicBezTo>
                  <a:cubicBezTo>
                    <a:pt x="19088" y="65612"/>
                    <a:pt x="19013" y="65659"/>
                    <a:pt x="18966" y="65734"/>
                  </a:cubicBezTo>
                  <a:cubicBezTo>
                    <a:pt x="18989" y="65659"/>
                    <a:pt x="18989" y="65566"/>
                    <a:pt x="18919" y="65490"/>
                  </a:cubicBezTo>
                  <a:cubicBezTo>
                    <a:pt x="18896" y="65467"/>
                    <a:pt x="18896" y="65467"/>
                    <a:pt x="18896" y="65443"/>
                  </a:cubicBezTo>
                  <a:lnTo>
                    <a:pt x="18896" y="65443"/>
                  </a:lnTo>
                  <a:cubicBezTo>
                    <a:pt x="18912" y="65459"/>
                    <a:pt x="18939" y="65487"/>
                    <a:pt x="18955" y="65487"/>
                  </a:cubicBezTo>
                  <a:cubicBezTo>
                    <a:pt x="18961" y="65487"/>
                    <a:pt x="18966" y="65481"/>
                    <a:pt x="18966" y="65467"/>
                  </a:cubicBezTo>
                  <a:cubicBezTo>
                    <a:pt x="19065" y="65391"/>
                    <a:pt x="19065" y="65275"/>
                    <a:pt x="19042" y="65152"/>
                  </a:cubicBezTo>
                  <a:cubicBezTo>
                    <a:pt x="19088" y="65129"/>
                    <a:pt x="19135" y="65129"/>
                    <a:pt x="19187" y="65100"/>
                  </a:cubicBezTo>
                  <a:cubicBezTo>
                    <a:pt x="19740" y="64692"/>
                    <a:pt x="20252" y="64203"/>
                    <a:pt x="20759" y="63744"/>
                  </a:cubicBezTo>
                  <a:cubicBezTo>
                    <a:pt x="20835" y="63697"/>
                    <a:pt x="20881" y="63621"/>
                    <a:pt x="20881" y="63551"/>
                  </a:cubicBezTo>
                  <a:cubicBezTo>
                    <a:pt x="20957" y="63528"/>
                    <a:pt x="21027" y="63499"/>
                    <a:pt x="21102" y="63452"/>
                  </a:cubicBezTo>
                  <a:close/>
                  <a:moveTo>
                    <a:pt x="18314" y="66584"/>
                  </a:moveTo>
                  <a:cubicBezTo>
                    <a:pt x="18314" y="66584"/>
                    <a:pt x="18314" y="66608"/>
                    <a:pt x="18285" y="66608"/>
                  </a:cubicBezTo>
                  <a:lnTo>
                    <a:pt x="18285" y="66584"/>
                  </a:lnTo>
                  <a:close/>
                  <a:moveTo>
                    <a:pt x="20084" y="68767"/>
                  </a:moveTo>
                  <a:lnTo>
                    <a:pt x="20084" y="68814"/>
                  </a:lnTo>
                  <a:cubicBezTo>
                    <a:pt x="20084" y="68791"/>
                    <a:pt x="20060" y="68791"/>
                    <a:pt x="20060" y="68767"/>
                  </a:cubicBezTo>
                  <a:close/>
                  <a:moveTo>
                    <a:pt x="23018" y="65443"/>
                  </a:moveTo>
                  <a:cubicBezTo>
                    <a:pt x="23018" y="65490"/>
                    <a:pt x="23018" y="65513"/>
                    <a:pt x="23041" y="65536"/>
                  </a:cubicBezTo>
                  <a:cubicBezTo>
                    <a:pt x="21685" y="66776"/>
                    <a:pt x="20322" y="68011"/>
                    <a:pt x="19112" y="69373"/>
                  </a:cubicBezTo>
                  <a:cubicBezTo>
                    <a:pt x="19042" y="69419"/>
                    <a:pt x="18989" y="69495"/>
                    <a:pt x="18943" y="69541"/>
                  </a:cubicBezTo>
                  <a:lnTo>
                    <a:pt x="18867" y="69541"/>
                  </a:lnTo>
                  <a:cubicBezTo>
                    <a:pt x="18867" y="69541"/>
                    <a:pt x="18844" y="69541"/>
                    <a:pt x="18820" y="69518"/>
                  </a:cubicBezTo>
                  <a:cubicBezTo>
                    <a:pt x="18989" y="69349"/>
                    <a:pt x="18919" y="69128"/>
                    <a:pt x="18943" y="68913"/>
                  </a:cubicBezTo>
                  <a:lnTo>
                    <a:pt x="18943" y="68884"/>
                  </a:lnTo>
                  <a:cubicBezTo>
                    <a:pt x="19502" y="68593"/>
                    <a:pt x="19938" y="68133"/>
                    <a:pt x="20398" y="67696"/>
                  </a:cubicBezTo>
                  <a:lnTo>
                    <a:pt x="20398" y="67626"/>
                  </a:lnTo>
                  <a:cubicBezTo>
                    <a:pt x="20468" y="67603"/>
                    <a:pt x="20520" y="67574"/>
                    <a:pt x="20567" y="67551"/>
                  </a:cubicBezTo>
                  <a:cubicBezTo>
                    <a:pt x="21417" y="66875"/>
                    <a:pt x="22214" y="66171"/>
                    <a:pt x="23018" y="65443"/>
                  </a:cubicBezTo>
                  <a:close/>
                  <a:moveTo>
                    <a:pt x="37035" y="1"/>
                  </a:moveTo>
                  <a:lnTo>
                    <a:pt x="37035" y="1"/>
                  </a:lnTo>
                  <a:cubicBezTo>
                    <a:pt x="36866" y="76"/>
                    <a:pt x="36820" y="222"/>
                    <a:pt x="36744" y="338"/>
                  </a:cubicBezTo>
                  <a:cubicBezTo>
                    <a:pt x="36721" y="368"/>
                    <a:pt x="36698" y="391"/>
                    <a:pt x="36674" y="437"/>
                  </a:cubicBezTo>
                  <a:cubicBezTo>
                    <a:pt x="33542" y="4949"/>
                    <a:pt x="30876" y="9751"/>
                    <a:pt x="28594" y="14746"/>
                  </a:cubicBezTo>
                  <a:cubicBezTo>
                    <a:pt x="28571" y="14723"/>
                    <a:pt x="28548" y="14699"/>
                    <a:pt x="28525" y="14676"/>
                  </a:cubicBezTo>
                  <a:cubicBezTo>
                    <a:pt x="28763" y="11137"/>
                    <a:pt x="28717" y="7568"/>
                    <a:pt x="28525" y="4029"/>
                  </a:cubicBezTo>
                  <a:cubicBezTo>
                    <a:pt x="28525" y="3831"/>
                    <a:pt x="28548" y="3639"/>
                    <a:pt x="28449" y="3470"/>
                  </a:cubicBezTo>
                  <a:cubicBezTo>
                    <a:pt x="28449" y="3371"/>
                    <a:pt x="28501" y="3278"/>
                    <a:pt x="28379" y="3179"/>
                  </a:cubicBezTo>
                  <a:cubicBezTo>
                    <a:pt x="28379" y="3301"/>
                    <a:pt x="28379" y="3371"/>
                    <a:pt x="28356" y="3470"/>
                  </a:cubicBezTo>
                  <a:cubicBezTo>
                    <a:pt x="28280" y="3616"/>
                    <a:pt x="28280" y="3785"/>
                    <a:pt x="28303" y="3953"/>
                  </a:cubicBezTo>
                  <a:cubicBezTo>
                    <a:pt x="28280" y="4512"/>
                    <a:pt x="28181" y="5094"/>
                    <a:pt x="28233" y="5677"/>
                  </a:cubicBezTo>
                  <a:cubicBezTo>
                    <a:pt x="28210" y="5845"/>
                    <a:pt x="28210" y="6014"/>
                    <a:pt x="28210" y="6189"/>
                  </a:cubicBezTo>
                  <a:cubicBezTo>
                    <a:pt x="28181" y="6259"/>
                    <a:pt x="28181" y="6334"/>
                    <a:pt x="28181" y="6404"/>
                  </a:cubicBezTo>
                  <a:cubicBezTo>
                    <a:pt x="28111" y="6940"/>
                    <a:pt x="28135" y="7469"/>
                    <a:pt x="28135" y="8028"/>
                  </a:cubicBezTo>
                  <a:cubicBezTo>
                    <a:pt x="28012" y="10019"/>
                    <a:pt x="28036" y="12033"/>
                    <a:pt x="28158" y="14047"/>
                  </a:cubicBezTo>
                  <a:cubicBezTo>
                    <a:pt x="28135" y="14263"/>
                    <a:pt x="28111" y="14484"/>
                    <a:pt x="28210" y="14699"/>
                  </a:cubicBezTo>
                  <a:cubicBezTo>
                    <a:pt x="28210" y="14845"/>
                    <a:pt x="28210" y="14991"/>
                    <a:pt x="28233" y="15136"/>
                  </a:cubicBezTo>
                  <a:lnTo>
                    <a:pt x="28233" y="15619"/>
                  </a:lnTo>
                  <a:cubicBezTo>
                    <a:pt x="27890" y="16399"/>
                    <a:pt x="27529" y="17173"/>
                    <a:pt x="27191" y="17977"/>
                  </a:cubicBezTo>
                  <a:cubicBezTo>
                    <a:pt x="27116" y="17948"/>
                    <a:pt x="27139" y="17855"/>
                    <a:pt x="27093" y="17802"/>
                  </a:cubicBezTo>
                  <a:cubicBezTo>
                    <a:pt x="27139" y="17104"/>
                    <a:pt x="27162" y="16423"/>
                    <a:pt x="27191" y="15741"/>
                  </a:cubicBezTo>
                  <a:cubicBezTo>
                    <a:pt x="27308" y="13465"/>
                    <a:pt x="27215" y="11207"/>
                    <a:pt x="27191" y="8954"/>
                  </a:cubicBezTo>
                  <a:cubicBezTo>
                    <a:pt x="27162" y="8273"/>
                    <a:pt x="27093" y="7592"/>
                    <a:pt x="27046" y="6887"/>
                  </a:cubicBezTo>
                  <a:cubicBezTo>
                    <a:pt x="27046" y="6672"/>
                    <a:pt x="27046" y="6451"/>
                    <a:pt x="27017" y="6235"/>
                  </a:cubicBezTo>
                  <a:cubicBezTo>
                    <a:pt x="27046" y="6090"/>
                    <a:pt x="27069" y="5968"/>
                    <a:pt x="26900" y="5775"/>
                  </a:cubicBezTo>
                  <a:lnTo>
                    <a:pt x="26900" y="6305"/>
                  </a:lnTo>
                  <a:cubicBezTo>
                    <a:pt x="26900" y="6526"/>
                    <a:pt x="26871" y="6771"/>
                    <a:pt x="26871" y="6986"/>
                  </a:cubicBezTo>
                  <a:cubicBezTo>
                    <a:pt x="26848" y="7010"/>
                    <a:pt x="26848" y="7033"/>
                    <a:pt x="26871" y="7062"/>
                  </a:cubicBezTo>
                  <a:cubicBezTo>
                    <a:pt x="26801" y="7231"/>
                    <a:pt x="26801" y="7423"/>
                    <a:pt x="26825" y="7615"/>
                  </a:cubicBezTo>
                  <a:lnTo>
                    <a:pt x="26825" y="7714"/>
                  </a:lnTo>
                  <a:cubicBezTo>
                    <a:pt x="26801" y="7906"/>
                    <a:pt x="26801" y="8104"/>
                    <a:pt x="26801" y="8296"/>
                  </a:cubicBezTo>
                  <a:cubicBezTo>
                    <a:pt x="26702" y="8541"/>
                    <a:pt x="26726" y="8779"/>
                    <a:pt x="26755" y="9024"/>
                  </a:cubicBezTo>
                  <a:cubicBezTo>
                    <a:pt x="26726" y="9361"/>
                    <a:pt x="26726" y="9705"/>
                    <a:pt x="26726" y="10042"/>
                  </a:cubicBezTo>
                  <a:cubicBezTo>
                    <a:pt x="26679" y="10118"/>
                    <a:pt x="26679" y="10188"/>
                    <a:pt x="26679" y="10264"/>
                  </a:cubicBezTo>
                  <a:cubicBezTo>
                    <a:pt x="26633" y="10817"/>
                    <a:pt x="26656" y="11376"/>
                    <a:pt x="26656" y="11934"/>
                  </a:cubicBezTo>
                  <a:cubicBezTo>
                    <a:pt x="26580" y="13995"/>
                    <a:pt x="26580" y="16056"/>
                    <a:pt x="26755" y="18122"/>
                  </a:cubicBezTo>
                  <a:cubicBezTo>
                    <a:pt x="26726" y="18314"/>
                    <a:pt x="26702" y="18507"/>
                    <a:pt x="26801" y="18704"/>
                  </a:cubicBezTo>
                  <a:cubicBezTo>
                    <a:pt x="26679" y="19479"/>
                    <a:pt x="26243" y="20160"/>
                    <a:pt x="25975" y="20887"/>
                  </a:cubicBezTo>
                  <a:cubicBezTo>
                    <a:pt x="26074" y="18559"/>
                    <a:pt x="26074" y="16230"/>
                    <a:pt x="25998" y="13902"/>
                  </a:cubicBezTo>
                  <a:lnTo>
                    <a:pt x="25998" y="13343"/>
                  </a:lnTo>
                  <a:cubicBezTo>
                    <a:pt x="26027" y="13000"/>
                    <a:pt x="26050" y="12662"/>
                    <a:pt x="25952" y="12324"/>
                  </a:cubicBezTo>
                  <a:cubicBezTo>
                    <a:pt x="25952" y="12126"/>
                    <a:pt x="25928" y="11958"/>
                    <a:pt x="25928" y="11766"/>
                  </a:cubicBezTo>
                  <a:cubicBezTo>
                    <a:pt x="25928" y="11474"/>
                    <a:pt x="25975" y="11183"/>
                    <a:pt x="25882" y="10892"/>
                  </a:cubicBezTo>
                  <a:cubicBezTo>
                    <a:pt x="25853" y="10747"/>
                    <a:pt x="25853" y="10601"/>
                    <a:pt x="25853" y="10456"/>
                  </a:cubicBezTo>
                  <a:lnTo>
                    <a:pt x="25853" y="10310"/>
                  </a:lnTo>
                  <a:lnTo>
                    <a:pt x="25853" y="9850"/>
                  </a:lnTo>
                  <a:cubicBezTo>
                    <a:pt x="25684" y="10042"/>
                    <a:pt x="25707" y="10211"/>
                    <a:pt x="25736" y="10380"/>
                  </a:cubicBezTo>
                  <a:lnTo>
                    <a:pt x="25736" y="10601"/>
                  </a:lnTo>
                  <a:cubicBezTo>
                    <a:pt x="25707" y="10770"/>
                    <a:pt x="25707" y="10939"/>
                    <a:pt x="25707" y="11108"/>
                  </a:cubicBezTo>
                  <a:cubicBezTo>
                    <a:pt x="25614" y="11306"/>
                    <a:pt x="25637" y="11498"/>
                    <a:pt x="25637" y="11690"/>
                  </a:cubicBezTo>
                  <a:lnTo>
                    <a:pt x="25637" y="12103"/>
                  </a:lnTo>
                  <a:cubicBezTo>
                    <a:pt x="25637" y="12179"/>
                    <a:pt x="25637" y="12272"/>
                    <a:pt x="25614" y="12371"/>
                  </a:cubicBezTo>
                  <a:cubicBezTo>
                    <a:pt x="25538" y="12639"/>
                    <a:pt x="25562" y="12907"/>
                    <a:pt x="25562" y="13198"/>
                  </a:cubicBezTo>
                  <a:cubicBezTo>
                    <a:pt x="25562" y="13512"/>
                    <a:pt x="25538" y="13850"/>
                    <a:pt x="25538" y="14193"/>
                  </a:cubicBezTo>
                  <a:cubicBezTo>
                    <a:pt x="25515" y="14286"/>
                    <a:pt x="25515" y="14408"/>
                    <a:pt x="25515" y="14507"/>
                  </a:cubicBezTo>
                  <a:cubicBezTo>
                    <a:pt x="25445" y="15258"/>
                    <a:pt x="25468" y="15986"/>
                    <a:pt x="25468" y="16714"/>
                  </a:cubicBezTo>
                  <a:cubicBezTo>
                    <a:pt x="25445" y="18268"/>
                    <a:pt x="25445" y="19793"/>
                    <a:pt x="25562" y="21347"/>
                  </a:cubicBezTo>
                  <a:cubicBezTo>
                    <a:pt x="25637" y="21929"/>
                    <a:pt x="25445" y="22436"/>
                    <a:pt x="25154" y="23041"/>
                  </a:cubicBezTo>
                  <a:cubicBezTo>
                    <a:pt x="25270" y="19746"/>
                    <a:pt x="25270" y="16545"/>
                    <a:pt x="25154" y="13343"/>
                  </a:cubicBezTo>
                  <a:cubicBezTo>
                    <a:pt x="25154" y="12394"/>
                    <a:pt x="25102" y="11451"/>
                    <a:pt x="25008" y="10502"/>
                  </a:cubicBezTo>
                  <a:cubicBezTo>
                    <a:pt x="24979" y="10118"/>
                    <a:pt x="25055" y="9728"/>
                    <a:pt x="24933" y="9338"/>
                  </a:cubicBezTo>
                  <a:cubicBezTo>
                    <a:pt x="24933" y="9193"/>
                    <a:pt x="24910" y="9047"/>
                    <a:pt x="24910" y="8878"/>
                  </a:cubicBezTo>
                  <a:cubicBezTo>
                    <a:pt x="24910" y="8779"/>
                    <a:pt x="24956" y="8634"/>
                    <a:pt x="24863" y="8488"/>
                  </a:cubicBezTo>
                  <a:cubicBezTo>
                    <a:pt x="24764" y="8663"/>
                    <a:pt x="24764" y="8808"/>
                    <a:pt x="24787" y="8954"/>
                  </a:cubicBezTo>
                  <a:cubicBezTo>
                    <a:pt x="24764" y="9193"/>
                    <a:pt x="24764" y="9414"/>
                    <a:pt x="24764" y="9629"/>
                  </a:cubicBezTo>
                  <a:cubicBezTo>
                    <a:pt x="24665" y="9827"/>
                    <a:pt x="24688" y="10019"/>
                    <a:pt x="24717" y="10211"/>
                  </a:cubicBezTo>
                  <a:cubicBezTo>
                    <a:pt x="24426" y="13657"/>
                    <a:pt x="24351" y="17127"/>
                    <a:pt x="24374" y="20596"/>
                  </a:cubicBezTo>
                  <a:cubicBezTo>
                    <a:pt x="24374" y="21539"/>
                    <a:pt x="24327" y="22459"/>
                    <a:pt x="24450" y="23408"/>
                  </a:cubicBezTo>
                  <a:cubicBezTo>
                    <a:pt x="24450" y="23676"/>
                    <a:pt x="24473" y="23967"/>
                    <a:pt x="24473" y="24235"/>
                  </a:cubicBezTo>
                  <a:cubicBezTo>
                    <a:pt x="24519" y="24817"/>
                    <a:pt x="24397" y="25347"/>
                    <a:pt x="24228" y="25882"/>
                  </a:cubicBezTo>
                  <a:cubicBezTo>
                    <a:pt x="24036" y="26342"/>
                    <a:pt x="23868" y="26802"/>
                    <a:pt x="23769" y="27291"/>
                  </a:cubicBezTo>
                  <a:cubicBezTo>
                    <a:pt x="23623" y="27628"/>
                    <a:pt x="23501" y="27966"/>
                    <a:pt x="23431" y="28310"/>
                  </a:cubicBezTo>
                  <a:cubicBezTo>
                    <a:pt x="23355" y="28379"/>
                    <a:pt x="23355" y="28455"/>
                    <a:pt x="23355" y="28548"/>
                  </a:cubicBezTo>
                  <a:cubicBezTo>
                    <a:pt x="23332" y="28525"/>
                    <a:pt x="23309" y="28502"/>
                    <a:pt x="23285" y="28478"/>
                  </a:cubicBezTo>
                  <a:lnTo>
                    <a:pt x="23285" y="27989"/>
                  </a:lnTo>
                  <a:lnTo>
                    <a:pt x="23285" y="27873"/>
                  </a:lnTo>
                  <a:cubicBezTo>
                    <a:pt x="23309" y="27797"/>
                    <a:pt x="23332" y="27727"/>
                    <a:pt x="23355" y="27652"/>
                  </a:cubicBezTo>
                  <a:cubicBezTo>
                    <a:pt x="23431" y="26272"/>
                    <a:pt x="23524" y="24887"/>
                    <a:pt x="23576" y="23507"/>
                  </a:cubicBezTo>
                  <a:cubicBezTo>
                    <a:pt x="23722" y="19869"/>
                    <a:pt x="23646" y="16254"/>
                    <a:pt x="23576" y="12615"/>
                  </a:cubicBezTo>
                  <a:cubicBezTo>
                    <a:pt x="23576" y="12470"/>
                    <a:pt x="23600" y="12301"/>
                    <a:pt x="23524" y="12156"/>
                  </a:cubicBezTo>
                  <a:cubicBezTo>
                    <a:pt x="23524" y="11911"/>
                    <a:pt x="23501" y="11690"/>
                    <a:pt x="23501" y="11474"/>
                  </a:cubicBezTo>
                  <a:cubicBezTo>
                    <a:pt x="23501" y="11084"/>
                    <a:pt x="23553" y="10724"/>
                    <a:pt x="23454" y="10334"/>
                  </a:cubicBezTo>
                  <a:cubicBezTo>
                    <a:pt x="23431" y="10141"/>
                    <a:pt x="23431" y="9943"/>
                    <a:pt x="23431" y="9728"/>
                  </a:cubicBezTo>
                  <a:cubicBezTo>
                    <a:pt x="23431" y="9437"/>
                    <a:pt x="23454" y="9146"/>
                    <a:pt x="23355" y="8855"/>
                  </a:cubicBezTo>
                  <a:lnTo>
                    <a:pt x="23355" y="8488"/>
                  </a:lnTo>
                  <a:cubicBezTo>
                    <a:pt x="23355" y="8250"/>
                    <a:pt x="23379" y="8005"/>
                    <a:pt x="23285" y="7761"/>
                  </a:cubicBezTo>
                  <a:cubicBezTo>
                    <a:pt x="23285" y="7644"/>
                    <a:pt x="23285" y="7522"/>
                    <a:pt x="23262" y="7400"/>
                  </a:cubicBezTo>
                  <a:lnTo>
                    <a:pt x="23262" y="7010"/>
                  </a:lnTo>
                  <a:cubicBezTo>
                    <a:pt x="23285" y="6864"/>
                    <a:pt x="23332" y="6695"/>
                    <a:pt x="23140" y="6550"/>
                  </a:cubicBezTo>
                  <a:lnTo>
                    <a:pt x="23140" y="6940"/>
                  </a:lnTo>
                  <a:lnTo>
                    <a:pt x="23140" y="7231"/>
                  </a:lnTo>
                  <a:cubicBezTo>
                    <a:pt x="23140" y="7376"/>
                    <a:pt x="23117" y="7522"/>
                    <a:pt x="23117" y="7691"/>
                  </a:cubicBezTo>
                  <a:cubicBezTo>
                    <a:pt x="23041" y="7836"/>
                    <a:pt x="23041" y="8005"/>
                    <a:pt x="23064" y="8174"/>
                  </a:cubicBezTo>
                  <a:cubicBezTo>
                    <a:pt x="23064" y="8343"/>
                    <a:pt x="23041" y="8517"/>
                    <a:pt x="23041" y="8709"/>
                  </a:cubicBezTo>
                  <a:cubicBezTo>
                    <a:pt x="22971" y="8878"/>
                    <a:pt x="22971" y="9070"/>
                    <a:pt x="22994" y="9268"/>
                  </a:cubicBezTo>
                  <a:cubicBezTo>
                    <a:pt x="22919" y="10188"/>
                    <a:pt x="22872" y="11108"/>
                    <a:pt x="22825" y="12033"/>
                  </a:cubicBezTo>
                  <a:cubicBezTo>
                    <a:pt x="22703" y="14309"/>
                    <a:pt x="22651" y="16591"/>
                    <a:pt x="22604" y="18873"/>
                  </a:cubicBezTo>
                  <a:cubicBezTo>
                    <a:pt x="22581" y="20061"/>
                    <a:pt x="22558" y="21272"/>
                    <a:pt x="22651" y="22459"/>
                  </a:cubicBezTo>
                  <a:cubicBezTo>
                    <a:pt x="22628" y="23653"/>
                    <a:pt x="22651" y="24863"/>
                    <a:pt x="22750" y="26051"/>
                  </a:cubicBezTo>
                  <a:cubicBezTo>
                    <a:pt x="22750" y="26295"/>
                    <a:pt x="22727" y="26534"/>
                    <a:pt x="22796" y="26779"/>
                  </a:cubicBezTo>
                  <a:cubicBezTo>
                    <a:pt x="22796" y="26971"/>
                    <a:pt x="22825" y="27169"/>
                    <a:pt x="22825" y="27384"/>
                  </a:cubicBezTo>
                  <a:cubicBezTo>
                    <a:pt x="22825" y="27553"/>
                    <a:pt x="22796" y="27727"/>
                    <a:pt x="22872" y="27873"/>
                  </a:cubicBezTo>
                  <a:cubicBezTo>
                    <a:pt x="22895" y="27943"/>
                    <a:pt x="22895" y="28018"/>
                    <a:pt x="22895" y="28088"/>
                  </a:cubicBezTo>
                  <a:cubicBezTo>
                    <a:pt x="22895" y="28280"/>
                    <a:pt x="22872" y="28502"/>
                    <a:pt x="22971" y="28717"/>
                  </a:cubicBezTo>
                  <a:cubicBezTo>
                    <a:pt x="22971" y="28892"/>
                    <a:pt x="22919" y="29084"/>
                    <a:pt x="23041" y="29276"/>
                  </a:cubicBezTo>
                  <a:lnTo>
                    <a:pt x="23041" y="29567"/>
                  </a:lnTo>
                  <a:cubicBezTo>
                    <a:pt x="22942" y="29712"/>
                    <a:pt x="22942" y="29881"/>
                    <a:pt x="22872" y="30027"/>
                  </a:cubicBezTo>
                  <a:cubicBezTo>
                    <a:pt x="22825" y="29980"/>
                    <a:pt x="22796" y="29934"/>
                    <a:pt x="22750" y="29881"/>
                  </a:cubicBezTo>
                  <a:cubicBezTo>
                    <a:pt x="22680" y="27460"/>
                    <a:pt x="22505" y="25055"/>
                    <a:pt x="22243" y="22657"/>
                  </a:cubicBezTo>
                  <a:cubicBezTo>
                    <a:pt x="22098" y="21103"/>
                    <a:pt x="21952" y="19525"/>
                    <a:pt x="21708" y="17977"/>
                  </a:cubicBezTo>
                  <a:cubicBezTo>
                    <a:pt x="21708" y="17831"/>
                    <a:pt x="21731" y="17686"/>
                    <a:pt x="21632" y="17564"/>
                  </a:cubicBezTo>
                  <a:lnTo>
                    <a:pt x="21632" y="17342"/>
                  </a:lnTo>
                  <a:cubicBezTo>
                    <a:pt x="21632" y="17197"/>
                    <a:pt x="21661" y="17051"/>
                    <a:pt x="21562" y="16929"/>
                  </a:cubicBezTo>
                  <a:cubicBezTo>
                    <a:pt x="21562" y="16859"/>
                    <a:pt x="21562" y="16783"/>
                    <a:pt x="21539" y="16714"/>
                  </a:cubicBezTo>
                  <a:cubicBezTo>
                    <a:pt x="21562" y="16568"/>
                    <a:pt x="21562" y="16446"/>
                    <a:pt x="21487" y="16324"/>
                  </a:cubicBezTo>
                  <a:cubicBezTo>
                    <a:pt x="21487" y="16230"/>
                    <a:pt x="21463" y="16155"/>
                    <a:pt x="21463" y="16085"/>
                  </a:cubicBezTo>
                  <a:cubicBezTo>
                    <a:pt x="21417" y="15718"/>
                    <a:pt x="21370" y="15357"/>
                    <a:pt x="21318" y="14991"/>
                  </a:cubicBezTo>
                  <a:cubicBezTo>
                    <a:pt x="21318" y="14868"/>
                    <a:pt x="21341" y="14775"/>
                    <a:pt x="21248" y="14653"/>
                  </a:cubicBezTo>
                  <a:cubicBezTo>
                    <a:pt x="21172" y="13850"/>
                    <a:pt x="21050" y="13029"/>
                    <a:pt x="20858" y="12225"/>
                  </a:cubicBezTo>
                  <a:cubicBezTo>
                    <a:pt x="20736" y="11888"/>
                    <a:pt x="20736" y="11498"/>
                    <a:pt x="20689" y="11160"/>
                  </a:cubicBezTo>
                  <a:cubicBezTo>
                    <a:pt x="20712" y="11015"/>
                    <a:pt x="20643" y="10869"/>
                    <a:pt x="20567" y="10747"/>
                  </a:cubicBezTo>
                  <a:lnTo>
                    <a:pt x="20567" y="10747"/>
                  </a:lnTo>
                  <a:cubicBezTo>
                    <a:pt x="20567" y="11399"/>
                    <a:pt x="20497" y="12080"/>
                    <a:pt x="20613" y="12738"/>
                  </a:cubicBezTo>
                  <a:cubicBezTo>
                    <a:pt x="20613" y="12831"/>
                    <a:pt x="20590" y="12953"/>
                    <a:pt x="20613" y="13052"/>
                  </a:cubicBezTo>
                  <a:cubicBezTo>
                    <a:pt x="20689" y="16131"/>
                    <a:pt x="20934" y="19211"/>
                    <a:pt x="21196" y="22290"/>
                  </a:cubicBezTo>
                  <a:cubicBezTo>
                    <a:pt x="21271" y="23140"/>
                    <a:pt x="21294" y="23990"/>
                    <a:pt x="21463" y="24817"/>
                  </a:cubicBezTo>
                  <a:cubicBezTo>
                    <a:pt x="21562" y="26243"/>
                    <a:pt x="21778" y="27652"/>
                    <a:pt x="21999" y="29084"/>
                  </a:cubicBezTo>
                  <a:cubicBezTo>
                    <a:pt x="22098" y="29765"/>
                    <a:pt x="22168" y="30463"/>
                    <a:pt x="22360" y="31144"/>
                  </a:cubicBezTo>
                  <a:cubicBezTo>
                    <a:pt x="22337" y="31267"/>
                    <a:pt x="22389" y="31389"/>
                    <a:pt x="22435" y="31535"/>
                  </a:cubicBezTo>
                  <a:cubicBezTo>
                    <a:pt x="22389" y="31680"/>
                    <a:pt x="22360" y="31849"/>
                    <a:pt x="22337" y="31994"/>
                  </a:cubicBezTo>
                  <a:cubicBezTo>
                    <a:pt x="22045" y="32722"/>
                    <a:pt x="21952" y="33496"/>
                    <a:pt x="21661" y="34276"/>
                  </a:cubicBezTo>
                  <a:cubicBezTo>
                    <a:pt x="21632" y="34032"/>
                    <a:pt x="21609" y="33840"/>
                    <a:pt x="21562" y="33619"/>
                  </a:cubicBezTo>
                  <a:cubicBezTo>
                    <a:pt x="21562" y="33520"/>
                    <a:pt x="21586" y="33426"/>
                    <a:pt x="21562" y="33327"/>
                  </a:cubicBezTo>
                  <a:cubicBezTo>
                    <a:pt x="21487" y="30976"/>
                    <a:pt x="21318" y="28647"/>
                    <a:pt x="21102" y="26342"/>
                  </a:cubicBezTo>
                  <a:cubicBezTo>
                    <a:pt x="20858" y="23990"/>
                    <a:pt x="20613" y="21638"/>
                    <a:pt x="20299" y="19310"/>
                  </a:cubicBezTo>
                  <a:lnTo>
                    <a:pt x="20299" y="19141"/>
                  </a:lnTo>
                  <a:cubicBezTo>
                    <a:pt x="20008" y="17220"/>
                    <a:pt x="19717" y="15282"/>
                    <a:pt x="19426" y="13343"/>
                  </a:cubicBezTo>
                  <a:cubicBezTo>
                    <a:pt x="19356" y="12808"/>
                    <a:pt x="19234" y="12272"/>
                    <a:pt x="19112" y="11742"/>
                  </a:cubicBezTo>
                  <a:lnTo>
                    <a:pt x="19065" y="11742"/>
                  </a:lnTo>
                  <a:lnTo>
                    <a:pt x="19065" y="12808"/>
                  </a:lnTo>
                  <a:lnTo>
                    <a:pt x="19065" y="13198"/>
                  </a:lnTo>
                  <a:cubicBezTo>
                    <a:pt x="19065" y="13634"/>
                    <a:pt x="19042" y="14094"/>
                    <a:pt x="19135" y="14554"/>
                  </a:cubicBezTo>
                  <a:cubicBezTo>
                    <a:pt x="19088" y="15619"/>
                    <a:pt x="19187" y="16714"/>
                    <a:pt x="19234" y="17779"/>
                  </a:cubicBezTo>
                  <a:cubicBezTo>
                    <a:pt x="19403" y="20742"/>
                    <a:pt x="19624" y="23676"/>
                    <a:pt x="19915" y="26610"/>
                  </a:cubicBezTo>
                  <a:cubicBezTo>
                    <a:pt x="20031" y="27675"/>
                    <a:pt x="20107" y="28769"/>
                    <a:pt x="20299" y="29835"/>
                  </a:cubicBezTo>
                  <a:cubicBezTo>
                    <a:pt x="20322" y="30225"/>
                    <a:pt x="20375" y="30638"/>
                    <a:pt x="20398" y="31022"/>
                  </a:cubicBezTo>
                  <a:cubicBezTo>
                    <a:pt x="20375" y="31075"/>
                    <a:pt x="20351" y="31098"/>
                    <a:pt x="20322" y="31144"/>
                  </a:cubicBezTo>
                  <a:cubicBezTo>
                    <a:pt x="20299" y="30999"/>
                    <a:pt x="20252" y="30877"/>
                    <a:pt x="20229" y="30754"/>
                  </a:cubicBezTo>
                  <a:cubicBezTo>
                    <a:pt x="19502" y="26243"/>
                    <a:pt x="18628" y="21784"/>
                    <a:pt x="17586" y="17319"/>
                  </a:cubicBezTo>
                  <a:cubicBezTo>
                    <a:pt x="17243" y="15817"/>
                    <a:pt x="16830" y="14309"/>
                    <a:pt x="16469" y="12808"/>
                  </a:cubicBezTo>
                  <a:cubicBezTo>
                    <a:pt x="16469" y="12662"/>
                    <a:pt x="16469" y="12540"/>
                    <a:pt x="16323" y="12470"/>
                  </a:cubicBezTo>
                  <a:lnTo>
                    <a:pt x="16323" y="12470"/>
                  </a:lnTo>
                  <a:cubicBezTo>
                    <a:pt x="16323" y="12639"/>
                    <a:pt x="16300" y="12808"/>
                    <a:pt x="16370" y="12953"/>
                  </a:cubicBezTo>
                  <a:cubicBezTo>
                    <a:pt x="16393" y="13052"/>
                    <a:pt x="16393" y="13122"/>
                    <a:pt x="16393" y="13198"/>
                  </a:cubicBezTo>
                  <a:cubicBezTo>
                    <a:pt x="16393" y="13366"/>
                    <a:pt x="16393" y="13535"/>
                    <a:pt x="16469" y="13681"/>
                  </a:cubicBezTo>
                  <a:cubicBezTo>
                    <a:pt x="16469" y="13803"/>
                    <a:pt x="16469" y="13925"/>
                    <a:pt x="16492" y="14047"/>
                  </a:cubicBezTo>
                  <a:cubicBezTo>
                    <a:pt x="16469" y="14216"/>
                    <a:pt x="16445" y="14385"/>
                    <a:pt x="16538" y="14554"/>
                  </a:cubicBezTo>
                  <a:cubicBezTo>
                    <a:pt x="16538" y="14653"/>
                    <a:pt x="16568" y="14746"/>
                    <a:pt x="16568" y="14845"/>
                  </a:cubicBezTo>
                  <a:cubicBezTo>
                    <a:pt x="16538" y="14991"/>
                    <a:pt x="16538" y="15159"/>
                    <a:pt x="16614" y="15328"/>
                  </a:cubicBezTo>
                  <a:cubicBezTo>
                    <a:pt x="16637" y="15404"/>
                    <a:pt x="16637" y="15474"/>
                    <a:pt x="16637" y="15549"/>
                  </a:cubicBezTo>
                  <a:cubicBezTo>
                    <a:pt x="16684" y="16230"/>
                    <a:pt x="16760" y="16906"/>
                    <a:pt x="16882" y="17587"/>
                  </a:cubicBezTo>
                  <a:cubicBezTo>
                    <a:pt x="16975" y="18507"/>
                    <a:pt x="17074" y="19432"/>
                    <a:pt x="17243" y="20329"/>
                  </a:cubicBezTo>
                  <a:cubicBezTo>
                    <a:pt x="17243" y="20422"/>
                    <a:pt x="17266" y="20521"/>
                    <a:pt x="17266" y="20643"/>
                  </a:cubicBezTo>
                  <a:cubicBezTo>
                    <a:pt x="17266" y="20713"/>
                    <a:pt x="17266" y="20812"/>
                    <a:pt x="17319" y="20887"/>
                  </a:cubicBezTo>
                  <a:cubicBezTo>
                    <a:pt x="17319" y="21324"/>
                    <a:pt x="17412" y="21761"/>
                    <a:pt x="17487" y="22197"/>
                  </a:cubicBezTo>
                  <a:cubicBezTo>
                    <a:pt x="17633" y="23070"/>
                    <a:pt x="17732" y="23967"/>
                    <a:pt x="17924" y="24840"/>
                  </a:cubicBezTo>
                  <a:cubicBezTo>
                    <a:pt x="17924" y="24863"/>
                    <a:pt x="17924" y="24910"/>
                    <a:pt x="17947" y="24933"/>
                  </a:cubicBezTo>
                  <a:lnTo>
                    <a:pt x="17947" y="24962"/>
                  </a:lnTo>
                  <a:cubicBezTo>
                    <a:pt x="17947" y="25108"/>
                    <a:pt x="17971" y="25224"/>
                    <a:pt x="17971" y="25347"/>
                  </a:cubicBezTo>
                  <a:cubicBezTo>
                    <a:pt x="18407" y="27920"/>
                    <a:pt x="18844" y="30463"/>
                    <a:pt x="19379" y="33013"/>
                  </a:cubicBezTo>
                  <a:cubicBezTo>
                    <a:pt x="19647" y="34300"/>
                    <a:pt x="19886" y="35586"/>
                    <a:pt x="20229" y="36844"/>
                  </a:cubicBezTo>
                  <a:cubicBezTo>
                    <a:pt x="20375" y="37449"/>
                    <a:pt x="20497" y="38060"/>
                    <a:pt x="20643" y="38666"/>
                  </a:cubicBezTo>
                  <a:cubicBezTo>
                    <a:pt x="20445" y="39294"/>
                    <a:pt x="20252" y="39923"/>
                    <a:pt x="20229" y="40604"/>
                  </a:cubicBezTo>
                  <a:cubicBezTo>
                    <a:pt x="20031" y="40750"/>
                    <a:pt x="20130" y="41017"/>
                    <a:pt x="20008" y="41163"/>
                  </a:cubicBezTo>
                  <a:cubicBezTo>
                    <a:pt x="19961" y="40773"/>
                    <a:pt x="19961" y="40389"/>
                    <a:pt x="19862" y="40022"/>
                  </a:cubicBezTo>
                  <a:cubicBezTo>
                    <a:pt x="19862" y="39975"/>
                    <a:pt x="19862" y="39923"/>
                    <a:pt x="19839" y="39876"/>
                  </a:cubicBezTo>
                  <a:cubicBezTo>
                    <a:pt x="19839" y="39754"/>
                    <a:pt x="19839" y="39632"/>
                    <a:pt x="19816" y="39515"/>
                  </a:cubicBezTo>
                  <a:cubicBezTo>
                    <a:pt x="19839" y="39393"/>
                    <a:pt x="19839" y="39248"/>
                    <a:pt x="19769" y="39125"/>
                  </a:cubicBezTo>
                  <a:cubicBezTo>
                    <a:pt x="19793" y="39102"/>
                    <a:pt x="19769" y="39079"/>
                    <a:pt x="19769" y="39050"/>
                  </a:cubicBezTo>
                  <a:cubicBezTo>
                    <a:pt x="19717" y="38252"/>
                    <a:pt x="19595" y="37478"/>
                    <a:pt x="19449" y="36698"/>
                  </a:cubicBezTo>
                  <a:cubicBezTo>
                    <a:pt x="19403" y="35802"/>
                    <a:pt x="19234" y="34952"/>
                    <a:pt x="19088" y="34055"/>
                  </a:cubicBezTo>
                  <a:cubicBezTo>
                    <a:pt x="18529" y="30463"/>
                    <a:pt x="17848" y="26878"/>
                    <a:pt x="17097" y="23309"/>
                  </a:cubicBezTo>
                  <a:cubicBezTo>
                    <a:pt x="16806" y="21929"/>
                    <a:pt x="16538" y="20544"/>
                    <a:pt x="16178" y="19211"/>
                  </a:cubicBezTo>
                  <a:cubicBezTo>
                    <a:pt x="16154" y="19089"/>
                    <a:pt x="16154" y="18966"/>
                    <a:pt x="16102" y="18850"/>
                  </a:cubicBezTo>
                  <a:cubicBezTo>
                    <a:pt x="15788" y="17540"/>
                    <a:pt x="15450" y="16230"/>
                    <a:pt x="15136" y="14921"/>
                  </a:cubicBezTo>
                  <a:cubicBezTo>
                    <a:pt x="15112" y="14798"/>
                    <a:pt x="15060" y="14653"/>
                    <a:pt x="15037" y="14531"/>
                  </a:cubicBezTo>
                  <a:cubicBezTo>
                    <a:pt x="15013" y="14432"/>
                    <a:pt x="14990" y="14309"/>
                    <a:pt x="14967" y="14216"/>
                  </a:cubicBezTo>
                  <a:cubicBezTo>
                    <a:pt x="14914" y="14408"/>
                    <a:pt x="14868" y="14600"/>
                    <a:pt x="14967" y="14775"/>
                  </a:cubicBezTo>
                  <a:cubicBezTo>
                    <a:pt x="14967" y="14798"/>
                    <a:pt x="14967" y="14822"/>
                    <a:pt x="14990" y="14845"/>
                  </a:cubicBezTo>
                  <a:lnTo>
                    <a:pt x="14990" y="14991"/>
                  </a:lnTo>
                  <a:cubicBezTo>
                    <a:pt x="14990" y="15159"/>
                    <a:pt x="14990" y="15328"/>
                    <a:pt x="15060" y="15474"/>
                  </a:cubicBezTo>
                  <a:cubicBezTo>
                    <a:pt x="15060" y="15596"/>
                    <a:pt x="15060" y="15741"/>
                    <a:pt x="15083" y="15864"/>
                  </a:cubicBezTo>
                  <a:cubicBezTo>
                    <a:pt x="15060" y="16033"/>
                    <a:pt x="15037" y="16201"/>
                    <a:pt x="15136" y="16347"/>
                  </a:cubicBezTo>
                  <a:cubicBezTo>
                    <a:pt x="15136" y="16446"/>
                    <a:pt x="15136" y="16545"/>
                    <a:pt x="15159" y="16638"/>
                  </a:cubicBezTo>
                  <a:cubicBezTo>
                    <a:pt x="15136" y="16813"/>
                    <a:pt x="15136" y="16958"/>
                    <a:pt x="15205" y="17127"/>
                  </a:cubicBezTo>
                  <a:lnTo>
                    <a:pt x="15205" y="17104"/>
                  </a:lnTo>
                  <a:lnTo>
                    <a:pt x="15205" y="17104"/>
                  </a:lnTo>
                  <a:cubicBezTo>
                    <a:pt x="15229" y="17366"/>
                    <a:pt x="15182" y="17633"/>
                    <a:pt x="15304" y="17901"/>
                  </a:cubicBezTo>
                  <a:cubicBezTo>
                    <a:pt x="15328" y="18559"/>
                    <a:pt x="15403" y="19211"/>
                    <a:pt x="15520" y="19840"/>
                  </a:cubicBezTo>
                  <a:cubicBezTo>
                    <a:pt x="15520" y="20352"/>
                    <a:pt x="15619" y="20835"/>
                    <a:pt x="15694" y="21324"/>
                  </a:cubicBezTo>
                  <a:cubicBezTo>
                    <a:pt x="15840" y="22314"/>
                    <a:pt x="15933" y="23332"/>
                    <a:pt x="16154" y="24328"/>
                  </a:cubicBezTo>
                  <a:cubicBezTo>
                    <a:pt x="16224" y="25154"/>
                    <a:pt x="16346" y="25952"/>
                    <a:pt x="16515" y="26755"/>
                  </a:cubicBezTo>
                  <a:cubicBezTo>
                    <a:pt x="16515" y="26779"/>
                    <a:pt x="16515" y="26825"/>
                    <a:pt x="16538" y="26854"/>
                  </a:cubicBezTo>
                  <a:cubicBezTo>
                    <a:pt x="16538" y="27000"/>
                    <a:pt x="16538" y="27145"/>
                    <a:pt x="16568" y="27291"/>
                  </a:cubicBezTo>
                  <a:cubicBezTo>
                    <a:pt x="16859" y="29060"/>
                    <a:pt x="17173" y="30853"/>
                    <a:pt x="17487" y="32623"/>
                  </a:cubicBezTo>
                  <a:cubicBezTo>
                    <a:pt x="17901" y="34759"/>
                    <a:pt x="18314" y="36867"/>
                    <a:pt x="18844" y="38980"/>
                  </a:cubicBezTo>
                  <a:cubicBezTo>
                    <a:pt x="19112" y="40214"/>
                    <a:pt x="19426" y="41431"/>
                    <a:pt x="19769" y="42665"/>
                  </a:cubicBezTo>
                  <a:cubicBezTo>
                    <a:pt x="19571" y="43270"/>
                    <a:pt x="19478" y="43905"/>
                    <a:pt x="19379" y="44533"/>
                  </a:cubicBezTo>
                  <a:cubicBezTo>
                    <a:pt x="19210" y="45453"/>
                    <a:pt x="19042" y="46379"/>
                    <a:pt x="18844" y="47322"/>
                  </a:cubicBezTo>
                  <a:cubicBezTo>
                    <a:pt x="18797" y="47200"/>
                    <a:pt x="18774" y="47106"/>
                    <a:pt x="18751" y="47031"/>
                  </a:cubicBezTo>
                  <a:cubicBezTo>
                    <a:pt x="18721" y="46693"/>
                    <a:pt x="18698" y="46355"/>
                    <a:pt x="18652" y="46012"/>
                  </a:cubicBezTo>
                  <a:cubicBezTo>
                    <a:pt x="18553" y="45092"/>
                    <a:pt x="18483" y="44143"/>
                    <a:pt x="18285" y="43200"/>
                  </a:cubicBezTo>
                  <a:cubicBezTo>
                    <a:pt x="18139" y="41646"/>
                    <a:pt x="17877" y="40121"/>
                    <a:pt x="17610" y="38590"/>
                  </a:cubicBezTo>
                  <a:cubicBezTo>
                    <a:pt x="16975" y="34661"/>
                    <a:pt x="16201" y="30754"/>
                    <a:pt x="15374" y="26854"/>
                  </a:cubicBezTo>
                  <a:cubicBezTo>
                    <a:pt x="15083" y="25492"/>
                    <a:pt x="14821" y="24136"/>
                    <a:pt x="14431" y="22826"/>
                  </a:cubicBezTo>
                  <a:cubicBezTo>
                    <a:pt x="14431" y="22704"/>
                    <a:pt x="14408" y="22605"/>
                    <a:pt x="14385" y="22512"/>
                  </a:cubicBezTo>
                  <a:cubicBezTo>
                    <a:pt x="14140" y="21493"/>
                    <a:pt x="13896" y="20474"/>
                    <a:pt x="13628" y="19455"/>
                  </a:cubicBezTo>
                  <a:cubicBezTo>
                    <a:pt x="13511" y="18943"/>
                    <a:pt x="13389" y="18437"/>
                    <a:pt x="13244" y="17901"/>
                  </a:cubicBezTo>
                  <a:cubicBezTo>
                    <a:pt x="13244" y="17802"/>
                    <a:pt x="13244" y="17686"/>
                    <a:pt x="13098" y="17633"/>
                  </a:cubicBezTo>
                  <a:lnTo>
                    <a:pt x="13098" y="17633"/>
                  </a:lnTo>
                  <a:cubicBezTo>
                    <a:pt x="13121" y="17779"/>
                    <a:pt x="13075" y="17924"/>
                    <a:pt x="13168" y="18047"/>
                  </a:cubicBezTo>
                  <a:cubicBezTo>
                    <a:pt x="13290" y="19403"/>
                    <a:pt x="13389" y="20765"/>
                    <a:pt x="13581" y="22122"/>
                  </a:cubicBezTo>
                  <a:cubicBezTo>
                    <a:pt x="13628" y="22779"/>
                    <a:pt x="13704" y="23431"/>
                    <a:pt x="13826" y="24089"/>
                  </a:cubicBezTo>
                  <a:cubicBezTo>
                    <a:pt x="13896" y="24863"/>
                    <a:pt x="13995" y="25661"/>
                    <a:pt x="14140" y="26441"/>
                  </a:cubicBezTo>
                  <a:cubicBezTo>
                    <a:pt x="14117" y="26586"/>
                    <a:pt x="14117" y="26709"/>
                    <a:pt x="14187" y="26854"/>
                  </a:cubicBezTo>
                  <a:cubicBezTo>
                    <a:pt x="14187" y="27506"/>
                    <a:pt x="14356" y="28135"/>
                    <a:pt x="14454" y="28793"/>
                  </a:cubicBezTo>
                  <a:cubicBezTo>
                    <a:pt x="14530" y="29183"/>
                    <a:pt x="14530" y="29590"/>
                    <a:pt x="14647" y="29980"/>
                  </a:cubicBezTo>
                  <a:cubicBezTo>
                    <a:pt x="14699" y="30731"/>
                    <a:pt x="14868" y="31482"/>
                    <a:pt x="14990" y="32210"/>
                  </a:cubicBezTo>
                  <a:cubicBezTo>
                    <a:pt x="15595" y="36168"/>
                    <a:pt x="16300" y="40098"/>
                    <a:pt x="17173" y="43975"/>
                  </a:cubicBezTo>
                  <a:cubicBezTo>
                    <a:pt x="17464" y="45284"/>
                    <a:pt x="17755" y="46617"/>
                    <a:pt x="18116" y="47904"/>
                  </a:cubicBezTo>
                  <a:cubicBezTo>
                    <a:pt x="18215" y="48218"/>
                    <a:pt x="18262" y="48538"/>
                    <a:pt x="18361" y="48853"/>
                  </a:cubicBezTo>
                  <a:cubicBezTo>
                    <a:pt x="18460" y="49190"/>
                    <a:pt x="18576" y="49505"/>
                    <a:pt x="18430" y="49871"/>
                  </a:cubicBezTo>
                  <a:cubicBezTo>
                    <a:pt x="18384" y="50523"/>
                    <a:pt x="18192" y="51158"/>
                    <a:pt x="18192" y="51810"/>
                  </a:cubicBezTo>
                  <a:cubicBezTo>
                    <a:pt x="18069" y="51932"/>
                    <a:pt x="18116" y="52078"/>
                    <a:pt x="18116" y="52223"/>
                  </a:cubicBezTo>
                  <a:cubicBezTo>
                    <a:pt x="17971" y="52730"/>
                    <a:pt x="17994" y="53265"/>
                    <a:pt x="17877" y="53778"/>
                  </a:cubicBezTo>
                  <a:cubicBezTo>
                    <a:pt x="17656" y="53219"/>
                    <a:pt x="17679" y="52613"/>
                    <a:pt x="17557" y="52031"/>
                  </a:cubicBezTo>
                  <a:cubicBezTo>
                    <a:pt x="17365" y="50838"/>
                    <a:pt x="17220" y="49627"/>
                    <a:pt x="16952" y="48463"/>
                  </a:cubicBezTo>
                  <a:cubicBezTo>
                    <a:pt x="16905" y="47904"/>
                    <a:pt x="16760" y="47374"/>
                    <a:pt x="16661" y="46839"/>
                  </a:cubicBezTo>
                  <a:cubicBezTo>
                    <a:pt x="15572" y="41209"/>
                    <a:pt x="14239" y="35633"/>
                    <a:pt x="12784" y="30079"/>
                  </a:cubicBezTo>
                  <a:cubicBezTo>
                    <a:pt x="12417" y="28670"/>
                    <a:pt x="12079" y="27262"/>
                    <a:pt x="11619" y="25859"/>
                  </a:cubicBezTo>
                  <a:cubicBezTo>
                    <a:pt x="11619" y="25760"/>
                    <a:pt x="11590" y="25661"/>
                    <a:pt x="11567" y="25568"/>
                  </a:cubicBezTo>
                  <a:cubicBezTo>
                    <a:pt x="11206" y="24351"/>
                    <a:pt x="10863" y="23164"/>
                    <a:pt x="10502" y="21976"/>
                  </a:cubicBezTo>
                  <a:cubicBezTo>
                    <a:pt x="10310" y="21295"/>
                    <a:pt x="10088" y="20620"/>
                    <a:pt x="9896" y="19939"/>
                  </a:cubicBezTo>
                  <a:cubicBezTo>
                    <a:pt x="9896" y="19816"/>
                    <a:pt x="9844" y="19723"/>
                    <a:pt x="9774" y="19578"/>
                  </a:cubicBezTo>
                  <a:lnTo>
                    <a:pt x="9774" y="19578"/>
                  </a:lnTo>
                  <a:cubicBezTo>
                    <a:pt x="9728" y="19770"/>
                    <a:pt x="9698" y="19892"/>
                    <a:pt x="9797" y="20014"/>
                  </a:cubicBezTo>
                  <a:cubicBezTo>
                    <a:pt x="9873" y="20451"/>
                    <a:pt x="9920" y="20887"/>
                    <a:pt x="9966" y="21324"/>
                  </a:cubicBezTo>
                  <a:cubicBezTo>
                    <a:pt x="10135" y="22459"/>
                    <a:pt x="10257" y="23600"/>
                    <a:pt x="10502" y="24718"/>
                  </a:cubicBezTo>
                  <a:cubicBezTo>
                    <a:pt x="10624" y="25713"/>
                    <a:pt x="10793" y="26709"/>
                    <a:pt x="11008" y="27675"/>
                  </a:cubicBezTo>
                  <a:cubicBezTo>
                    <a:pt x="11154" y="28717"/>
                    <a:pt x="11352" y="29765"/>
                    <a:pt x="11567" y="30784"/>
                  </a:cubicBezTo>
                  <a:cubicBezTo>
                    <a:pt x="11567" y="30830"/>
                    <a:pt x="11590" y="30877"/>
                    <a:pt x="11619" y="30929"/>
                  </a:cubicBezTo>
                  <a:cubicBezTo>
                    <a:pt x="11812" y="32210"/>
                    <a:pt x="12079" y="33473"/>
                    <a:pt x="12370" y="34736"/>
                  </a:cubicBezTo>
                  <a:cubicBezTo>
                    <a:pt x="12370" y="34783"/>
                    <a:pt x="12370" y="34806"/>
                    <a:pt x="12394" y="34858"/>
                  </a:cubicBezTo>
                  <a:cubicBezTo>
                    <a:pt x="12539" y="35877"/>
                    <a:pt x="12784" y="36867"/>
                    <a:pt x="12999" y="37862"/>
                  </a:cubicBezTo>
                  <a:cubicBezTo>
                    <a:pt x="13313" y="39393"/>
                    <a:pt x="13657" y="40895"/>
                    <a:pt x="13971" y="42397"/>
                  </a:cubicBezTo>
                  <a:cubicBezTo>
                    <a:pt x="13948" y="42449"/>
                    <a:pt x="13919" y="42519"/>
                    <a:pt x="13896" y="42572"/>
                  </a:cubicBezTo>
                  <a:cubicBezTo>
                    <a:pt x="12877" y="39731"/>
                    <a:pt x="11858" y="36867"/>
                    <a:pt x="10746" y="34055"/>
                  </a:cubicBezTo>
                  <a:cubicBezTo>
                    <a:pt x="10164" y="32553"/>
                    <a:pt x="9629" y="31046"/>
                    <a:pt x="8948" y="29567"/>
                  </a:cubicBezTo>
                  <a:cubicBezTo>
                    <a:pt x="8633" y="28601"/>
                    <a:pt x="8150" y="27698"/>
                    <a:pt x="7760" y="26755"/>
                  </a:cubicBezTo>
                  <a:cubicBezTo>
                    <a:pt x="7545" y="26051"/>
                    <a:pt x="7201" y="25399"/>
                    <a:pt x="6910" y="24718"/>
                  </a:cubicBezTo>
                  <a:cubicBezTo>
                    <a:pt x="6887" y="24642"/>
                    <a:pt x="6863" y="24572"/>
                    <a:pt x="6840" y="24473"/>
                  </a:cubicBezTo>
                  <a:cubicBezTo>
                    <a:pt x="6788" y="24427"/>
                    <a:pt x="6817" y="24305"/>
                    <a:pt x="6695" y="24281"/>
                  </a:cubicBezTo>
                  <a:lnTo>
                    <a:pt x="6695" y="24281"/>
                  </a:lnTo>
                  <a:cubicBezTo>
                    <a:pt x="6671" y="24403"/>
                    <a:pt x="6695" y="24473"/>
                    <a:pt x="6741" y="24572"/>
                  </a:cubicBezTo>
                  <a:cubicBezTo>
                    <a:pt x="6765" y="24671"/>
                    <a:pt x="6741" y="24788"/>
                    <a:pt x="6840" y="24887"/>
                  </a:cubicBezTo>
                  <a:cubicBezTo>
                    <a:pt x="7079" y="26004"/>
                    <a:pt x="7347" y="27145"/>
                    <a:pt x="7713" y="28234"/>
                  </a:cubicBezTo>
                  <a:cubicBezTo>
                    <a:pt x="7882" y="29008"/>
                    <a:pt x="8098" y="29765"/>
                    <a:pt x="8342" y="30516"/>
                  </a:cubicBezTo>
                  <a:cubicBezTo>
                    <a:pt x="8441" y="30877"/>
                    <a:pt x="8534" y="31267"/>
                    <a:pt x="8656" y="31628"/>
                  </a:cubicBezTo>
                  <a:cubicBezTo>
                    <a:pt x="9046" y="32990"/>
                    <a:pt x="9407" y="34346"/>
                    <a:pt x="9896" y="35679"/>
                  </a:cubicBezTo>
                  <a:cubicBezTo>
                    <a:pt x="10211" y="36919"/>
                    <a:pt x="10624" y="38107"/>
                    <a:pt x="11037" y="39294"/>
                  </a:cubicBezTo>
                  <a:cubicBezTo>
                    <a:pt x="11037" y="39318"/>
                    <a:pt x="11061" y="39341"/>
                    <a:pt x="11061" y="39393"/>
                  </a:cubicBezTo>
                  <a:cubicBezTo>
                    <a:pt x="11084" y="39463"/>
                    <a:pt x="11084" y="39539"/>
                    <a:pt x="11107" y="39609"/>
                  </a:cubicBezTo>
                  <a:cubicBezTo>
                    <a:pt x="12149" y="42834"/>
                    <a:pt x="13220" y="46035"/>
                    <a:pt x="14408" y="49214"/>
                  </a:cubicBezTo>
                  <a:cubicBezTo>
                    <a:pt x="15159" y="51251"/>
                    <a:pt x="15933" y="53265"/>
                    <a:pt x="16806" y="55279"/>
                  </a:cubicBezTo>
                  <a:cubicBezTo>
                    <a:pt x="17004" y="55815"/>
                    <a:pt x="17196" y="56345"/>
                    <a:pt x="17487" y="56857"/>
                  </a:cubicBezTo>
                  <a:cubicBezTo>
                    <a:pt x="17557" y="57195"/>
                    <a:pt x="17365" y="57532"/>
                    <a:pt x="17412" y="57876"/>
                  </a:cubicBezTo>
                  <a:cubicBezTo>
                    <a:pt x="17388" y="57998"/>
                    <a:pt x="17365" y="58114"/>
                    <a:pt x="17342" y="58260"/>
                  </a:cubicBezTo>
                  <a:lnTo>
                    <a:pt x="17342" y="58726"/>
                  </a:lnTo>
                  <a:cubicBezTo>
                    <a:pt x="17365" y="58842"/>
                    <a:pt x="17220" y="58918"/>
                    <a:pt x="17266" y="59040"/>
                  </a:cubicBezTo>
                  <a:lnTo>
                    <a:pt x="17266" y="59500"/>
                  </a:lnTo>
                  <a:cubicBezTo>
                    <a:pt x="17243" y="59622"/>
                    <a:pt x="17220" y="59715"/>
                    <a:pt x="17196" y="59814"/>
                  </a:cubicBezTo>
                  <a:lnTo>
                    <a:pt x="17196" y="60297"/>
                  </a:lnTo>
                  <a:cubicBezTo>
                    <a:pt x="17173" y="60443"/>
                    <a:pt x="17150" y="60618"/>
                    <a:pt x="17121" y="60763"/>
                  </a:cubicBezTo>
                  <a:cubicBezTo>
                    <a:pt x="17121" y="60879"/>
                    <a:pt x="17097" y="61025"/>
                    <a:pt x="17097" y="61147"/>
                  </a:cubicBezTo>
                  <a:cubicBezTo>
                    <a:pt x="17074" y="61171"/>
                    <a:pt x="17074" y="61171"/>
                    <a:pt x="17074" y="61200"/>
                  </a:cubicBezTo>
                  <a:cubicBezTo>
                    <a:pt x="16952" y="60763"/>
                    <a:pt x="16830" y="60326"/>
                    <a:pt x="16713" y="59890"/>
                  </a:cubicBezTo>
                  <a:cubicBezTo>
                    <a:pt x="16614" y="59523"/>
                    <a:pt x="16492" y="59162"/>
                    <a:pt x="16422" y="58772"/>
                  </a:cubicBezTo>
                  <a:cubicBezTo>
                    <a:pt x="16079" y="57270"/>
                    <a:pt x="15619" y="55786"/>
                    <a:pt x="15159" y="54331"/>
                  </a:cubicBezTo>
                  <a:cubicBezTo>
                    <a:pt x="15136" y="54214"/>
                    <a:pt x="15112" y="54115"/>
                    <a:pt x="15083" y="53993"/>
                  </a:cubicBezTo>
                  <a:cubicBezTo>
                    <a:pt x="13220" y="47904"/>
                    <a:pt x="11061" y="41914"/>
                    <a:pt x="8755" y="35970"/>
                  </a:cubicBezTo>
                  <a:cubicBezTo>
                    <a:pt x="8150" y="34393"/>
                    <a:pt x="7545" y="32821"/>
                    <a:pt x="6840" y="31290"/>
                  </a:cubicBezTo>
                  <a:cubicBezTo>
                    <a:pt x="6765" y="30853"/>
                    <a:pt x="6450" y="30539"/>
                    <a:pt x="6351" y="30126"/>
                  </a:cubicBezTo>
                  <a:cubicBezTo>
                    <a:pt x="6182" y="29643"/>
                    <a:pt x="5990" y="29183"/>
                    <a:pt x="5798" y="28717"/>
                  </a:cubicBezTo>
                  <a:cubicBezTo>
                    <a:pt x="5600" y="28257"/>
                    <a:pt x="5385" y="27821"/>
                    <a:pt x="5187" y="27384"/>
                  </a:cubicBezTo>
                  <a:cubicBezTo>
                    <a:pt x="5164" y="27407"/>
                    <a:pt x="5140" y="27407"/>
                    <a:pt x="5094" y="27436"/>
                  </a:cubicBezTo>
                  <a:cubicBezTo>
                    <a:pt x="5478" y="28962"/>
                    <a:pt x="5845" y="30493"/>
                    <a:pt x="6305" y="31994"/>
                  </a:cubicBezTo>
                  <a:cubicBezTo>
                    <a:pt x="6572" y="33013"/>
                    <a:pt x="6840" y="34009"/>
                    <a:pt x="7155" y="34975"/>
                  </a:cubicBezTo>
                  <a:cubicBezTo>
                    <a:pt x="7422" y="36023"/>
                    <a:pt x="7737" y="37041"/>
                    <a:pt x="8098" y="38031"/>
                  </a:cubicBezTo>
                  <a:cubicBezTo>
                    <a:pt x="8441" y="39271"/>
                    <a:pt x="8825" y="40505"/>
                    <a:pt x="9239" y="41722"/>
                  </a:cubicBezTo>
                  <a:cubicBezTo>
                    <a:pt x="9262" y="41722"/>
                    <a:pt x="9262" y="41722"/>
                    <a:pt x="9262" y="41745"/>
                  </a:cubicBezTo>
                  <a:cubicBezTo>
                    <a:pt x="9291" y="41815"/>
                    <a:pt x="9291" y="41914"/>
                    <a:pt x="9314" y="41990"/>
                  </a:cubicBezTo>
                  <a:cubicBezTo>
                    <a:pt x="10525" y="45721"/>
                    <a:pt x="11765" y="49435"/>
                    <a:pt x="13168" y="53096"/>
                  </a:cubicBezTo>
                  <a:cubicBezTo>
                    <a:pt x="13826" y="54843"/>
                    <a:pt x="14454" y="56566"/>
                    <a:pt x="15229" y="58260"/>
                  </a:cubicBezTo>
                  <a:cubicBezTo>
                    <a:pt x="15741" y="59622"/>
                    <a:pt x="16323" y="60955"/>
                    <a:pt x="17004" y="62265"/>
                  </a:cubicBezTo>
                  <a:lnTo>
                    <a:pt x="17004" y="62364"/>
                  </a:lnTo>
                  <a:cubicBezTo>
                    <a:pt x="16905" y="62556"/>
                    <a:pt x="16952" y="62748"/>
                    <a:pt x="16952" y="62969"/>
                  </a:cubicBezTo>
                  <a:cubicBezTo>
                    <a:pt x="16952" y="63016"/>
                    <a:pt x="16929" y="63092"/>
                    <a:pt x="16929" y="63161"/>
                  </a:cubicBezTo>
                  <a:cubicBezTo>
                    <a:pt x="16859" y="63039"/>
                    <a:pt x="16783" y="62894"/>
                    <a:pt x="16713" y="62771"/>
                  </a:cubicBezTo>
                  <a:cubicBezTo>
                    <a:pt x="16079" y="61293"/>
                    <a:pt x="15427" y="59837"/>
                    <a:pt x="14699" y="58405"/>
                  </a:cubicBezTo>
                  <a:cubicBezTo>
                    <a:pt x="14647" y="58289"/>
                    <a:pt x="14600" y="58167"/>
                    <a:pt x="14553" y="58045"/>
                  </a:cubicBezTo>
                  <a:cubicBezTo>
                    <a:pt x="12103" y="52997"/>
                    <a:pt x="9407" y="48102"/>
                    <a:pt x="6619" y="43247"/>
                  </a:cubicBezTo>
                  <a:cubicBezTo>
                    <a:pt x="5845" y="41844"/>
                    <a:pt x="5071" y="40459"/>
                    <a:pt x="4197" y="39102"/>
                  </a:cubicBezTo>
                  <a:cubicBezTo>
                    <a:pt x="3586" y="37938"/>
                    <a:pt x="2835" y="36867"/>
                    <a:pt x="2131" y="35755"/>
                  </a:cubicBezTo>
                  <a:cubicBezTo>
                    <a:pt x="1793" y="35097"/>
                    <a:pt x="1380" y="34492"/>
                    <a:pt x="920" y="33910"/>
                  </a:cubicBezTo>
                  <a:lnTo>
                    <a:pt x="920" y="33910"/>
                  </a:lnTo>
                  <a:cubicBezTo>
                    <a:pt x="1403" y="35173"/>
                    <a:pt x="1915" y="36430"/>
                    <a:pt x="2521" y="37647"/>
                  </a:cubicBezTo>
                  <a:cubicBezTo>
                    <a:pt x="2713" y="38060"/>
                    <a:pt x="2911" y="38468"/>
                    <a:pt x="3080" y="38904"/>
                  </a:cubicBezTo>
                  <a:cubicBezTo>
                    <a:pt x="3295" y="39440"/>
                    <a:pt x="3540" y="39952"/>
                    <a:pt x="3807" y="40459"/>
                  </a:cubicBezTo>
                  <a:cubicBezTo>
                    <a:pt x="4314" y="41553"/>
                    <a:pt x="4849" y="42665"/>
                    <a:pt x="5362" y="43759"/>
                  </a:cubicBezTo>
                  <a:cubicBezTo>
                    <a:pt x="5891" y="44848"/>
                    <a:pt x="6427" y="45919"/>
                    <a:pt x="6986" y="46984"/>
                  </a:cubicBezTo>
                  <a:cubicBezTo>
                    <a:pt x="7032" y="47083"/>
                    <a:pt x="7056" y="47176"/>
                    <a:pt x="7108" y="47252"/>
                  </a:cubicBezTo>
                  <a:cubicBezTo>
                    <a:pt x="8610" y="50186"/>
                    <a:pt x="10088" y="53120"/>
                    <a:pt x="11713" y="56007"/>
                  </a:cubicBezTo>
                  <a:cubicBezTo>
                    <a:pt x="12784" y="57946"/>
                    <a:pt x="13872" y="59890"/>
                    <a:pt x="15060" y="61782"/>
                  </a:cubicBezTo>
                  <a:cubicBezTo>
                    <a:pt x="15572" y="62603"/>
                    <a:pt x="16079" y="63429"/>
                    <a:pt x="16591" y="64256"/>
                  </a:cubicBezTo>
                  <a:cubicBezTo>
                    <a:pt x="16736" y="64471"/>
                    <a:pt x="16806" y="64663"/>
                    <a:pt x="16806" y="64908"/>
                  </a:cubicBezTo>
                  <a:lnTo>
                    <a:pt x="16806" y="65222"/>
                  </a:lnTo>
                  <a:cubicBezTo>
                    <a:pt x="16783" y="65420"/>
                    <a:pt x="16783" y="65589"/>
                    <a:pt x="16783" y="65758"/>
                  </a:cubicBezTo>
                  <a:cubicBezTo>
                    <a:pt x="16684" y="65973"/>
                    <a:pt x="16713" y="66194"/>
                    <a:pt x="16713" y="66410"/>
                  </a:cubicBezTo>
                  <a:cubicBezTo>
                    <a:pt x="16684" y="67067"/>
                    <a:pt x="16661" y="67749"/>
                    <a:pt x="16614" y="68424"/>
                  </a:cubicBezTo>
                  <a:cubicBezTo>
                    <a:pt x="16568" y="68331"/>
                    <a:pt x="16515" y="68232"/>
                    <a:pt x="16469" y="68156"/>
                  </a:cubicBezTo>
                  <a:cubicBezTo>
                    <a:pt x="15764" y="66631"/>
                    <a:pt x="15037" y="65129"/>
                    <a:pt x="14239" y="63645"/>
                  </a:cubicBezTo>
                  <a:cubicBezTo>
                    <a:pt x="14140" y="63476"/>
                    <a:pt x="14064" y="63284"/>
                    <a:pt x="13971" y="63092"/>
                  </a:cubicBezTo>
                  <a:cubicBezTo>
                    <a:pt x="12202" y="59768"/>
                    <a:pt x="10310" y="56514"/>
                    <a:pt x="8365" y="53289"/>
                  </a:cubicBezTo>
                  <a:cubicBezTo>
                    <a:pt x="7515" y="51909"/>
                    <a:pt x="6671" y="50500"/>
                    <a:pt x="5746" y="49144"/>
                  </a:cubicBezTo>
                  <a:cubicBezTo>
                    <a:pt x="5164" y="48073"/>
                    <a:pt x="4436" y="47130"/>
                    <a:pt x="3784" y="46111"/>
                  </a:cubicBezTo>
                  <a:cubicBezTo>
                    <a:pt x="3563" y="45674"/>
                    <a:pt x="3272" y="45308"/>
                    <a:pt x="2957" y="44947"/>
                  </a:cubicBezTo>
                  <a:lnTo>
                    <a:pt x="2957" y="44947"/>
                  </a:lnTo>
                  <a:cubicBezTo>
                    <a:pt x="3417" y="46111"/>
                    <a:pt x="3953" y="47275"/>
                    <a:pt x="4535" y="48393"/>
                  </a:cubicBezTo>
                  <a:cubicBezTo>
                    <a:pt x="4779" y="48923"/>
                    <a:pt x="5041" y="49458"/>
                    <a:pt x="5309" y="49965"/>
                  </a:cubicBezTo>
                  <a:cubicBezTo>
                    <a:pt x="5891" y="51158"/>
                    <a:pt x="6497" y="52322"/>
                    <a:pt x="7155" y="53457"/>
                  </a:cubicBezTo>
                  <a:cubicBezTo>
                    <a:pt x="7568" y="54307"/>
                    <a:pt x="8004" y="55111"/>
                    <a:pt x="8464" y="55908"/>
                  </a:cubicBezTo>
                  <a:cubicBezTo>
                    <a:pt x="8563" y="56054"/>
                    <a:pt x="8633" y="56222"/>
                    <a:pt x="8732" y="56368"/>
                  </a:cubicBezTo>
                  <a:cubicBezTo>
                    <a:pt x="8732" y="56420"/>
                    <a:pt x="8755" y="56444"/>
                    <a:pt x="8779" y="56490"/>
                  </a:cubicBezTo>
                  <a:cubicBezTo>
                    <a:pt x="9407" y="57730"/>
                    <a:pt x="10112" y="58941"/>
                    <a:pt x="10816" y="60152"/>
                  </a:cubicBezTo>
                  <a:cubicBezTo>
                    <a:pt x="11934" y="62096"/>
                    <a:pt x="13046" y="64011"/>
                    <a:pt x="14286" y="65857"/>
                  </a:cubicBezTo>
                  <a:cubicBezTo>
                    <a:pt x="14990" y="67021"/>
                    <a:pt x="15718" y="68156"/>
                    <a:pt x="16538" y="69250"/>
                  </a:cubicBezTo>
                  <a:cubicBezTo>
                    <a:pt x="16538" y="69274"/>
                    <a:pt x="16538" y="69274"/>
                    <a:pt x="16568" y="69297"/>
                  </a:cubicBezTo>
                  <a:cubicBezTo>
                    <a:pt x="16568" y="69664"/>
                    <a:pt x="16538" y="70025"/>
                    <a:pt x="16538" y="70391"/>
                  </a:cubicBezTo>
                  <a:cubicBezTo>
                    <a:pt x="16323" y="70269"/>
                    <a:pt x="16277" y="69978"/>
                    <a:pt x="16079" y="69833"/>
                  </a:cubicBezTo>
                  <a:cubicBezTo>
                    <a:pt x="15985" y="69687"/>
                    <a:pt x="15840" y="69541"/>
                    <a:pt x="15741" y="69373"/>
                  </a:cubicBezTo>
                  <a:cubicBezTo>
                    <a:pt x="15182" y="68447"/>
                    <a:pt x="14530" y="67574"/>
                    <a:pt x="13826" y="66701"/>
                  </a:cubicBezTo>
                  <a:cubicBezTo>
                    <a:pt x="13773" y="66631"/>
                    <a:pt x="13727" y="66532"/>
                    <a:pt x="13657" y="66462"/>
                  </a:cubicBezTo>
                  <a:cubicBezTo>
                    <a:pt x="11957" y="64180"/>
                    <a:pt x="10164" y="61997"/>
                    <a:pt x="8342" y="59837"/>
                  </a:cubicBezTo>
                  <a:cubicBezTo>
                    <a:pt x="5769" y="56781"/>
                    <a:pt x="3150" y="53801"/>
                    <a:pt x="384" y="50937"/>
                  </a:cubicBezTo>
                  <a:cubicBezTo>
                    <a:pt x="291" y="50838"/>
                    <a:pt x="239" y="50669"/>
                    <a:pt x="0" y="50669"/>
                  </a:cubicBezTo>
                  <a:cubicBezTo>
                    <a:pt x="629" y="51595"/>
                    <a:pt x="1211" y="52491"/>
                    <a:pt x="1892" y="53341"/>
                  </a:cubicBezTo>
                  <a:cubicBezTo>
                    <a:pt x="2305" y="53970"/>
                    <a:pt x="2765" y="54598"/>
                    <a:pt x="3248" y="55204"/>
                  </a:cubicBezTo>
                  <a:cubicBezTo>
                    <a:pt x="3662" y="55815"/>
                    <a:pt x="4122" y="56420"/>
                    <a:pt x="4605" y="57003"/>
                  </a:cubicBezTo>
                  <a:cubicBezTo>
                    <a:pt x="5187" y="57823"/>
                    <a:pt x="5798" y="58603"/>
                    <a:pt x="6450" y="59354"/>
                  </a:cubicBezTo>
                  <a:cubicBezTo>
                    <a:pt x="6840" y="59913"/>
                    <a:pt x="7254" y="60443"/>
                    <a:pt x="7690" y="60932"/>
                  </a:cubicBezTo>
                  <a:cubicBezTo>
                    <a:pt x="7737" y="61002"/>
                    <a:pt x="7760" y="61054"/>
                    <a:pt x="7783" y="61101"/>
                  </a:cubicBezTo>
                  <a:cubicBezTo>
                    <a:pt x="9023" y="62626"/>
                    <a:pt x="10257" y="64180"/>
                    <a:pt x="11544" y="65659"/>
                  </a:cubicBezTo>
                  <a:cubicBezTo>
                    <a:pt x="12370" y="66608"/>
                    <a:pt x="13168" y="67551"/>
                    <a:pt x="14041" y="68447"/>
                  </a:cubicBezTo>
                  <a:cubicBezTo>
                    <a:pt x="14792" y="69349"/>
                    <a:pt x="15642" y="70193"/>
                    <a:pt x="16469" y="71020"/>
                  </a:cubicBezTo>
                  <a:cubicBezTo>
                    <a:pt x="16469" y="71334"/>
                    <a:pt x="16492" y="71649"/>
                    <a:pt x="16492" y="71969"/>
                  </a:cubicBezTo>
                  <a:lnTo>
                    <a:pt x="16492" y="76358"/>
                  </a:lnTo>
                  <a:lnTo>
                    <a:pt x="16492" y="77132"/>
                  </a:lnTo>
                  <a:cubicBezTo>
                    <a:pt x="16492" y="77761"/>
                    <a:pt x="16422" y="78372"/>
                    <a:pt x="16614" y="78978"/>
                  </a:cubicBezTo>
                  <a:cubicBezTo>
                    <a:pt x="16614" y="79048"/>
                    <a:pt x="16637" y="79123"/>
                    <a:pt x="16713" y="79170"/>
                  </a:cubicBezTo>
                  <a:cubicBezTo>
                    <a:pt x="16783" y="79362"/>
                    <a:pt x="16929" y="79484"/>
                    <a:pt x="17097" y="79583"/>
                  </a:cubicBezTo>
                  <a:cubicBezTo>
                    <a:pt x="17121" y="79653"/>
                    <a:pt x="17173" y="79653"/>
                    <a:pt x="17243" y="79653"/>
                  </a:cubicBezTo>
                  <a:cubicBezTo>
                    <a:pt x="17295" y="79752"/>
                    <a:pt x="17388" y="79729"/>
                    <a:pt x="17464" y="79752"/>
                  </a:cubicBezTo>
                  <a:cubicBezTo>
                    <a:pt x="17586" y="79784"/>
                    <a:pt x="17706" y="79799"/>
                    <a:pt x="17822" y="79799"/>
                  </a:cubicBezTo>
                  <a:cubicBezTo>
                    <a:pt x="18508" y="79799"/>
                    <a:pt x="19042" y="79261"/>
                    <a:pt x="19042" y="78489"/>
                  </a:cubicBezTo>
                  <a:cubicBezTo>
                    <a:pt x="19042" y="78105"/>
                    <a:pt x="18989" y="77691"/>
                    <a:pt x="18966" y="77301"/>
                  </a:cubicBezTo>
                  <a:cubicBezTo>
                    <a:pt x="18989" y="76987"/>
                    <a:pt x="18989" y="76673"/>
                    <a:pt x="18943" y="76358"/>
                  </a:cubicBezTo>
                  <a:cubicBezTo>
                    <a:pt x="18919" y="76067"/>
                    <a:pt x="18896" y="75776"/>
                    <a:pt x="18896" y="75485"/>
                  </a:cubicBezTo>
                  <a:cubicBezTo>
                    <a:pt x="18896" y="75072"/>
                    <a:pt x="18867" y="74658"/>
                    <a:pt x="18867" y="74245"/>
                  </a:cubicBezTo>
                  <a:cubicBezTo>
                    <a:pt x="18896" y="73907"/>
                    <a:pt x="18919" y="73541"/>
                    <a:pt x="18820" y="73226"/>
                  </a:cubicBezTo>
                  <a:lnTo>
                    <a:pt x="18820" y="73203"/>
                  </a:lnTo>
                  <a:cubicBezTo>
                    <a:pt x="18820" y="72574"/>
                    <a:pt x="18820" y="71917"/>
                    <a:pt x="18797" y="71265"/>
                  </a:cubicBezTo>
                  <a:cubicBezTo>
                    <a:pt x="18820" y="71096"/>
                    <a:pt x="18844" y="70921"/>
                    <a:pt x="18820" y="70752"/>
                  </a:cubicBezTo>
                  <a:cubicBezTo>
                    <a:pt x="18774" y="70391"/>
                    <a:pt x="18896" y="70170"/>
                    <a:pt x="19210" y="69955"/>
                  </a:cubicBezTo>
                  <a:cubicBezTo>
                    <a:pt x="19647" y="69664"/>
                    <a:pt x="20060" y="69320"/>
                    <a:pt x="20468" y="68983"/>
                  </a:cubicBezTo>
                  <a:cubicBezTo>
                    <a:pt x="20544" y="68936"/>
                    <a:pt x="20643" y="68913"/>
                    <a:pt x="20689" y="68837"/>
                  </a:cubicBezTo>
                  <a:cubicBezTo>
                    <a:pt x="23722" y="66532"/>
                    <a:pt x="26609" y="64058"/>
                    <a:pt x="29444" y="61514"/>
                  </a:cubicBezTo>
                  <a:cubicBezTo>
                    <a:pt x="29543" y="61415"/>
                    <a:pt x="29613" y="61316"/>
                    <a:pt x="29712" y="61223"/>
                  </a:cubicBezTo>
                  <a:cubicBezTo>
                    <a:pt x="30510" y="60618"/>
                    <a:pt x="31237" y="59890"/>
                    <a:pt x="31965" y="59185"/>
                  </a:cubicBezTo>
                  <a:cubicBezTo>
                    <a:pt x="32722" y="58580"/>
                    <a:pt x="33397" y="57899"/>
                    <a:pt x="34078" y="57218"/>
                  </a:cubicBezTo>
                  <a:cubicBezTo>
                    <a:pt x="34515" y="56880"/>
                    <a:pt x="34905" y="56467"/>
                    <a:pt x="35266" y="56077"/>
                  </a:cubicBezTo>
                  <a:cubicBezTo>
                    <a:pt x="35778" y="55617"/>
                    <a:pt x="36284" y="55157"/>
                    <a:pt x="36721" y="54651"/>
                  </a:cubicBezTo>
                  <a:cubicBezTo>
                    <a:pt x="37449" y="53993"/>
                    <a:pt x="38106" y="53289"/>
                    <a:pt x="38782" y="52584"/>
                  </a:cubicBezTo>
                  <a:cubicBezTo>
                    <a:pt x="38758" y="52538"/>
                    <a:pt x="38735" y="52514"/>
                    <a:pt x="38712" y="52491"/>
                  </a:cubicBezTo>
                  <a:cubicBezTo>
                    <a:pt x="38200" y="52875"/>
                    <a:pt x="37716" y="53242"/>
                    <a:pt x="37204" y="53632"/>
                  </a:cubicBezTo>
                  <a:cubicBezTo>
                    <a:pt x="36185" y="54360"/>
                    <a:pt x="35196" y="55157"/>
                    <a:pt x="34224" y="55961"/>
                  </a:cubicBezTo>
                  <a:cubicBezTo>
                    <a:pt x="32815" y="57026"/>
                    <a:pt x="31458" y="58167"/>
                    <a:pt x="30102" y="59308"/>
                  </a:cubicBezTo>
                  <a:cubicBezTo>
                    <a:pt x="28065" y="61002"/>
                    <a:pt x="26074" y="62771"/>
                    <a:pt x="24060" y="64518"/>
                  </a:cubicBezTo>
                  <a:cubicBezTo>
                    <a:pt x="23990" y="64593"/>
                    <a:pt x="23891" y="64640"/>
                    <a:pt x="23815" y="64716"/>
                  </a:cubicBezTo>
                  <a:cubicBezTo>
                    <a:pt x="23891" y="64640"/>
                    <a:pt x="23937" y="64547"/>
                    <a:pt x="23990" y="64448"/>
                  </a:cubicBezTo>
                  <a:cubicBezTo>
                    <a:pt x="24595" y="63866"/>
                    <a:pt x="25201" y="63284"/>
                    <a:pt x="25783" y="62725"/>
                  </a:cubicBezTo>
                  <a:cubicBezTo>
                    <a:pt x="27162" y="61392"/>
                    <a:pt x="28548" y="60059"/>
                    <a:pt x="29858" y="58650"/>
                  </a:cubicBezTo>
                  <a:cubicBezTo>
                    <a:pt x="30946" y="57631"/>
                    <a:pt x="31994" y="56566"/>
                    <a:pt x="32984" y="55448"/>
                  </a:cubicBezTo>
                  <a:cubicBezTo>
                    <a:pt x="33420" y="55035"/>
                    <a:pt x="33810" y="54651"/>
                    <a:pt x="34148" y="54185"/>
                  </a:cubicBezTo>
                  <a:cubicBezTo>
                    <a:pt x="34660" y="53725"/>
                    <a:pt x="35120" y="53219"/>
                    <a:pt x="35557" y="52683"/>
                  </a:cubicBezTo>
                  <a:cubicBezTo>
                    <a:pt x="36092" y="52078"/>
                    <a:pt x="36651" y="51472"/>
                    <a:pt x="37181" y="50867"/>
                  </a:cubicBezTo>
                  <a:cubicBezTo>
                    <a:pt x="37280" y="50768"/>
                    <a:pt x="37350" y="50646"/>
                    <a:pt x="37449" y="50523"/>
                  </a:cubicBezTo>
                  <a:cubicBezTo>
                    <a:pt x="37425" y="50500"/>
                    <a:pt x="37402" y="50477"/>
                    <a:pt x="37379" y="50477"/>
                  </a:cubicBezTo>
                  <a:cubicBezTo>
                    <a:pt x="37012" y="50721"/>
                    <a:pt x="36674" y="51012"/>
                    <a:pt x="36360" y="51327"/>
                  </a:cubicBezTo>
                  <a:cubicBezTo>
                    <a:pt x="35923" y="51595"/>
                    <a:pt x="35580" y="51955"/>
                    <a:pt x="35219" y="52270"/>
                  </a:cubicBezTo>
                  <a:cubicBezTo>
                    <a:pt x="33857" y="53457"/>
                    <a:pt x="32477" y="54622"/>
                    <a:pt x="31191" y="55862"/>
                  </a:cubicBezTo>
                  <a:cubicBezTo>
                    <a:pt x="29957" y="56927"/>
                    <a:pt x="28792" y="58045"/>
                    <a:pt x="27628" y="59162"/>
                  </a:cubicBezTo>
                  <a:cubicBezTo>
                    <a:pt x="26266" y="60472"/>
                    <a:pt x="24886" y="61729"/>
                    <a:pt x="23600" y="63115"/>
                  </a:cubicBezTo>
                  <a:cubicBezTo>
                    <a:pt x="23163" y="63499"/>
                    <a:pt x="22750" y="63912"/>
                    <a:pt x="22389" y="64349"/>
                  </a:cubicBezTo>
                  <a:cubicBezTo>
                    <a:pt x="21248" y="65490"/>
                    <a:pt x="20154" y="66654"/>
                    <a:pt x="19135" y="67894"/>
                  </a:cubicBezTo>
                  <a:cubicBezTo>
                    <a:pt x="19088" y="67941"/>
                    <a:pt x="19013" y="67987"/>
                    <a:pt x="18966" y="68063"/>
                  </a:cubicBezTo>
                  <a:cubicBezTo>
                    <a:pt x="18797" y="67941"/>
                    <a:pt x="18943" y="67749"/>
                    <a:pt x="18867" y="67574"/>
                  </a:cubicBezTo>
                  <a:lnTo>
                    <a:pt x="18867" y="67335"/>
                  </a:lnTo>
                  <a:cubicBezTo>
                    <a:pt x="18896" y="67021"/>
                    <a:pt x="18896" y="66730"/>
                    <a:pt x="18896" y="66410"/>
                  </a:cubicBezTo>
                  <a:lnTo>
                    <a:pt x="18896" y="66340"/>
                  </a:lnTo>
                  <a:cubicBezTo>
                    <a:pt x="19449" y="66002"/>
                    <a:pt x="19938" y="65536"/>
                    <a:pt x="20398" y="65077"/>
                  </a:cubicBezTo>
                  <a:cubicBezTo>
                    <a:pt x="22482" y="63284"/>
                    <a:pt x="24450" y="61345"/>
                    <a:pt x="26342" y="59354"/>
                  </a:cubicBezTo>
                  <a:cubicBezTo>
                    <a:pt x="27360" y="58382"/>
                    <a:pt x="28327" y="57363"/>
                    <a:pt x="29252" y="56298"/>
                  </a:cubicBezTo>
                  <a:cubicBezTo>
                    <a:pt x="29444" y="56106"/>
                    <a:pt x="29666" y="55931"/>
                    <a:pt x="29782" y="55669"/>
                  </a:cubicBezTo>
                  <a:cubicBezTo>
                    <a:pt x="30003" y="55425"/>
                    <a:pt x="30294" y="55279"/>
                    <a:pt x="30416" y="54965"/>
                  </a:cubicBezTo>
                  <a:cubicBezTo>
                    <a:pt x="30562" y="54697"/>
                    <a:pt x="30876" y="54575"/>
                    <a:pt x="30975" y="54261"/>
                  </a:cubicBezTo>
                  <a:cubicBezTo>
                    <a:pt x="31167" y="54261"/>
                    <a:pt x="31214" y="54138"/>
                    <a:pt x="31266" y="53923"/>
                  </a:cubicBezTo>
                  <a:lnTo>
                    <a:pt x="31266" y="53923"/>
                  </a:lnTo>
                  <a:cubicBezTo>
                    <a:pt x="31092" y="54016"/>
                    <a:pt x="30946" y="54069"/>
                    <a:pt x="30946" y="54261"/>
                  </a:cubicBezTo>
                  <a:cubicBezTo>
                    <a:pt x="30486" y="54383"/>
                    <a:pt x="30248" y="54820"/>
                    <a:pt x="29881" y="55035"/>
                  </a:cubicBezTo>
                  <a:lnTo>
                    <a:pt x="29759" y="55035"/>
                  </a:lnTo>
                  <a:cubicBezTo>
                    <a:pt x="30416" y="54331"/>
                    <a:pt x="31068" y="53603"/>
                    <a:pt x="31726" y="52904"/>
                  </a:cubicBezTo>
                  <a:cubicBezTo>
                    <a:pt x="31918" y="52706"/>
                    <a:pt x="32163" y="52561"/>
                    <a:pt x="32285" y="52322"/>
                  </a:cubicBezTo>
                  <a:cubicBezTo>
                    <a:pt x="32815" y="51833"/>
                    <a:pt x="33304" y="51274"/>
                    <a:pt x="33787" y="50745"/>
                  </a:cubicBezTo>
                  <a:cubicBezTo>
                    <a:pt x="34707" y="49796"/>
                    <a:pt x="35580" y="48829"/>
                    <a:pt x="36430" y="47834"/>
                  </a:cubicBezTo>
                  <a:cubicBezTo>
                    <a:pt x="36913" y="47298"/>
                    <a:pt x="37449" y="46792"/>
                    <a:pt x="37839" y="46181"/>
                  </a:cubicBezTo>
                  <a:cubicBezTo>
                    <a:pt x="38613" y="45430"/>
                    <a:pt x="39271" y="44580"/>
                    <a:pt x="39946" y="43759"/>
                  </a:cubicBezTo>
                  <a:lnTo>
                    <a:pt x="39853" y="43660"/>
                  </a:lnTo>
                  <a:cubicBezTo>
                    <a:pt x="39416" y="44074"/>
                    <a:pt x="38980" y="44464"/>
                    <a:pt x="38543" y="44848"/>
                  </a:cubicBezTo>
                  <a:cubicBezTo>
                    <a:pt x="38106" y="45116"/>
                    <a:pt x="37763" y="45482"/>
                    <a:pt x="37379" y="45820"/>
                  </a:cubicBezTo>
                  <a:cubicBezTo>
                    <a:pt x="33857" y="49022"/>
                    <a:pt x="30416" y="52322"/>
                    <a:pt x="27069" y="55693"/>
                  </a:cubicBezTo>
                  <a:cubicBezTo>
                    <a:pt x="25759" y="57026"/>
                    <a:pt x="24473" y="58336"/>
                    <a:pt x="23262" y="59715"/>
                  </a:cubicBezTo>
                  <a:cubicBezTo>
                    <a:pt x="22727" y="60251"/>
                    <a:pt x="22214" y="60810"/>
                    <a:pt x="21754" y="61368"/>
                  </a:cubicBezTo>
                  <a:cubicBezTo>
                    <a:pt x="21440" y="61660"/>
                    <a:pt x="21172" y="61974"/>
                    <a:pt x="20934" y="62311"/>
                  </a:cubicBezTo>
                  <a:cubicBezTo>
                    <a:pt x="20590" y="62626"/>
                    <a:pt x="20322" y="62969"/>
                    <a:pt x="20060" y="63330"/>
                  </a:cubicBezTo>
                  <a:cubicBezTo>
                    <a:pt x="19694" y="63720"/>
                    <a:pt x="19356" y="64134"/>
                    <a:pt x="19042" y="64570"/>
                  </a:cubicBezTo>
                  <a:cubicBezTo>
                    <a:pt x="19032" y="64578"/>
                    <a:pt x="19023" y="64580"/>
                    <a:pt x="19015" y="64580"/>
                  </a:cubicBezTo>
                  <a:cubicBezTo>
                    <a:pt x="19000" y="64580"/>
                    <a:pt x="18989" y="64570"/>
                    <a:pt x="18989" y="64570"/>
                  </a:cubicBezTo>
                  <a:cubicBezTo>
                    <a:pt x="18966" y="64349"/>
                    <a:pt x="18966" y="64134"/>
                    <a:pt x="18966" y="63889"/>
                  </a:cubicBezTo>
                  <a:cubicBezTo>
                    <a:pt x="18989" y="63674"/>
                    <a:pt x="19013" y="63429"/>
                    <a:pt x="19042" y="63185"/>
                  </a:cubicBezTo>
                  <a:cubicBezTo>
                    <a:pt x="19065" y="63138"/>
                    <a:pt x="19088" y="63092"/>
                    <a:pt x="19112" y="63039"/>
                  </a:cubicBezTo>
                  <a:cubicBezTo>
                    <a:pt x="19333" y="62800"/>
                    <a:pt x="19548" y="62603"/>
                    <a:pt x="19793" y="62387"/>
                  </a:cubicBezTo>
                  <a:cubicBezTo>
                    <a:pt x="20351" y="61875"/>
                    <a:pt x="20934" y="61368"/>
                    <a:pt x="21393" y="60763"/>
                  </a:cubicBezTo>
                  <a:cubicBezTo>
                    <a:pt x="21661" y="60420"/>
                    <a:pt x="22022" y="60181"/>
                    <a:pt x="22313" y="59890"/>
                  </a:cubicBezTo>
                  <a:cubicBezTo>
                    <a:pt x="26580" y="55495"/>
                    <a:pt x="30562" y="50838"/>
                    <a:pt x="34439" y="46134"/>
                  </a:cubicBezTo>
                  <a:cubicBezTo>
                    <a:pt x="34829" y="45651"/>
                    <a:pt x="35266" y="45238"/>
                    <a:pt x="35580" y="44702"/>
                  </a:cubicBezTo>
                  <a:cubicBezTo>
                    <a:pt x="36453" y="43759"/>
                    <a:pt x="37233" y="42740"/>
                    <a:pt x="37984" y="41722"/>
                  </a:cubicBezTo>
                  <a:cubicBezTo>
                    <a:pt x="38368" y="41308"/>
                    <a:pt x="38735" y="40872"/>
                    <a:pt x="39003" y="40389"/>
                  </a:cubicBezTo>
                  <a:cubicBezTo>
                    <a:pt x="39387" y="39923"/>
                    <a:pt x="39800" y="39486"/>
                    <a:pt x="40091" y="38980"/>
                  </a:cubicBezTo>
                  <a:cubicBezTo>
                    <a:pt x="40872" y="38060"/>
                    <a:pt x="41547" y="37088"/>
                    <a:pt x="42251" y="36116"/>
                  </a:cubicBezTo>
                  <a:cubicBezTo>
                    <a:pt x="42205" y="36093"/>
                    <a:pt x="42152" y="36046"/>
                    <a:pt x="42129" y="36023"/>
                  </a:cubicBezTo>
                  <a:cubicBezTo>
                    <a:pt x="41599" y="36552"/>
                    <a:pt x="41087" y="37088"/>
                    <a:pt x="40580" y="37647"/>
                  </a:cubicBezTo>
                  <a:cubicBezTo>
                    <a:pt x="39242" y="38881"/>
                    <a:pt x="38007" y="40214"/>
                    <a:pt x="36744" y="41553"/>
                  </a:cubicBezTo>
                  <a:cubicBezTo>
                    <a:pt x="36651" y="41646"/>
                    <a:pt x="36552" y="41722"/>
                    <a:pt x="36453" y="41815"/>
                  </a:cubicBezTo>
                  <a:cubicBezTo>
                    <a:pt x="33397" y="45069"/>
                    <a:pt x="30393" y="48364"/>
                    <a:pt x="27453" y="51711"/>
                  </a:cubicBezTo>
                  <a:cubicBezTo>
                    <a:pt x="26342" y="52997"/>
                    <a:pt x="25224" y="54261"/>
                    <a:pt x="24182" y="55570"/>
                  </a:cubicBezTo>
                  <a:cubicBezTo>
                    <a:pt x="24182" y="55594"/>
                    <a:pt x="24159" y="55617"/>
                    <a:pt x="24135" y="55640"/>
                  </a:cubicBezTo>
                  <a:cubicBezTo>
                    <a:pt x="23990" y="55763"/>
                    <a:pt x="23891" y="55885"/>
                    <a:pt x="23792" y="56054"/>
                  </a:cubicBezTo>
                  <a:cubicBezTo>
                    <a:pt x="22971" y="57003"/>
                    <a:pt x="22168" y="58021"/>
                    <a:pt x="21393" y="59040"/>
                  </a:cubicBezTo>
                  <a:cubicBezTo>
                    <a:pt x="21050" y="59424"/>
                    <a:pt x="20736" y="59837"/>
                    <a:pt x="20445" y="60274"/>
                  </a:cubicBezTo>
                  <a:cubicBezTo>
                    <a:pt x="20008" y="60833"/>
                    <a:pt x="19571" y="61392"/>
                    <a:pt x="19135" y="61951"/>
                  </a:cubicBezTo>
                  <a:cubicBezTo>
                    <a:pt x="19065" y="61927"/>
                    <a:pt x="19065" y="61852"/>
                    <a:pt x="19065" y="61782"/>
                  </a:cubicBezTo>
                  <a:cubicBezTo>
                    <a:pt x="19210" y="61514"/>
                    <a:pt x="19112" y="61223"/>
                    <a:pt x="19112" y="60932"/>
                  </a:cubicBezTo>
                  <a:cubicBezTo>
                    <a:pt x="19135" y="60763"/>
                    <a:pt x="19158" y="60618"/>
                    <a:pt x="19187" y="60443"/>
                  </a:cubicBezTo>
                  <a:cubicBezTo>
                    <a:pt x="19769" y="59814"/>
                    <a:pt x="20398" y="59232"/>
                    <a:pt x="20934" y="58551"/>
                  </a:cubicBezTo>
                  <a:lnTo>
                    <a:pt x="21126" y="58359"/>
                  </a:lnTo>
                  <a:cubicBezTo>
                    <a:pt x="23454" y="55786"/>
                    <a:pt x="25660" y="53096"/>
                    <a:pt x="27797" y="50355"/>
                  </a:cubicBezTo>
                  <a:cubicBezTo>
                    <a:pt x="28763" y="49121"/>
                    <a:pt x="29712" y="47857"/>
                    <a:pt x="30655" y="46594"/>
                  </a:cubicBezTo>
                  <a:cubicBezTo>
                    <a:pt x="30731" y="46501"/>
                    <a:pt x="30801" y="46425"/>
                    <a:pt x="30876" y="46326"/>
                  </a:cubicBezTo>
                  <a:cubicBezTo>
                    <a:pt x="31557" y="45407"/>
                    <a:pt x="32233" y="44464"/>
                    <a:pt x="32914" y="43538"/>
                  </a:cubicBezTo>
                  <a:cubicBezTo>
                    <a:pt x="33182" y="43247"/>
                    <a:pt x="33420" y="42933"/>
                    <a:pt x="33618" y="42572"/>
                  </a:cubicBezTo>
                  <a:cubicBezTo>
                    <a:pt x="34200" y="41792"/>
                    <a:pt x="34829" y="41017"/>
                    <a:pt x="35312" y="40144"/>
                  </a:cubicBezTo>
                  <a:cubicBezTo>
                    <a:pt x="35557" y="39853"/>
                    <a:pt x="35848" y="39585"/>
                    <a:pt x="35970" y="39195"/>
                  </a:cubicBezTo>
                  <a:cubicBezTo>
                    <a:pt x="36622" y="38351"/>
                    <a:pt x="37204" y="37478"/>
                    <a:pt x="37763" y="36552"/>
                  </a:cubicBezTo>
                  <a:cubicBezTo>
                    <a:pt x="37862" y="36483"/>
                    <a:pt x="37932" y="36384"/>
                    <a:pt x="37961" y="36238"/>
                  </a:cubicBezTo>
                  <a:cubicBezTo>
                    <a:pt x="37786" y="36238"/>
                    <a:pt x="37740" y="36360"/>
                    <a:pt x="37693" y="36459"/>
                  </a:cubicBezTo>
                  <a:cubicBezTo>
                    <a:pt x="37350" y="36820"/>
                    <a:pt x="37012" y="37187"/>
                    <a:pt x="36674" y="37571"/>
                  </a:cubicBezTo>
                  <a:cubicBezTo>
                    <a:pt x="36308" y="37961"/>
                    <a:pt x="35923" y="38375"/>
                    <a:pt x="35580" y="38759"/>
                  </a:cubicBezTo>
                  <a:cubicBezTo>
                    <a:pt x="32524" y="42182"/>
                    <a:pt x="29613" y="45721"/>
                    <a:pt x="26778" y="49313"/>
                  </a:cubicBezTo>
                  <a:cubicBezTo>
                    <a:pt x="25684" y="50692"/>
                    <a:pt x="24595" y="52078"/>
                    <a:pt x="23576" y="53533"/>
                  </a:cubicBezTo>
                  <a:cubicBezTo>
                    <a:pt x="22727" y="54598"/>
                    <a:pt x="21976" y="55693"/>
                    <a:pt x="21196" y="56805"/>
                  </a:cubicBezTo>
                  <a:cubicBezTo>
                    <a:pt x="20712" y="57532"/>
                    <a:pt x="20177" y="58237"/>
                    <a:pt x="19740" y="59017"/>
                  </a:cubicBezTo>
                  <a:cubicBezTo>
                    <a:pt x="19624" y="59209"/>
                    <a:pt x="19478" y="59378"/>
                    <a:pt x="19356" y="59570"/>
                  </a:cubicBezTo>
                  <a:cubicBezTo>
                    <a:pt x="19257" y="59523"/>
                    <a:pt x="19304" y="59424"/>
                    <a:pt x="19280" y="59331"/>
                  </a:cubicBezTo>
                  <a:cubicBezTo>
                    <a:pt x="19280" y="59308"/>
                    <a:pt x="19280" y="59279"/>
                    <a:pt x="19257" y="59255"/>
                  </a:cubicBezTo>
                  <a:cubicBezTo>
                    <a:pt x="19257" y="59087"/>
                    <a:pt x="19280" y="58918"/>
                    <a:pt x="19280" y="58726"/>
                  </a:cubicBezTo>
                  <a:cubicBezTo>
                    <a:pt x="19280" y="58603"/>
                    <a:pt x="19280" y="58481"/>
                    <a:pt x="19304" y="58359"/>
                  </a:cubicBezTo>
                  <a:cubicBezTo>
                    <a:pt x="19403" y="58143"/>
                    <a:pt x="19356" y="57922"/>
                    <a:pt x="19356" y="57707"/>
                  </a:cubicBezTo>
                  <a:cubicBezTo>
                    <a:pt x="19379" y="57439"/>
                    <a:pt x="19426" y="57195"/>
                    <a:pt x="19449" y="56927"/>
                  </a:cubicBezTo>
                  <a:lnTo>
                    <a:pt x="19525" y="56857"/>
                  </a:lnTo>
                  <a:cubicBezTo>
                    <a:pt x="20229" y="56106"/>
                    <a:pt x="20934" y="55378"/>
                    <a:pt x="21562" y="54575"/>
                  </a:cubicBezTo>
                  <a:cubicBezTo>
                    <a:pt x="21661" y="54505"/>
                    <a:pt x="21731" y="54406"/>
                    <a:pt x="21807" y="54331"/>
                  </a:cubicBezTo>
                  <a:cubicBezTo>
                    <a:pt x="24764" y="50960"/>
                    <a:pt x="27576" y="47467"/>
                    <a:pt x="30271" y="43905"/>
                  </a:cubicBezTo>
                  <a:cubicBezTo>
                    <a:pt x="31360" y="42426"/>
                    <a:pt x="32500" y="40971"/>
                    <a:pt x="33542" y="39463"/>
                  </a:cubicBezTo>
                  <a:cubicBezTo>
                    <a:pt x="34224" y="38613"/>
                    <a:pt x="34829" y="37740"/>
                    <a:pt x="35411" y="36867"/>
                  </a:cubicBezTo>
                  <a:cubicBezTo>
                    <a:pt x="36383" y="35609"/>
                    <a:pt x="37303" y="34300"/>
                    <a:pt x="38176" y="32937"/>
                  </a:cubicBezTo>
                  <a:cubicBezTo>
                    <a:pt x="38613" y="32355"/>
                    <a:pt x="39049" y="31773"/>
                    <a:pt x="39387" y="31144"/>
                  </a:cubicBezTo>
                  <a:cubicBezTo>
                    <a:pt x="40068" y="30248"/>
                    <a:pt x="40627" y="29299"/>
                    <a:pt x="41232" y="28356"/>
                  </a:cubicBezTo>
                  <a:cubicBezTo>
                    <a:pt x="41186" y="28333"/>
                    <a:pt x="41163" y="28310"/>
                    <a:pt x="41110" y="28280"/>
                  </a:cubicBezTo>
                  <a:cubicBezTo>
                    <a:pt x="40406" y="29084"/>
                    <a:pt x="39707" y="29858"/>
                    <a:pt x="39003" y="30661"/>
                  </a:cubicBezTo>
                  <a:cubicBezTo>
                    <a:pt x="37786" y="32041"/>
                    <a:pt x="36552" y="33426"/>
                    <a:pt x="35411" y="34882"/>
                  </a:cubicBezTo>
                  <a:cubicBezTo>
                    <a:pt x="35312" y="34975"/>
                    <a:pt x="35196" y="35074"/>
                    <a:pt x="35120" y="35196"/>
                  </a:cubicBezTo>
                  <a:cubicBezTo>
                    <a:pt x="34323" y="36139"/>
                    <a:pt x="33542" y="37088"/>
                    <a:pt x="32745" y="38031"/>
                  </a:cubicBezTo>
                  <a:cubicBezTo>
                    <a:pt x="32722" y="38008"/>
                    <a:pt x="32693" y="37984"/>
                    <a:pt x="32669" y="37961"/>
                  </a:cubicBezTo>
                  <a:cubicBezTo>
                    <a:pt x="33251" y="37088"/>
                    <a:pt x="33909" y="36261"/>
                    <a:pt x="34468" y="35365"/>
                  </a:cubicBezTo>
                  <a:cubicBezTo>
                    <a:pt x="34806" y="34905"/>
                    <a:pt x="35167" y="34492"/>
                    <a:pt x="35411" y="33956"/>
                  </a:cubicBezTo>
                  <a:cubicBezTo>
                    <a:pt x="36069" y="33159"/>
                    <a:pt x="36575" y="32285"/>
                    <a:pt x="37134" y="31412"/>
                  </a:cubicBezTo>
                  <a:cubicBezTo>
                    <a:pt x="37111" y="31412"/>
                    <a:pt x="37088" y="31389"/>
                    <a:pt x="37059" y="31366"/>
                  </a:cubicBezTo>
                  <a:cubicBezTo>
                    <a:pt x="36575" y="31872"/>
                    <a:pt x="36116" y="32408"/>
                    <a:pt x="35632" y="32937"/>
                  </a:cubicBezTo>
                  <a:cubicBezTo>
                    <a:pt x="34561" y="34078"/>
                    <a:pt x="33519" y="35295"/>
                    <a:pt x="32500" y="36506"/>
                  </a:cubicBezTo>
                  <a:cubicBezTo>
                    <a:pt x="32378" y="36628"/>
                    <a:pt x="32256" y="36750"/>
                    <a:pt x="32163" y="36896"/>
                  </a:cubicBezTo>
                  <a:cubicBezTo>
                    <a:pt x="29957" y="39486"/>
                    <a:pt x="27797" y="42135"/>
                    <a:pt x="25684" y="44801"/>
                  </a:cubicBezTo>
                  <a:cubicBezTo>
                    <a:pt x="24717" y="46035"/>
                    <a:pt x="23745" y="47252"/>
                    <a:pt x="22872" y="48509"/>
                  </a:cubicBezTo>
                  <a:cubicBezTo>
                    <a:pt x="22750" y="48608"/>
                    <a:pt x="22680" y="48707"/>
                    <a:pt x="22628" y="48853"/>
                  </a:cubicBezTo>
                  <a:cubicBezTo>
                    <a:pt x="21999" y="49650"/>
                    <a:pt x="21393" y="50477"/>
                    <a:pt x="20835" y="51350"/>
                  </a:cubicBezTo>
                  <a:cubicBezTo>
                    <a:pt x="20712" y="51420"/>
                    <a:pt x="20666" y="51542"/>
                    <a:pt x="20590" y="51664"/>
                  </a:cubicBezTo>
                  <a:cubicBezTo>
                    <a:pt x="20520" y="51711"/>
                    <a:pt x="20445" y="51787"/>
                    <a:pt x="20445" y="51886"/>
                  </a:cubicBezTo>
                  <a:cubicBezTo>
                    <a:pt x="20229" y="52078"/>
                    <a:pt x="20154" y="52369"/>
                    <a:pt x="19915" y="52538"/>
                  </a:cubicBezTo>
                  <a:lnTo>
                    <a:pt x="19839" y="52468"/>
                  </a:lnTo>
                  <a:lnTo>
                    <a:pt x="19839" y="52439"/>
                  </a:lnTo>
                  <a:cubicBezTo>
                    <a:pt x="19985" y="52346"/>
                    <a:pt x="19915" y="52200"/>
                    <a:pt x="19915" y="52078"/>
                  </a:cubicBezTo>
                  <a:cubicBezTo>
                    <a:pt x="19938" y="51955"/>
                    <a:pt x="19938" y="51857"/>
                    <a:pt x="19961" y="51740"/>
                  </a:cubicBezTo>
                  <a:cubicBezTo>
                    <a:pt x="19985" y="51618"/>
                    <a:pt x="19985" y="51496"/>
                    <a:pt x="19985" y="51373"/>
                  </a:cubicBezTo>
                  <a:cubicBezTo>
                    <a:pt x="20008" y="51274"/>
                    <a:pt x="20008" y="51205"/>
                    <a:pt x="20031" y="51106"/>
                  </a:cubicBezTo>
                  <a:cubicBezTo>
                    <a:pt x="20084" y="50960"/>
                    <a:pt x="20084" y="50815"/>
                    <a:pt x="20060" y="50646"/>
                  </a:cubicBezTo>
                  <a:cubicBezTo>
                    <a:pt x="20084" y="50576"/>
                    <a:pt x="20107" y="50500"/>
                    <a:pt x="20130" y="50401"/>
                  </a:cubicBezTo>
                  <a:cubicBezTo>
                    <a:pt x="20177" y="50285"/>
                    <a:pt x="20177" y="50163"/>
                    <a:pt x="20299" y="50017"/>
                  </a:cubicBezTo>
                  <a:cubicBezTo>
                    <a:pt x="20811" y="49528"/>
                    <a:pt x="21318" y="49045"/>
                    <a:pt x="21708" y="48463"/>
                  </a:cubicBezTo>
                  <a:cubicBezTo>
                    <a:pt x="21999" y="48148"/>
                    <a:pt x="22313" y="47834"/>
                    <a:pt x="22604" y="47491"/>
                  </a:cubicBezTo>
                  <a:cubicBezTo>
                    <a:pt x="24787" y="45046"/>
                    <a:pt x="26900" y="42496"/>
                    <a:pt x="28909" y="39923"/>
                  </a:cubicBezTo>
                  <a:cubicBezTo>
                    <a:pt x="30562" y="37816"/>
                    <a:pt x="32209" y="35679"/>
                    <a:pt x="33787" y="33520"/>
                  </a:cubicBezTo>
                  <a:cubicBezTo>
                    <a:pt x="34876" y="32163"/>
                    <a:pt x="35871" y="30731"/>
                    <a:pt x="36866" y="29328"/>
                  </a:cubicBezTo>
                  <a:cubicBezTo>
                    <a:pt x="36913" y="29299"/>
                    <a:pt x="36913" y="29229"/>
                    <a:pt x="36913" y="29183"/>
                  </a:cubicBezTo>
                  <a:cubicBezTo>
                    <a:pt x="37571" y="28455"/>
                    <a:pt x="38106" y="27652"/>
                    <a:pt x="38636" y="26825"/>
                  </a:cubicBezTo>
                  <a:cubicBezTo>
                    <a:pt x="39073" y="26243"/>
                    <a:pt x="39486" y="25661"/>
                    <a:pt x="39853" y="25032"/>
                  </a:cubicBezTo>
                  <a:cubicBezTo>
                    <a:pt x="40528" y="24136"/>
                    <a:pt x="41110" y="23164"/>
                    <a:pt x="41716" y="22244"/>
                  </a:cubicBezTo>
                  <a:cubicBezTo>
                    <a:pt x="41692" y="22221"/>
                    <a:pt x="41669" y="22197"/>
                    <a:pt x="41646" y="22168"/>
                  </a:cubicBezTo>
                  <a:cubicBezTo>
                    <a:pt x="41133" y="22727"/>
                    <a:pt x="40627" y="23286"/>
                    <a:pt x="40115" y="23845"/>
                  </a:cubicBezTo>
                  <a:cubicBezTo>
                    <a:pt x="39707" y="24305"/>
                    <a:pt x="39294" y="24741"/>
                    <a:pt x="38881" y="25201"/>
                  </a:cubicBezTo>
                  <a:cubicBezTo>
                    <a:pt x="38176" y="26028"/>
                    <a:pt x="37449" y="26854"/>
                    <a:pt x="36744" y="27675"/>
                  </a:cubicBezTo>
                  <a:cubicBezTo>
                    <a:pt x="36599" y="27774"/>
                    <a:pt x="36476" y="27896"/>
                    <a:pt x="36407" y="28065"/>
                  </a:cubicBezTo>
                  <a:cubicBezTo>
                    <a:pt x="36238" y="28234"/>
                    <a:pt x="36069" y="28403"/>
                    <a:pt x="35947" y="28624"/>
                  </a:cubicBezTo>
                  <a:cubicBezTo>
                    <a:pt x="35848" y="28694"/>
                    <a:pt x="35749" y="28793"/>
                    <a:pt x="35679" y="28892"/>
                  </a:cubicBezTo>
                  <a:cubicBezTo>
                    <a:pt x="32891" y="32163"/>
                    <a:pt x="30172" y="35487"/>
                    <a:pt x="27552" y="38858"/>
                  </a:cubicBezTo>
                  <a:cubicBezTo>
                    <a:pt x="26510" y="40191"/>
                    <a:pt x="25468" y="41501"/>
                    <a:pt x="24519" y="42886"/>
                  </a:cubicBezTo>
                  <a:cubicBezTo>
                    <a:pt x="23600" y="44050"/>
                    <a:pt x="22750" y="45261"/>
                    <a:pt x="21923" y="46501"/>
                  </a:cubicBezTo>
                  <a:cubicBezTo>
                    <a:pt x="21830" y="46571"/>
                    <a:pt x="21708" y="46647"/>
                    <a:pt x="21708" y="46792"/>
                  </a:cubicBezTo>
                  <a:cubicBezTo>
                    <a:pt x="21609" y="46938"/>
                    <a:pt x="21516" y="47054"/>
                    <a:pt x="21417" y="47200"/>
                  </a:cubicBezTo>
                  <a:cubicBezTo>
                    <a:pt x="21050" y="47665"/>
                    <a:pt x="20811" y="48195"/>
                    <a:pt x="20398" y="48632"/>
                  </a:cubicBezTo>
                  <a:cubicBezTo>
                    <a:pt x="20351" y="48439"/>
                    <a:pt x="20398" y="48247"/>
                    <a:pt x="20445" y="48049"/>
                  </a:cubicBezTo>
                  <a:cubicBezTo>
                    <a:pt x="20468" y="47927"/>
                    <a:pt x="20468" y="47811"/>
                    <a:pt x="20445" y="47689"/>
                  </a:cubicBezTo>
                  <a:cubicBezTo>
                    <a:pt x="20590" y="47444"/>
                    <a:pt x="20520" y="47153"/>
                    <a:pt x="20613" y="46885"/>
                  </a:cubicBezTo>
                  <a:cubicBezTo>
                    <a:pt x="20712" y="46740"/>
                    <a:pt x="20811" y="46617"/>
                    <a:pt x="20904" y="46501"/>
                  </a:cubicBezTo>
                  <a:cubicBezTo>
                    <a:pt x="21586" y="45698"/>
                    <a:pt x="22290" y="44923"/>
                    <a:pt x="22895" y="44074"/>
                  </a:cubicBezTo>
                  <a:cubicBezTo>
                    <a:pt x="22942" y="44027"/>
                    <a:pt x="22971" y="43998"/>
                    <a:pt x="23018" y="43975"/>
                  </a:cubicBezTo>
                  <a:cubicBezTo>
                    <a:pt x="25538" y="40796"/>
                    <a:pt x="27919" y="37548"/>
                    <a:pt x="30219" y="34224"/>
                  </a:cubicBezTo>
                  <a:cubicBezTo>
                    <a:pt x="31726" y="32041"/>
                    <a:pt x="33228" y="29858"/>
                    <a:pt x="34637" y="27628"/>
                  </a:cubicBezTo>
                  <a:cubicBezTo>
                    <a:pt x="35487" y="26389"/>
                    <a:pt x="36308" y="25154"/>
                    <a:pt x="37059" y="23868"/>
                  </a:cubicBezTo>
                  <a:cubicBezTo>
                    <a:pt x="37303" y="23577"/>
                    <a:pt x="37524" y="23263"/>
                    <a:pt x="37670" y="22896"/>
                  </a:cubicBezTo>
                  <a:cubicBezTo>
                    <a:pt x="37908" y="22558"/>
                    <a:pt x="38153" y="22197"/>
                    <a:pt x="38368" y="21830"/>
                  </a:cubicBezTo>
                  <a:cubicBezTo>
                    <a:pt x="38735" y="21202"/>
                    <a:pt x="39195" y="20620"/>
                    <a:pt x="39486" y="19939"/>
                  </a:cubicBezTo>
                  <a:cubicBezTo>
                    <a:pt x="40190" y="18897"/>
                    <a:pt x="40796" y="17831"/>
                    <a:pt x="41378" y="16737"/>
                  </a:cubicBezTo>
                  <a:cubicBezTo>
                    <a:pt x="41477" y="16638"/>
                    <a:pt x="41523" y="16545"/>
                    <a:pt x="41547" y="16399"/>
                  </a:cubicBezTo>
                  <a:lnTo>
                    <a:pt x="41547" y="16399"/>
                  </a:lnTo>
                  <a:cubicBezTo>
                    <a:pt x="41401" y="16446"/>
                    <a:pt x="41331" y="16545"/>
                    <a:pt x="41279" y="16638"/>
                  </a:cubicBezTo>
                  <a:cubicBezTo>
                    <a:pt x="40819" y="17220"/>
                    <a:pt x="40336" y="17779"/>
                    <a:pt x="39876" y="18361"/>
                  </a:cubicBezTo>
                  <a:cubicBezTo>
                    <a:pt x="39678" y="18606"/>
                    <a:pt x="39486" y="18821"/>
                    <a:pt x="39294" y="19065"/>
                  </a:cubicBezTo>
                  <a:cubicBezTo>
                    <a:pt x="38491" y="20107"/>
                    <a:pt x="37693" y="21149"/>
                    <a:pt x="36890" y="22197"/>
                  </a:cubicBezTo>
                  <a:cubicBezTo>
                    <a:pt x="36820" y="22290"/>
                    <a:pt x="36721" y="22366"/>
                    <a:pt x="36651" y="22488"/>
                  </a:cubicBezTo>
                  <a:cubicBezTo>
                    <a:pt x="34148" y="25737"/>
                    <a:pt x="31726" y="29060"/>
                    <a:pt x="29374" y="32408"/>
                  </a:cubicBezTo>
                  <a:cubicBezTo>
                    <a:pt x="28327" y="33910"/>
                    <a:pt x="27285" y="35388"/>
                    <a:pt x="26318" y="36919"/>
                  </a:cubicBezTo>
                  <a:cubicBezTo>
                    <a:pt x="25591" y="37961"/>
                    <a:pt x="24910" y="39003"/>
                    <a:pt x="24281" y="40068"/>
                  </a:cubicBezTo>
                  <a:cubicBezTo>
                    <a:pt x="24228" y="40121"/>
                    <a:pt x="24182" y="40191"/>
                    <a:pt x="24159" y="40243"/>
                  </a:cubicBezTo>
                  <a:cubicBezTo>
                    <a:pt x="23355" y="41477"/>
                    <a:pt x="22581" y="42717"/>
                    <a:pt x="21877" y="43998"/>
                  </a:cubicBezTo>
                  <a:cubicBezTo>
                    <a:pt x="21487" y="44557"/>
                    <a:pt x="21149" y="45162"/>
                    <a:pt x="20858" y="45797"/>
                  </a:cubicBezTo>
                  <a:cubicBezTo>
                    <a:pt x="20736" y="45744"/>
                    <a:pt x="20811" y="45628"/>
                    <a:pt x="20759" y="45552"/>
                  </a:cubicBezTo>
                  <a:cubicBezTo>
                    <a:pt x="20759" y="45529"/>
                    <a:pt x="20788" y="45506"/>
                    <a:pt x="20788" y="45482"/>
                  </a:cubicBezTo>
                  <a:cubicBezTo>
                    <a:pt x="20904" y="45360"/>
                    <a:pt x="20858" y="45238"/>
                    <a:pt x="20835" y="45092"/>
                  </a:cubicBezTo>
                  <a:cubicBezTo>
                    <a:pt x="20904" y="44778"/>
                    <a:pt x="20957" y="44464"/>
                    <a:pt x="21003" y="44143"/>
                  </a:cubicBezTo>
                  <a:cubicBezTo>
                    <a:pt x="21102" y="43491"/>
                    <a:pt x="21225" y="42863"/>
                    <a:pt x="21318" y="42205"/>
                  </a:cubicBezTo>
                  <a:cubicBezTo>
                    <a:pt x="21754" y="41745"/>
                    <a:pt x="22214" y="41308"/>
                    <a:pt x="22505" y="40703"/>
                  </a:cubicBezTo>
                  <a:cubicBezTo>
                    <a:pt x="23041" y="40243"/>
                    <a:pt x="23408" y="39661"/>
                    <a:pt x="23844" y="39102"/>
                  </a:cubicBezTo>
                  <a:cubicBezTo>
                    <a:pt x="25270" y="37187"/>
                    <a:pt x="26633" y="35196"/>
                    <a:pt x="27919" y="33182"/>
                  </a:cubicBezTo>
                  <a:cubicBezTo>
                    <a:pt x="28036" y="33036"/>
                    <a:pt x="28158" y="32891"/>
                    <a:pt x="28210" y="32699"/>
                  </a:cubicBezTo>
                  <a:cubicBezTo>
                    <a:pt x="28740" y="31994"/>
                    <a:pt x="29200" y="31220"/>
                    <a:pt x="29666" y="30440"/>
                  </a:cubicBezTo>
                  <a:cubicBezTo>
                    <a:pt x="30050" y="29858"/>
                    <a:pt x="30416" y="29253"/>
                    <a:pt x="30731" y="28647"/>
                  </a:cubicBezTo>
                  <a:cubicBezTo>
                    <a:pt x="30801" y="28548"/>
                    <a:pt x="30900" y="28455"/>
                    <a:pt x="30876" y="28310"/>
                  </a:cubicBezTo>
                  <a:lnTo>
                    <a:pt x="30876" y="28310"/>
                  </a:lnTo>
                  <a:cubicBezTo>
                    <a:pt x="30754" y="28379"/>
                    <a:pt x="30684" y="28455"/>
                    <a:pt x="30632" y="28548"/>
                  </a:cubicBezTo>
                  <a:cubicBezTo>
                    <a:pt x="30463" y="28793"/>
                    <a:pt x="30271" y="29008"/>
                    <a:pt x="30073" y="29253"/>
                  </a:cubicBezTo>
                  <a:cubicBezTo>
                    <a:pt x="30050" y="29276"/>
                    <a:pt x="30026" y="29299"/>
                    <a:pt x="30003" y="29328"/>
                  </a:cubicBezTo>
                  <a:cubicBezTo>
                    <a:pt x="28740" y="30900"/>
                    <a:pt x="27552" y="32501"/>
                    <a:pt x="26388" y="34131"/>
                  </a:cubicBezTo>
                  <a:cubicBezTo>
                    <a:pt x="25492" y="35365"/>
                    <a:pt x="24595" y="36576"/>
                    <a:pt x="23815" y="37862"/>
                  </a:cubicBezTo>
                  <a:cubicBezTo>
                    <a:pt x="23553" y="38206"/>
                    <a:pt x="23309" y="38567"/>
                    <a:pt x="23117" y="38957"/>
                  </a:cubicBezTo>
                  <a:cubicBezTo>
                    <a:pt x="22727" y="39463"/>
                    <a:pt x="22360" y="39999"/>
                    <a:pt x="22098" y="40581"/>
                  </a:cubicBezTo>
                  <a:cubicBezTo>
                    <a:pt x="21923" y="40825"/>
                    <a:pt x="21778" y="41064"/>
                    <a:pt x="21632" y="41308"/>
                  </a:cubicBezTo>
                  <a:cubicBezTo>
                    <a:pt x="21586" y="41285"/>
                    <a:pt x="21562" y="41262"/>
                    <a:pt x="21539" y="41233"/>
                  </a:cubicBezTo>
                  <a:cubicBezTo>
                    <a:pt x="21562" y="41087"/>
                    <a:pt x="21586" y="40942"/>
                    <a:pt x="21609" y="40825"/>
                  </a:cubicBezTo>
                  <a:cubicBezTo>
                    <a:pt x="21807" y="39777"/>
                    <a:pt x="21999" y="38759"/>
                    <a:pt x="22191" y="37740"/>
                  </a:cubicBezTo>
                  <a:cubicBezTo>
                    <a:pt x="22971" y="36942"/>
                    <a:pt x="23769" y="36116"/>
                    <a:pt x="24450" y="35219"/>
                  </a:cubicBezTo>
                  <a:cubicBezTo>
                    <a:pt x="24572" y="35097"/>
                    <a:pt x="24688" y="35004"/>
                    <a:pt x="24787" y="34905"/>
                  </a:cubicBezTo>
                  <a:cubicBezTo>
                    <a:pt x="25928" y="33572"/>
                    <a:pt x="27046" y="32239"/>
                    <a:pt x="28111" y="30853"/>
                  </a:cubicBezTo>
                  <a:cubicBezTo>
                    <a:pt x="29252" y="29445"/>
                    <a:pt x="30364" y="28018"/>
                    <a:pt x="31435" y="26534"/>
                  </a:cubicBezTo>
                  <a:cubicBezTo>
                    <a:pt x="31942" y="25859"/>
                    <a:pt x="32454" y="25201"/>
                    <a:pt x="32960" y="24526"/>
                  </a:cubicBezTo>
                  <a:cubicBezTo>
                    <a:pt x="33182" y="24206"/>
                    <a:pt x="33473" y="23915"/>
                    <a:pt x="33618" y="23530"/>
                  </a:cubicBezTo>
                  <a:cubicBezTo>
                    <a:pt x="34177" y="22896"/>
                    <a:pt x="34637" y="22197"/>
                    <a:pt x="35097" y="21493"/>
                  </a:cubicBezTo>
                  <a:cubicBezTo>
                    <a:pt x="35289" y="21179"/>
                    <a:pt x="35603" y="20934"/>
                    <a:pt x="35725" y="20544"/>
                  </a:cubicBezTo>
                  <a:cubicBezTo>
                    <a:pt x="35871" y="20305"/>
                    <a:pt x="36139" y="20160"/>
                    <a:pt x="36214" y="19840"/>
                  </a:cubicBezTo>
                  <a:cubicBezTo>
                    <a:pt x="36529" y="19380"/>
                    <a:pt x="36843" y="18920"/>
                    <a:pt x="37134" y="18460"/>
                  </a:cubicBezTo>
                  <a:cubicBezTo>
                    <a:pt x="37204" y="18384"/>
                    <a:pt x="37326" y="18314"/>
                    <a:pt x="37256" y="18215"/>
                  </a:cubicBezTo>
                  <a:cubicBezTo>
                    <a:pt x="37245" y="18208"/>
                    <a:pt x="37233" y="18205"/>
                    <a:pt x="37222" y="18205"/>
                  </a:cubicBezTo>
                  <a:cubicBezTo>
                    <a:pt x="37160" y="18205"/>
                    <a:pt x="37103" y="18302"/>
                    <a:pt x="37059" y="18361"/>
                  </a:cubicBezTo>
                  <a:cubicBezTo>
                    <a:pt x="36651" y="18798"/>
                    <a:pt x="36214" y="19234"/>
                    <a:pt x="35824" y="19694"/>
                  </a:cubicBezTo>
                  <a:cubicBezTo>
                    <a:pt x="34369" y="21516"/>
                    <a:pt x="32669" y="23041"/>
                    <a:pt x="30923" y="24572"/>
                  </a:cubicBezTo>
                  <a:cubicBezTo>
                    <a:pt x="29666" y="25690"/>
                    <a:pt x="28426" y="26854"/>
                    <a:pt x="27238" y="28065"/>
                  </a:cubicBezTo>
                  <a:cubicBezTo>
                    <a:pt x="26219" y="29037"/>
                    <a:pt x="25224" y="30056"/>
                    <a:pt x="24304" y="31121"/>
                  </a:cubicBezTo>
                  <a:cubicBezTo>
                    <a:pt x="24060" y="31267"/>
                    <a:pt x="23961" y="31581"/>
                    <a:pt x="23670" y="31703"/>
                  </a:cubicBezTo>
                  <a:cubicBezTo>
                    <a:pt x="23600" y="31412"/>
                    <a:pt x="23792" y="31168"/>
                    <a:pt x="23815" y="30900"/>
                  </a:cubicBezTo>
                  <a:cubicBezTo>
                    <a:pt x="23990" y="30440"/>
                    <a:pt x="23961" y="29934"/>
                    <a:pt x="24304" y="29544"/>
                  </a:cubicBezTo>
                  <a:cubicBezTo>
                    <a:pt x="24979" y="28863"/>
                    <a:pt x="25660" y="28164"/>
                    <a:pt x="26243" y="27361"/>
                  </a:cubicBezTo>
                  <a:cubicBezTo>
                    <a:pt x="26365" y="27262"/>
                    <a:pt x="26487" y="27145"/>
                    <a:pt x="26609" y="27023"/>
                  </a:cubicBezTo>
                  <a:cubicBezTo>
                    <a:pt x="27384" y="26097"/>
                    <a:pt x="28158" y="25201"/>
                    <a:pt x="28909" y="24258"/>
                  </a:cubicBezTo>
                  <a:cubicBezTo>
                    <a:pt x="30632" y="22197"/>
                    <a:pt x="32285" y="20084"/>
                    <a:pt x="33857" y="17901"/>
                  </a:cubicBezTo>
                  <a:cubicBezTo>
                    <a:pt x="34078" y="17633"/>
                    <a:pt x="34323" y="17366"/>
                    <a:pt x="34468" y="17028"/>
                  </a:cubicBezTo>
                  <a:cubicBezTo>
                    <a:pt x="34975" y="16469"/>
                    <a:pt x="35411" y="15864"/>
                    <a:pt x="35801" y="15235"/>
                  </a:cubicBezTo>
                  <a:cubicBezTo>
                    <a:pt x="36214" y="14775"/>
                    <a:pt x="36552" y="14240"/>
                    <a:pt x="36890" y="13727"/>
                  </a:cubicBezTo>
                  <a:cubicBezTo>
                    <a:pt x="37256" y="13198"/>
                    <a:pt x="37693" y="12685"/>
                    <a:pt x="37984" y="12080"/>
                  </a:cubicBezTo>
                  <a:cubicBezTo>
                    <a:pt x="38252" y="11812"/>
                    <a:pt x="38467" y="11498"/>
                    <a:pt x="38636" y="11160"/>
                  </a:cubicBezTo>
                  <a:cubicBezTo>
                    <a:pt x="38881" y="10817"/>
                    <a:pt x="39125" y="10456"/>
                    <a:pt x="39364" y="10089"/>
                  </a:cubicBezTo>
                  <a:cubicBezTo>
                    <a:pt x="39341" y="10089"/>
                    <a:pt x="39317" y="10066"/>
                    <a:pt x="39271" y="10042"/>
                  </a:cubicBezTo>
                  <a:cubicBezTo>
                    <a:pt x="39026" y="10310"/>
                    <a:pt x="38782" y="10578"/>
                    <a:pt x="38543" y="10846"/>
                  </a:cubicBezTo>
                  <a:cubicBezTo>
                    <a:pt x="38200" y="11207"/>
                    <a:pt x="37862" y="11573"/>
                    <a:pt x="37548" y="11958"/>
                  </a:cubicBezTo>
                  <a:cubicBezTo>
                    <a:pt x="35824" y="13873"/>
                    <a:pt x="34177" y="15840"/>
                    <a:pt x="32547" y="17831"/>
                  </a:cubicBezTo>
                  <a:cubicBezTo>
                    <a:pt x="31458" y="19188"/>
                    <a:pt x="30341" y="20521"/>
                    <a:pt x="29299" y="21929"/>
                  </a:cubicBezTo>
                  <a:cubicBezTo>
                    <a:pt x="29083" y="22145"/>
                    <a:pt x="28909" y="22389"/>
                    <a:pt x="28740" y="22657"/>
                  </a:cubicBezTo>
                  <a:cubicBezTo>
                    <a:pt x="28233" y="23263"/>
                    <a:pt x="27774" y="23891"/>
                    <a:pt x="27337" y="24549"/>
                  </a:cubicBezTo>
                  <a:cubicBezTo>
                    <a:pt x="27215" y="24619"/>
                    <a:pt x="27139" y="24718"/>
                    <a:pt x="27093" y="24863"/>
                  </a:cubicBezTo>
                  <a:cubicBezTo>
                    <a:pt x="26994" y="24933"/>
                    <a:pt x="26924" y="25055"/>
                    <a:pt x="26871" y="25178"/>
                  </a:cubicBezTo>
                  <a:cubicBezTo>
                    <a:pt x="26120" y="26150"/>
                    <a:pt x="25416" y="27145"/>
                    <a:pt x="24764" y="28164"/>
                  </a:cubicBezTo>
                  <a:cubicBezTo>
                    <a:pt x="24702" y="28202"/>
                    <a:pt x="24660" y="28240"/>
                    <a:pt x="24592" y="28240"/>
                  </a:cubicBezTo>
                  <a:cubicBezTo>
                    <a:pt x="24577" y="28240"/>
                    <a:pt x="24561" y="28238"/>
                    <a:pt x="24543" y="28234"/>
                  </a:cubicBezTo>
                  <a:cubicBezTo>
                    <a:pt x="24595" y="28065"/>
                    <a:pt x="24642" y="27920"/>
                    <a:pt x="24688" y="27751"/>
                  </a:cubicBezTo>
                  <a:cubicBezTo>
                    <a:pt x="24933" y="27023"/>
                    <a:pt x="25078" y="26243"/>
                    <a:pt x="25393" y="25515"/>
                  </a:cubicBezTo>
                  <a:cubicBezTo>
                    <a:pt x="25882" y="25079"/>
                    <a:pt x="26342" y="24619"/>
                    <a:pt x="26702" y="24089"/>
                  </a:cubicBezTo>
                  <a:cubicBezTo>
                    <a:pt x="27139" y="23722"/>
                    <a:pt x="27483" y="23263"/>
                    <a:pt x="27843" y="22849"/>
                  </a:cubicBezTo>
                  <a:cubicBezTo>
                    <a:pt x="29083" y="21394"/>
                    <a:pt x="30294" y="19915"/>
                    <a:pt x="31435" y="18384"/>
                  </a:cubicBezTo>
                  <a:cubicBezTo>
                    <a:pt x="31918" y="17831"/>
                    <a:pt x="32332" y="17249"/>
                    <a:pt x="32768" y="16638"/>
                  </a:cubicBezTo>
                  <a:cubicBezTo>
                    <a:pt x="33182" y="16131"/>
                    <a:pt x="33566" y="15619"/>
                    <a:pt x="33909" y="15066"/>
                  </a:cubicBezTo>
                  <a:cubicBezTo>
                    <a:pt x="34177" y="14746"/>
                    <a:pt x="34439" y="14432"/>
                    <a:pt x="34614" y="14047"/>
                  </a:cubicBezTo>
                  <a:cubicBezTo>
                    <a:pt x="34707" y="13925"/>
                    <a:pt x="34876" y="13850"/>
                    <a:pt x="34876" y="13657"/>
                  </a:cubicBezTo>
                  <a:cubicBezTo>
                    <a:pt x="35021" y="13390"/>
                    <a:pt x="35266" y="13198"/>
                    <a:pt x="35341" y="12883"/>
                  </a:cubicBezTo>
                  <a:cubicBezTo>
                    <a:pt x="35326" y="12881"/>
                    <a:pt x="35312" y="12880"/>
                    <a:pt x="35299" y="12880"/>
                  </a:cubicBezTo>
                  <a:cubicBezTo>
                    <a:pt x="35111" y="12880"/>
                    <a:pt x="35044" y="13058"/>
                    <a:pt x="34951" y="13145"/>
                  </a:cubicBezTo>
                  <a:cubicBezTo>
                    <a:pt x="33473" y="14822"/>
                    <a:pt x="31994" y="16492"/>
                    <a:pt x="30585" y="18215"/>
                  </a:cubicBezTo>
                  <a:cubicBezTo>
                    <a:pt x="29613" y="19432"/>
                    <a:pt x="28618" y="20620"/>
                    <a:pt x="27721" y="21877"/>
                  </a:cubicBezTo>
                  <a:cubicBezTo>
                    <a:pt x="27453" y="22168"/>
                    <a:pt x="27215" y="22488"/>
                    <a:pt x="27017" y="22826"/>
                  </a:cubicBezTo>
                  <a:cubicBezTo>
                    <a:pt x="26924" y="22948"/>
                    <a:pt x="26825" y="23041"/>
                    <a:pt x="26726" y="23164"/>
                  </a:cubicBezTo>
                  <a:cubicBezTo>
                    <a:pt x="26388" y="23623"/>
                    <a:pt x="26120" y="24136"/>
                    <a:pt x="25707" y="24572"/>
                  </a:cubicBezTo>
                  <a:cubicBezTo>
                    <a:pt x="25829" y="23798"/>
                    <a:pt x="26097" y="23070"/>
                    <a:pt x="26411" y="22366"/>
                  </a:cubicBezTo>
                  <a:cubicBezTo>
                    <a:pt x="26825" y="21999"/>
                    <a:pt x="27162" y="21586"/>
                    <a:pt x="27506" y="21179"/>
                  </a:cubicBezTo>
                  <a:cubicBezTo>
                    <a:pt x="28257" y="20375"/>
                    <a:pt x="28961" y="19525"/>
                    <a:pt x="29666" y="18675"/>
                  </a:cubicBezTo>
                  <a:cubicBezTo>
                    <a:pt x="30999" y="17028"/>
                    <a:pt x="32308" y="15381"/>
                    <a:pt x="33542" y="13681"/>
                  </a:cubicBezTo>
                  <a:cubicBezTo>
                    <a:pt x="34614" y="12301"/>
                    <a:pt x="35656" y="10892"/>
                    <a:pt x="36599" y="9437"/>
                  </a:cubicBezTo>
                  <a:cubicBezTo>
                    <a:pt x="36797" y="9216"/>
                    <a:pt x="36989" y="9000"/>
                    <a:pt x="37059" y="8733"/>
                  </a:cubicBezTo>
                  <a:cubicBezTo>
                    <a:pt x="37256" y="8372"/>
                    <a:pt x="37571" y="8104"/>
                    <a:pt x="37693" y="7714"/>
                  </a:cubicBezTo>
                  <a:lnTo>
                    <a:pt x="37693" y="7714"/>
                  </a:lnTo>
                  <a:cubicBezTo>
                    <a:pt x="37379" y="7737"/>
                    <a:pt x="37303" y="8028"/>
                    <a:pt x="37134" y="8197"/>
                  </a:cubicBezTo>
                  <a:cubicBezTo>
                    <a:pt x="35365" y="10141"/>
                    <a:pt x="33688" y="12156"/>
                    <a:pt x="32041" y="14193"/>
                  </a:cubicBezTo>
                  <a:cubicBezTo>
                    <a:pt x="30975" y="15526"/>
                    <a:pt x="29881" y="16859"/>
                    <a:pt x="28885" y="18268"/>
                  </a:cubicBezTo>
                  <a:cubicBezTo>
                    <a:pt x="28571" y="18629"/>
                    <a:pt x="28280" y="19019"/>
                    <a:pt x="28036" y="19455"/>
                  </a:cubicBezTo>
                  <a:cubicBezTo>
                    <a:pt x="27942" y="19549"/>
                    <a:pt x="27843" y="19671"/>
                    <a:pt x="27744" y="19793"/>
                  </a:cubicBezTo>
                  <a:cubicBezTo>
                    <a:pt x="27483" y="20131"/>
                    <a:pt x="27308" y="20567"/>
                    <a:pt x="26947" y="20835"/>
                  </a:cubicBezTo>
                  <a:cubicBezTo>
                    <a:pt x="26970" y="20742"/>
                    <a:pt x="26970" y="20643"/>
                    <a:pt x="26994" y="20567"/>
                  </a:cubicBezTo>
                  <a:cubicBezTo>
                    <a:pt x="27576" y="18996"/>
                    <a:pt x="28158" y="17418"/>
                    <a:pt x="28816" y="15887"/>
                  </a:cubicBezTo>
                  <a:cubicBezTo>
                    <a:pt x="28885" y="15695"/>
                    <a:pt x="28984" y="15503"/>
                    <a:pt x="29153" y="15381"/>
                  </a:cubicBezTo>
                  <a:cubicBezTo>
                    <a:pt x="29491" y="15113"/>
                    <a:pt x="29735" y="14775"/>
                    <a:pt x="30003" y="14432"/>
                  </a:cubicBezTo>
                  <a:cubicBezTo>
                    <a:pt x="30923" y="13489"/>
                    <a:pt x="31773" y="12447"/>
                    <a:pt x="32599" y="11428"/>
                  </a:cubicBezTo>
                  <a:cubicBezTo>
                    <a:pt x="33810" y="9920"/>
                    <a:pt x="34998" y="8418"/>
                    <a:pt x="36139" y="6864"/>
                  </a:cubicBezTo>
                  <a:cubicBezTo>
                    <a:pt x="36622" y="6259"/>
                    <a:pt x="37111" y="5630"/>
                    <a:pt x="37524" y="4972"/>
                  </a:cubicBezTo>
                  <a:cubicBezTo>
                    <a:pt x="37932" y="4489"/>
                    <a:pt x="38275" y="3977"/>
                    <a:pt x="38613" y="3470"/>
                  </a:cubicBezTo>
                  <a:cubicBezTo>
                    <a:pt x="38881" y="3104"/>
                    <a:pt x="39172" y="2789"/>
                    <a:pt x="39341" y="2376"/>
                  </a:cubicBezTo>
                  <a:cubicBezTo>
                    <a:pt x="39707" y="1893"/>
                    <a:pt x="40068" y="1433"/>
                    <a:pt x="40359" y="897"/>
                  </a:cubicBezTo>
                  <a:cubicBezTo>
                    <a:pt x="40481" y="775"/>
                    <a:pt x="40580" y="659"/>
                    <a:pt x="40627" y="461"/>
                  </a:cubicBezTo>
                  <a:lnTo>
                    <a:pt x="40627" y="461"/>
                  </a:lnTo>
                  <a:cubicBezTo>
                    <a:pt x="40435" y="560"/>
                    <a:pt x="40336" y="682"/>
                    <a:pt x="40260" y="804"/>
                  </a:cubicBezTo>
                  <a:cubicBezTo>
                    <a:pt x="39998" y="1095"/>
                    <a:pt x="39731" y="1386"/>
                    <a:pt x="39486" y="1677"/>
                  </a:cubicBezTo>
                  <a:cubicBezTo>
                    <a:pt x="38881" y="2259"/>
                    <a:pt x="38368" y="2888"/>
                    <a:pt x="37839" y="3517"/>
                  </a:cubicBezTo>
                  <a:cubicBezTo>
                    <a:pt x="36599" y="4972"/>
                    <a:pt x="35365" y="6404"/>
                    <a:pt x="34224" y="7906"/>
                  </a:cubicBezTo>
                  <a:cubicBezTo>
                    <a:pt x="33350" y="8954"/>
                    <a:pt x="32500" y="10019"/>
                    <a:pt x="31726" y="11137"/>
                  </a:cubicBezTo>
                  <a:cubicBezTo>
                    <a:pt x="31528" y="11329"/>
                    <a:pt x="31360" y="11544"/>
                    <a:pt x="31237" y="11766"/>
                  </a:cubicBezTo>
                  <a:cubicBezTo>
                    <a:pt x="31092" y="11934"/>
                    <a:pt x="30975" y="12103"/>
                    <a:pt x="30876" y="12301"/>
                  </a:cubicBezTo>
                  <a:cubicBezTo>
                    <a:pt x="30754" y="12394"/>
                    <a:pt x="30684" y="12493"/>
                    <a:pt x="30632" y="12639"/>
                  </a:cubicBezTo>
                  <a:cubicBezTo>
                    <a:pt x="30510" y="12709"/>
                    <a:pt x="30440" y="12831"/>
                    <a:pt x="30393" y="12953"/>
                  </a:cubicBezTo>
                  <a:cubicBezTo>
                    <a:pt x="30172" y="13174"/>
                    <a:pt x="30073" y="13489"/>
                    <a:pt x="29782" y="13657"/>
                  </a:cubicBezTo>
                  <a:cubicBezTo>
                    <a:pt x="29811" y="13558"/>
                    <a:pt x="29834" y="13436"/>
                    <a:pt x="29881" y="13343"/>
                  </a:cubicBezTo>
                  <a:cubicBezTo>
                    <a:pt x="31022" y="10770"/>
                    <a:pt x="32285" y="8226"/>
                    <a:pt x="33641" y="5752"/>
                  </a:cubicBezTo>
                  <a:cubicBezTo>
                    <a:pt x="34637" y="3953"/>
                    <a:pt x="35725" y="2184"/>
                    <a:pt x="36843" y="437"/>
                  </a:cubicBezTo>
                  <a:cubicBezTo>
                    <a:pt x="36942" y="315"/>
                    <a:pt x="37059" y="222"/>
                    <a:pt x="37035"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rot="-1185973">
              <a:off x="8442716" y="3427515"/>
              <a:ext cx="785709" cy="1955876"/>
            </a:xfrm>
            <a:custGeom>
              <a:avLst/>
              <a:gdLst/>
              <a:ahLst/>
              <a:cxnLst/>
              <a:rect l="l" t="t" r="r" b="b"/>
              <a:pathLst>
                <a:path w="23210" h="57777" extrusionOk="0">
                  <a:moveTo>
                    <a:pt x="7178" y="8348"/>
                  </a:moveTo>
                  <a:cubicBezTo>
                    <a:pt x="7201" y="8348"/>
                    <a:pt x="7201" y="8371"/>
                    <a:pt x="7230" y="8395"/>
                  </a:cubicBezTo>
                  <a:cubicBezTo>
                    <a:pt x="7201" y="8371"/>
                    <a:pt x="7178" y="8371"/>
                    <a:pt x="7178" y="8348"/>
                  </a:cubicBezTo>
                  <a:close/>
                  <a:moveTo>
                    <a:pt x="8342" y="13564"/>
                  </a:moveTo>
                  <a:lnTo>
                    <a:pt x="8319" y="13587"/>
                  </a:lnTo>
                  <a:lnTo>
                    <a:pt x="8319" y="13564"/>
                  </a:lnTo>
                  <a:close/>
                  <a:moveTo>
                    <a:pt x="20497" y="17464"/>
                  </a:moveTo>
                  <a:lnTo>
                    <a:pt x="20497" y="17493"/>
                  </a:lnTo>
                  <a:lnTo>
                    <a:pt x="20445" y="17493"/>
                  </a:lnTo>
                  <a:cubicBezTo>
                    <a:pt x="20474" y="17493"/>
                    <a:pt x="20474" y="17464"/>
                    <a:pt x="20497" y="17464"/>
                  </a:cubicBezTo>
                  <a:close/>
                  <a:moveTo>
                    <a:pt x="11253" y="17057"/>
                  </a:moveTo>
                  <a:lnTo>
                    <a:pt x="11253" y="17057"/>
                  </a:lnTo>
                  <a:cubicBezTo>
                    <a:pt x="11422" y="17202"/>
                    <a:pt x="11567" y="17348"/>
                    <a:pt x="11742" y="17517"/>
                  </a:cubicBezTo>
                  <a:lnTo>
                    <a:pt x="11742" y="17540"/>
                  </a:lnTo>
                  <a:cubicBezTo>
                    <a:pt x="11567" y="17371"/>
                    <a:pt x="11422" y="17202"/>
                    <a:pt x="11253" y="17057"/>
                  </a:cubicBezTo>
                  <a:close/>
                  <a:moveTo>
                    <a:pt x="14507" y="17808"/>
                  </a:moveTo>
                  <a:lnTo>
                    <a:pt x="14507" y="17831"/>
                  </a:lnTo>
                  <a:lnTo>
                    <a:pt x="14478" y="17831"/>
                  </a:lnTo>
                  <a:cubicBezTo>
                    <a:pt x="14507" y="17831"/>
                    <a:pt x="14507" y="17831"/>
                    <a:pt x="14507" y="17808"/>
                  </a:cubicBezTo>
                  <a:close/>
                  <a:moveTo>
                    <a:pt x="16469" y="18828"/>
                  </a:moveTo>
                  <a:cubicBezTo>
                    <a:pt x="16469" y="18851"/>
                    <a:pt x="16468" y="18873"/>
                    <a:pt x="16446" y="18873"/>
                  </a:cubicBezTo>
                  <a:cubicBezTo>
                    <a:pt x="16468" y="18850"/>
                    <a:pt x="16469" y="18850"/>
                    <a:pt x="16469" y="18828"/>
                  </a:cubicBezTo>
                  <a:close/>
                  <a:moveTo>
                    <a:pt x="9530" y="19164"/>
                  </a:moveTo>
                  <a:cubicBezTo>
                    <a:pt x="9507" y="19187"/>
                    <a:pt x="9483" y="19211"/>
                    <a:pt x="9437" y="19263"/>
                  </a:cubicBezTo>
                  <a:cubicBezTo>
                    <a:pt x="9460" y="19211"/>
                    <a:pt x="9483" y="19187"/>
                    <a:pt x="9507" y="19164"/>
                  </a:cubicBezTo>
                  <a:close/>
                  <a:moveTo>
                    <a:pt x="22168" y="21324"/>
                  </a:moveTo>
                  <a:lnTo>
                    <a:pt x="22168" y="21324"/>
                  </a:lnTo>
                  <a:cubicBezTo>
                    <a:pt x="22191" y="21347"/>
                    <a:pt x="22220" y="21347"/>
                    <a:pt x="22244" y="21347"/>
                  </a:cubicBezTo>
                  <a:cubicBezTo>
                    <a:pt x="22234" y="21357"/>
                    <a:pt x="22223" y="21362"/>
                    <a:pt x="22212" y="21362"/>
                  </a:cubicBezTo>
                  <a:cubicBezTo>
                    <a:pt x="22197" y="21362"/>
                    <a:pt x="22182" y="21351"/>
                    <a:pt x="22168" y="21324"/>
                  </a:cubicBezTo>
                  <a:close/>
                  <a:moveTo>
                    <a:pt x="8610" y="21446"/>
                  </a:moveTo>
                  <a:lnTo>
                    <a:pt x="8610" y="21469"/>
                  </a:lnTo>
                  <a:cubicBezTo>
                    <a:pt x="8610" y="21446"/>
                    <a:pt x="8610" y="21446"/>
                    <a:pt x="8587" y="21446"/>
                  </a:cubicBezTo>
                  <a:close/>
                  <a:moveTo>
                    <a:pt x="4145" y="22197"/>
                  </a:moveTo>
                  <a:cubicBezTo>
                    <a:pt x="4145" y="22220"/>
                    <a:pt x="4145" y="22220"/>
                    <a:pt x="4174" y="22220"/>
                  </a:cubicBezTo>
                  <a:cubicBezTo>
                    <a:pt x="4145" y="22243"/>
                    <a:pt x="4145" y="22243"/>
                    <a:pt x="4122" y="22243"/>
                  </a:cubicBezTo>
                  <a:cubicBezTo>
                    <a:pt x="4122" y="22220"/>
                    <a:pt x="4122" y="22220"/>
                    <a:pt x="4145" y="22197"/>
                  </a:cubicBezTo>
                  <a:close/>
                  <a:moveTo>
                    <a:pt x="3953" y="23897"/>
                  </a:moveTo>
                  <a:lnTo>
                    <a:pt x="3953" y="23920"/>
                  </a:lnTo>
                  <a:lnTo>
                    <a:pt x="3930" y="23920"/>
                  </a:lnTo>
                  <a:cubicBezTo>
                    <a:pt x="3930" y="23897"/>
                    <a:pt x="3953" y="23897"/>
                    <a:pt x="3953" y="23897"/>
                  </a:cubicBezTo>
                  <a:close/>
                  <a:moveTo>
                    <a:pt x="22168" y="24281"/>
                  </a:moveTo>
                  <a:cubicBezTo>
                    <a:pt x="22191" y="24281"/>
                    <a:pt x="22191" y="24281"/>
                    <a:pt x="22220" y="24304"/>
                  </a:cubicBezTo>
                  <a:lnTo>
                    <a:pt x="22168" y="24304"/>
                  </a:lnTo>
                  <a:lnTo>
                    <a:pt x="22168" y="24281"/>
                  </a:lnTo>
                  <a:close/>
                  <a:moveTo>
                    <a:pt x="3709" y="25131"/>
                  </a:moveTo>
                  <a:cubicBezTo>
                    <a:pt x="3761" y="25131"/>
                    <a:pt x="3808" y="25154"/>
                    <a:pt x="3831" y="25230"/>
                  </a:cubicBezTo>
                  <a:cubicBezTo>
                    <a:pt x="3784" y="25206"/>
                    <a:pt x="3761" y="25154"/>
                    <a:pt x="3709" y="25131"/>
                  </a:cubicBezTo>
                  <a:close/>
                  <a:moveTo>
                    <a:pt x="6381" y="25253"/>
                  </a:moveTo>
                  <a:cubicBezTo>
                    <a:pt x="6404" y="25276"/>
                    <a:pt x="6427" y="25300"/>
                    <a:pt x="6427" y="25352"/>
                  </a:cubicBezTo>
                  <a:cubicBezTo>
                    <a:pt x="6381" y="25352"/>
                    <a:pt x="6357" y="25352"/>
                    <a:pt x="6328" y="25323"/>
                  </a:cubicBezTo>
                  <a:cubicBezTo>
                    <a:pt x="6328" y="25300"/>
                    <a:pt x="6357" y="25276"/>
                    <a:pt x="6381" y="25253"/>
                  </a:cubicBezTo>
                  <a:close/>
                  <a:moveTo>
                    <a:pt x="16347" y="27389"/>
                  </a:moveTo>
                  <a:cubicBezTo>
                    <a:pt x="16347" y="27389"/>
                    <a:pt x="16323" y="27389"/>
                    <a:pt x="16323" y="27413"/>
                  </a:cubicBezTo>
                  <a:lnTo>
                    <a:pt x="16323" y="27389"/>
                  </a:lnTo>
                  <a:close/>
                  <a:moveTo>
                    <a:pt x="6526" y="31534"/>
                  </a:moveTo>
                  <a:lnTo>
                    <a:pt x="6526" y="31557"/>
                  </a:lnTo>
                  <a:lnTo>
                    <a:pt x="6503" y="31534"/>
                  </a:lnTo>
                  <a:close/>
                  <a:moveTo>
                    <a:pt x="9146" y="32215"/>
                  </a:moveTo>
                  <a:cubicBezTo>
                    <a:pt x="9169" y="32215"/>
                    <a:pt x="9169" y="32215"/>
                    <a:pt x="9169" y="32239"/>
                  </a:cubicBezTo>
                  <a:lnTo>
                    <a:pt x="9146" y="32215"/>
                  </a:lnTo>
                  <a:close/>
                  <a:moveTo>
                    <a:pt x="16056" y="36337"/>
                  </a:moveTo>
                  <a:lnTo>
                    <a:pt x="16056" y="36360"/>
                  </a:lnTo>
                  <a:lnTo>
                    <a:pt x="16032" y="36360"/>
                  </a:lnTo>
                  <a:cubicBezTo>
                    <a:pt x="16032" y="36337"/>
                    <a:pt x="16056" y="36337"/>
                    <a:pt x="16056" y="36337"/>
                  </a:cubicBezTo>
                  <a:close/>
                  <a:moveTo>
                    <a:pt x="5676" y="37286"/>
                  </a:moveTo>
                  <a:lnTo>
                    <a:pt x="5676" y="37286"/>
                  </a:lnTo>
                  <a:cubicBezTo>
                    <a:pt x="5746" y="37332"/>
                    <a:pt x="5798" y="37431"/>
                    <a:pt x="5822" y="37524"/>
                  </a:cubicBezTo>
                  <a:cubicBezTo>
                    <a:pt x="5775" y="37454"/>
                    <a:pt x="5723" y="37355"/>
                    <a:pt x="5676" y="37286"/>
                  </a:cubicBezTo>
                  <a:close/>
                  <a:moveTo>
                    <a:pt x="7254" y="37769"/>
                  </a:moveTo>
                  <a:lnTo>
                    <a:pt x="7254" y="37792"/>
                  </a:lnTo>
                  <a:lnTo>
                    <a:pt x="7230" y="37769"/>
                  </a:lnTo>
                  <a:close/>
                  <a:moveTo>
                    <a:pt x="7737" y="38275"/>
                  </a:moveTo>
                  <a:lnTo>
                    <a:pt x="7737" y="38275"/>
                  </a:lnTo>
                  <a:cubicBezTo>
                    <a:pt x="7737" y="38275"/>
                    <a:pt x="7760" y="38275"/>
                    <a:pt x="7760" y="38304"/>
                  </a:cubicBezTo>
                  <a:cubicBezTo>
                    <a:pt x="7760" y="38304"/>
                    <a:pt x="7737" y="38304"/>
                    <a:pt x="7737" y="38275"/>
                  </a:cubicBezTo>
                  <a:close/>
                  <a:moveTo>
                    <a:pt x="12761" y="0"/>
                  </a:moveTo>
                  <a:cubicBezTo>
                    <a:pt x="12662" y="76"/>
                    <a:pt x="12708" y="175"/>
                    <a:pt x="12685" y="245"/>
                  </a:cubicBezTo>
                  <a:lnTo>
                    <a:pt x="12685" y="612"/>
                  </a:lnTo>
                  <a:cubicBezTo>
                    <a:pt x="12685" y="996"/>
                    <a:pt x="12662" y="1386"/>
                    <a:pt x="12638" y="1776"/>
                  </a:cubicBezTo>
                  <a:cubicBezTo>
                    <a:pt x="12638" y="1846"/>
                    <a:pt x="12563" y="1921"/>
                    <a:pt x="12638" y="1991"/>
                  </a:cubicBezTo>
                  <a:cubicBezTo>
                    <a:pt x="12539" y="2137"/>
                    <a:pt x="12586" y="2282"/>
                    <a:pt x="12586" y="2451"/>
                  </a:cubicBezTo>
                  <a:cubicBezTo>
                    <a:pt x="12563" y="2795"/>
                    <a:pt x="12539" y="3132"/>
                    <a:pt x="12516" y="3470"/>
                  </a:cubicBezTo>
                  <a:cubicBezTo>
                    <a:pt x="12493" y="3639"/>
                    <a:pt x="12516" y="3813"/>
                    <a:pt x="12417" y="3959"/>
                  </a:cubicBezTo>
                  <a:cubicBezTo>
                    <a:pt x="12394" y="3930"/>
                    <a:pt x="12371" y="3883"/>
                    <a:pt x="12347" y="3860"/>
                  </a:cubicBezTo>
                  <a:cubicBezTo>
                    <a:pt x="12056" y="3447"/>
                    <a:pt x="11643" y="3447"/>
                    <a:pt x="11230" y="3447"/>
                  </a:cubicBezTo>
                  <a:lnTo>
                    <a:pt x="11061" y="3447"/>
                  </a:lnTo>
                  <a:cubicBezTo>
                    <a:pt x="10939" y="3447"/>
                    <a:pt x="10793" y="3447"/>
                    <a:pt x="10671" y="3493"/>
                  </a:cubicBezTo>
                  <a:lnTo>
                    <a:pt x="10671" y="3522"/>
                  </a:lnTo>
                  <a:cubicBezTo>
                    <a:pt x="9943" y="3615"/>
                    <a:pt x="9268" y="3883"/>
                    <a:pt x="8709" y="4343"/>
                  </a:cubicBezTo>
                  <a:cubicBezTo>
                    <a:pt x="7783" y="4902"/>
                    <a:pt x="7230" y="5729"/>
                    <a:pt x="6864" y="6695"/>
                  </a:cubicBezTo>
                  <a:cubicBezTo>
                    <a:pt x="6817" y="6840"/>
                    <a:pt x="6887" y="6893"/>
                    <a:pt x="6986" y="6939"/>
                  </a:cubicBezTo>
                  <a:cubicBezTo>
                    <a:pt x="7300" y="7184"/>
                    <a:pt x="7638" y="7399"/>
                    <a:pt x="7981" y="7644"/>
                  </a:cubicBezTo>
                  <a:cubicBezTo>
                    <a:pt x="7981" y="7644"/>
                    <a:pt x="8005" y="7667"/>
                    <a:pt x="8028" y="7667"/>
                  </a:cubicBezTo>
                  <a:cubicBezTo>
                    <a:pt x="8104" y="7743"/>
                    <a:pt x="8173" y="7813"/>
                    <a:pt x="8249" y="7859"/>
                  </a:cubicBezTo>
                  <a:cubicBezTo>
                    <a:pt x="8465" y="8034"/>
                    <a:pt x="8657" y="8203"/>
                    <a:pt x="8878" y="8371"/>
                  </a:cubicBezTo>
                  <a:cubicBezTo>
                    <a:pt x="8924" y="8441"/>
                    <a:pt x="9000" y="8517"/>
                    <a:pt x="9093" y="8563"/>
                  </a:cubicBezTo>
                  <a:cubicBezTo>
                    <a:pt x="9169" y="8662"/>
                    <a:pt x="9216" y="8732"/>
                    <a:pt x="9338" y="8785"/>
                  </a:cubicBezTo>
                  <a:cubicBezTo>
                    <a:pt x="9507" y="9023"/>
                    <a:pt x="9751" y="9198"/>
                    <a:pt x="9897" y="9460"/>
                  </a:cubicBezTo>
                  <a:cubicBezTo>
                    <a:pt x="9873" y="9489"/>
                    <a:pt x="9850" y="9512"/>
                    <a:pt x="9821" y="9536"/>
                  </a:cubicBezTo>
                  <a:cubicBezTo>
                    <a:pt x="9751" y="9460"/>
                    <a:pt x="9675" y="9413"/>
                    <a:pt x="9606" y="9367"/>
                  </a:cubicBezTo>
                  <a:cubicBezTo>
                    <a:pt x="9530" y="9268"/>
                    <a:pt x="9460" y="9169"/>
                    <a:pt x="9314" y="9146"/>
                  </a:cubicBezTo>
                  <a:cubicBezTo>
                    <a:pt x="9268" y="9099"/>
                    <a:pt x="9216" y="9052"/>
                    <a:pt x="9146" y="9023"/>
                  </a:cubicBezTo>
                  <a:cubicBezTo>
                    <a:pt x="9070" y="8878"/>
                    <a:pt x="8924" y="8808"/>
                    <a:pt x="8779" y="8732"/>
                  </a:cubicBezTo>
                  <a:cubicBezTo>
                    <a:pt x="8488" y="8494"/>
                    <a:pt x="8173" y="8325"/>
                    <a:pt x="7836" y="8150"/>
                  </a:cubicBezTo>
                  <a:cubicBezTo>
                    <a:pt x="7545" y="7935"/>
                    <a:pt x="7201" y="7789"/>
                    <a:pt x="6864" y="7644"/>
                  </a:cubicBezTo>
                  <a:cubicBezTo>
                    <a:pt x="6784" y="7564"/>
                    <a:pt x="6716" y="7525"/>
                    <a:pt x="6658" y="7525"/>
                  </a:cubicBezTo>
                  <a:cubicBezTo>
                    <a:pt x="6578" y="7525"/>
                    <a:pt x="6518" y="7600"/>
                    <a:pt x="6474" y="7743"/>
                  </a:cubicBezTo>
                  <a:cubicBezTo>
                    <a:pt x="6427" y="7888"/>
                    <a:pt x="6357" y="8034"/>
                    <a:pt x="6282" y="8179"/>
                  </a:cubicBezTo>
                  <a:cubicBezTo>
                    <a:pt x="6113" y="8494"/>
                    <a:pt x="5921" y="8808"/>
                    <a:pt x="5723" y="9122"/>
                  </a:cubicBezTo>
                  <a:cubicBezTo>
                    <a:pt x="5455" y="9460"/>
                    <a:pt x="5455" y="9460"/>
                    <a:pt x="5798" y="9728"/>
                  </a:cubicBezTo>
                  <a:cubicBezTo>
                    <a:pt x="6183" y="10071"/>
                    <a:pt x="6573" y="10432"/>
                    <a:pt x="6864" y="10869"/>
                  </a:cubicBezTo>
                  <a:cubicBezTo>
                    <a:pt x="6840" y="10892"/>
                    <a:pt x="6817" y="10892"/>
                    <a:pt x="6817" y="10915"/>
                  </a:cubicBezTo>
                  <a:cubicBezTo>
                    <a:pt x="6765" y="10915"/>
                    <a:pt x="6718" y="10892"/>
                    <a:pt x="6695" y="10869"/>
                  </a:cubicBezTo>
                  <a:cubicBezTo>
                    <a:pt x="6328" y="10479"/>
                    <a:pt x="5868" y="10164"/>
                    <a:pt x="5408" y="9926"/>
                  </a:cubicBezTo>
                  <a:cubicBezTo>
                    <a:pt x="5362" y="9876"/>
                    <a:pt x="5314" y="9816"/>
                    <a:pt x="5258" y="9816"/>
                  </a:cubicBezTo>
                  <a:cubicBezTo>
                    <a:pt x="5229" y="9816"/>
                    <a:pt x="5198" y="9832"/>
                    <a:pt x="5164" y="9873"/>
                  </a:cubicBezTo>
                  <a:cubicBezTo>
                    <a:pt x="4873" y="10240"/>
                    <a:pt x="4611" y="10578"/>
                    <a:pt x="4343" y="10944"/>
                  </a:cubicBezTo>
                  <a:cubicBezTo>
                    <a:pt x="4244" y="10991"/>
                    <a:pt x="4198" y="11061"/>
                    <a:pt x="4145" y="11136"/>
                  </a:cubicBezTo>
                  <a:cubicBezTo>
                    <a:pt x="4122" y="11160"/>
                    <a:pt x="4122" y="11183"/>
                    <a:pt x="4099" y="11206"/>
                  </a:cubicBezTo>
                  <a:cubicBezTo>
                    <a:pt x="3831" y="11474"/>
                    <a:pt x="3592" y="11765"/>
                    <a:pt x="3371" y="12109"/>
                  </a:cubicBezTo>
                  <a:cubicBezTo>
                    <a:pt x="2835" y="12714"/>
                    <a:pt x="2399" y="13389"/>
                    <a:pt x="2061" y="14117"/>
                  </a:cubicBezTo>
                  <a:cubicBezTo>
                    <a:pt x="2061" y="14169"/>
                    <a:pt x="2038" y="14193"/>
                    <a:pt x="2015" y="14239"/>
                  </a:cubicBezTo>
                  <a:cubicBezTo>
                    <a:pt x="1939" y="14338"/>
                    <a:pt x="1892" y="14460"/>
                    <a:pt x="1869" y="14583"/>
                  </a:cubicBezTo>
                  <a:cubicBezTo>
                    <a:pt x="1770" y="14751"/>
                    <a:pt x="1700" y="14944"/>
                    <a:pt x="1671" y="15136"/>
                  </a:cubicBezTo>
                  <a:cubicBezTo>
                    <a:pt x="1526" y="15479"/>
                    <a:pt x="1526" y="15863"/>
                    <a:pt x="1432" y="16230"/>
                  </a:cubicBezTo>
                  <a:cubicBezTo>
                    <a:pt x="1310" y="16737"/>
                    <a:pt x="1432" y="17127"/>
                    <a:pt x="1939" y="17348"/>
                  </a:cubicBezTo>
                  <a:lnTo>
                    <a:pt x="1962" y="17348"/>
                  </a:lnTo>
                  <a:cubicBezTo>
                    <a:pt x="2061" y="17418"/>
                    <a:pt x="2160" y="17517"/>
                    <a:pt x="2230" y="17586"/>
                  </a:cubicBezTo>
                  <a:cubicBezTo>
                    <a:pt x="2789" y="18000"/>
                    <a:pt x="3301" y="18460"/>
                    <a:pt x="3709" y="19018"/>
                  </a:cubicBezTo>
                  <a:cubicBezTo>
                    <a:pt x="3709" y="19065"/>
                    <a:pt x="3662" y="19065"/>
                    <a:pt x="3615" y="19065"/>
                  </a:cubicBezTo>
                  <a:cubicBezTo>
                    <a:pt x="3563" y="19042"/>
                    <a:pt x="3493" y="18995"/>
                    <a:pt x="3447" y="18972"/>
                  </a:cubicBezTo>
                  <a:cubicBezTo>
                    <a:pt x="3348" y="18803"/>
                    <a:pt x="3179" y="18727"/>
                    <a:pt x="3033" y="18628"/>
                  </a:cubicBezTo>
                  <a:cubicBezTo>
                    <a:pt x="2643" y="18291"/>
                    <a:pt x="2183" y="18000"/>
                    <a:pt x="1700" y="17784"/>
                  </a:cubicBezTo>
                  <a:cubicBezTo>
                    <a:pt x="1625" y="17709"/>
                    <a:pt x="1526" y="17639"/>
                    <a:pt x="1409" y="17639"/>
                  </a:cubicBezTo>
                  <a:cubicBezTo>
                    <a:pt x="1409" y="17930"/>
                    <a:pt x="1409" y="18192"/>
                    <a:pt x="1479" y="18460"/>
                  </a:cubicBezTo>
                  <a:cubicBezTo>
                    <a:pt x="1456" y="18582"/>
                    <a:pt x="1456" y="18704"/>
                    <a:pt x="1526" y="18826"/>
                  </a:cubicBezTo>
                  <a:lnTo>
                    <a:pt x="1526" y="18896"/>
                  </a:lnTo>
                  <a:cubicBezTo>
                    <a:pt x="1526" y="19164"/>
                    <a:pt x="1578" y="19408"/>
                    <a:pt x="1625" y="19647"/>
                  </a:cubicBezTo>
                  <a:cubicBezTo>
                    <a:pt x="1648" y="19746"/>
                    <a:pt x="1625" y="19868"/>
                    <a:pt x="1700" y="19991"/>
                  </a:cubicBezTo>
                  <a:cubicBezTo>
                    <a:pt x="1671" y="20305"/>
                    <a:pt x="1770" y="20596"/>
                    <a:pt x="1817" y="20887"/>
                  </a:cubicBezTo>
                  <a:cubicBezTo>
                    <a:pt x="1939" y="21661"/>
                    <a:pt x="2015" y="22441"/>
                    <a:pt x="2084" y="23192"/>
                  </a:cubicBezTo>
                  <a:cubicBezTo>
                    <a:pt x="2061" y="23629"/>
                    <a:pt x="2038" y="24042"/>
                    <a:pt x="2038" y="24479"/>
                  </a:cubicBezTo>
                  <a:cubicBezTo>
                    <a:pt x="1939" y="24915"/>
                    <a:pt x="1846" y="25352"/>
                    <a:pt x="1747" y="25789"/>
                  </a:cubicBezTo>
                  <a:cubicBezTo>
                    <a:pt x="1747" y="25858"/>
                    <a:pt x="1724" y="25905"/>
                    <a:pt x="1793" y="25957"/>
                  </a:cubicBezTo>
                  <a:cubicBezTo>
                    <a:pt x="2038" y="26080"/>
                    <a:pt x="2253" y="26272"/>
                    <a:pt x="2521" y="26342"/>
                  </a:cubicBezTo>
                  <a:cubicBezTo>
                    <a:pt x="2544" y="26371"/>
                    <a:pt x="2573" y="26417"/>
                    <a:pt x="2597" y="26417"/>
                  </a:cubicBezTo>
                  <a:cubicBezTo>
                    <a:pt x="3371" y="26877"/>
                    <a:pt x="4099" y="27360"/>
                    <a:pt x="4826" y="27873"/>
                  </a:cubicBezTo>
                  <a:cubicBezTo>
                    <a:pt x="4902" y="27972"/>
                    <a:pt x="4995" y="28041"/>
                    <a:pt x="5094" y="28065"/>
                  </a:cubicBezTo>
                  <a:cubicBezTo>
                    <a:pt x="5193" y="28140"/>
                    <a:pt x="5263" y="28210"/>
                    <a:pt x="5339" y="28263"/>
                  </a:cubicBezTo>
                  <a:cubicBezTo>
                    <a:pt x="5408" y="28356"/>
                    <a:pt x="5507" y="28431"/>
                    <a:pt x="5600" y="28478"/>
                  </a:cubicBezTo>
                  <a:cubicBezTo>
                    <a:pt x="5676" y="28554"/>
                    <a:pt x="5746" y="28624"/>
                    <a:pt x="5845" y="28670"/>
                  </a:cubicBezTo>
                  <a:cubicBezTo>
                    <a:pt x="5967" y="28792"/>
                    <a:pt x="6089" y="28938"/>
                    <a:pt x="6235" y="29037"/>
                  </a:cubicBezTo>
                  <a:cubicBezTo>
                    <a:pt x="6305" y="29083"/>
                    <a:pt x="6357" y="29136"/>
                    <a:pt x="6404" y="29182"/>
                  </a:cubicBezTo>
                  <a:cubicBezTo>
                    <a:pt x="6404" y="29206"/>
                    <a:pt x="6427" y="29206"/>
                    <a:pt x="6450" y="29206"/>
                  </a:cubicBezTo>
                  <a:cubicBezTo>
                    <a:pt x="6474" y="29305"/>
                    <a:pt x="6549" y="29351"/>
                    <a:pt x="6619" y="29427"/>
                  </a:cubicBezTo>
                  <a:cubicBezTo>
                    <a:pt x="6765" y="29642"/>
                    <a:pt x="7009" y="29764"/>
                    <a:pt x="7085" y="30032"/>
                  </a:cubicBezTo>
                  <a:cubicBezTo>
                    <a:pt x="6910" y="30032"/>
                    <a:pt x="6887" y="29834"/>
                    <a:pt x="6741" y="29811"/>
                  </a:cubicBezTo>
                  <a:cubicBezTo>
                    <a:pt x="6648" y="29689"/>
                    <a:pt x="6549" y="29596"/>
                    <a:pt x="6404" y="29543"/>
                  </a:cubicBezTo>
                  <a:lnTo>
                    <a:pt x="6328" y="29473"/>
                  </a:lnTo>
                  <a:cubicBezTo>
                    <a:pt x="6212" y="29328"/>
                    <a:pt x="6066" y="29229"/>
                    <a:pt x="5892" y="29206"/>
                  </a:cubicBezTo>
                  <a:cubicBezTo>
                    <a:pt x="5892" y="29182"/>
                    <a:pt x="5868" y="29159"/>
                    <a:pt x="5845" y="29136"/>
                  </a:cubicBezTo>
                  <a:cubicBezTo>
                    <a:pt x="5600" y="28891"/>
                    <a:pt x="5309" y="28769"/>
                    <a:pt x="5018" y="28624"/>
                  </a:cubicBezTo>
                  <a:cubicBezTo>
                    <a:pt x="4948" y="28554"/>
                    <a:pt x="4850" y="28501"/>
                    <a:pt x="4727" y="28455"/>
                  </a:cubicBezTo>
                  <a:cubicBezTo>
                    <a:pt x="4634" y="28379"/>
                    <a:pt x="4535" y="28286"/>
                    <a:pt x="4390" y="28286"/>
                  </a:cubicBezTo>
                  <a:cubicBezTo>
                    <a:pt x="4343" y="28286"/>
                    <a:pt x="4320" y="28263"/>
                    <a:pt x="4267" y="28234"/>
                  </a:cubicBezTo>
                  <a:cubicBezTo>
                    <a:pt x="4075" y="28065"/>
                    <a:pt x="3854" y="27972"/>
                    <a:pt x="3615" y="27896"/>
                  </a:cubicBezTo>
                  <a:cubicBezTo>
                    <a:pt x="3348" y="27727"/>
                    <a:pt x="3080" y="27605"/>
                    <a:pt x="2766" y="27506"/>
                  </a:cubicBezTo>
                  <a:cubicBezTo>
                    <a:pt x="2521" y="27360"/>
                    <a:pt x="2253" y="27267"/>
                    <a:pt x="1991" y="27168"/>
                  </a:cubicBezTo>
                  <a:cubicBezTo>
                    <a:pt x="1916" y="27098"/>
                    <a:pt x="1793" y="27069"/>
                    <a:pt x="1700" y="27046"/>
                  </a:cubicBezTo>
                  <a:cubicBezTo>
                    <a:pt x="1621" y="26995"/>
                    <a:pt x="1541" y="26936"/>
                    <a:pt x="1469" y="26936"/>
                  </a:cubicBezTo>
                  <a:cubicBezTo>
                    <a:pt x="1410" y="26936"/>
                    <a:pt x="1355" y="26977"/>
                    <a:pt x="1310" y="27098"/>
                  </a:cubicBezTo>
                  <a:cubicBezTo>
                    <a:pt x="1066" y="27849"/>
                    <a:pt x="775" y="28577"/>
                    <a:pt x="536" y="29328"/>
                  </a:cubicBezTo>
                  <a:cubicBezTo>
                    <a:pt x="291" y="30079"/>
                    <a:pt x="47" y="30830"/>
                    <a:pt x="70" y="31633"/>
                  </a:cubicBezTo>
                  <a:cubicBezTo>
                    <a:pt x="0" y="31849"/>
                    <a:pt x="24" y="32046"/>
                    <a:pt x="70" y="32239"/>
                  </a:cubicBezTo>
                  <a:lnTo>
                    <a:pt x="70" y="32337"/>
                  </a:lnTo>
                  <a:cubicBezTo>
                    <a:pt x="47" y="32722"/>
                    <a:pt x="146" y="33088"/>
                    <a:pt x="268" y="33426"/>
                  </a:cubicBezTo>
                  <a:cubicBezTo>
                    <a:pt x="629" y="34736"/>
                    <a:pt x="1357" y="35854"/>
                    <a:pt x="1916" y="37064"/>
                  </a:cubicBezTo>
                  <a:cubicBezTo>
                    <a:pt x="2038" y="37402"/>
                    <a:pt x="2183" y="37745"/>
                    <a:pt x="2306" y="38106"/>
                  </a:cubicBezTo>
                  <a:cubicBezTo>
                    <a:pt x="2306" y="38159"/>
                    <a:pt x="2306" y="38229"/>
                    <a:pt x="2329" y="38304"/>
                  </a:cubicBezTo>
                  <a:cubicBezTo>
                    <a:pt x="2352" y="38374"/>
                    <a:pt x="2375" y="38450"/>
                    <a:pt x="2399" y="38520"/>
                  </a:cubicBezTo>
                  <a:cubicBezTo>
                    <a:pt x="2399" y="38543"/>
                    <a:pt x="2399" y="38566"/>
                    <a:pt x="2428" y="38595"/>
                  </a:cubicBezTo>
                  <a:cubicBezTo>
                    <a:pt x="2451" y="38886"/>
                    <a:pt x="2498" y="39201"/>
                    <a:pt x="2498" y="39515"/>
                  </a:cubicBezTo>
                  <a:cubicBezTo>
                    <a:pt x="2498" y="39585"/>
                    <a:pt x="2521" y="39661"/>
                    <a:pt x="2597" y="39684"/>
                  </a:cubicBezTo>
                  <a:cubicBezTo>
                    <a:pt x="2835" y="39829"/>
                    <a:pt x="3057" y="39998"/>
                    <a:pt x="3324" y="40097"/>
                  </a:cubicBezTo>
                  <a:cubicBezTo>
                    <a:pt x="3493" y="40266"/>
                    <a:pt x="3709" y="40388"/>
                    <a:pt x="3930" y="40511"/>
                  </a:cubicBezTo>
                  <a:cubicBezTo>
                    <a:pt x="4052" y="40580"/>
                    <a:pt x="4145" y="40656"/>
                    <a:pt x="4267" y="40749"/>
                  </a:cubicBezTo>
                  <a:cubicBezTo>
                    <a:pt x="5018" y="41261"/>
                    <a:pt x="5723" y="41797"/>
                    <a:pt x="6404" y="42402"/>
                  </a:cubicBezTo>
                  <a:cubicBezTo>
                    <a:pt x="6596" y="42618"/>
                    <a:pt x="6817" y="42816"/>
                    <a:pt x="6986" y="43054"/>
                  </a:cubicBezTo>
                  <a:cubicBezTo>
                    <a:pt x="6963" y="43078"/>
                    <a:pt x="6939" y="43107"/>
                    <a:pt x="6887" y="43130"/>
                  </a:cubicBezTo>
                  <a:cubicBezTo>
                    <a:pt x="6840" y="43107"/>
                    <a:pt x="6794" y="43078"/>
                    <a:pt x="6765" y="43054"/>
                  </a:cubicBezTo>
                  <a:cubicBezTo>
                    <a:pt x="6718" y="43031"/>
                    <a:pt x="6672" y="42985"/>
                    <a:pt x="6648" y="42961"/>
                  </a:cubicBezTo>
                  <a:cubicBezTo>
                    <a:pt x="6503" y="42763"/>
                    <a:pt x="6282" y="42694"/>
                    <a:pt x="6089" y="42548"/>
                  </a:cubicBezTo>
                  <a:cubicBezTo>
                    <a:pt x="5892" y="42350"/>
                    <a:pt x="5630" y="42257"/>
                    <a:pt x="5385" y="42111"/>
                  </a:cubicBezTo>
                  <a:cubicBezTo>
                    <a:pt x="5339" y="42012"/>
                    <a:pt x="5240" y="41989"/>
                    <a:pt x="5117" y="41943"/>
                  </a:cubicBezTo>
                  <a:cubicBezTo>
                    <a:pt x="4972" y="41820"/>
                    <a:pt x="4803" y="41721"/>
                    <a:pt x="4611" y="41675"/>
                  </a:cubicBezTo>
                  <a:cubicBezTo>
                    <a:pt x="4611" y="41652"/>
                    <a:pt x="4582" y="41652"/>
                    <a:pt x="4582" y="41652"/>
                  </a:cubicBezTo>
                  <a:cubicBezTo>
                    <a:pt x="4366" y="41477"/>
                    <a:pt x="4099" y="41384"/>
                    <a:pt x="3831" y="41261"/>
                  </a:cubicBezTo>
                  <a:cubicBezTo>
                    <a:pt x="3773" y="41199"/>
                    <a:pt x="3696" y="41156"/>
                    <a:pt x="3602" y="41156"/>
                  </a:cubicBezTo>
                  <a:cubicBezTo>
                    <a:pt x="3582" y="41156"/>
                    <a:pt x="3561" y="41158"/>
                    <a:pt x="3540" y="41163"/>
                  </a:cubicBezTo>
                  <a:cubicBezTo>
                    <a:pt x="3516" y="41139"/>
                    <a:pt x="3493" y="41116"/>
                    <a:pt x="3447" y="41093"/>
                  </a:cubicBezTo>
                  <a:cubicBezTo>
                    <a:pt x="3225" y="40947"/>
                    <a:pt x="2981" y="40848"/>
                    <a:pt x="2719" y="40778"/>
                  </a:cubicBezTo>
                  <a:cubicBezTo>
                    <a:pt x="2648" y="40718"/>
                    <a:pt x="2582" y="40670"/>
                    <a:pt x="2534" y="40670"/>
                  </a:cubicBezTo>
                  <a:cubicBezTo>
                    <a:pt x="2483" y="40670"/>
                    <a:pt x="2451" y="40723"/>
                    <a:pt x="2451" y="40871"/>
                  </a:cubicBezTo>
                  <a:cubicBezTo>
                    <a:pt x="2474" y="41553"/>
                    <a:pt x="2597" y="42181"/>
                    <a:pt x="2911" y="42787"/>
                  </a:cubicBezTo>
                  <a:cubicBezTo>
                    <a:pt x="3301" y="43660"/>
                    <a:pt x="3808" y="44463"/>
                    <a:pt x="4343" y="45237"/>
                  </a:cubicBezTo>
                  <a:cubicBezTo>
                    <a:pt x="4995" y="46233"/>
                    <a:pt x="5676" y="47228"/>
                    <a:pt x="6526" y="48078"/>
                  </a:cubicBezTo>
                  <a:cubicBezTo>
                    <a:pt x="6672" y="48294"/>
                    <a:pt x="6840" y="48462"/>
                    <a:pt x="7033" y="48608"/>
                  </a:cubicBezTo>
                  <a:cubicBezTo>
                    <a:pt x="7033" y="48637"/>
                    <a:pt x="7033" y="48637"/>
                    <a:pt x="7056" y="48637"/>
                  </a:cubicBezTo>
                  <a:cubicBezTo>
                    <a:pt x="7108" y="48730"/>
                    <a:pt x="7155" y="48783"/>
                    <a:pt x="7254" y="48829"/>
                  </a:cubicBezTo>
                  <a:cubicBezTo>
                    <a:pt x="7423" y="49021"/>
                    <a:pt x="7591" y="49190"/>
                    <a:pt x="7813" y="49365"/>
                  </a:cubicBezTo>
                  <a:cubicBezTo>
                    <a:pt x="7859" y="49388"/>
                    <a:pt x="7906" y="49435"/>
                    <a:pt x="7958" y="49481"/>
                  </a:cubicBezTo>
                  <a:cubicBezTo>
                    <a:pt x="8051" y="49557"/>
                    <a:pt x="8127" y="49603"/>
                    <a:pt x="8197" y="49679"/>
                  </a:cubicBezTo>
                  <a:cubicBezTo>
                    <a:pt x="8924" y="50261"/>
                    <a:pt x="9704" y="50698"/>
                    <a:pt x="10578" y="51059"/>
                  </a:cubicBezTo>
                  <a:cubicBezTo>
                    <a:pt x="10578" y="51227"/>
                    <a:pt x="10578" y="51425"/>
                    <a:pt x="10549" y="51617"/>
                  </a:cubicBezTo>
                  <a:cubicBezTo>
                    <a:pt x="10549" y="52491"/>
                    <a:pt x="10432" y="53364"/>
                    <a:pt x="10578" y="54260"/>
                  </a:cubicBezTo>
                  <a:cubicBezTo>
                    <a:pt x="10549" y="54359"/>
                    <a:pt x="10549" y="54458"/>
                    <a:pt x="10601" y="54528"/>
                  </a:cubicBezTo>
                  <a:cubicBezTo>
                    <a:pt x="10624" y="54749"/>
                    <a:pt x="10648" y="54918"/>
                    <a:pt x="10723" y="55110"/>
                  </a:cubicBezTo>
                  <a:cubicBezTo>
                    <a:pt x="10723" y="55279"/>
                    <a:pt x="10793" y="55448"/>
                    <a:pt x="10840" y="55593"/>
                  </a:cubicBezTo>
                  <a:cubicBezTo>
                    <a:pt x="10869" y="55646"/>
                    <a:pt x="10892" y="55669"/>
                    <a:pt x="10892" y="55716"/>
                  </a:cubicBezTo>
                  <a:cubicBezTo>
                    <a:pt x="10892" y="55791"/>
                    <a:pt x="10915" y="55838"/>
                    <a:pt x="10962" y="55884"/>
                  </a:cubicBezTo>
                  <a:cubicBezTo>
                    <a:pt x="10962" y="55983"/>
                    <a:pt x="11014" y="56082"/>
                    <a:pt x="11061" y="56176"/>
                  </a:cubicBezTo>
                  <a:cubicBezTo>
                    <a:pt x="11061" y="56251"/>
                    <a:pt x="11107" y="56321"/>
                    <a:pt x="11160" y="56397"/>
                  </a:cubicBezTo>
                  <a:cubicBezTo>
                    <a:pt x="11230" y="56589"/>
                    <a:pt x="11305" y="56810"/>
                    <a:pt x="11451" y="56979"/>
                  </a:cubicBezTo>
                  <a:cubicBezTo>
                    <a:pt x="11474" y="57049"/>
                    <a:pt x="11497" y="57124"/>
                    <a:pt x="11567" y="57194"/>
                  </a:cubicBezTo>
                  <a:cubicBezTo>
                    <a:pt x="11567" y="57270"/>
                    <a:pt x="11620" y="57316"/>
                    <a:pt x="11666" y="57369"/>
                  </a:cubicBezTo>
                  <a:cubicBezTo>
                    <a:pt x="11690" y="57392"/>
                    <a:pt x="11713" y="57415"/>
                    <a:pt x="11742" y="57462"/>
                  </a:cubicBezTo>
                  <a:cubicBezTo>
                    <a:pt x="11765" y="57538"/>
                    <a:pt x="11789" y="57584"/>
                    <a:pt x="11835" y="57631"/>
                  </a:cubicBezTo>
                  <a:cubicBezTo>
                    <a:pt x="11858" y="57683"/>
                    <a:pt x="11887" y="57753"/>
                    <a:pt x="12004" y="57776"/>
                  </a:cubicBezTo>
                  <a:lnTo>
                    <a:pt x="12004" y="57223"/>
                  </a:lnTo>
                  <a:cubicBezTo>
                    <a:pt x="12033" y="55646"/>
                    <a:pt x="12056" y="54068"/>
                    <a:pt x="12080" y="52467"/>
                  </a:cubicBezTo>
                  <a:cubicBezTo>
                    <a:pt x="12080" y="52444"/>
                    <a:pt x="12103" y="52392"/>
                    <a:pt x="12103" y="52345"/>
                  </a:cubicBezTo>
                  <a:cubicBezTo>
                    <a:pt x="12149" y="51955"/>
                    <a:pt x="12103" y="51548"/>
                    <a:pt x="12149" y="51134"/>
                  </a:cubicBezTo>
                  <a:cubicBezTo>
                    <a:pt x="13122" y="50989"/>
                    <a:pt x="14070" y="50698"/>
                    <a:pt x="14967" y="50261"/>
                  </a:cubicBezTo>
                  <a:cubicBezTo>
                    <a:pt x="15596" y="49947"/>
                    <a:pt x="16178" y="49557"/>
                    <a:pt x="16661" y="49021"/>
                  </a:cubicBezTo>
                  <a:cubicBezTo>
                    <a:pt x="17098" y="48684"/>
                    <a:pt x="17464" y="48270"/>
                    <a:pt x="17732" y="47787"/>
                  </a:cubicBezTo>
                  <a:cubicBezTo>
                    <a:pt x="17802" y="47711"/>
                    <a:pt x="17854" y="47618"/>
                    <a:pt x="17901" y="47543"/>
                  </a:cubicBezTo>
                  <a:cubicBezTo>
                    <a:pt x="18116" y="47275"/>
                    <a:pt x="18314" y="47007"/>
                    <a:pt x="18407" y="46669"/>
                  </a:cubicBezTo>
                  <a:cubicBezTo>
                    <a:pt x="18582" y="46425"/>
                    <a:pt x="18675" y="46134"/>
                    <a:pt x="18797" y="45872"/>
                  </a:cubicBezTo>
                  <a:cubicBezTo>
                    <a:pt x="18821" y="45750"/>
                    <a:pt x="18966" y="45604"/>
                    <a:pt x="18873" y="45528"/>
                  </a:cubicBezTo>
                  <a:cubicBezTo>
                    <a:pt x="18841" y="45489"/>
                    <a:pt x="18788" y="45475"/>
                    <a:pt x="18727" y="45475"/>
                  </a:cubicBezTo>
                  <a:cubicBezTo>
                    <a:pt x="18643" y="45475"/>
                    <a:pt x="18544" y="45502"/>
                    <a:pt x="18460" y="45528"/>
                  </a:cubicBezTo>
                  <a:cubicBezTo>
                    <a:pt x="17779" y="45604"/>
                    <a:pt x="17098" y="45674"/>
                    <a:pt x="16446" y="45895"/>
                  </a:cubicBezTo>
                  <a:cubicBezTo>
                    <a:pt x="16201" y="45918"/>
                    <a:pt x="15986" y="45988"/>
                    <a:pt x="15764" y="46111"/>
                  </a:cubicBezTo>
                  <a:lnTo>
                    <a:pt x="15619" y="46111"/>
                  </a:lnTo>
                  <a:cubicBezTo>
                    <a:pt x="15572" y="46111"/>
                    <a:pt x="15526" y="46111"/>
                    <a:pt x="15497" y="46041"/>
                  </a:cubicBezTo>
                  <a:cubicBezTo>
                    <a:pt x="15596" y="45988"/>
                    <a:pt x="15718" y="45918"/>
                    <a:pt x="15840" y="45843"/>
                  </a:cubicBezTo>
                  <a:cubicBezTo>
                    <a:pt x="16399" y="45552"/>
                    <a:pt x="16981" y="45383"/>
                    <a:pt x="17563" y="45168"/>
                  </a:cubicBezTo>
                  <a:cubicBezTo>
                    <a:pt x="18070" y="45045"/>
                    <a:pt x="18582" y="44923"/>
                    <a:pt x="19088" y="44801"/>
                  </a:cubicBezTo>
                  <a:cubicBezTo>
                    <a:pt x="19164" y="44778"/>
                    <a:pt x="19187" y="44731"/>
                    <a:pt x="19187" y="44655"/>
                  </a:cubicBezTo>
                  <a:cubicBezTo>
                    <a:pt x="19234" y="44463"/>
                    <a:pt x="19310" y="44294"/>
                    <a:pt x="19310" y="44073"/>
                  </a:cubicBezTo>
                  <a:cubicBezTo>
                    <a:pt x="19379" y="43805"/>
                    <a:pt x="19455" y="43543"/>
                    <a:pt x="19478" y="43252"/>
                  </a:cubicBezTo>
                  <a:cubicBezTo>
                    <a:pt x="19601" y="42496"/>
                    <a:pt x="19694" y="41745"/>
                    <a:pt x="20061" y="41069"/>
                  </a:cubicBezTo>
                  <a:cubicBezTo>
                    <a:pt x="20107" y="40994"/>
                    <a:pt x="20154" y="40924"/>
                    <a:pt x="20206" y="40848"/>
                  </a:cubicBezTo>
                  <a:cubicBezTo>
                    <a:pt x="20590" y="40167"/>
                    <a:pt x="21103" y="39585"/>
                    <a:pt x="21562" y="38980"/>
                  </a:cubicBezTo>
                  <a:cubicBezTo>
                    <a:pt x="21999" y="38421"/>
                    <a:pt x="22459" y="37868"/>
                    <a:pt x="22750" y="37187"/>
                  </a:cubicBezTo>
                  <a:cubicBezTo>
                    <a:pt x="22773" y="37088"/>
                    <a:pt x="22826" y="36995"/>
                    <a:pt x="22849" y="36896"/>
                  </a:cubicBezTo>
                  <a:cubicBezTo>
                    <a:pt x="22872" y="36872"/>
                    <a:pt x="22896" y="36820"/>
                    <a:pt x="22896" y="36797"/>
                  </a:cubicBezTo>
                  <a:cubicBezTo>
                    <a:pt x="23187" y="35877"/>
                    <a:pt x="23210" y="34905"/>
                    <a:pt x="23187" y="33938"/>
                  </a:cubicBezTo>
                  <a:cubicBezTo>
                    <a:pt x="23187" y="33586"/>
                    <a:pt x="23177" y="33456"/>
                    <a:pt x="23031" y="33456"/>
                  </a:cubicBezTo>
                  <a:cubicBezTo>
                    <a:pt x="22944" y="33456"/>
                    <a:pt x="22811" y="33501"/>
                    <a:pt x="22604" y="33572"/>
                  </a:cubicBezTo>
                  <a:cubicBezTo>
                    <a:pt x="22511" y="33595"/>
                    <a:pt x="22412" y="33595"/>
                    <a:pt x="22313" y="33671"/>
                  </a:cubicBezTo>
                  <a:cubicBezTo>
                    <a:pt x="21877" y="33764"/>
                    <a:pt x="21464" y="33886"/>
                    <a:pt x="21056" y="34084"/>
                  </a:cubicBezTo>
                  <a:cubicBezTo>
                    <a:pt x="20881" y="34107"/>
                    <a:pt x="20736" y="34154"/>
                    <a:pt x="20590" y="34253"/>
                  </a:cubicBezTo>
                  <a:cubicBezTo>
                    <a:pt x="20422" y="34276"/>
                    <a:pt x="20253" y="34346"/>
                    <a:pt x="20084" y="34468"/>
                  </a:cubicBezTo>
                  <a:cubicBezTo>
                    <a:pt x="19839" y="34520"/>
                    <a:pt x="19624" y="34637"/>
                    <a:pt x="19426" y="34812"/>
                  </a:cubicBezTo>
                  <a:cubicBezTo>
                    <a:pt x="19310" y="34812"/>
                    <a:pt x="19211" y="34881"/>
                    <a:pt x="19135" y="34957"/>
                  </a:cubicBezTo>
                  <a:cubicBezTo>
                    <a:pt x="19112" y="34980"/>
                    <a:pt x="19065" y="34980"/>
                    <a:pt x="19042" y="34980"/>
                  </a:cubicBezTo>
                  <a:cubicBezTo>
                    <a:pt x="19019" y="34980"/>
                    <a:pt x="18989" y="34957"/>
                    <a:pt x="18966" y="34928"/>
                  </a:cubicBezTo>
                  <a:cubicBezTo>
                    <a:pt x="19187" y="34689"/>
                    <a:pt x="19478" y="34544"/>
                    <a:pt x="19717" y="34323"/>
                  </a:cubicBezTo>
                  <a:cubicBezTo>
                    <a:pt x="20206" y="34031"/>
                    <a:pt x="20713" y="33740"/>
                    <a:pt x="21225" y="33473"/>
                  </a:cubicBezTo>
                  <a:cubicBezTo>
                    <a:pt x="21638" y="33304"/>
                    <a:pt x="22046" y="33135"/>
                    <a:pt x="22412" y="32920"/>
                  </a:cubicBezTo>
                  <a:cubicBezTo>
                    <a:pt x="22459" y="32891"/>
                    <a:pt x="22511" y="32867"/>
                    <a:pt x="22535" y="32867"/>
                  </a:cubicBezTo>
                  <a:cubicBezTo>
                    <a:pt x="23117" y="32652"/>
                    <a:pt x="23117" y="32652"/>
                    <a:pt x="23064" y="32070"/>
                  </a:cubicBezTo>
                  <a:cubicBezTo>
                    <a:pt x="23064" y="31994"/>
                    <a:pt x="23064" y="31901"/>
                    <a:pt x="23041" y="31802"/>
                  </a:cubicBezTo>
                  <a:cubicBezTo>
                    <a:pt x="22896" y="30614"/>
                    <a:pt x="22750" y="29427"/>
                    <a:pt x="22604" y="28210"/>
                  </a:cubicBezTo>
                  <a:cubicBezTo>
                    <a:pt x="22577" y="27939"/>
                    <a:pt x="22566" y="27827"/>
                    <a:pt x="22471" y="27827"/>
                  </a:cubicBezTo>
                  <a:cubicBezTo>
                    <a:pt x="22406" y="27827"/>
                    <a:pt x="22300" y="27881"/>
                    <a:pt x="22121" y="27972"/>
                  </a:cubicBezTo>
                  <a:cubicBezTo>
                    <a:pt x="21929" y="28018"/>
                    <a:pt x="21731" y="28065"/>
                    <a:pt x="21562" y="28187"/>
                  </a:cubicBezTo>
                  <a:cubicBezTo>
                    <a:pt x="21370" y="28234"/>
                    <a:pt x="21202" y="28286"/>
                    <a:pt x="21056" y="28408"/>
                  </a:cubicBezTo>
                  <a:cubicBezTo>
                    <a:pt x="20957" y="28408"/>
                    <a:pt x="20881" y="28455"/>
                    <a:pt x="20812" y="28525"/>
                  </a:cubicBezTo>
                  <a:cubicBezTo>
                    <a:pt x="20619" y="28525"/>
                    <a:pt x="20497" y="28746"/>
                    <a:pt x="20276" y="28746"/>
                  </a:cubicBezTo>
                  <a:lnTo>
                    <a:pt x="20253" y="28746"/>
                  </a:lnTo>
                  <a:cubicBezTo>
                    <a:pt x="20276" y="28624"/>
                    <a:pt x="20375" y="28577"/>
                    <a:pt x="20474" y="28501"/>
                  </a:cubicBezTo>
                  <a:cubicBezTo>
                    <a:pt x="21027" y="28065"/>
                    <a:pt x="21661" y="27727"/>
                    <a:pt x="22290" y="27413"/>
                  </a:cubicBezTo>
                  <a:cubicBezTo>
                    <a:pt x="22389" y="27360"/>
                    <a:pt x="22535" y="27337"/>
                    <a:pt x="22535" y="27168"/>
                  </a:cubicBezTo>
                  <a:cubicBezTo>
                    <a:pt x="22535" y="26755"/>
                    <a:pt x="22535" y="26318"/>
                    <a:pt x="22511" y="25882"/>
                  </a:cubicBezTo>
                  <a:cubicBezTo>
                    <a:pt x="22581" y="25567"/>
                    <a:pt x="22558" y="25230"/>
                    <a:pt x="22581" y="24886"/>
                  </a:cubicBezTo>
                  <a:cubicBezTo>
                    <a:pt x="22581" y="24816"/>
                    <a:pt x="22604" y="24770"/>
                    <a:pt x="22604" y="24717"/>
                  </a:cubicBezTo>
                  <a:cubicBezTo>
                    <a:pt x="22703" y="23629"/>
                    <a:pt x="22773" y="22534"/>
                    <a:pt x="22849" y="21446"/>
                  </a:cubicBezTo>
                  <a:cubicBezTo>
                    <a:pt x="22896" y="21370"/>
                    <a:pt x="22896" y="21277"/>
                    <a:pt x="22896" y="21178"/>
                  </a:cubicBezTo>
                  <a:cubicBezTo>
                    <a:pt x="22909" y="21081"/>
                    <a:pt x="22884" y="21040"/>
                    <a:pt x="22837" y="21040"/>
                  </a:cubicBezTo>
                  <a:cubicBezTo>
                    <a:pt x="22802" y="21040"/>
                    <a:pt x="22756" y="21063"/>
                    <a:pt x="22703" y="21102"/>
                  </a:cubicBezTo>
                  <a:cubicBezTo>
                    <a:pt x="22628" y="21102"/>
                    <a:pt x="22535" y="21132"/>
                    <a:pt x="22459" y="21201"/>
                  </a:cubicBezTo>
                  <a:cubicBezTo>
                    <a:pt x="22366" y="21248"/>
                    <a:pt x="22244" y="21225"/>
                    <a:pt x="22168" y="21324"/>
                  </a:cubicBezTo>
                  <a:cubicBezTo>
                    <a:pt x="22075" y="21324"/>
                    <a:pt x="21976" y="21370"/>
                    <a:pt x="21900" y="21446"/>
                  </a:cubicBezTo>
                  <a:cubicBezTo>
                    <a:pt x="21318" y="21638"/>
                    <a:pt x="20788" y="21883"/>
                    <a:pt x="20276" y="22174"/>
                  </a:cubicBezTo>
                  <a:cubicBezTo>
                    <a:pt x="20130" y="22197"/>
                    <a:pt x="20037" y="22267"/>
                    <a:pt x="19938" y="22342"/>
                  </a:cubicBezTo>
                  <a:cubicBezTo>
                    <a:pt x="19863" y="22366"/>
                    <a:pt x="19816" y="22412"/>
                    <a:pt x="19770" y="22441"/>
                  </a:cubicBezTo>
                  <a:cubicBezTo>
                    <a:pt x="19647" y="22465"/>
                    <a:pt x="19548" y="22534"/>
                    <a:pt x="19478" y="22610"/>
                  </a:cubicBezTo>
                  <a:cubicBezTo>
                    <a:pt x="19356" y="22610"/>
                    <a:pt x="19281" y="22732"/>
                    <a:pt x="19211" y="22802"/>
                  </a:cubicBezTo>
                  <a:cubicBezTo>
                    <a:pt x="19193" y="22798"/>
                    <a:pt x="19178" y="22796"/>
                    <a:pt x="19163" y="22796"/>
                  </a:cubicBezTo>
                  <a:cubicBezTo>
                    <a:pt x="19095" y="22796"/>
                    <a:pt x="19057" y="22839"/>
                    <a:pt x="19019" y="22901"/>
                  </a:cubicBezTo>
                  <a:cubicBezTo>
                    <a:pt x="18920" y="22925"/>
                    <a:pt x="18844" y="22971"/>
                    <a:pt x="18774" y="23070"/>
                  </a:cubicBezTo>
                  <a:cubicBezTo>
                    <a:pt x="18698" y="23117"/>
                    <a:pt x="18652" y="23169"/>
                    <a:pt x="18582" y="23216"/>
                  </a:cubicBezTo>
                  <a:cubicBezTo>
                    <a:pt x="18530" y="23239"/>
                    <a:pt x="18506" y="23262"/>
                    <a:pt x="18460" y="23285"/>
                  </a:cubicBezTo>
                  <a:cubicBezTo>
                    <a:pt x="18407" y="23285"/>
                    <a:pt x="18384" y="23285"/>
                    <a:pt x="18361" y="23239"/>
                  </a:cubicBezTo>
                  <a:lnTo>
                    <a:pt x="18361" y="23192"/>
                  </a:lnTo>
                  <a:cubicBezTo>
                    <a:pt x="18698" y="22878"/>
                    <a:pt x="19042" y="22558"/>
                    <a:pt x="19403" y="22267"/>
                  </a:cubicBezTo>
                  <a:cubicBezTo>
                    <a:pt x="20183" y="21661"/>
                    <a:pt x="21004" y="21155"/>
                    <a:pt x="21830" y="20643"/>
                  </a:cubicBezTo>
                  <a:cubicBezTo>
                    <a:pt x="22168" y="20450"/>
                    <a:pt x="22535" y="20282"/>
                    <a:pt x="22872" y="20084"/>
                  </a:cubicBezTo>
                  <a:cubicBezTo>
                    <a:pt x="22948" y="20060"/>
                    <a:pt x="22971" y="20014"/>
                    <a:pt x="22995" y="19938"/>
                  </a:cubicBezTo>
                  <a:cubicBezTo>
                    <a:pt x="23018" y="19577"/>
                    <a:pt x="23041" y="19240"/>
                    <a:pt x="23018" y="18873"/>
                  </a:cubicBezTo>
                  <a:cubicBezTo>
                    <a:pt x="23093" y="18145"/>
                    <a:pt x="23093" y="17441"/>
                    <a:pt x="23018" y="16713"/>
                  </a:cubicBezTo>
                  <a:cubicBezTo>
                    <a:pt x="23041" y="16544"/>
                    <a:pt x="22995" y="16376"/>
                    <a:pt x="22948" y="16207"/>
                  </a:cubicBezTo>
                  <a:cubicBezTo>
                    <a:pt x="22919" y="16207"/>
                    <a:pt x="22919" y="16207"/>
                    <a:pt x="22919" y="16184"/>
                  </a:cubicBezTo>
                  <a:lnTo>
                    <a:pt x="22919" y="16184"/>
                  </a:lnTo>
                  <a:lnTo>
                    <a:pt x="22948" y="16207"/>
                  </a:lnTo>
                  <a:cubicBezTo>
                    <a:pt x="22948" y="16108"/>
                    <a:pt x="22948" y="16009"/>
                    <a:pt x="22919" y="15916"/>
                  </a:cubicBezTo>
                  <a:cubicBezTo>
                    <a:pt x="22703" y="14845"/>
                    <a:pt x="22145" y="13971"/>
                    <a:pt x="21440" y="13174"/>
                  </a:cubicBezTo>
                  <a:cubicBezTo>
                    <a:pt x="21285" y="13006"/>
                    <a:pt x="21212" y="12928"/>
                    <a:pt x="21120" y="12928"/>
                  </a:cubicBezTo>
                  <a:cubicBezTo>
                    <a:pt x="21039" y="12928"/>
                    <a:pt x="20944" y="12987"/>
                    <a:pt x="20765" y="13098"/>
                  </a:cubicBezTo>
                  <a:cubicBezTo>
                    <a:pt x="20619" y="13151"/>
                    <a:pt x="20474" y="13197"/>
                    <a:pt x="20328" y="13273"/>
                  </a:cubicBezTo>
                  <a:cubicBezTo>
                    <a:pt x="19281" y="13709"/>
                    <a:pt x="18314" y="14216"/>
                    <a:pt x="17389" y="14874"/>
                  </a:cubicBezTo>
                  <a:cubicBezTo>
                    <a:pt x="17342" y="14874"/>
                    <a:pt x="17319" y="14845"/>
                    <a:pt x="17295" y="14798"/>
                  </a:cubicBezTo>
                  <a:cubicBezTo>
                    <a:pt x="17563" y="14460"/>
                    <a:pt x="17924" y="14216"/>
                    <a:pt x="18239" y="13902"/>
                  </a:cubicBezTo>
                  <a:cubicBezTo>
                    <a:pt x="18698" y="13587"/>
                    <a:pt x="19135" y="13273"/>
                    <a:pt x="19601" y="12953"/>
                  </a:cubicBezTo>
                  <a:cubicBezTo>
                    <a:pt x="19694" y="12929"/>
                    <a:pt x="19793" y="12860"/>
                    <a:pt x="19863" y="12784"/>
                  </a:cubicBezTo>
                  <a:cubicBezTo>
                    <a:pt x="19985" y="12714"/>
                    <a:pt x="20107" y="12638"/>
                    <a:pt x="20206" y="12569"/>
                  </a:cubicBezTo>
                  <a:cubicBezTo>
                    <a:pt x="20328" y="12545"/>
                    <a:pt x="20422" y="12493"/>
                    <a:pt x="20520" y="12400"/>
                  </a:cubicBezTo>
                  <a:cubicBezTo>
                    <a:pt x="20567" y="12178"/>
                    <a:pt x="20328" y="12132"/>
                    <a:pt x="20276" y="11986"/>
                  </a:cubicBezTo>
                  <a:cubicBezTo>
                    <a:pt x="20154" y="11742"/>
                    <a:pt x="19915" y="11620"/>
                    <a:pt x="19770" y="11428"/>
                  </a:cubicBezTo>
                  <a:cubicBezTo>
                    <a:pt x="19694" y="11259"/>
                    <a:pt x="19548" y="11113"/>
                    <a:pt x="19426" y="10991"/>
                  </a:cubicBezTo>
                  <a:cubicBezTo>
                    <a:pt x="19112" y="10455"/>
                    <a:pt x="18797" y="9926"/>
                    <a:pt x="18582" y="9344"/>
                  </a:cubicBezTo>
                  <a:cubicBezTo>
                    <a:pt x="18582" y="9314"/>
                    <a:pt x="18553" y="9291"/>
                    <a:pt x="18553" y="9268"/>
                  </a:cubicBezTo>
                  <a:cubicBezTo>
                    <a:pt x="18407" y="8563"/>
                    <a:pt x="18337" y="7836"/>
                    <a:pt x="18291" y="7108"/>
                  </a:cubicBezTo>
                  <a:cubicBezTo>
                    <a:pt x="18262" y="6549"/>
                    <a:pt x="18215" y="5967"/>
                    <a:pt x="18000" y="5461"/>
                  </a:cubicBezTo>
                  <a:cubicBezTo>
                    <a:pt x="17971" y="5437"/>
                    <a:pt x="17971" y="5437"/>
                    <a:pt x="17971" y="5414"/>
                  </a:cubicBezTo>
                  <a:cubicBezTo>
                    <a:pt x="17587" y="4442"/>
                    <a:pt x="17098" y="3546"/>
                    <a:pt x="16277" y="2888"/>
                  </a:cubicBezTo>
                  <a:cubicBezTo>
                    <a:pt x="15886" y="2561"/>
                    <a:pt x="15454" y="2374"/>
                    <a:pt x="14994" y="2374"/>
                  </a:cubicBezTo>
                  <a:cubicBezTo>
                    <a:pt x="14742" y="2374"/>
                    <a:pt x="14482" y="2431"/>
                    <a:pt x="14216" y="2550"/>
                  </a:cubicBezTo>
                  <a:cubicBezTo>
                    <a:pt x="13657" y="2766"/>
                    <a:pt x="13244" y="3132"/>
                    <a:pt x="12906" y="3639"/>
                  </a:cubicBezTo>
                  <a:cubicBezTo>
                    <a:pt x="12891" y="3641"/>
                    <a:pt x="12877" y="3643"/>
                    <a:pt x="12865" y="3643"/>
                  </a:cubicBezTo>
                  <a:cubicBezTo>
                    <a:pt x="12744" y="3643"/>
                    <a:pt x="12807" y="3516"/>
                    <a:pt x="12807" y="3447"/>
                  </a:cubicBezTo>
                  <a:lnTo>
                    <a:pt x="12807" y="1264"/>
                  </a:lnTo>
                  <a:lnTo>
                    <a:pt x="12807" y="198"/>
                  </a:lnTo>
                  <a:cubicBezTo>
                    <a:pt x="12807" y="123"/>
                    <a:pt x="12831" y="53"/>
                    <a:pt x="12761"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rot="6203303">
              <a:off x="-852877" y="148349"/>
              <a:ext cx="1021855" cy="1929921"/>
            </a:xfrm>
            <a:custGeom>
              <a:avLst/>
              <a:gdLst/>
              <a:ahLst/>
              <a:cxnLst/>
              <a:rect l="l" t="t" r="r" b="b"/>
              <a:pathLst>
                <a:path w="42252" h="79799" extrusionOk="0">
                  <a:moveTo>
                    <a:pt x="28449" y="4006"/>
                  </a:moveTo>
                  <a:cubicBezTo>
                    <a:pt x="28449" y="4006"/>
                    <a:pt x="28449" y="4029"/>
                    <a:pt x="28472" y="4029"/>
                  </a:cubicBezTo>
                  <a:lnTo>
                    <a:pt x="28449" y="4029"/>
                  </a:lnTo>
                  <a:lnTo>
                    <a:pt x="28449" y="4006"/>
                  </a:lnTo>
                  <a:close/>
                  <a:moveTo>
                    <a:pt x="31528" y="11667"/>
                  </a:moveTo>
                  <a:cubicBezTo>
                    <a:pt x="31557" y="11667"/>
                    <a:pt x="31557" y="11690"/>
                    <a:pt x="31557" y="11690"/>
                  </a:cubicBezTo>
                  <a:lnTo>
                    <a:pt x="31528" y="11667"/>
                  </a:lnTo>
                  <a:close/>
                  <a:moveTo>
                    <a:pt x="15037" y="14531"/>
                  </a:moveTo>
                  <a:cubicBezTo>
                    <a:pt x="15037" y="14554"/>
                    <a:pt x="15037" y="14577"/>
                    <a:pt x="15013" y="14600"/>
                  </a:cubicBezTo>
                  <a:cubicBezTo>
                    <a:pt x="15013" y="14577"/>
                    <a:pt x="15037" y="14554"/>
                    <a:pt x="15037" y="14531"/>
                  </a:cubicBezTo>
                  <a:close/>
                  <a:moveTo>
                    <a:pt x="24787" y="15596"/>
                  </a:moveTo>
                  <a:cubicBezTo>
                    <a:pt x="24764" y="15596"/>
                    <a:pt x="24764" y="15619"/>
                    <a:pt x="24764" y="15619"/>
                  </a:cubicBezTo>
                  <a:lnTo>
                    <a:pt x="24764" y="15596"/>
                  </a:lnTo>
                  <a:close/>
                  <a:moveTo>
                    <a:pt x="23140" y="16056"/>
                  </a:moveTo>
                  <a:cubicBezTo>
                    <a:pt x="23140" y="16085"/>
                    <a:pt x="23140" y="16085"/>
                    <a:pt x="23117" y="16085"/>
                  </a:cubicBezTo>
                  <a:cubicBezTo>
                    <a:pt x="23140" y="16085"/>
                    <a:pt x="23140" y="16056"/>
                    <a:pt x="23140" y="16056"/>
                  </a:cubicBezTo>
                  <a:close/>
                  <a:moveTo>
                    <a:pt x="26924" y="16446"/>
                  </a:moveTo>
                  <a:lnTo>
                    <a:pt x="26924" y="16690"/>
                  </a:lnTo>
                  <a:cubicBezTo>
                    <a:pt x="26900" y="16667"/>
                    <a:pt x="26900" y="16638"/>
                    <a:pt x="26900" y="16615"/>
                  </a:cubicBezTo>
                  <a:cubicBezTo>
                    <a:pt x="26924" y="16568"/>
                    <a:pt x="26924" y="16492"/>
                    <a:pt x="26924" y="16446"/>
                  </a:cubicBezTo>
                  <a:close/>
                  <a:moveTo>
                    <a:pt x="40115" y="23845"/>
                  </a:moveTo>
                  <a:lnTo>
                    <a:pt x="40167" y="23891"/>
                  </a:lnTo>
                  <a:cubicBezTo>
                    <a:pt x="40144" y="23891"/>
                    <a:pt x="40115" y="23868"/>
                    <a:pt x="40115" y="23845"/>
                  </a:cubicBezTo>
                  <a:close/>
                  <a:moveTo>
                    <a:pt x="21952" y="25323"/>
                  </a:moveTo>
                  <a:lnTo>
                    <a:pt x="21952" y="25347"/>
                  </a:lnTo>
                  <a:lnTo>
                    <a:pt x="21923" y="25347"/>
                  </a:lnTo>
                  <a:lnTo>
                    <a:pt x="21952" y="25323"/>
                  </a:lnTo>
                  <a:close/>
                  <a:moveTo>
                    <a:pt x="11881" y="30271"/>
                  </a:moveTo>
                  <a:lnTo>
                    <a:pt x="11881" y="30347"/>
                  </a:lnTo>
                  <a:lnTo>
                    <a:pt x="11835" y="30347"/>
                  </a:lnTo>
                  <a:cubicBezTo>
                    <a:pt x="11858" y="30347"/>
                    <a:pt x="11858" y="30318"/>
                    <a:pt x="11881" y="30271"/>
                  </a:cubicBezTo>
                  <a:close/>
                  <a:moveTo>
                    <a:pt x="27191" y="31267"/>
                  </a:moveTo>
                  <a:lnTo>
                    <a:pt x="27215" y="31290"/>
                  </a:lnTo>
                  <a:cubicBezTo>
                    <a:pt x="27191" y="31290"/>
                    <a:pt x="27191" y="31313"/>
                    <a:pt x="27191" y="31313"/>
                  </a:cubicBezTo>
                  <a:lnTo>
                    <a:pt x="27191" y="31267"/>
                  </a:lnTo>
                  <a:close/>
                  <a:moveTo>
                    <a:pt x="24688" y="34393"/>
                  </a:moveTo>
                  <a:lnTo>
                    <a:pt x="24688" y="34422"/>
                  </a:lnTo>
                  <a:cubicBezTo>
                    <a:pt x="24688" y="34422"/>
                    <a:pt x="24665" y="34422"/>
                    <a:pt x="24665" y="34445"/>
                  </a:cubicBezTo>
                  <a:cubicBezTo>
                    <a:pt x="24665" y="34422"/>
                    <a:pt x="24665" y="34422"/>
                    <a:pt x="24688" y="34393"/>
                  </a:cubicBezTo>
                  <a:close/>
                  <a:moveTo>
                    <a:pt x="29229" y="27291"/>
                  </a:moveTo>
                  <a:cubicBezTo>
                    <a:pt x="29229" y="27314"/>
                    <a:pt x="29252" y="27314"/>
                    <a:pt x="29252" y="27337"/>
                  </a:cubicBezTo>
                  <a:lnTo>
                    <a:pt x="29252" y="27361"/>
                  </a:lnTo>
                  <a:cubicBezTo>
                    <a:pt x="27942" y="28985"/>
                    <a:pt x="26633" y="30638"/>
                    <a:pt x="25393" y="32332"/>
                  </a:cubicBezTo>
                  <a:cubicBezTo>
                    <a:pt x="25300" y="32454"/>
                    <a:pt x="25154" y="32577"/>
                    <a:pt x="25224" y="32769"/>
                  </a:cubicBezTo>
                  <a:lnTo>
                    <a:pt x="25201" y="32769"/>
                  </a:lnTo>
                  <a:cubicBezTo>
                    <a:pt x="24764" y="33327"/>
                    <a:pt x="24351" y="33886"/>
                    <a:pt x="23961" y="34492"/>
                  </a:cubicBezTo>
                  <a:cubicBezTo>
                    <a:pt x="23990" y="34492"/>
                    <a:pt x="23990" y="34515"/>
                    <a:pt x="23990" y="34515"/>
                  </a:cubicBezTo>
                  <a:lnTo>
                    <a:pt x="23961" y="34492"/>
                  </a:lnTo>
                  <a:cubicBezTo>
                    <a:pt x="23600" y="34952"/>
                    <a:pt x="23233" y="35441"/>
                    <a:pt x="22942" y="35970"/>
                  </a:cubicBezTo>
                  <a:cubicBezTo>
                    <a:pt x="22796" y="36093"/>
                    <a:pt x="22727" y="36314"/>
                    <a:pt x="22604" y="36459"/>
                  </a:cubicBezTo>
                  <a:cubicBezTo>
                    <a:pt x="22651" y="36093"/>
                    <a:pt x="22796" y="35755"/>
                    <a:pt x="22773" y="35388"/>
                  </a:cubicBezTo>
                  <a:lnTo>
                    <a:pt x="22773" y="35342"/>
                  </a:lnTo>
                  <a:cubicBezTo>
                    <a:pt x="22942" y="35051"/>
                    <a:pt x="22971" y="34713"/>
                    <a:pt x="23064" y="34393"/>
                  </a:cubicBezTo>
                  <a:cubicBezTo>
                    <a:pt x="23087" y="34276"/>
                    <a:pt x="23140" y="34154"/>
                    <a:pt x="23041" y="34032"/>
                  </a:cubicBezTo>
                  <a:lnTo>
                    <a:pt x="23018" y="34032"/>
                  </a:lnTo>
                  <a:cubicBezTo>
                    <a:pt x="23355" y="33549"/>
                    <a:pt x="23408" y="32967"/>
                    <a:pt x="23501" y="32431"/>
                  </a:cubicBezTo>
                  <a:lnTo>
                    <a:pt x="23501" y="32408"/>
                  </a:lnTo>
                  <a:cubicBezTo>
                    <a:pt x="23699" y="32239"/>
                    <a:pt x="23937" y="32093"/>
                    <a:pt x="24083" y="31849"/>
                  </a:cubicBezTo>
                  <a:lnTo>
                    <a:pt x="24083" y="31802"/>
                  </a:lnTo>
                  <a:cubicBezTo>
                    <a:pt x="24618" y="31459"/>
                    <a:pt x="25055" y="31046"/>
                    <a:pt x="25468" y="30609"/>
                  </a:cubicBezTo>
                  <a:cubicBezTo>
                    <a:pt x="25736" y="30539"/>
                    <a:pt x="25882" y="30347"/>
                    <a:pt x="26074" y="30172"/>
                  </a:cubicBezTo>
                  <a:cubicBezTo>
                    <a:pt x="27116" y="29229"/>
                    <a:pt x="28158" y="28257"/>
                    <a:pt x="29229" y="27291"/>
                  </a:cubicBezTo>
                  <a:close/>
                  <a:moveTo>
                    <a:pt x="11375" y="38904"/>
                  </a:moveTo>
                  <a:lnTo>
                    <a:pt x="11398" y="38933"/>
                  </a:lnTo>
                  <a:lnTo>
                    <a:pt x="11398" y="38980"/>
                  </a:lnTo>
                  <a:cubicBezTo>
                    <a:pt x="11398" y="38957"/>
                    <a:pt x="11375" y="38933"/>
                    <a:pt x="11375" y="38904"/>
                  </a:cubicBezTo>
                  <a:close/>
                  <a:moveTo>
                    <a:pt x="17365" y="40627"/>
                  </a:moveTo>
                  <a:cubicBezTo>
                    <a:pt x="17342" y="40627"/>
                    <a:pt x="17342" y="40651"/>
                    <a:pt x="17342" y="40651"/>
                  </a:cubicBezTo>
                  <a:lnTo>
                    <a:pt x="17342" y="40627"/>
                  </a:lnTo>
                  <a:close/>
                  <a:moveTo>
                    <a:pt x="37548" y="41623"/>
                  </a:moveTo>
                  <a:lnTo>
                    <a:pt x="37524" y="41646"/>
                  </a:lnTo>
                  <a:cubicBezTo>
                    <a:pt x="37524" y="41623"/>
                    <a:pt x="37524" y="41623"/>
                    <a:pt x="37548" y="41623"/>
                  </a:cubicBezTo>
                  <a:close/>
                  <a:moveTo>
                    <a:pt x="32891" y="43101"/>
                  </a:moveTo>
                  <a:lnTo>
                    <a:pt x="32891" y="43125"/>
                  </a:lnTo>
                  <a:lnTo>
                    <a:pt x="32867" y="43125"/>
                  </a:lnTo>
                  <a:cubicBezTo>
                    <a:pt x="32867" y="43101"/>
                    <a:pt x="32891" y="43101"/>
                    <a:pt x="32891" y="43101"/>
                  </a:cubicBezTo>
                  <a:close/>
                  <a:moveTo>
                    <a:pt x="22191" y="50401"/>
                  </a:moveTo>
                  <a:lnTo>
                    <a:pt x="22191" y="50430"/>
                  </a:lnTo>
                  <a:lnTo>
                    <a:pt x="22168" y="50430"/>
                  </a:lnTo>
                  <a:lnTo>
                    <a:pt x="22191" y="50401"/>
                  </a:lnTo>
                  <a:close/>
                  <a:moveTo>
                    <a:pt x="14356" y="53457"/>
                  </a:moveTo>
                  <a:cubicBezTo>
                    <a:pt x="14356" y="53486"/>
                    <a:pt x="14356" y="53486"/>
                    <a:pt x="14332" y="53510"/>
                  </a:cubicBezTo>
                  <a:lnTo>
                    <a:pt x="14332" y="53457"/>
                  </a:lnTo>
                  <a:close/>
                  <a:moveTo>
                    <a:pt x="23332" y="50163"/>
                  </a:moveTo>
                  <a:lnTo>
                    <a:pt x="23355" y="50186"/>
                  </a:lnTo>
                  <a:cubicBezTo>
                    <a:pt x="22872" y="50913"/>
                    <a:pt x="22360" y="51641"/>
                    <a:pt x="21853" y="52369"/>
                  </a:cubicBezTo>
                  <a:cubicBezTo>
                    <a:pt x="21318" y="53166"/>
                    <a:pt x="20712" y="53970"/>
                    <a:pt x="20229" y="54820"/>
                  </a:cubicBezTo>
                  <a:cubicBezTo>
                    <a:pt x="20008" y="55058"/>
                    <a:pt x="19886" y="55378"/>
                    <a:pt x="19647" y="55617"/>
                  </a:cubicBezTo>
                  <a:cubicBezTo>
                    <a:pt x="19647" y="55547"/>
                    <a:pt x="19624" y="55472"/>
                    <a:pt x="19624" y="55378"/>
                  </a:cubicBezTo>
                  <a:cubicBezTo>
                    <a:pt x="19624" y="55303"/>
                    <a:pt x="19624" y="55233"/>
                    <a:pt x="19595" y="55180"/>
                  </a:cubicBezTo>
                  <a:lnTo>
                    <a:pt x="19595" y="55035"/>
                  </a:lnTo>
                  <a:cubicBezTo>
                    <a:pt x="19717" y="54965"/>
                    <a:pt x="19717" y="54843"/>
                    <a:pt x="19740" y="54697"/>
                  </a:cubicBezTo>
                  <a:cubicBezTo>
                    <a:pt x="19717" y="54575"/>
                    <a:pt x="19670" y="54430"/>
                    <a:pt x="19740" y="54307"/>
                  </a:cubicBezTo>
                  <a:cubicBezTo>
                    <a:pt x="19769" y="54237"/>
                    <a:pt x="19793" y="54162"/>
                    <a:pt x="19793" y="54092"/>
                  </a:cubicBezTo>
                  <a:cubicBezTo>
                    <a:pt x="19961" y="54039"/>
                    <a:pt x="20031" y="53923"/>
                    <a:pt x="20130" y="53801"/>
                  </a:cubicBezTo>
                  <a:cubicBezTo>
                    <a:pt x="21248" y="52613"/>
                    <a:pt x="22290" y="51397"/>
                    <a:pt x="23309" y="50163"/>
                  </a:cubicBezTo>
                  <a:close/>
                  <a:moveTo>
                    <a:pt x="29008" y="56199"/>
                  </a:moveTo>
                  <a:lnTo>
                    <a:pt x="29008" y="56222"/>
                  </a:lnTo>
                  <a:cubicBezTo>
                    <a:pt x="29008" y="56199"/>
                    <a:pt x="28984" y="56199"/>
                    <a:pt x="28984" y="56199"/>
                  </a:cubicBezTo>
                  <a:close/>
                  <a:moveTo>
                    <a:pt x="31266" y="56834"/>
                  </a:moveTo>
                  <a:cubicBezTo>
                    <a:pt x="31237" y="56857"/>
                    <a:pt x="31214" y="56880"/>
                    <a:pt x="31167" y="56904"/>
                  </a:cubicBezTo>
                  <a:cubicBezTo>
                    <a:pt x="31191" y="56880"/>
                    <a:pt x="31237" y="56834"/>
                    <a:pt x="31266" y="56834"/>
                  </a:cubicBezTo>
                  <a:close/>
                  <a:moveTo>
                    <a:pt x="29712" y="57561"/>
                  </a:moveTo>
                  <a:cubicBezTo>
                    <a:pt x="29735" y="57585"/>
                    <a:pt x="29759" y="57585"/>
                    <a:pt x="29782" y="57585"/>
                  </a:cubicBezTo>
                  <a:lnTo>
                    <a:pt x="29712" y="57654"/>
                  </a:lnTo>
                  <a:cubicBezTo>
                    <a:pt x="29712" y="57631"/>
                    <a:pt x="29712" y="57585"/>
                    <a:pt x="29689" y="57561"/>
                  </a:cubicBezTo>
                  <a:close/>
                  <a:moveTo>
                    <a:pt x="25515" y="58504"/>
                  </a:moveTo>
                  <a:cubicBezTo>
                    <a:pt x="25515" y="58528"/>
                    <a:pt x="25492" y="58551"/>
                    <a:pt x="25468" y="58551"/>
                  </a:cubicBezTo>
                  <a:lnTo>
                    <a:pt x="25515" y="58504"/>
                  </a:lnTo>
                  <a:close/>
                  <a:moveTo>
                    <a:pt x="25468" y="58551"/>
                  </a:moveTo>
                  <a:lnTo>
                    <a:pt x="25468" y="58551"/>
                  </a:lnTo>
                  <a:cubicBezTo>
                    <a:pt x="25445" y="58603"/>
                    <a:pt x="25416" y="58627"/>
                    <a:pt x="25369" y="58650"/>
                  </a:cubicBezTo>
                  <a:lnTo>
                    <a:pt x="25468" y="58551"/>
                  </a:lnTo>
                  <a:close/>
                  <a:moveTo>
                    <a:pt x="28327" y="59599"/>
                  </a:moveTo>
                  <a:lnTo>
                    <a:pt x="28327" y="59599"/>
                  </a:lnTo>
                  <a:cubicBezTo>
                    <a:pt x="28303" y="59622"/>
                    <a:pt x="28303" y="59622"/>
                    <a:pt x="28303" y="59645"/>
                  </a:cubicBezTo>
                  <a:cubicBezTo>
                    <a:pt x="28280" y="59645"/>
                    <a:pt x="28257" y="59669"/>
                    <a:pt x="28233" y="59669"/>
                  </a:cubicBezTo>
                  <a:cubicBezTo>
                    <a:pt x="28257" y="59645"/>
                    <a:pt x="28303" y="59622"/>
                    <a:pt x="28327" y="59599"/>
                  </a:cubicBezTo>
                  <a:close/>
                  <a:moveTo>
                    <a:pt x="21102" y="63452"/>
                  </a:moveTo>
                  <a:lnTo>
                    <a:pt x="21102" y="63452"/>
                  </a:lnTo>
                  <a:cubicBezTo>
                    <a:pt x="20957" y="63674"/>
                    <a:pt x="20736" y="63842"/>
                    <a:pt x="20567" y="64058"/>
                  </a:cubicBezTo>
                  <a:cubicBezTo>
                    <a:pt x="20130" y="64570"/>
                    <a:pt x="19595" y="65030"/>
                    <a:pt x="19210" y="65612"/>
                  </a:cubicBezTo>
                  <a:cubicBezTo>
                    <a:pt x="19210" y="65589"/>
                    <a:pt x="19187" y="65589"/>
                    <a:pt x="19187" y="65589"/>
                  </a:cubicBezTo>
                  <a:cubicBezTo>
                    <a:pt x="19088" y="65612"/>
                    <a:pt x="19013" y="65659"/>
                    <a:pt x="18966" y="65734"/>
                  </a:cubicBezTo>
                  <a:cubicBezTo>
                    <a:pt x="18989" y="65659"/>
                    <a:pt x="18989" y="65566"/>
                    <a:pt x="18919" y="65490"/>
                  </a:cubicBezTo>
                  <a:cubicBezTo>
                    <a:pt x="18896" y="65467"/>
                    <a:pt x="18896" y="65467"/>
                    <a:pt x="18896" y="65443"/>
                  </a:cubicBezTo>
                  <a:lnTo>
                    <a:pt x="18896" y="65443"/>
                  </a:lnTo>
                  <a:cubicBezTo>
                    <a:pt x="18912" y="65459"/>
                    <a:pt x="18939" y="65487"/>
                    <a:pt x="18955" y="65487"/>
                  </a:cubicBezTo>
                  <a:cubicBezTo>
                    <a:pt x="18961" y="65487"/>
                    <a:pt x="18966" y="65481"/>
                    <a:pt x="18966" y="65467"/>
                  </a:cubicBezTo>
                  <a:cubicBezTo>
                    <a:pt x="19065" y="65391"/>
                    <a:pt x="19065" y="65275"/>
                    <a:pt x="19042" y="65152"/>
                  </a:cubicBezTo>
                  <a:cubicBezTo>
                    <a:pt x="19088" y="65129"/>
                    <a:pt x="19135" y="65129"/>
                    <a:pt x="19187" y="65100"/>
                  </a:cubicBezTo>
                  <a:cubicBezTo>
                    <a:pt x="19740" y="64692"/>
                    <a:pt x="20252" y="64203"/>
                    <a:pt x="20759" y="63744"/>
                  </a:cubicBezTo>
                  <a:cubicBezTo>
                    <a:pt x="20835" y="63697"/>
                    <a:pt x="20881" y="63621"/>
                    <a:pt x="20881" y="63551"/>
                  </a:cubicBezTo>
                  <a:cubicBezTo>
                    <a:pt x="20957" y="63528"/>
                    <a:pt x="21027" y="63499"/>
                    <a:pt x="21102" y="63452"/>
                  </a:cubicBezTo>
                  <a:close/>
                  <a:moveTo>
                    <a:pt x="18314" y="66584"/>
                  </a:moveTo>
                  <a:cubicBezTo>
                    <a:pt x="18314" y="66584"/>
                    <a:pt x="18314" y="66608"/>
                    <a:pt x="18285" y="66608"/>
                  </a:cubicBezTo>
                  <a:lnTo>
                    <a:pt x="18285" y="66584"/>
                  </a:lnTo>
                  <a:close/>
                  <a:moveTo>
                    <a:pt x="20084" y="68767"/>
                  </a:moveTo>
                  <a:lnTo>
                    <a:pt x="20084" y="68814"/>
                  </a:lnTo>
                  <a:cubicBezTo>
                    <a:pt x="20084" y="68791"/>
                    <a:pt x="20060" y="68791"/>
                    <a:pt x="20060" y="68767"/>
                  </a:cubicBezTo>
                  <a:close/>
                  <a:moveTo>
                    <a:pt x="23018" y="65443"/>
                  </a:moveTo>
                  <a:cubicBezTo>
                    <a:pt x="23018" y="65490"/>
                    <a:pt x="23018" y="65513"/>
                    <a:pt x="23041" y="65536"/>
                  </a:cubicBezTo>
                  <a:cubicBezTo>
                    <a:pt x="21685" y="66776"/>
                    <a:pt x="20322" y="68011"/>
                    <a:pt x="19112" y="69373"/>
                  </a:cubicBezTo>
                  <a:cubicBezTo>
                    <a:pt x="19042" y="69419"/>
                    <a:pt x="18989" y="69495"/>
                    <a:pt x="18943" y="69541"/>
                  </a:cubicBezTo>
                  <a:lnTo>
                    <a:pt x="18867" y="69541"/>
                  </a:lnTo>
                  <a:cubicBezTo>
                    <a:pt x="18867" y="69541"/>
                    <a:pt x="18844" y="69541"/>
                    <a:pt x="18820" y="69518"/>
                  </a:cubicBezTo>
                  <a:cubicBezTo>
                    <a:pt x="18989" y="69349"/>
                    <a:pt x="18919" y="69128"/>
                    <a:pt x="18943" y="68913"/>
                  </a:cubicBezTo>
                  <a:lnTo>
                    <a:pt x="18943" y="68884"/>
                  </a:lnTo>
                  <a:cubicBezTo>
                    <a:pt x="19502" y="68593"/>
                    <a:pt x="19938" y="68133"/>
                    <a:pt x="20398" y="67696"/>
                  </a:cubicBezTo>
                  <a:lnTo>
                    <a:pt x="20398" y="67626"/>
                  </a:lnTo>
                  <a:cubicBezTo>
                    <a:pt x="20468" y="67603"/>
                    <a:pt x="20520" y="67574"/>
                    <a:pt x="20567" y="67551"/>
                  </a:cubicBezTo>
                  <a:cubicBezTo>
                    <a:pt x="21417" y="66875"/>
                    <a:pt x="22214" y="66171"/>
                    <a:pt x="23018" y="65443"/>
                  </a:cubicBezTo>
                  <a:close/>
                  <a:moveTo>
                    <a:pt x="37035" y="1"/>
                  </a:moveTo>
                  <a:lnTo>
                    <a:pt x="37035" y="1"/>
                  </a:lnTo>
                  <a:cubicBezTo>
                    <a:pt x="36866" y="76"/>
                    <a:pt x="36820" y="222"/>
                    <a:pt x="36744" y="338"/>
                  </a:cubicBezTo>
                  <a:cubicBezTo>
                    <a:pt x="36721" y="368"/>
                    <a:pt x="36698" y="391"/>
                    <a:pt x="36674" y="437"/>
                  </a:cubicBezTo>
                  <a:cubicBezTo>
                    <a:pt x="33542" y="4949"/>
                    <a:pt x="30876" y="9751"/>
                    <a:pt x="28594" y="14746"/>
                  </a:cubicBezTo>
                  <a:cubicBezTo>
                    <a:pt x="28571" y="14723"/>
                    <a:pt x="28548" y="14699"/>
                    <a:pt x="28525" y="14676"/>
                  </a:cubicBezTo>
                  <a:cubicBezTo>
                    <a:pt x="28763" y="11137"/>
                    <a:pt x="28717" y="7568"/>
                    <a:pt x="28525" y="4029"/>
                  </a:cubicBezTo>
                  <a:cubicBezTo>
                    <a:pt x="28525" y="3831"/>
                    <a:pt x="28548" y="3639"/>
                    <a:pt x="28449" y="3470"/>
                  </a:cubicBezTo>
                  <a:cubicBezTo>
                    <a:pt x="28449" y="3371"/>
                    <a:pt x="28501" y="3278"/>
                    <a:pt x="28379" y="3179"/>
                  </a:cubicBezTo>
                  <a:cubicBezTo>
                    <a:pt x="28379" y="3301"/>
                    <a:pt x="28379" y="3371"/>
                    <a:pt x="28356" y="3470"/>
                  </a:cubicBezTo>
                  <a:cubicBezTo>
                    <a:pt x="28280" y="3616"/>
                    <a:pt x="28280" y="3785"/>
                    <a:pt x="28303" y="3953"/>
                  </a:cubicBezTo>
                  <a:cubicBezTo>
                    <a:pt x="28280" y="4512"/>
                    <a:pt x="28181" y="5094"/>
                    <a:pt x="28233" y="5677"/>
                  </a:cubicBezTo>
                  <a:cubicBezTo>
                    <a:pt x="28210" y="5845"/>
                    <a:pt x="28210" y="6014"/>
                    <a:pt x="28210" y="6189"/>
                  </a:cubicBezTo>
                  <a:cubicBezTo>
                    <a:pt x="28181" y="6259"/>
                    <a:pt x="28181" y="6334"/>
                    <a:pt x="28181" y="6404"/>
                  </a:cubicBezTo>
                  <a:cubicBezTo>
                    <a:pt x="28111" y="6940"/>
                    <a:pt x="28135" y="7469"/>
                    <a:pt x="28135" y="8028"/>
                  </a:cubicBezTo>
                  <a:cubicBezTo>
                    <a:pt x="28012" y="10019"/>
                    <a:pt x="28036" y="12033"/>
                    <a:pt x="28158" y="14047"/>
                  </a:cubicBezTo>
                  <a:cubicBezTo>
                    <a:pt x="28135" y="14263"/>
                    <a:pt x="28111" y="14484"/>
                    <a:pt x="28210" y="14699"/>
                  </a:cubicBezTo>
                  <a:cubicBezTo>
                    <a:pt x="28210" y="14845"/>
                    <a:pt x="28210" y="14991"/>
                    <a:pt x="28233" y="15136"/>
                  </a:cubicBezTo>
                  <a:lnTo>
                    <a:pt x="28233" y="15619"/>
                  </a:lnTo>
                  <a:cubicBezTo>
                    <a:pt x="27890" y="16399"/>
                    <a:pt x="27529" y="17173"/>
                    <a:pt x="27191" y="17977"/>
                  </a:cubicBezTo>
                  <a:cubicBezTo>
                    <a:pt x="27116" y="17948"/>
                    <a:pt x="27139" y="17855"/>
                    <a:pt x="27093" y="17802"/>
                  </a:cubicBezTo>
                  <a:cubicBezTo>
                    <a:pt x="27139" y="17104"/>
                    <a:pt x="27162" y="16423"/>
                    <a:pt x="27191" y="15741"/>
                  </a:cubicBezTo>
                  <a:cubicBezTo>
                    <a:pt x="27308" y="13465"/>
                    <a:pt x="27215" y="11207"/>
                    <a:pt x="27191" y="8954"/>
                  </a:cubicBezTo>
                  <a:cubicBezTo>
                    <a:pt x="27162" y="8273"/>
                    <a:pt x="27093" y="7592"/>
                    <a:pt x="27046" y="6887"/>
                  </a:cubicBezTo>
                  <a:cubicBezTo>
                    <a:pt x="27046" y="6672"/>
                    <a:pt x="27046" y="6451"/>
                    <a:pt x="27017" y="6235"/>
                  </a:cubicBezTo>
                  <a:cubicBezTo>
                    <a:pt x="27046" y="6090"/>
                    <a:pt x="27069" y="5968"/>
                    <a:pt x="26900" y="5775"/>
                  </a:cubicBezTo>
                  <a:lnTo>
                    <a:pt x="26900" y="6305"/>
                  </a:lnTo>
                  <a:cubicBezTo>
                    <a:pt x="26900" y="6526"/>
                    <a:pt x="26871" y="6771"/>
                    <a:pt x="26871" y="6986"/>
                  </a:cubicBezTo>
                  <a:cubicBezTo>
                    <a:pt x="26848" y="7010"/>
                    <a:pt x="26848" y="7033"/>
                    <a:pt x="26871" y="7062"/>
                  </a:cubicBezTo>
                  <a:cubicBezTo>
                    <a:pt x="26801" y="7231"/>
                    <a:pt x="26801" y="7423"/>
                    <a:pt x="26825" y="7615"/>
                  </a:cubicBezTo>
                  <a:lnTo>
                    <a:pt x="26825" y="7714"/>
                  </a:lnTo>
                  <a:cubicBezTo>
                    <a:pt x="26801" y="7906"/>
                    <a:pt x="26801" y="8104"/>
                    <a:pt x="26801" y="8296"/>
                  </a:cubicBezTo>
                  <a:cubicBezTo>
                    <a:pt x="26702" y="8541"/>
                    <a:pt x="26726" y="8779"/>
                    <a:pt x="26755" y="9024"/>
                  </a:cubicBezTo>
                  <a:cubicBezTo>
                    <a:pt x="26726" y="9361"/>
                    <a:pt x="26726" y="9705"/>
                    <a:pt x="26726" y="10042"/>
                  </a:cubicBezTo>
                  <a:cubicBezTo>
                    <a:pt x="26679" y="10118"/>
                    <a:pt x="26679" y="10188"/>
                    <a:pt x="26679" y="10264"/>
                  </a:cubicBezTo>
                  <a:cubicBezTo>
                    <a:pt x="26633" y="10817"/>
                    <a:pt x="26656" y="11376"/>
                    <a:pt x="26656" y="11934"/>
                  </a:cubicBezTo>
                  <a:cubicBezTo>
                    <a:pt x="26580" y="13995"/>
                    <a:pt x="26580" y="16056"/>
                    <a:pt x="26755" y="18122"/>
                  </a:cubicBezTo>
                  <a:cubicBezTo>
                    <a:pt x="26726" y="18314"/>
                    <a:pt x="26702" y="18507"/>
                    <a:pt x="26801" y="18704"/>
                  </a:cubicBezTo>
                  <a:cubicBezTo>
                    <a:pt x="26679" y="19479"/>
                    <a:pt x="26243" y="20160"/>
                    <a:pt x="25975" y="20887"/>
                  </a:cubicBezTo>
                  <a:cubicBezTo>
                    <a:pt x="26074" y="18559"/>
                    <a:pt x="26074" y="16230"/>
                    <a:pt x="25998" y="13902"/>
                  </a:cubicBezTo>
                  <a:lnTo>
                    <a:pt x="25998" y="13343"/>
                  </a:lnTo>
                  <a:cubicBezTo>
                    <a:pt x="26027" y="13000"/>
                    <a:pt x="26050" y="12662"/>
                    <a:pt x="25952" y="12324"/>
                  </a:cubicBezTo>
                  <a:cubicBezTo>
                    <a:pt x="25952" y="12126"/>
                    <a:pt x="25928" y="11958"/>
                    <a:pt x="25928" y="11766"/>
                  </a:cubicBezTo>
                  <a:cubicBezTo>
                    <a:pt x="25928" y="11474"/>
                    <a:pt x="25975" y="11183"/>
                    <a:pt x="25882" y="10892"/>
                  </a:cubicBezTo>
                  <a:cubicBezTo>
                    <a:pt x="25853" y="10747"/>
                    <a:pt x="25853" y="10601"/>
                    <a:pt x="25853" y="10456"/>
                  </a:cubicBezTo>
                  <a:lnTo>
                    <a:pt x="25853" y="10310"/>
                  </a:lnTo>
                  <a:lnTo>
                    <a:pt x="25853" y="9850"/>
                  </a:lnTo>
                  <a:cubicBezTo>
                    <a:pt x="25684" y="10042"/>
                    <a:pt x="25707" y="10211"/>
                    <a:pt x="25736" y="10380"/>
                  </a:cubicBezTo>
                  <a:lnTo>
                    <a:pt x="25736" y="10601"/>
                  </a:lnTo>
                  <a:cubicBezTo>
                    <a:pt x="25707" y="10770"/>
                    <a:pt x="25707" y="10939"/>
                    <a:pt x="25707" y="11108"/>
                  </a:cubicBezTo>
                  <a:cubicBezTo>
                    <a:pt x="25614" y="11306"/>
                    <a:pt x="25637" y="11498"/>
                    <a:pt x="25637" y="11690"/>
                  </a:cubicBezTo>
                  <a:lnTo>
                    <a:pt x="25637" y="12103"/>
                  </a:lnTo>
                  <a:cubicBezTo>
                    <a:pt x="25637" y="12179"/>
                    <a:pt x="25637" y="12272"/>
                    <a:pt x="25614" y="12371"/>
                  </a:cubicBezTo>
                  <a:cubicBezTo>
                    <a:pt x="25538" y="12639"/>
                    <a:pt x="25562" y="12907"/>
                    <a:pt x="25562" y="13198"/>
                  </a:cubicBezTo>
                  <a:cubicBezTo>
                    <a:pt x="25562" y="13512"/>
                    <a:pt x="25538" y="13850"/>
                    <a:pt x="25538" y="14193"/>
                  </a:cubicBezTo>
                  <a:cubicBezTo>
                    <a:pt x="25515" y="14286"/>
                    <a:pt x="25515" y="14408"/>
                    <a:pt x="25515" y="14507"/>
                  </a:cubicBezTo>
                  <a:cubicBezTo>
                    <a:pt x="25445" y="15258"/>
                    <a:pt x="25468" y="15986"/>
                    <a:pt x="25468" y="16714"/>
                  </a:cubicBezTo>
                  <a:cubicBezTo>
                    <a:pt x="25445" y="18268"/>
                    <a:pt x="25445" y="19793"/>
                    <a:pt x="25562" y="21347"/>
                  </a:cubicBezTo>
                  <a:cubicBezTo>
                    <a:pt x="25637" y="21929"/>
                    <a:pt x="25445" y="22436"/>
                    <a:pt x="25154" y="23041"/>
                  </a:cubicBezTo>
                  <a:cubicBezTo>
                    <a:pt x="25270" y="19746"/>
                    <a:pt x="25270" y="16545"/>
                    <a:pt x="25154" y="13343"/>
                  </a:cubicBezTo>
                  <a:cubicBezTo>
                    <a:pt x="25154" y="12394"/>
                    <a:pt x="25102" y="11451"/>
                    <a:pt x="25008" y="10502"/>
                  </a:cubicBezTo>
                  <a:cubicBezTo>
                    <a:pt x="24979" y="10118"/>
                    <a:pt x="25055" y="9728"/>
                    <a:pt x="24933" y="9338"/>
                  </a:cubicBezTo>
                  <a:cubicBezTo>
                    <a:pt x="24933" y="9193"/>
                    <a:pt x="24910" y="9047"/>
                    <a:pt x="24910" y="8878"/>
                  </a:cubicBezTo>
                  <a:cubicBezTo>
                    <a:pt x="24910" y="8779"/>
                    <a:pt x="24956" y="8634"/>
                    <a:pt x="24863" y="8488"/>
                  </a:cubicBezTo>
                  <a:cubicBezTo>
                    <a:pt x="24764" y="8663"/>
                    <a:pt x="24764" y="8808"/>
                    <a:pt x="24787" y="8954"/>
                  </a:cubicBezTo>
                  <a:cubicBezTo>
                    <a:pt x="24764" y="9193"/>
                    <a:pt x="24764" y="9414"/>
                    <a:pt x="24764" y="9629"/>
                  </a:cubicBezTo>
                  <a:cubicBezTo>
                    <a:pt x="24665" y="9827"/>
                    <a:pt x="24688" y="10019"/>
                    <a:pt x="24717" y="10211"/>
                  </a:cubicBezTo>
                  <a:cubicBezTo>
                    <a:pt x="24426" y="13657"/>
                    <a:pt x="24351" y="17127"/>
                    <a:pt x="24374" y="20596"/>
                  </a:cubicBezTo>
                  <a:cubicBezTo>
                    <a:pt x="24374" y="21539"/>
                    <a:pt x="24327" y="22459"/>
                    <a:pt x="24450" y="23408"/>
                  </a:cubicBezTo>
                  <a:cubicBezTo>
                    <a:pt x="24450" y="23676"/>
                    <a:pt x="24473" y="23967"/>
                    <a:pt x="24473" y="24235"/>
                  </a:cubicBezTo>
                  <a:cubicBezTo>
                    <a:pt x="24519" y="24817"/>
                    <a:pt x="24397" y="25347"/>
                    <a:pt x="24228" y="25882"/>
                  </a:cubicBezTo>
                  <a:cubicBezTo>
                    <a:pt x="24036" y="26342"/>
                    <a:pt x="23868" y="26802"/>
                    <a:pt x="23769" y="27291"/>
                  </a:cubicBezTo>
                  <a:cubicBezTo>
                    <a:pt x="23623" y="27628"/>
                    <a:pt x="23501" y="27966"/>
                    <a:pt x="23431" y="28310"/>
                  </a:cubicBezTo>
                  <a:cubicBezTo>
                    <a:pt x="23355" y="28379"/>
                    <a:pt x="23355" y="28455"/>
                    <a:pt x="23355" y="28548"/>
                  </a:cubicBezTo>
                  <a:cubicBezTo>
                    <a:pt x="23332" y="28525"/>
                    <a:pt x="23309" y="28502"/>
                    <a:pt x="23285" y="28478"/>
                  </a:cubicBezTo>
                  <a:lnTo>
                    <a:pt x="23285" y="27989"/>
                  </a:lnTo>
                  <a:lnTo>
                    <a:pt x="23285" y="27873"/>
                  </a:lnTo>
                  <a:cubicBezTo>
                    <a:pt x="23309" y="27797"/>
                    <a:pt x="23332" y="27727"/>
                    <a:pt x="23355" y="27652"/>
                  </a:cubicBezTo>
                  <a:cubicBezTo>
                    <a:pt x="23431" y="26272"/>
                    <a:pt x="23524" y="24887"/>
                    <a:pt x="23576" y="23507"/>
                  </a:cubicBezTo>
                  <a:cubicBezTo>
                    <a:pt x="23722" y="19869"/>
                    <a:pt x="23646" y="16254"/>
                    <a:pt x="23576" y="12615"/>
                  </a:cubicBezTo>
                  <a:cubicBezTo>
                    <a:pt x="23576" y="12470"/>
                    <a:pt x="23600" y="12301"/>
                    <a:pt x="23524" y="12156"/>
                  </a:cubicBezTo>
                  <a:cubicBezTo>
                    <a:pt x="23524" y="11911"/>
                    <a:pt x="23501" y="11690"/>
                    <a:pt x="23501" y="11474"/>
                  </a:cubicBezTo>
                  <a:cubicBezTo>
                    <a:pt x="23501" y="11084"/>
                    <a:pt x="23553" y="10724"/>
                    <a:pt x="23454" y="10334"/>
                  </a:cubicBezTo>
                  <a:cubicBezTo>
                    <a:pt x="23431" y="10141"/>
                    <a:pt x="23431" y="9943"/>
                    <a:pt x="23431" y="9728"/>
                  </a:cubicBezTo>
                  <a:cubicBezTo>
                    <a:pt x="23431" y="9437"/>
                    <a:pt x="23454" y="9146"/>
                    <a:pt x="23355" y="8855"/>
                  </a:cubicBezTo>
                  <a:lnTo>
                    <a:pt x="23355" y="8488"/>
                  </a:lnTo>
                  <a:cubicBezTo>
                    <a:pt x="23355" y="8250"/>
                    <a:pt x="23379" y="8005"/>
                    <a:pt x="23285" y="7761"/>
                  </a:cubicBezTo>
                  <a:cubicBezTo>
                    <a:pt x="23285" y="7644"/>
                    <a:pt x="23285" y="7522"/>
                    <a:pt x="23262" y="7400"/>
                  </a:cubicBezTo>
                  <a:lnTo>
                    <a:pt x="23262" y="7010"/>
                  </a:lnTo>
                  <a:cubicBezTo>
                    <a:pt x="23285" y="6864"/>
                    <a:pt x="23332" y="6695"/>
                    <a:pt x="23140" y="6550"/>
                  </a:cubicBezTo>
                  <a:lnTo>
                    <a:pt x="23140" y="6940"/>
                  </a:lnTo>
                  <a:lnTo>
                    <a:pt x="23140" y="7231"/>
                  </a:lnTo>
                  <a:cubicBezTo>
                    <a:pt x="23140" y="7376"/>
                    <a:pt x="23117" y="7522"/>
                    <a:pt x="23117" y="7691"/>
                  </a:cubicBezTo>
                  <a:cubicBezTo>
                    <a:pt x="23041" y="7836"/>
                    <a:pt x="23041" y="8005"/>
                    <a:pt x="23064" y="8174"/>
                  </a:cubicBezTo>
                  <a:cubicBezTo>
                    <a:pt x="23064" y="8343"/>
                    <a:pt x="23041" y="8517"/>
                    <a:pt x="23041" y="8709"/>
                  </a:cubicBezTo>
                  <a:cubicBezTo>
                    <a:pt x="22971" y="8878"/>
                    <a:pt x="22971" y="9070"/>
                    <a:pt x="22994" y="9268"/>
                  </a:cubicBezTo>
                  <a:cubicBezTo>
                    <a:pt x="22919" y="10188"/>
                    <a:pt x="22872" y="11108"/>
                    <a:pt x="22825" y="12033"/>
                  </a:cubicBezTo>
                  <a:cubicBezTo>
                    <a:pt x="22703" y="14309"/>
                    <a:pt x="22651" y="16591"/>
                    <a:pt x="22604" y="18873"/>
                  </a:cubicBezTo>
                  <a:cubicBezTo>
                    <a:pt x="22581" y="20061"/>
                    <a:pt x="22558" y="21272"/>
                    <a:pt x="22651" y="22459"/>
                  </a:cubicBezTo>
                  <a:cubicBezTo>
                    <a:pt x="22628" y="23653"/>
                    <a:pt x="22651" y="24863"/>
                    <a:pt x="22750" y="26051"/>
                  </a:cubicBezTo>
                  <a:cubicBezTo>
                    <a:pt x="22750" y="26295"/>
                    <a:pt x="22727" y="26534"/>
                    <a:pt x="22796" y="26779"/>
                  </a:cubicBezTo>
                  <a:cubicBezTo>
                    <a:pt x="22796" y="26971"/>
                    <a:pt x="22825" y="27169"/>
                    <a:pt x="22825" y="27384"/>
                  </a:cubicBezTo>
                  <a:cubicBezTo>
                    <a:pt x="22825" y="27553"/>
                    <a:pt x="22796" y="27727"/>
                    <a:pt x="22872" y="27873"/>
                  </a:cubicBezTo>
                  <a:cubicBezTo>
                    <a:pt x="22895" y="27943"/>
                    <a:pt x="22895" y="28018"/>
                    <a:pt x="22895" y="28088"/>
                  </a:cubicBezTo>
                  <a:cubicBezTo>
                    <a:pt x="22895" y="28280"/>
                    <a:pt x="22872" y="28502"/>
                    <a:pt x="22971" y="28717"/>
                  </a:cubicBezTo>
                  <a:cubicBezTo>
                    <a:pt x="22971" y="28892"/>
                    <a:pt x="22919" y="29084"/>
                    <a:pt x="23041" y="29276"/>
                  </a:cubicBezTo>
                  <a:lnTo>
                    <a:pt x="23041" y="29567"/>
                  </a:lnTo>
                  <a:cubicBezTo>
                    <a:pt x="22942" y="29712"/>
                    <a:pt x="22942" y="29881"/>
                    <a:pt x="22872" y="30027"/>
                  </a:cubicBezTo>
                  <a:cubicBezTo>
                    <a:pt x="22825" y="29980"/>
                    <a:pt x="22796" y="29934"/>
                    <a:pt x="22750" y="29881"/>
                  </a:cubicBezTo>
                  <a:cubicBezTo>
                    <a:pt x="22680" y="27460"/>
                    <a:pt x="22505" y="25055"/>
                    <a:pt x="22243" y="22657"/>
                  </a:cubicBezTo>
                  <a:cubicBezTo>
                    <a:pt x="22098" y="21103"/>
                    <a:pt x="21952" y="19525"/>
                    <a:pt x="21708" y="17977"/>
                  </a:cubicBezTo>
                  <a:cubicBezTo>
                    <a:pt x="21708" y="17831"/>
                    <a:pt x="21731" y="17686"/>
                    <a:pt x="21632" y="17564"/>
                  </a:cubicBezTo>
                  <a:lnTo>
                    <a:pt x="21632" y="17342"/>
                  </a:lnTo>
                  <a:cubicBezTo>
                    <a:pt x="21632" y="17197"/>
                    <a:pt x="21661" y="17051"/>
                    <a:pt x="21562" y="16929"/>
                  </a:cubicBezTo>
                  <a:cubicBezTo>
                    <a:pt x="21562" y="16859"/>
                    <a:pt x="21562" y="16783"/>
                    <a:pt x="21539" y="16714"/>
                  </a:cubicBezTo>
                  <a:cubicBezTo>
                    <a:pt x="21562" y="16568"/>
                    <a:pt x="21562" y="16446"/>
                    <a:pt x="21487" y="16324"/>
                  </a:cubicBezTo>
                  <a:cubicBezTo>
                    <a:pt x="21487" y="16230"/>
                    <a:pt x="21463" y="16155"/>
                    <a:pt x="21463" y="16085"/>
                  </a:cubicBezTo>
                  <a:cubicBezTo>
                    <a:pt x="21417" y="15718"/>
                    <a:pt x="21370" y="15357"/>
                    <a:pt x="21318" y="14991"/>
                  </a:cubicBezTo>
                  <a:cubicBezTo>
                    <a:pt x="21318" y="14868"/>
                    <a:pt x="21341" y="14775"/>
                    <a:pt x="21248" y="14653"/>
                  </a:cubicBezTo>
                  <a:cubicBezTo>
                    <a:pt x="21172" y="13850"/>
                    <a:pt x="21050" y="13029"/>
                    <a:pt x="20858" y="12225"/>
                  </a:cubicBezTo>
                  <a:cubicBezTo>
                    <a:pt x="20736" y="11888"/>
                    <a:pt x="20736" y="11498"/>
                    <a:pt x="20689" y="11160"/>
                  </a:cubicBezTo>
                  <a:cubicBezTo>
                    <a:pt x="20712" y="11015"/>
                    <a:pt x="20643" y="10869"/>
                    <a:pt x="20567" y="10747"/>
                  </a:cubicBezTo>
                  <a:lnTo>
                    <a:pt x="20567" y="10747"/>
                  </a:lnTo>
                  <a:cubicBezTo>
                    <a:pt x="20567" y="11399"/>
                    <a:pt x="20497" y="12080"/>
                    <a:pt x="20613" y="12738"/>
                  </a:cubicBezTo>
                  <a:cubicBezTo>
                    <a:pt x="20613" y="12831"/>
                    <a:pt x="20590" y="12953"/>
                    <a:pt x="20613" y="13052"/>
                  </a:cubicBezTo>
                  <a:cubicBezTo>
                    <a:pt x="20689" y="16131"/>
                    <a:pt x="20934" y="19211"/>
                    <a:pt x="21196" y="22290"/>
                  </a:cubicBezTo>
                  <a:cubicBezTo>
                    <a:pt x="21271" y="23140"/>
                    <a:pt x="21294" y="23990"/>
                    <a:pt x="21463" y="24817"/>
                  </a:cubicBezTo>
                  <a:cubicBezTo>
                    <a:pt x="21562" y="26243"/>
                    <a:pt x="21778" y="27652"/>
                    <a:pt x="21999" y="29084"/>
                  </a:cubicBezTo>
                  <a:cubicBezTo>
                    <a:pt x="22098" y="29765"/>
                    <a:pt x="22168" y="30463"/>
                    <a:pt x="22360" y="31144"/>
                  </a:cubicBezTo>
                  <a:cubicBezTo>
                    <a:pt x="22337" y="31267"/>
                    <a:pt x="22389" y="31389"/>
                    <a:pt x="22435" y="31535"/>
                  </a:cubicBezTo>
                  <a:cubicBezTo>
                    <a:pt x="22389" y="31680"/>
                    <a:pt x="22360" y="31849"/>
                    <a:pt x="22337" y="31994"/>
                  </a:cubicBezTo>
                  <a:cubicBezTo>
                    <a:pt x="22045" y="32722"/>
                    <a:pt x="21952" y="33496"/>
                    <a:pt x="21661" y="34276"/>
                  </a:cubicBezTo>
                  <a:cubicBezTo>
                    <a:pt x="21632" y="34032"/>
                    <a:pt x="21609" y="33840"/>
                    <a:pt x="21562" y="33619"/>
                  </a:cubicBezTo>
                  <a:cubicBezTo>
                    <a:pt x="21562" y="33520"/>
                    <a:pt x="21586" y="33426"/>
                    <a:pt x="21562" y="33327"/>
                  </a:cubicBezTo>
                  <a:cubicBezTo>
                    <a:pt x="21487" y="30976"/>
                    <a:pt x="21318" y="28647"/>
                    <a:pt x="21102" y="26342"/>
                  </a:cubicBezTo>
                  <a:cubicBezTo>
                    <a:pt x="20858" y="23990"/>
                    <a:pt x="20613" y="21638"/>
                    <a:pt x="20299" y="19310"/>
                  </a:cubicBezTo>
                  <a:lnTo>
                    <a:pt x="20299" y="19141"/>
                  </a:lnTo>
                  <a:cubicBezTo>
                    <a:pt x="20008" y="17220"/>
                    <a:pt x="19717" y="15282"/>
                    <a:pt x="19426" y="13343"/>
                  </a:cubicBezTo>
                  <a:cubicBezTo>
                    <a:pt x="19356" y="12808"/>
                    <a:pt x="19234" y="12272"/>
                    <a:pt x="19112" y="11742"/>
                  </a:cubicBezTo>
                  <a:lnTo>
                    <a:pt x="19065" y="11742"/>
                  </a:lnTo>
                  <a:lnTo>
                    <a:pt x="19065" y="12808"/>
                  </a:lnTo>
                  <a:lnTo>
                    <a:pt x="19065" y="13198"/>
                  </a:lnTo>
                  <a:cubicBezTo>
                    <a:pt x="19065" y="13634"/>
                    <a:pt x="19042" y="14094"/>
                    <a:pt x="19135" y="14554"/>
                  </a:cubicBezTo>
                  <a:cubicBezTo>
                    <a:pt x="19088" y="15619"/>
                    <a:pt x="19187" y="16714"/>
                    <a:pt x="19234" y="17779"/>
                  </a:cubicBezTo>
                  <a:cubicBezTo>
                    <a:pt x="19403" y="20742"/>
                    <a:pt x="19624" y="23676"/>
                    <a:pt x="19915" y="26610"/>
                  </a:cubicBezTo>
                  <a:cubicBezTo>
                    <a:pt x="20031" y="27675"/>
                    <a:pt x="20107" y="28769"/>
                    <a:pt x="20299" y="29835"/>
                  </a:cubicBezTo>
                  <a:cubicBezTo>
                    <a:pt x="20322" y="30225"/>
                    <a:pt x="20375" y="30638"/>
                    <a:pt x="20398" y="31022"/>
                  </a:cubicBezTo>
                  <a:cubicBezTo>
                    <a:pt x="20375" y="31075"/>
                    <a:pt x="20351" y="31098"/>
                    <a:pt x="20322" y="31144"/>
                  </a:cubicBezTo>
                  <a:cubicBezTo>
                    <a:pt x="20299" y="30999"/>
                    <a:pt x="20252" y="30877"/>
                    <a:pt x="20229" y="30754"/>
                  </a:cubicBezTo>
                  <a:cubicBezTo>
                    <a:pt x="19502" y="26243"/>
                    <a:pt x="18628" y="21784"/>
                    <a:pt x="17586" y="17319"/>
                  </a:cubicBezTo>
                  <a:cubicBezTo>
                    <a:pt x="17243" y="15817"/>
                    <a:pt x="16830" y="14309"/>
                    <a:pt x="16469" y="12808"/>
                  </a:cubicBezTo>
                  <a:cubicBezTo>
                    <a:pt x="16469" y="12662"/>
                    <a:pt x="16469" y="12540"/>
                    <a:pt x="16323" y="12470"/>
                  </a:cubicBezTo>
                  <a:lnTo>
                    <a:pt x="16323" y="12470"/>
                  </a:lnTo>
                  <a:cubicBezTo>
                    <a:pt x="16323" y="12639"/>
                    <a:pt x="16300" y="12808"/>
                    <a:pt x="16370" y="12953"/>
                  </a:cubicBezTo>
                  <a:cubicBezTo>
                    <a:pt x="16393" y="13052"/>
                    <a:pt x="16393" y="13122"/>
                    <a:pt x="16393" y="13198"/>
                  </a:cubicBezTo>
                  <a:cubicBezTo>
                    <a:pt x="16393" y="13366"/>
                    <a:pt x="16393" y="13535"/>
                    <a:pt x="16469" y="13681"/>
                  </a:cubicBezTo>
                  <a:cubicBezTo>
                    <a:pt x="16469" y="13803"/>
                    <a:pt x="16469" y="13925"/>
                    <a:pt x="16492" y="14047"/>
                  </a:cubicBezTo>
                  <a:cubicBezTo>
                    <a:pt x="16469" y="14216"/>
                    <a:pt x="16445" y="14385"/>
                    <a:pt x="16538" y="14554"/>
                  </a:cubicBezTo>
                  <a:cubicBezTo>
                    <a:pt x="16538" y="14653"/>
                    <a:pt x="16568" y="14746"/>
                    <a:pt x="16568" y="14845"/>
                  </a:cubicBezTo>
                  <a:cubicBezTo>
                    <a:pt x="16538" y="14991"/>
                    <a:pt x="16538" y="15159"/>
                    <a:pt x="16614" y="15328"/>
                  </a:cubicBezTo>
                  <a:cubicBezTo>
                    <a:pt x="16637" y="15404"/>
                    <a:pt x="16637" y="15474"/>
                    <a:pt x="16637" y="15549"/>
                  </a:cubicBezTo>
                  <a:cubicBezTo>
                    <a:pt x="16684" y="16230"/>
                    <a:pt x="16760" y="16906"/>
                    <a:pt x="16882" y="17587"/>
                  </a:cubicBezTo>
                  <a:cubicBezTo>
                    <a:pt x="16975" y="18507"/>
                    <a:pt x="17074" y="19432"/>
                    <a:pt x="17243" y="20329"/>
                  </a:cubicBezTo>
                  <a:cubicBezTo>
                    <a:pt x="17243" y="20422"/>
                    <a:pt x="17266" y="20521"/>
                    <a:pt x="17266" y="20643"/>
                  </a:cubicBezTo>
                  <a:cubicBezTo>
                    <a:pt x="17266" y="20713"/>
                    <a:pt x="17266" y="20812"/>
                    <a:pt x="17319" y="20887"/>
                  </a:cubicBezTo>
                  <a:cubicBezTo>
                    <a:pt x="17319" y="21324"/>
                    <a:pt x="17412" y="21761"/>
                    <a:pt x="17487" y="22197"/>
                  </a:cubicBezTo>
                  <a:cubicBezTo>
                    <a:pt x="17633" y="23070"/>
                    <a:pt x="17732" y="23967"/>
                    <a:pt x="17924" y="24840"/>
                  </a:cubicBezTo>
                  <a:cubicBezTo>
                    <a:pt x="17924" y="24863"/>
                    <a:pt x="17924" y="24910"/>
                    <a:pt x="17947" y="24933"/>
                  </a:cubicBezTo>
                  <a:lnTo>
                    <a:pt x="17947" y="24962"/>
                  </a:lnTo>
                  <a:cubicBezTo>
                    <a:pt x="17947" y="25108"/>
                    <a:pt x="17971" y="25224"/>
                    <a:pt x="17971" y="25347"/>
                  </a:cubicBezTo>
                  <a:cubicBezTo>
                    <a:pt x="18407" y="27920"/>
                    <a:pt x="18844" y="30463"/>
                    <a:pt x="19379" y="33013"/>
                  </a:cubicBezTo>
                  <a:cubicBezTo>
                    <a:pt x="19647" y="34300"/>
                    <a:pt x="19886" y="35586"/>
                    <a:pt x="20229" y="36844"/>
                  </a:cubicBezTo>
                  <a:cubicBezTo>
                    <a:pt x="20375" y="37449"/>
                    <a:pt x="20497" y="38060"/>
                    <a:pt x="20643" y="38666"/>
                  </a:cubicBezTo>
                  <a:cubicBezTo>
                    <a:pt x="20445" y="39294"/>
                    <a:pt x="20252" y="39923"/>
                    <a:pt x="20229" y="40604"/>
                  </a:cubicBezTo>
                  <a:cubicBezTo>
                    <a:pt x="20031" y="40750"/>
                    <a:pt x="20130" y="41017"/>
                    <a:pt x="20008" y="41163"/>
                  </a:cubicBezTo>
                  <a:cubicBezTo>
                    <a:pt x="19961" y="40773"/>
                    <a:pt x="19961" y="40389"/>
                    <a:pt x="19862" y="40022"/>
                  </a:cubicBezTo>
                  <a:cubicBezTo>
                    <a:pt x="19862" y="39975"/>
                    <a:pt x="19862" y="39923"/>
                    <a:pt x="19839" y="39876"/>
                  </a:cubicBezTo>
                  <a:cubicBezTo>
                    <a:pt x="19839" y="39754"/>
                    <a:pt x="19839" y="39632"/>
                    <a:pt x="19816" y="39515"/>
                  </a:cubicBezTo>
                  <a:cubicBezTo>
                    <a:pt x="19839" y="39393"/>
                    <a:pt x="19839" y="39248"/>
                    <a:pt x="19769" y="39125"/>
                  </a:cubicBezTo>
                  <a:cubicBezTo>
                    <a:pt x="19793" y="39102"/>
                    <a:pt x="19769" y="39079"/>
                    <a:pt x="19769" y="39050"/>
                  </a:cubicBezTo>
                  <a:cubicBezTo>
                    <a:pt x="19717" y="38252"/>
                    <a:pt x="19595" y="37478"/>
                    <a:pt x="19449" y="36698"/>
                  </a:cubicBezTo>
                  <a:cubicBezTo>
                    <a:pt x="19403" y="35802"/>
                    <a:pt x="19234" y="34952"/>
                    <a:pt x="19088" y="34055"/>
                  </a:cubicBezTo>
                  <a:cubicBezTo>
                    <a:pt x="18529" y="30463"/>
                    <a:pt x="17848" y="26878"/>
                    <a:pt x="17097" y="23309"/>
                  </a:cubicBezTo>
                  <a:cubicBezTo>
                    <a:pt x="16806" y="21929"/>
                    <a:pt x="16538" y="20544"/>
                    <a:pt x="16178" y="19211"/>
                  </a:cubicBezTo>
                  <a:cubicBezTo>
                    <a:pt x="16154" y="19089"/>
                    <a:pt x="16154" y="18966"/>
                    <a:pt x="16102" y="18850"/>
                  </a:cubicBezTo>
                  <a:cubicBezTo>
                    <a:pt x="15788" y="17540"/>
                    <a:pt x="15450" y="16230"/>
                    <a:pt x="15136" y="14921"/>
                  </a:cubicBezTo>
                  <a:cubicBezTo>
                    <a:pt x="15112" y="14798"/>
                    <a:pt x="15060" y="14653"/>
                    <a:pt x="15037" y="14531"/>
                  </a:cubicBezTo>
                  <a:cubicBezTo>
                    <a:pt x="15013" y="14432"/>
                    <a:pt x="14990" y="14309"/>
                    <a:pt x="14967" y="14216"/>
                  </a:cubicBezTo>
                  <a:cubicBezTo>
                    <a:pt x="14914" y="14408"/>
                    <a:pt x="14868" y="14600"/>
                    <a:pt x="14967" y="14775"/>
                  </a:cubicBezTo>
                  <a:cubicBezTo>
                    <a:pt x="14967" y="14798"/>
                    <a:pt x="14967" y="14822"/>
                    <a:pt x="14990" y="14845"/>
                  </a:cubicBezTo>
                  <a:lnTo>
                    <a:pt x="14990" y="14991"/>
                  </a:lnTo>
                  <a:cubicBezTo>
                    <a:pt x="14990" y="15159"/>
                    <a:pt x="14990" y="15328"/>
                    <a:pt x="15060" y="15474"/>
                  </a:cubicBezTo>
                  <a:cubicBezTo>
                    <a:pt x="15060" y="15596"/>
                    <a:pt x="15060" y="15741"/>
                    <a:pt x="15083" y="15864"/>
                  </a:cubicBezTo>
                  <a:cubicBezTo>
                    <a:pt x="15060" y="16033"/>
                    <a:pt x="15037" y="16201"/>
                    <a:pt x="15136" y="16347"/>
                  </a:cubicBezTo>
                  <a:cubicBezTo>
                    <a:pt x="15136" y="16446"/>
                    <a:pt x="15136" y="16545"/>
                    <a:pt x="15159" y="16638"/>
                  </a:cubicBezTo>
                  <a:cubicBezTo>
                    <a:pt x="15136" y="16813"/>
                    <a:pt x="15136" y="16958"/>
                    <a:pt x="15205" y="17127"/>
                  </a:cubicBezTo>
                  <a:lnTo>
                    <a:pt x="15205" y="17104"/>
                  </a:lnTo>
                  <a:lnTo>
                    <a:pt x="15205" y="17104"/>
                  </a:lnTo>
                  <a:cubicBezTo>
                    <a:pt x="15229" y="17366"/>
                    <a:pt x="15182" y="17633"/>
                    <a:pt x="15304" y="17901"/>
                  </a:cubicBezTo>
                  <a:cubicBezTo>
                    <a:pt x="15328" y="18559"/>
                    <a:pt x="15403" y="19211"/>
                    <a:pt x="15520" y="19840"/>
                  </a:cubicBezTo>
                  <a:cubicBezTo>
                    <a:pt x="15520" y="20352"/>
                    <a:pt x="15619" y="20835"/>
                    <a:pt x="15694" y="21324"/>
                  </a:cubicBezTo>
                  <a:cubicBezTo>
                    <a:pt x="15840" y="22314"/>
                    <a:pt x="15933" y="23332"/>
                    <a:pt x="16154" y="24328"/>
                  </a:cubicBezTo>
                  <a:cubicBezTo>
                    <a:pt x="16224" y="25154"/>
                    <a:pt x="16346" y="25952"/>
                    <a:pt x="16515" y="26755"/>
                  </a:cubicBezTo>
                  <a:cubicBezTo>
                    <a:pt x="16515" y="26779"/>
                    <a:pt x="16515" y="26825"/>
                    <a:pt x="16538" y="26854"/>
                  </a:cubicBezTo>
                  <a:cubicBezTo>
                    <a:pt x="16538" y="27000"/>
                    <a:pt x="16538" y="27145"/>
                    <a:pt x="16568" y="27291"/>
                  </a:cubicBezTo>
                  <a:cubicBezTo>
                    <a:pt x="16859" y="29060"/>
                    <a:pt x="17173" y="30853"/>
                    <a:pt x="17487" y="32623"/>
                  </a:cubicBezTo>
                  <a:cubicBezTo>
                    <a:pt x="17901" y="34759"/>
                    <a:pt x="18314" y="36867"/>
                    <a:pt x="18844" y="38980"/>
                  </a:cubicBezTo>
                  <a:cubicBezTo>
                    <a:pt x="19112" y="40214"/>
                    <a:pt x="19426" y="41431"/>
                    <a:pt x="19769" y="42665"/>
                  </a:cubicBezTo>
                  <a:cubicBezTo>
                    <a:pt x="19571" y="43270"/>
                    <a:pt x="19478" y="43905"/>
                    <a:pt x="19379" y="44533"/>
                  </a:cubicBezTo>
                  <a:cubicBezTo>
                    <a:pt x="19210" y="45453"/>
                    <a:pt x="19042" y="46379"/>
                    <a:pt x="18844" y="47322"/>
                  </a:cubicBezTo>
                  <a:cubicBezTo>
                    <a:pt x="18797" y="47200"/>
                    <a:pt x="18774" y="47106"/>
                    <a:pt x="18751" y="47031"/>
                  </a:cubicBezTo>
                  <a:cubicBezTo>
                    <a:pt x="18721" y="46693"/>
                    <a:pt x="18698" y="46355"/>
                    <a:pt x="18652" y="46012"/>
                  </a:cubicBezTo>
                  <a:cubicBezTo>
                    <a:pt x="18553" y="45092"/>
                    <a:pt x="18483" y="44143"/>
                    <a:pt x="18285" y="43200"/>
                  </a:cubicBezTo>
                  <a:cubicBezTo>
                    <a:pt x="18139" y="41646"/>
                    <a:pt x="17877" y="40121"/>
                    <a:pt x="17610" y="38590"/>
                  </a:cubicBezTo>
                  <a:cubicBezTo>
                    <a:pt x="16975" y="34661"/>
                    <a:pt x="16201" y="30754"/>
                    <a:pt x="15374" y="26854"/>
                  </a:cubicBezTo>
                  <a:cubicBezTo>
                    <a:pt x="15083" y="25492"/>
                    <a:pt x="14821" y="24136"/>
                    <a:pt x="14431" y="22826"/>
                  </a:cubicBezTo>
                  <a:cubicBezTo>
                    <a:pt x="14431" y="22704"/>
                    <a:pt x="14408" y="22605"/>
                    <a:pt x="14385" y="22512"/>
                  </a:cubicBezTo>
                  <a:cubicBezTo>
                    <a:pt x="14140" y="21493"/>
                    <a:pt x="13896" y="20474"/>
                    <a:pt x="13628" y="19455"/>
                  </a:cubicBezTo>
                  <a:cubicBezTo>
                    <a:pt x="13511" y="18943"/>
                    <a:pt x="13389" y="18437"/>
                    <a:pt x="13244" y="17901"/>
                  </a:cubicBezTo>
                  <a:cubicBezTo>
                    <a:pt x="13244" y="17802"/>
                    <a:pt x="13244" y="17686"/>
                    <a:pt x="13098" y="17633"/>
                  </a:cubicBezTo>
                  <a:lnTo>
                    <a:pt x="13098" y="17633"/>
                  </a:lnTo>
                  <a:cubicBezTo>
                    <a:pt x="13121" y="17779"/>
                    <a:pt x="13075" y="17924"/>
                    <a:pt x="13168" y="18047"/>
                  </a:cubicBezTo>
                  <a:cubicBezTo>
                    <a:pt x="13290" y="19403"/>
                    <a:pt x="13389" y="20765"/>
                    <a:pt x="13581" y="22122"/>
                  </a:cubicBezTo>
                  <a:cubicBezTo>
                    <a:pt x="13628" y="22779"/>
                    <a:pt x="13704" y="23431"/>
                    <a:pt x="13826" y="24089"/>
                  </a:cubicBezTo>
                  <a:cubicBezTo>
                    <a:pt x="13896" y="24863"/>
                    <a:pt x="13995" y="25661"/>
                    <a:pt x="14140" y="26441"/>
                  </a:cubicBezTo>
                  <a:cubicBezTo>
                    <a:pt x="14117" y="26586"/>
                    <a:pt x="14117" y="26709"/>
                    <a:pt x="14187" y="26854"/>
                  </a:cubicBezTo>
                  <a:cubicBezTo>
                    <a:pt x="14187" y="27506"/>
                    <a:pt x="14356" y="28135"/>
                    <a:pt x="14454" y="28793"/>
                  </a:cubicBezTo>
                  <a:cubicBezTo>
                    <a:pt x="14530" y="29183"/>
                    <a:pt x="14530" y="29590"/>
                    <a:pt x="14647" y="29980"/>
                  </a:cubicBezTo>
                  <a:cubicBezTo>
                    <a:pt x="14699" y="30731"/>
                    <a:pt x="14868" y="31482"/>
                    <a:pt x="14990" y="32210"/>
                  </a:cubicBezTo>
                  <a:cubicBezTo>
                    <a:pt x="15595" y="36168"/>
                    <a:pt x="16300" y="40098"/>
                    <a:pt x="17173" y="43975"/>
                  </a:cubicBezTo>
                  <a:cubicBezTo>
                    <a:pt x="17464" y="45284"/>
                    <a:pt x="17755" y="46617"/>
                    <a:pt x="18116" y="47904"/>
                  </a:cubicBezTo>
                  <a:cubicBezTo>
                    <a:pt x="18215" y="48218"/>
                    <a:pt x="18262" y="48538"/>
                    <a:pt x="18361" y="48853"/>
                  </a:cubicBezTo>
                  <a:cubicBezTo>
                    <a:pt x="18460" y="49190"/>
                    <a:pt x="18576" y="49505"/>
                    <a:pt x="18430" y="49871"/>
                  </a:cubicBezTo>
                  <a:cubicBezTo>
                    <a:pt x="18384" y="50523"/>
                    <a:pt x="18192" y="51158"/>
                    <a:pt x="18192" y="51810"/>
                  </a:cubicBezTo>
                  <a:cubicBezTo>
                    <a:pt x="18069" y="51932"/>
                    <a:pt x="18116" y="52078"/>
                    <a:pt x="18116" y="52223"/>
                  </a:cubicBezTo>
                  <a:cubicBezTo>
                    <a:pt x="17971" y="52730"/>
                    <a:pt x="17994" y="53265"/>
                    <a:pt x="17877" y="53778"/>
                  </a:cubicBezTo>
                  <a:cubicBezTo>
                    <a:pt x="17656" y="53219"/>
                    <a:pt x="17679" y="52613"/>
                    <a:pt x="17557" y="52031"/>
                  </a:cubicBezTo>
                  <a:cubicBezTo>
                    <a:pt x="17365" y="50838"/>
                    <a:pt x="17220" y="49627"/>
                    <a:pt x="16952" y="48463"/>
                  </a:cubicBezTo>
                  <a:cubicBezTo>
                    <a:pt x="16905" y="47904"/>
                    <a:pt x="16760" y="47374"/>
                    <a:pt x="16661" y="46839"/>
                  </a:cubicBezTo>
                  <a:cubicBezTo>
                    <a:pt x="15572" y="41209"/>
                    <a:pt x="14239" y="35633"/>
                    <a:pt x="12784" y="30079"/>
                  </a:cubicBezTo>
                  <a:cubicBezTo>
                    <a:pt x="12417" y="28670"/>
                    <a:pt x="12079" y="27262"/>
                    <a:pt x="11619" y="25859"/>
                  </a:cubicBezTo>
                  <a:cubicBezTo>
                    <a:pt x="11619" y="25760"/>
                    <a:pt x="11590" y="25661"/>
                    <a:pt x="11567" y="25568"/>
                  </a:cubicBezTo>
                  <a:cubicBezTo>
                    <a:pt x="11206" y="24351"/>
                    <a:pt x="10863" y="23164"/>
                    <a:pt x="10502" y="21976"/>
                  </a:cubicBezTo>
                  <a:cubicBezTo>
                    <a:pt x="10310" y="21295"/>
                    <a:pt x="10088" y="20620"/>
                    <a:pt x="9896" y="19939"/>
                  </a:cubicBezTo>
                  <a:cubicBezTo>
                    <a:pt x="9896" y="19816"/>
                    <a:pt x="9844" y="19723"/>
                    <a:pt x="9774" y="19578"/>
                  </a:cubicBezTo>
                  <a:lnTo>
                    <a:pt x="9774" y="19578"/>
                  </a:lnTo>
                  <a:cubicBezTo>
                    <a:pt x="9728" y="19770"/>
                    <a:pt x="9698" y="19892"/>
                    <a:pt x="9797" y="20014"/>
                  </a:cubicBezTo>
                  <a:cubicBezTo>
                    <a:pt x="9873" y="20451"/>
                    <a:pt x="9920" y="20887"/>
                    <a:pt x="9966" y="21324"/>
                  </a:cubicBezTo>
                  <a:cubicBezTo>
                    <a:pt x="10135" y="22459"/>
                    <a:pt x="10257" y="23600"/>
                    <a:pt x="10502" y="24718"/>
                  </a:cubicBezTo>
                  <a:cubicBezTo>
                    <a:pt x="10624" y="25713"/>
                    <a:pt x="10793" y="26709"/>
                    <a:pt x="11008" y="27675"/>
                  </a:cubicBezTo>
                  <a:cubicBezTo>
                    <a:pt x="11154" y="28717"/>
                    <a:pt x="11352" y="29765"/>
                    <a:pt x="11567" y="30784"/>
                  </a:cubicBezTo>
                  <a:cubicBezTo>
                    <a:pt x="11567" y="30830"/>
                    <a:pt x="11590" y="30877"/>
                    <a:pt x="11619" y="30929"/>
                  </a:cubicBezTo>
                  <a:cubicBezTo>
                    <a:pt x="11812" y="32210"/>
                    <a:pt x="12079" y="33473"/>
                    <a:pt x="12370" y="34736"/>
                  </a:cubicBezTo>
                  <a:cubicBezTo>
                    <a:pt x="12370" y="34783"/>
                    <a:pt x="12370" y="34806"/>
                    <a:pt x="12394" y="34858"/>
                  </a:cubicBezTo>
                  <a:cubicBezTo>
                    <a:pt x="12539" y="35877"/>
                    <a:pt x="12784" y="36867"/>
                    <a:pt x="12999" y="37862"/>
                  </a:cubicBezTo>
                  <a:cubicBezTo>
                    <a:pt x="13313" y="39393"/>
                    <a:pt x="13657" y="40895"/>
                    <a:pt x="13971" y="42397"/>
                  </a:cubicBezTo>
                  <a:cubicBezTo>
                    <a:pt x="13948" y="42449"/>
                    <a:pt x="13919" y="42519"/>
                    <a:pt x="13896" y="42572"/>
                  </a:cubicBezTo>
                  <a:cubicBezTo>
                    <a:pt x="12877" y="39731"/>
                    <a:pt x="11858" y="36867"/>
                    <a:pt x="10746" y="34055"/>
                  </a:cubicBezTo>
                  <a:cubicBezTo>
                    <a:pt x="10164" y="32553"/>
                    <a:pt x="9629" y="31046"/>
                    <a:pt x="8948" y="29567"/>
                  </a:cubicBezTo>
                  <a:cubicBezTo>
                    <a:pt x="8633" y="28601"/>
                    <a:pt x="8150" y="27698"/>
                    <a:pt x="7760" y="26755"/>
                  </a:cubicBezTo>
                  <a:cubicBezTo>
                    <a:pt x="7545" y="26051"/>
                    <a:pt x="7201" y="25399"/>
                    <a:pt x="6910" y="24718"/>
                  </a:cubicBezTo>
                  <a:cubicBezTo>
                    <a:pt x="6887" y="24642"/>
                    <a:pt x="6863" y="24572"/>
                    <a:pt x="6840" y="24473"/>
                  </a:cubicBezTo>
                  <a:cubicBezTo>
                    <a:pt x="6788" y="24427"/>
                    <a:pt x="6817" y="24305"/>
                    <a:pt x="6695" y="24281"/>
                  </a:cubicBezTo>
                  <a:lnTo>
                    <a:pt x="6695" y="24281"/>
                  </a:lnTo>
                  <a:cubicBezTo>
                    <a:pt x="6671" y="24403"/>
                    <a:pt x="6695" y="24473"/>
                    <a:pt x="6741" y="24572"/>
                  </a:cubicBezTo>
                  <a:cubicBezTo>
                    <a:pt x="6765" y="24671"/>
                    <a:pt x="6741" y="24788"/>
                    <a:pt x="6840" y="24887"/>
                  </a:cubicBezTo>
                  <a:cubicBezTo>
                    <a:pt x="7079" y="26004"/>
                    <a:pt x="7347" y="27145"/>
                    <a:pt x="7713" y="28234"/>
                  </a:cubicBezTo>
                  <a:cubicBezTo>
                    <a:pt x="7882" y="29008"/>
                    <a:pt x="8098" y="29765"/>
                    <a:pt x="8342" y="30516"/>
                  </a:cubicBezTo>
                  <a:cubicBezTo>
                    <a:pt x="8441" y="30877"/>
                    <a:pt x="8534" y="31267"/>
                    <a:pt x="8656" y="31628"/>
                  </a:cubicBezTo>
                  <a:cubicBezTo>
                    <a:pt x="9046" y="32990"/>
                    <a:pt x="9407" y="34346"/>
                    <a:pt x="9896" y="35679"/>
                  </a:cubicBezTo>
                  <a:cubicBezTo>
                    <a:pt x="10211" y="36919"/>
                    <a:pt x="10624" y="38107"/>
                    <a:pt x="11037" y="39294"/>
                  </a:cubicBezTo>
                  <a:cubicBezTo>
                    <a:pt x="11037" y="39318"/>
                    <a:pt x="11061" y="39341"/>
                    <a:pt x="11061" y="39393"/>
                  </a:cubicBezTo>
                  <a:cubicBezTo>
                    <a:pt x="11084" y="39463"/>
                    <a:pt x="11084" y="39539"/>
                    <a:pt x="11107" y="39609"/>
                  </a:cubicBezTo>
                  <a:cubicBezTo>
                    <a:pt x="12149" y="42834"/>
                    <a:pt x="13220" y="46035"/>
                    <a:pt x="14408" y="49214"/>
                  </a:cubicBezTo>
                  <a:cubicBezTo>
                    <a:pt x="15159" y="51251"/>
                    <a:pt x="15933" y="53265"/>
                    <a:pt x="16806" y="55279"/>
                  </a:cubicBezTo>
                  <a:cubicBezTo>
                    <a:pt x="17004" y="55815"/>
                    <a:pt x="17196" y="56345"/>
                    <a:pt x="17487" y="56857"/>
                  </a:cubicBezTo>
                  <a:cubicBezTo>
                    <a:pt x="17557" y="57195"/>
                    <a:pt x="17365" y="57532"/>
                    <a:pt x="17412" y="57876"/>
                  </a:cubicBezTo>
                  <a:cubicBezTo>
                    <a:pt x="17388" y="57998"/>
                    <a:pt x="17365" y="58114"/>
                    <a:pt x="17342" y="58260"/>
                  </a:cubicBezTo>
                  <a:lnTo>
                    <a:pt x="17342" y="58726"/>
                  </a:lnTo>
                  <a:cubicBezTo>
                    <a:pt x="17365" y="58842"/>
                    <a:pt x="17220" y="58918"/>
                    <a:pt x="17266" y="59040"/>
                  </a:cubicBezTo>
                  <a:lnTo>
                    <a:pt x="17266" y="59500"/>
                  </a:lnTo>
                  <a:cubicBezTo>
                    <a:pt x="17243" y="59622"/>
                    <a:pt x="17220" y="59715"/>
                    <a:pt x="17196" y="59814"/>
                  </a:cubicBezTo>
                  <a:lnTo>
                    <a:pt x="17196" y="60297"/>
                  </a:lnTo>
                  <a:cubicBezTo>
                    <a:pt x="17173" y="60443"/>
                    <a:pt x="17150" y="60618"/>
                    <a:pt x="17121" y="60763"/>
                  </a:cubicBezTo>
                  <a:cubicBezTo>
                    <a:pt x="17121" y="60879"/>
                    <a:pt x="17097" y="61025"/>
                    <a:pt x="17097" y="61147"/>
                  </a:cubicBezTo>
                  <a:cubicBezTo>
                    <a:pt x="17074" y="61171"/>
                    <a:pt x="17074" y="61171"/>
                    <a:pt x="17074" y="61200"/>
                  </a:cubicBezTo>
                  <a:cubicBezTo>
                    <a:pt x="16952" y="60763"/>
                    <a:pt x="16830" y="60326"/>
                    <a:pt x="16713" y="59890"/>
                  </a:cubicBezTo>
                  <a:cubicBezTo>
                    <a:pt x="16614" y="59523"/>
                    <a:pt x="16492" y="59162"/>
                    <a:pt x="16422" y="58772"/>
                  </a:cubicBezTo>
                  <a:cubicBezTo>
                    <a:pt x="16079" y="57270"/>
                    <a:pt x="15619" y="55786"/>
                    <a:pt x="15159" y="54331"/>
                  </a:cubicBezTo>
                  <a:cubicBezTo>
                    <a:pt x="15136" y="54214"/>
                    <a:pt x="15112" y="54115"/>
                    <a:pt x="15083" y="53993"/>
                  </a:cubicBezTo>
                  <a:cubicBezTo>
                    <a:pt x="13220" y="47904"/>
                    <a:pt x="11061" y="41914"/>
                    <a:pt x="8755" y="35970"/>
                  </a:cubicBezTo>
                  <a:cubicBezTo>
                    <a:pt x="8150" y="34393"/>
                    <a:pt x="7545" y="32821"/>
                    <a:pt x="6840" y="31290"/>
                  </a:cubicBezTo>
                  <a:cubicBezTo>
                    <a:pt x="6765" y="30853"/>
                    <a:pt x="6450" y="30539"/>
                    <a:pt x="6351" y="30126"/>
                  </a:cubicBezTo>
                  <a:cubicBezTo>
                    <a:pt x="6182" y="29643"/>
                    <a:pt x="5990" y="29183"/>
                    <a:pt x="5798" y="28717"/>
                  </a:cubicBezTo>
                  <a:cubicBezTo>
                    <a:pt x="5600" y="28257"/>
                    <a:pt x="5385" y="27821"/>
                    <a:pt x="5187" y="27384"/>
                  </a:cubicBezTo>
                  <a:cubicBezTo>
                    <a:pt x="5164" y="27407"/>
                    <a:pt x="5140" y="27407"/>
                    <a:pt x="5094" y="27436"/>
                  </a:cubicBezTo>
                  <a:cubicBezTo>
                    <a:pt x="5478" y="28962"/>
                    <a:pt x="5845" y="30493"/>
                    <a:pt x="6305" y="31994"/>
                  </a:cubicBezTo>
                  <a:cubicBezTo>
                    <a:pt x="6572" y="33013"/>
                    <a:pt x="6840" y="34009"/>
                    <a:pt x="7155" y="34975"/>
                  </a:cubicBezTo>
                  <a:cubicBezTo>
                    <a:pt x="7422" y="36023"/>
                    <a:pt x="7737" y="37041"/>
                    <a:pt x="8098" y="38031"/>
                  </a:cubicBezTo>
                  <a:cubicBezTo>
                    <a:pt x="8441" y="39271"/>
                    <a:pt x="8825" y="40505"/>
                    <a:pt x="9239" y="41722"/>
                  </a:cubicBezTo>
                  <a:cubicBezTo>
                    <a:pt x="9262" y="41722"/>
                    <a:pt x="9262" y="41722"/>
                    <a:pt x="9262" y="41745"/>
                  </a:cubicBezTo>
                  <a:cubicBezTo>
                    <a:pt x="9291" y="41815"/>
                    <a:pt x="9291" y="41914"/>
                    <a:pt x="9314" y="41990"/>
                  </a:cubicBezTo>
                  <a:cubicBezTo>
                    <a:pt x="10525" y="45721"/>
                    <a:pt x="11765" y="49435"/>
                    <a:pt x="13168" y="53096"/>
                  </a:cubicBezTo>
                  <a:cubicBezTo>
                    <a:pt x="13826" y="54843"/>
                    <a:pt x="14454" y="56566"/>
                    <a:pt x="15229" y="58260"/>
                  </a:cubicBezTo>
                  <a:cubicBezTo>
                    <a:pt x="15741" y="59622"/>
                    <a:pt x="16323" y="60955"/>
                    <a:pt x="17004" y="62265"/>
                  </a:cubicBezTo>
                  <a:lnTo>
                    <a:pt x="17004" y="62364"/>
                  </a:lnTo>
                  <a:cubicBezTo>
                    <a:pt x="16905" y="62556"/>
                    <a:pt x="16952" y="62748"/>
                    <a:pt x="16952" y="62969"/>
                  </a:cubicBezTo>
                  <a:cubicBezTo>
                    <a:pt x="16952" y="63016"/>
                    <a:pt x="16929" y="63092"/>
                    <a:pt x="16929" y="63161"/>
                  </a:cubicBezTo>
                  <a:cubicBezTo>
                    <a:pt x="16859" y="63039"/>
                    <a:pt x="16783" y="62894"/>
                    <a:pt x="16713" y="62771"/>
                  </a:cubicBezTo>
                  <a:cubicBezTo>
                    <a:pt x="16079" y="61293"/>
                    <a:pt x="15427" y="59837"/>
                    <a:pt x="14699" y="58405"/>
                  </a:cubicBezTo>
                  <a:cubicBezTo>
                    <a:pt x="14647" y="58289"/>
                    <a:pt x="14600" y="58167"/>
                    <a:pt x="14553" y="58045"/>
                  </a:cubicBezTo>
                  <a:cubicBezTo>
                    <a:pt x="12103" y="52997"/>
                    <a:pt x="9407" y="48102"/>
                    <a:pt x="6619" y="43247"/>
                  </a:cubicBezTo>
                  <a:cubicBezTo>
                    <a:pt x="5845" y="41844"/>
                    <a:pt x="5071" y="40459"/>
                    <a:pt x="4197" y="39102"/>
                  </a:cubicBezTo>
                  <a:cubicBezTo>
                    <a:pt x="3586" y="37938"/>
                    <a:pt x="2835" y="36867"/>
                    <a:pt x="2131" y="35755"/>
                  </a:cubicBezTo>
                  <a:cubicBezTo>
                    <a:pt x="1793" y="35097"/>
                    <a:pt x="1380" y="34492"/>
                    <a:pt x="920" y="33910"/>
                  </a:cubicBezTo>
                  <a:lnTo>
                    <a:pt x="920" y="33910"/>
                  </a:lnTo>
                  <a:cubicBezTo>
                    <a:pt x="1403" y="35173"/>
                    <a:pt x="1915" y="36430"/>
                    <a:pt x="2521" y="37647"/>
                  </a:cubicBezTo>
                  <a:cubicBezTo>
                    <a:pt x="2713" y="38060"/>
                    <a:pt x="2911" y="38468"/>
                    <a:pt x="3080" y="38904"/>
                  </a:cubicBezTo>
                  <a:cubicBezTo>
                    <a:pt x="3295" y="39440"/>
                    <a:pt x="3540" y="39952"/>
                    <a:pt x="3807" y="40459"/>
                  </a:cubicBezTo>
                  <a:cubicBezTo>
                    <a:pt x="4314" y="41553"/>
                    <a:pt x="4849" y="42665"/>
                    <a:pt x="5362" y="43759"/>
                  </a:cubicBezTo>
                  <a:cubicBezTo>
                    <a:pt x="5891" y="44848"/>
                    <a:pt x="6427" y="45919"/>
                    <a:pt x="6986" y="46984"/>
                  </a:cubicBezTo>
                  <a:cubicBezTo>
                    <a:pt x="7032" y="47083"/>
                    <a:pt x="7056" y="47176"/>
                    <a:pt x="7108" y="47252"/>
                  </a:cubicBezTo>
                  <a:cubicBezTo>
                    <a:pt x="8610" y="50186"/>
                    <a:pt x="10088" y="53120"/>
                    <a:pt x="11713" y="56007"/>
                  </a:cubicBezTo>
                  <a:cubicBezTo>
                    <a:pt x="12784" y="57946"/>
                    <a:pt x="13872" y="59890"/>
                    <a:pt x="15060" y="61782"/>
                  </a:cubicBezTo>
                  <a:cubicBezTo>
                    <a:pt x="15572" y="62603"/>
                    <a:pt x="16079" y="63429"/>
                    <a:pt x="16591" y="64256"/>
                  </a:cubicBezTo>
                  <a:cubicBezTo>
                    <a:pt x="16736" y="64471"/>
                    <a:pt x="16806" y="64663"/>
                    <a:pt x="16806" y="64908"/>
                  </a:cubicBezTo>
                  <a:lnTo>
                    <a:pt x="16806" y="65222"/>
                  </a:lnTo>
                  <a:cubicBezTo>
                    <a:pt x="16783" y="65420"/>
                    <a:pt x="16783" y="65589"/>
                    <a:pt x="16783" y="65758"/>
                  </a:cubicBezTo>
                  <a:cubicBezTo>
                    <a:pt x="16684" y="65973"/>
                    <a:pt x="16713" y="66194"/>
                    <a:pt x="16713" y="66410"/>
                  </a:cubicBezTo>
                  <a:cubicBezTo>
                    <a:pt x="16684" y="67067"/>
                    <a:pt x="16661" y="67749"/>
                    <a:pt x="16614" y="68424"/>
                  </a:cubicBezTo>
                  <a:cubicBezTo>
                    <a:pt x="16568" y="68331"/>
                    <a:pt x="16515" y="68232"/>
                    <a:pt x="16469" y="68156"/>
                  </a:cubicBezTo>
                  <a:cubicBezTo>
                    <a:pt x="15764" y="66631"/>
                    <a:pt x="15037" y="65129"/>
                    <a:pt x="14239" y="63645"/>
                  </a:cubicBezTo>
                  <a:cubicBezTo>
                    <a:pt x="14140" y="63476"/>
                    <a:pt x="14064" y="63284"/>
                    <a:pt x="13971" y="63092"/>
                  </a:cubicBezTo>
                  <a:cubicBezTo>
                    <a:pt x="12202" y="59768"/>
                    <a:pt x="10310" y="56514"/>
                    <a:pt x="8365" y="53289"/>
                  </a:cubicBezTo>
                  <a:cubicBezTo>
                    <a:pt x="7515" y="51909"/>
                    <a:pt x="6671" y="50500"/>
                    <a:pt x="5746" y="49144"/>
                  </a:cubicBezTo>
                  <a:cubicBezTo>
                    <a:pt x="5164" y="48073"/>
                    <a:pt x="4436" y="47130"/>
                    <a:pt x="3784" y="46111"/>
                  </a:cubicBezTo>
                  <a:cubicBezTo>
                    <a:pt x="3563" y="45674"/>
                    <a:pt x="3272" y="45308"/>
                    <a:pt x="2957" y="44947"/>
                  </a:cubicBezTo>
                  <a:lnTo>
                    <a:pt x="2957" y="44947"/>
                  </a:lnTo>
                  <a:cubicBezTo>
                    <a:pt x="3417" y="46111"/>
                    <a:pt x="3953" y="47275"/>
                    <a:pt x="4535" y="48393"/>
                  </a:cubicBezTo>
                  <a:cubicBezTo>
                    <a:pt x="4779" y="48923"/>
                    <a:pt x="5041" y="49458"/>
                    <a:pt x="5309" y="49965"/>
                  </a:cubicBezTo>
                  <a:cubicBezTo>
                    <a:pt x="5891" y="51158"/>
                    <a:pt x="6497" y="52322"/>
                    <a:pt x="7155" y="53457"/>
                  </a:cubicBezTo>
                  <a:cubicBezTo>
                    <a:pt x="7568" y="54307"/>
                    <a:pt x="8004" y="55111"/>
                    <a:pt x="8464" y="55908"/>
                  </a:cubicBezTo>
                  <a:cubicBezTo>
                    <a:pt x="8563" y="56054"/>
                    <a:pt x="8633" y="56222"/>
                    <a:pt x="8732" y="56368"/>
                  </a:cubicBezTo>
                  <a:cubicBezTo>
                    <a:pt x="8732" y="56420"/>
                    <a:pt x="8755" y="56444"/>
                    <a:pt x="8779" y="56490"/>
                  </a:cubicBezTo>
                  <a:cubicBezTo>
                    <a:pt x="9407" y="57730"/>
                    <a:pt x="10112" y="58941"/>
                    <a:pt x="10816" y="60152"/>
                  </a:cubicBezTo>
                  <a:cubicBezTo>
                    <a:pt x="11934" y="62096"/>
                    <a:pt x="13046" y="64011"/>
                    <a:pt x="14286" y="65857"/>
                  </a:cubicBezTo>
                  <a:cubicBezTo>
                    <a:pt x="14990" y="67021"/>
                    <a:pt x="15718" y="68156"/>
                    <a:pt x="16538" y="69250"/>
                  </a:cubicBezTo>
                  <a:cubicBezTo>
                    <a:pt x="16538" y="69274"/>
                    <a:pt x="16538" y="69274"/>
                    <a:pt x="16568" y="69297"/>
                  </a:cubicBezTo>
                  <a:cubicBezTo>
                    <a:pt x="16568" y="69664"/>
                    <a:pt x="16538" y="70025"/>
                    <a:pt x="16538" y="70391"/>
                  </a:cubicBezTo>
                  <a:cubicBezTo>
                    <a:pt x="16323" y="70269"/>
                    <a:pt x="16277" y="69978"/>
                    <a:pt x="16079" y="69833"/>
                  </a:cubicBezTo>
                  <a:cubicBezTo>
                    <a:pt x="15985" y="69687"/>
                    <a:pt x="15840" y="69541"/>
                    <a:pt x="15741" y="69373"/>
                  </a:cubicBezTo>
                  <a:cubicBezTo>
                    <a:pt x="15182" y="68447"/>
                    <a:pt x="14530" y="67574"/>
                    <a:pt x="13826" y="66701"/>
                  </a:cubicBezTo>
                  <a:cubicBezTo>
                    <a:pt x="13773" y="66631"/>
                    <a:pt x="13727" y="66532"/>
                    <a:pt x="13657" y="66462"/>
                  </a:cubicBezTo>
                  <a:cubicBezTo>
                    <a:pt x="11957" y="64180"/>
                    <a:pt x="10164" y="61997"/>
                    <a:pt x="8342" y="59837"/>
                  </a:cubicBezTo>
                  <a:cubicBezTo>
                    <a:pt x="5769" y="56781"/>
                    <a:pt x="3150" y="53801"/>
                    <a:pt x="384" y="50937"/>
                  </a:cubicBezTo>
                  <a:cubicBezTo>
                    <a:pt x="291" y="50838"/>
                    <a:pt x="239" y="50669"/>
                    <a:pt x="0" y="50669"/>
                  </a:cubicBezTo>
                  <a:cubicBezTo>
                    <a:pt x="629" y="51595"/>
                    <a:pt x="1211" y="52491"/>
                    <a:pt x="1892" y="53341"/>
                  </a:cubicBezTo>
                  <a:cubicBezTo>
                    <a:pt x="2305" y="53970"/>
                    <a:pt x="2765" y="54598"/>
                    <a:pt x="3248" y="55204"/>
                  </a:cubicBezTo>
                  <a:cubicBezTo>
                    <a:pt x="3662" y="55815"/>
                    <a:pt x="4122" y="56420"/>
                    <a:pt x="4605" y="57003"/>
                  </a:cubicBezTo>
                  <a:cubicBezTo>
                    <a:pt x="5187" y="57823"/>
                    <a:pt x="5798" y="58603"/>
                    <a:pt x="6450" y="59354"/>
                  </a:cubicBezTo>
                  <a:cubicBezTo>
                    <a:pt x="6840" y="59913"/>
                    <a:pt x="7254" y="60443"/>
                    <a:pt x="7690" y="60932"/>
                  </a:cubicBezTo>
                  <a:cubicBezTo>
                    <a:pt x="7737" y="61002"/>
                    <a:pt x="7760" y="61054"/>
                    <a:pt x="7783" y="61101"/>
                  </a:cubicBezTo>
                  <a:cubicBezTo>
                    <a:pt x="9023" y="62626"/>
                    <a:pt x="10257" y="64180"/>
                    <a:pt x="11544" y="65659"/>
                  </a:cubicBezTo>
                  <a:cubicBezTo>
                    <a:pt x="12370" y="66608"/>
                    <a:pt x="13168" y="67551"/>
                    <a:pt x="14041" y="68447"/>
                  </a:cubicBezTo>
                  <a:cubicBezTo>
                    <a:pt x="14792" y="69349"/>
                    <a:pt x="15642" y="70193"/>
                    <a:pt x="16469" y="71020"/>
                  </a:cubicBezTo>
                  <a:cubicBezTo>
                    <a:pt x="16469" y="71334"/>
                    <a:pt x="16492" y="71649"/>
                    <a:pt x="16492" y="71969"/>
                  </a:cubicBezTo>
                  <a:lnTo>
                    <a:pt x="16492" y="76358"/>
                  </a:lnTo>
                  <a:lnTo>
                    <a:pt x="16492" y="77132"/>
                  </a:lnTo>
                  <a:cubicBezTo>
                    <a:pt x="16492" y="77761"/>
                    <a:pt x="16422" y="78372"/>
                    <a:pt x="16614" y="78978"/>
                  </a:cubicBezTo>
                  <a:cubicBezTo>
                    <a:pt x="16614" y="79048"/>
                    <a:pt x="16637" y="79123"/>
                    <a:pt x="16713" y="79170"/>
                  </a:cubicBezTo>
                  <a:cubicBezTo>
                    <a:pt x="16783" y="79362"/>
                    <a:pt x="16929" y="79484"/>
                    <a:pt x="17097" y="79583"/>
                  </a:cubicBezTo>
                  <a:cubicBezTo>
                    <a:pt x="17121" y="79653"/>
                    <a:pt x="17173" y="79653"/>
                    <a:pt x="17243" y="79653"/>
                  </a:cubicBezTo>
                  <a:cubicBezTo>
                    <a:pt x="17295" y="79752"/>
                    <a:pt x="17388" y="79729"/>
                    <a:pt x="17464" y="79752"/>
                  </a:cubicBezTo>
                  <a:cubicBezTo>
                    <a:pt x="17586" y="79784"/>
                    <a:pt x="17706" y="79799"/>
                    <a:pt x="17822" y="79799"/>
                  </a:cubicBezTo>
                  <a:cubicBezTo>
                    <a:pt x="18508" y="79799"/>
                    <a:pt x="19042" y="79261"/>
                    <a:pt x="19042" y="78489"/>
                  </a:cubicBezTo>
                  <a:cubicBezTo>
                    <a:pt x="19042" y="78105"/>
                    <a:pt x="18989" y="77691"/>
                    <a:pt x="18966" y="77301"/>
                  </a:cubicBezTo>
                  <a:cubicBezTo>
                    <a:pt x="18989" y="76987"/>
                    <a:pt x="18989" y="76673"/>
                    <a:pt x="18943" y="76358"/>
                  </a:cubicBezTo>
                  <a:cubicBezTo>
                    <a:pt x="18919" y="76067"/>
                    <a:pt x="18896" y="75776"/>
                    <a:pt x="18896" y="75485"/>
                  </a:cubicBezTo>
                  <a:cubicBezTo>
                    <a:pt x="18896" y="75072"/>
                    <a:pt x="18867" y="74658"/>
                    <a:pt x="18867" y="74245"/>
                  </a:cubicBezTo>
                  <a:cubicBezTo>
                    <a:pt x="18896" y="73907"/>
                    <a:pt x="18919" y="73541"/>
                    <a:pt x="18820" y="73226"/>
                  </a:cubicBezTo>
                  <a:lnTo>
                    <a:pt x="18820" y="73203"/>
                  </a:lnTo>
                  <a:cubicBezTo>
                    <a:pt x="18820" y="72574"/>
                    <a:pt x="18820" y="71917"/>
                    <a:pt x="18797" y="71265"/>
                  </a:cubicBezTo>
                  <a:cubicBezTo>
                    <a:pt x="18820" y="71096"/>
                    <a:pt x="18844" y="70921"/>
                    <a:pt x="18820" y="70752"/>
                  </a:cubicBezTo>
                  <a:cubicBezTo>
                    <a:pt x="18774" y="70391"/>
                    <a:pt x="18896" y="70170"/>
                    <a:pt x="19210" y="69955"/>
                  </a:cubicBezTo>
                  <a:cubicBezTo>
                    <a:pt x="19647" y="69664"/>
                    <a:pt x="20060" y="69320"/>
                    <a:pt x="20468" y="68983"/>
                  </a:cubicBezTo>
                  <a:cubicBezTo>
                    <a:pt x="20544" y="68936"/>
                    <a:pt x="20643" y="68913"/>
                    <a:pt x="20689" y="68837"/>
                  </a:cubicBezTo>
                  <a:cubicBezTo>
                    <a:pt x="23722" y="66532"/>
                    <a:pt x="26609" y="64058"/>
                    <a:pt x="29444" y="61514"/>
                  </a:cubicBezTo>
                  <a:cubicBezTo>
                    <a:pt x="29543" y="61415"/>
                    <a:pt x="29613" y="61316"/>
                    <a:pt x="29712" y="61223"/>
                  </a:cubicBezTo>
                  <a:cubicBezTo>
                    <a:pt x="30510" y="60618"/>
                    <a:pt x="31237" y="59890"/>
                    <a:pt x="31965" y="59185"/>
                  </a:cubicBezTo>
                  <a:cubicBezTo>
                    <a:pt x="32722" y="58580"/>
                    <a:pt x="33397" y="57899"/>
                    <a:pt x="34078" y="57218"/>
                  </a:cubicBezTo>
                  <a:cubicBezTo>
                    <a:pt x="34515" y="56880"/>
                    <a:pt x="34905" y="56467"/>
                    <a:pt x="35266" y="56077"/>
                  </a:cubicBezTo>
                  <a:cubicBezTo>
                    <a:pt x="35778" y="55617"/>
                    <a:pt x="36284" y="55157"/>
                    <a:pt x="36721" y="54651"/>
                  </a:cubicBezTo>
                  <a:cubicBezTo>
                    <a:pt x="37449" y="53993"/>
                    <a:pt x="38106" y="53289"/>
                    <a:pt x="38782" y="52584"/>
                  </a:cubicBezTo>
                  <a:cubicBezTo>
                    <a:pt x="38758" y="52538"/>
                    <a:pt x="38735" y="52514"/>
                    <a:pt x="38712" y="52491"/>
                  </a:cubicBezTo>
                  <a:cubicBezTo>
                    <a:pt x="38200" y="52875"/>
                    <a:pt x="37716" y="53242"/>
                    <a:pt x="37204" y="53632"/>
                  </a:cubicBezTo>
                  <a:cubicBezTo>
                    <a:pt x="36185" y="54360"/>
                    <a:pt x="35196" y="55157"/>
                    <a:pt x="34224" y="55961"/>
                  </a:cubicBezTo>
                  <a:cubicBezTo>
                    <a:pt x="32815" y="57026"/>
                    <a:pt x="31458" y="58167"/>
                    <a:pt x="30102" y="59308"/>
                  </a:cubicBezTo>
                  <a:cubicBezTo>
                    <a:pt x="28065" y="61002"/>
                    <a:pt x="26074" y="62771"/>
                    <a:pt x="24060" y="64518"/>
                  </a:cubicBezTo>
                  <a:cubicBezTo>
                    <a:pt x="23990" y="64593"/>
                    <a:pt x="23891" y="64640"/>
                    <a:pt x="23815" y="64716"/>
                  </a:cubicBezTo>
                  <a:cubicBezTo>
                    <a:pt x="23891" y="64640"/>
                    <a:pt x="23937" y="64547"/>
                    <a:pt x="23990" y="64448"/>
                  </a:cubicBezTo>
                  <a:cubicBezTo>
                    <a:pt x="24595" y="63866"/>
                    <a:pt x="25201" y="63284"/>
                    <a:pt x="25783" y="62725"/>
                  </a:cubicBezTo>
                  <a:cubicBezTo>
                    <a:pt x="27162" y="61392"/>
                    <a:pt x="28548" y="60059"/>
                    <a:pt x="29858" y="58650"/>
                  </a:cubicBezTo>
                  <a:cubicBezTo>
                    <a:pt x="30946" y="57631"/>
                    <a:pt x="31994" y="56566"/>
                    <a:pt x="32984" y="55448"/>
                  </a:cubicBezTo>
                  <a:cubicBezTo>
                    <a:pt x="33420" y="55035"/>
                    <a:pt x="33810" y="54651"/>
                    <a:pt x="34148" y="54185"/>
                  </a:cubicBezTo>
                  <a:cubicBezTo>
                    <a:pt x="34660" y="53725"/>
                    <a:pt x="35120" y="53219"/>
                    <a:pt x="35557" y="52683"/>
                  </a:cubicBezTo>
                  <a:cubicBezTo>
                    <a:pt x="36092" y="52078"/>
                    <a:pt x="36651" y="51472"/>
                    <a:pt x="37181" y="50867"/>
                  </a:cubicBezTo>
                  <a:cubicBezTo>
                    <a:pt x="37280" y="50768"/>
                    <a:pt x="37350" y="50646"/>
                    <a:pt x="37449" y="50523"/>
                  </a:cubicBezTo>
                  <a:cubicBezTo>
                    <a:pt x="37425" y="50500"/>
                    <a:pt x="37402" y="50477"/>
                    <a:pt x="37379" y="50477"/>
                  </a:cubicBezTo>
                  <a:cubicBezTo>
                    <a:pt x="37012" y="50721"/>
                    <a:pt x="36674" y="51012"/>
                    <a:pt x="36360" y="51327"/>
                  </a:cubicBezTo>
                  <a:cubicBezTo>
                    <a:pt x="35923" y="51595"/>
                    <a:pt x="35580" y="51955"/>
                    <a:pt x="35219" y="52270"/>
                  </a:cubicBezTo>
                  <a:cubicBezTo>
                    <a:pt x="33857" y="53457"/>
                    <a:pt x="32477" y="54622"/>
                    <a:pt x="31191" y="55862"/>
                  </a:cubicBezTo>
                  <a:cubicBezTo>
                    <a:pt x="29957" y="56927"/>
                    <a:pt x="28792" y="58045"/>
                    <a:pt x="27628" y="59162"/>
                  </a:cubicBezTo>
                  <a:cubicBezTo>
                    <a:pt x="26266" y="60472"/>
                    <a:pt x="24886" y="61729"/>
                    <a:pt x="23600" y="63115"/>
                  </a:cubicBezTo>
                  <a:cubicBezTo>
                    <a:pt x="23163" y="63499"/>
                    <a:pt x="22750" y="63912"/>
                    <a:pt x="22389" y="64349"/>
                  </a:cubicBezTo>
                  <a:cubicBezTo>
                    <a:pt x="21248" y="65490"/>
                    <a:pt x="20154" y="66654"/>
                    <a:pt x="19135" y="67894"/>
                  </a:cubicBezTo>
                  <a:cubicBezTo>
                    <a:pt x="19088" y="67941"/>
                    <a:pt x="19013" y="67987"/>
                    <a:pt x="18966" y="68063"/>
                  </a:cubicBezTo>
                  <a:cubicBezTo>
                    <a:pt x="18797" y="67941"/>
                    <a:pt x="18943" y="67749"/>
                    <a:pt x="18867" y="67574"/>
                  </a:cubicBezTo>
                  <a:lnTo>
                    <a:pt x="18867" y="67335"/>
                  </a:lnTo>
                  <a:cubicBezTo>
                    <a:pt x="18896" y="67021"/>
                    <a:pt x="18896" y="66730"/>
                    <a:pt x="18896" y="66410"/>
                  </a:cubicBezTo>
                  <a:lnTo>
                    <a:pt x="18896" y="66340"/>
                  </a:lnTo>
                  <a:cubicBezTo>
                    <a:pt x="19449" y="66002"/>
                    <a:pt x="19938" y="65536"/>
                    <a:pt x="20398" y="65077"/>
                  </a:cubicBezTo>
                  <a:cubicBezTo>
                    <a:pt x="22482" y="63284"/>
                    <a:pt x="24450" y="61345"/>
                    <a:pt x="26342" y="59354"/>
                  </a:cubicBezTo>
                  <a:cubicBezTo>
                    <a:pt x="27360" y="58382"/>
                    <a:pt x="28327" y="57363"/>
                    <a:pt x="29252" y="56298"/>
                  </a:cubicBezTo>
                  <a:cubicBezTo>
                    <a:pt x="29444" y="56106"/>
                    <a:pt x="29666" y="55931"/>
                    <a:pt x="29782" y="55669"/>
                  </a:cubicBezTo>
                  <a:cubicBezTo>
                    <a:pt x="30003" y="55425"/>
                    <a:pt x="30294" y="55279"/>
                    <a:pt x="30416" y="54965"/>
                  </a:cubicBezTo>
                  <a:cubicBezTo>
                    <a:pt x="30562" y="54697"/>
                    <a:pt x="30876" y="54575"/>
                    <a:pt x="30975" y="54261"/>
                  </a:cubicBezTo>
                  <a:cubicBezTo>
                    <a:pt x="31167" y="54261"/>
                    <a:pt x="31214" y="54138"/>
                    <a:pt x="31266" y="53923"/>
                  </a:cubicBezTo>
                  <a:lnTo>
                    <a:pt x="31266" y="53923"/>
                  </a:lnTo>
                  <a:cubicBezTo>
                    <a:pt x="31092" y="54016"/>
                    <a:pt x="30946" y="54069"/>
                    <a:pt x="30946" y="54261"/>
                  </a:cubicBezTo>
                  <a:cubicBezTo>
                    <a:pt x="30486" y="54383"/>
                    <a:pt x="30248" y="54820"/>
                    <a:pt x="29881" y="55035"/>
                  </a:cubicBezTo>
                  <a:lnTo>
                    <a:pt x="29759" y="55035"/>
                  </a:lnTo>
                  <a:cubicBezTo>
                    <a:pt x="30416" y="54331"/>
                    <a:pt x="31068" y="53603"/>
                    <a:pt x="31726" y="52904"/>
                  </a:cubicBezTo>
                  <a:cubicBezTo>
                    <a:pt x="31918" y="52706"/>
                    <a:pt x="32163" y="52561"/>
                    <a:pt x="32285" y="52322"/>
                  </a:cubicBezTo>
                  <a:cubicBezTo>
                    <a:pt x="32815" y="51833"/>
                    <a:pt x="33304" y="51274"/>
                    <a:pt x="33787" y="50745"/>
                  </a:cubicBezTo>
                  <a:cubicBezTo>
                    <a:pt x="34707" y="49796"/>
                    <a:pt x="35580" y="48829"/>
                    <a:pt x="36430" y="47834"/>
                  </a:cubicBezTo>
                  <a:cubicBezTo>
                    <a:pt x="36913" y="47298"/>
                    <a:pt x="37449" y="46792"/>
                    <a:pt x="37839" y="46181"/>
                  </a:cubicBezTo>
                  <a:cubicBezTo>
                    <a:pt x="38613" y="45430"/>
                    <a:pt x="39271" y="44580"/>
                    <a:pt x="39946" y="43759"/>
                  </a:cubicBezTo>
                  <a:lnTo>
                    <a:pt x="39853" y="43660"/>
                  </a:lnTo>
                  <a:cubicBezTo>
                    <a:pt x="39416" y="44074"/>
                    <a:pt x="38980" y="44464"/>
                    <a:pt x="38543" y="44848"/>
                  </a:cubicBezTo>
                  <a:cubicBezTo>
                    <a:pt x="38106" y="45116"/>
                    <a:pt x="37763" y="45482"/>
                    <a:pt x="37379" y="45820"/>
                  </a:cubicBezTo>
                  <a:cubicBezTo>
                    <a:pt x="33857" y="49022"/>
                    <a:pt x="30416" y="52322"/>
                    <a:pt x="27069" y="55693"/>
                  </a:cubicBezTo>
                  <a:cubicBezTo>
                    <a:pt x="25759" y="57026"/>
                    <a:pt x="24473" y="58336"/>
                    <a:pt x="23262" y="59715"/>
                  </a:cubicBezTo>
                  <a:cubicBezTo>
                    <a:pt x="22727" y="60251"/>
                    <a:pt x="22214" y="60810"/>
                    <a:pt x="21754" y="61368"/>
                  </a:cubicBezTo>
                  <a:cubicBezTo>
                    <a:pt x="21440" y="61660"/>
                    <a:pt x="21172" y="61974"/>
                    <a:pt x="20934" y="62311"/>
                  </a:cubicBezTo>
                  <a:cubicBezTo>
                    <a:pt x="20590" y="62626"/>
                    <a:pt x="20322" y="62969"/>
                    <a:pt x="20060" y="63330"/>
                  </a:cubicBezTo>
                  <a:cubicBezTo>
                    <a:pt x="19694" y="63720"/>
                    <a:pt x="19356" y="64134"/>
                    <a:pt x="19042" y="64570"/>
                  </a:cubicBezTo>
                  <a:cubicBezTo>
                    <a:pt x="19032" y="64578"/>
                    <a:pt x="19023" y="64580"/>
                    <a:pt x="19015" y="64580"/>
                  </a:cubicBezTo>
                  <a:cubicBezTo>
                    <a:pt x="19000" y="64580"/>
                    <a:pt x="18989" y="64570"/>
                    <a:pt x="18989" y="64570"/>
                  </a:cubicBezTo>
                  <a:cubicBezTo>
                    <a:pt x="18966" y="64349"/>
                    <a:pt x="18966" y="64134"/>
                    <a:pt x="18966" y="63889"/>
                  </a:cubicBezTo>
                  <a:cubicBezTo>
                    <a:pt x="18989" y="63674"/>
                    <a:pt x="19013" y="63429"/>
                    <a:pt x="19042" y="63185"/>
                  </a:cubicBezTo>
                  <a:cubicBezTo>
                    <a:pt x="19065" y="63138"/>
                    <a:pt x="19088" y="63092"/>
                    <a:pt x="19112" y="63039"/>
                  </a:cubicBezTo>
                  <a:cubicBezTo>
                    <a:pt x="19333" y="62800"/>
                    <a:pt x="19548" y="62603"/>
                    <a:pt x="19793" y="62387"/>
                  </a:cubicBezTo>
                  <a:cubicBezTo>
                    <a:pt x="20351" y="61875"/>
                    <a:pt x="20934" y="61368"/>
                    <a:pt x="21393" y="60763"/>
                  </a:cubicBezTo>
                  <a:cubicBezTo>
                    <a:pt x="21661" y="60420"/>
                    <a:pt x="22022" y="60181"/>
                    <a:pt x="22313" y="59890"/>
                  </a:cubicBezTo>
                  <a:cubicBezTo>
                    <a:pt x="26580" y="55495"/>
                    <a:pt x="30562" y="50838"/>
                    <a:pt x="34439" y="46134"/>
                  </a:cubicBezTo>
                  <a:cubicBezTo>
                    <a:pt x="34829" y="45651"/>
                    <a:pt x="35266" y="45238"/>
                    <a:pt x="35580" y="44702"/>
                  </a:cubicBezTo>
                  <a:cubicBezTo>
                    <a:pt x="36453" y="43759"/>
                    <a:pt x="37233" y="42740"/>
                    <a:pt x="37984" y="41722"/>
                  </a:cubicBezTo>
                  <a:cubicBezTo>
                    <a:pt x="38368" y="41308"/>
                    <a:pt x="38735" y="40872"/>
                    <a:pt x="39003" y="40389"/>
                  </a:cubicBezTo>
                  <a:cubicBezTo>
                    <a:pt x="39387" y="39923"/>
                    <a:pt x="39800" y="39486"/>
                    <a:pt x="40091" y="38980"/>
                  </a:cubicBezTo>
                  <a:cubicBezTo>
                    <a:pt x="40872" y="38060"/>
                    <a:pt x="41547" y="37088"/>
                    <a:pt x="42251" y="36116"/>
                  </a:cubicBezTo>
                  <a:cubicBezTo>
                    <a:pt x="42205" y="36093"/>
                    <a:pt x="42152" y="36046"/>
                    <a:pt x="42129" y="36023"/>
                  </a:cubicBezTo>
                  <a:cubicBezTo>
                    <a:pt x="41599" y="36552"/>
                    <a:pt x="41087" y="37088"/>
                    <a:pt x="40580" y="37647"/>
                  </a:cubicBezTo>
                  <a:cubicBezTo>
                    <a:pt x="39242" y="38881"/>
                    <a:pt x="38007" y="40214"/>
                    <a:pt x="36744" y="41553"/>
                  </a:cubicBezTo>
                  <a:cubicBezTo>
                    <a:pt x="36651" y="41646"/>
                    <a:pt x="36552" y="41722"/>
                    <a:pt x="36453" y="41815"/>
                  </a:cubicBezTo>
                  <a:cubicBezTo>
                    <a:pt x="33397" y="45069"/>
                    <a:pt x="30393" y="48364"/>
                    <a:pt x="27453" y="51711"/>
                  </a:cubicBezTo>
                  <a:cubicBezTo>
                    <a:pt x="26342" y="52997"/>
                    <a:pt x="25224" y="54261"/>
                    <a:pt x="24182" y="55570"/>
                  </a:cubicBezTo>
                  <a:cubicBezTo>
                    <a:pt x="24182" y="55594"/>
                    <a:pt x="24159" y="55617"/>
                    <a:pt x="24135" y="55640"/>
                  </a:cubicBezTo>
                  <a:cubicBezTo>
                    <a:pt x="23990" y="55763"/>
                    <a:pt x="23891" y="55885"/>
                    <a:pt x="23792" y="56054"/>
                  </a:cubicBezTo>
                  <a:cubicBezTo>
                    <a:pt x="22971" y="57003"/>
                    <a:pt x="22168" y="58021"/>
                    <a:pt x="21393" y="59040"/>
                  </a:cubicBezTo>
                  <a:cubicBezTo>
                    <a:pt x="21050" y="59424"/>
                    <a:pt x="20736" y="59837"/>
                    <a:pt x="20445" y="60274"/>
                  </a:cubicBezTo>
                  <a:cubicBezTo>
                    <a:pt x="20008" y="60833"/>
                    <a:pt x="19571" y="61392"/>
                    <a:pt x="19135" y="61951"/>
                  </a:cubicBezTo>
                  <a:cubicBezTo>
                    <a:pt x="19065" y="61927"/>
                    <a:pt x="19065" y="61852"/>
                    <a:pt x="19065" y="61782"/>
                  </a:cubicBezTo>
                  <a:cubicBezTo>
                    <a:pt x="19210" y="61514"/>
                    <a:pt x="19112" y="61223"/>
                    <a:pt x="19112" y="60932"/>
                  </a:cubicBezTo>
                  <a:cubicBezTo>
                    <a:pt x="19135" y="60763"/>
                    <a:pt x="19158" y="60618"/>
                    <a:pt x="19187" y="60443"/>
                  </a:cubicBezTo>
                  <a:cubicBezTo>
                    <a:pt x="19769" y="59814"/>
                    <a:pt x="20398" y="59232"/>
                    <a:pt x="20934" y="58551"/>
                  </a:cubicBezTo>
                  <a:lnTo>
                    <a:pt x="21126" y="58359"/>
                  </a:lnTo>
                  <a:cubicBezTo>
                    <a:pt x="23454" y="55786"/>
                    <a:pt x="25660" y="53096"/>
                    <a:pt x="27797" y="50355"/>
                  </a:cubicBezTo>
                  <a:cubicBezTo>
                    <a:pt x="28763" y="49121"/>
                    <a:pt x="29712" y="47857"/>
                    <a:pt x="30655" y="46594"/>
                  </a:cubicBezTo>
                  <a:cubicBezTo>
                    <a:pt x="30731" y="46501"/>
                    <a:pt x="30801" y="46425"/>
                    <a:pt x="30876" y="46326"/>
                  </a:cubicBezTo>
                  <a:cubicBezTo>
                    <a:pt x="31557" y="45407"/>
                    <a:pt x="32233" y="44464"/>
                    <a:pt x="32914" y="43538"/>
                  </a:cubicBezTo>
                  <a:cubicBezTo>
                    <a:pt x="33182" y="43247"/>
                    <a:pt x="33420" y="42933"/>
                    <a:pt x="33618" y="42572"/>
                  </a:cubicBezTo>
                  <a:cubicBezTo>
                    <a:pt x="34200" y="41792"/>
                    <a:pt x="34829" y="41017"/>
                    <a:pt x="35312" y="40144"/>
                  </a:cubicBezTo>
                  <a:cubicBezTo>
                    <a:pt x="35557" y="39853"/>
                    <a:pt x="35848" y="39585"/>
                    <a:pt x="35970" y="39195"/>
                  </a:cubicBezTo>
                  <a:cubicBezTo>
                    <a:pt x="36622" y="38351"/>
                    <a:pt x="37204" y="37478"/>
                    <a:pt x="37763" y="36552"/>
                  </a:cubicBezTo>
                  <a:cubicBezTo>
                    <a:pt x="37862" y="36483"/>
                    <a:pt x="37932" y="36384"/>
                    <a:pt x="37961" y="36238"/>
                  </a:cubicBezTo>
                  <a:cubicBezTo>
                    <a:pt x="37786" y="36238"/>
                    <a:pt x="37740" y="36360"/>
                    <a:pt x="37693" y="36459"/>
                  </a:cubicBezTo>
                  <a:cubicBezTo>
                    <a:pt x="37350" y="36820"/>
                    <a:pt x="37012" y="37187"/>
                    <a:pt x="36674" y="37571"/>
                  </a:cubicBezTo>
                  <a:cubicBezTo>
                    <a:pt x="36308" y="37961"/>
                    <a:pt x="35923" y="38375"/>
                    <a:pt x="35580" y="38759"/>
                  </a:cubicBezTo>
                  <a:cubicBezTo>
                    <a:pt x="32524" y="42182"/>
                    <a:pt x="29613" y="45721"/>
                    <a:pt x="26778" y="49313"/>
                  </a:cubicBezTo>
                  <a:cubicBezTo>
                    <a:pt x="25684" y="50692"/>
                    <a:pt x="24595" y="52078"/>
                    <a:pt x="23576" y="53533"/>
                  </a:cubicBezTo>
                  <a:cubicBezTo>
                    <a:pt x="22727" y="54598"/>
                    <a:pt x="21976" y="55693"/>
                    <a:pt x="21196" y="56805"/>
                  </a:cubicBezTo>
                  <a:cubicBezTo>
                    <a:pt x="20712" y="57532"/>
                    <a:pt x="20177" y="58237"/>
                    <a:pt x="19740" y="59017"/>
                  </a:cubicBezTo>
                  <a:cubicBezTo>
                    <a:pt x="19624" y="59209"/>
                    <a:pt x="19478" y="59378"/>
                    <a:pt x="19356" y="59570"/>
                  </a:cubicBezTo>
                  <a:cubicBezTo>
                    <a:pt x="19257" y="59523"/>
                    <a:pt x="19304" y="59424"/>
                    <a:pt x="19280" y="59331"/>
                  </a:cubicBezTo>
                  <a:cubicBezTo>
                    <a:pt x="19280" y="59308"/>
                    <a:pt x="19280" y="59279"/>
                    <a:pt x="19257" y="59255"/>
                  </a:cubicBezTo>
                  <a:cubicBezTo>
                    <a:pt x="19257" y="59087"/>
                    <a:pt x="19280" y="58918"/>
                    <a:pt x="19280" y="58726"/>
                  </a:cubicBezTo>
                  <a:cubicBezTo>
                    <a:pt x="19280" y="58603"/>
                    <a:pt x="19280" y="58481"/>
                    <a:pt x="19304" y="58359"/>
                  </a:cubicBezTo>
                  <a:cubicBezTo>
                    <a:pt x="19403" y="58143"/>
                    <a:pt x="19356" y="57922"/>
                    <a:pt x="19356" y="57707"/>
                  </a:cubicBezTo>
                  <a:cubicBezTo>
                    <a:pt x="19379" y="57439"/>
                    <a:pt x="19426" y="57195"/>
                    <a:pt x="19449" y="56927"/>
                  </a:cubicBezTo>
                  <a:lnTo>
                    <a:pt x="19525" y="56857"/>
                  </a:lnTo>
                  <a:cubicBezTo>
                    <a:pt x="20229" y="56106"/>
                    <a:pt x="20934" y="55378"/>
                    <a:pt x="21562" y="54575"/>
                  </a:cubicBezTo>
                  <a:cubicBezTo>
                    <a:pt x="21661" y="54505"/>
                    <a:pt x="21731" y="54406"/>
                    <a:pt x="21807" y="54331"/>
                  </a:cubicBezTo>
                  <a:cubicBezTo>
                    <a:pt x="24764" y="50960"/>
                    <a:pt x="27576" y="47467"/>
                    <a:pt x="30271" y="43905"/>
                  </a:cubicBezTo>
                  <a:cubicBezTo>
                    <a:pt x="31360" y="42426"/>
                    <a:pt x="32500" y="40971"/>
                    <a:pt x="33542" y="39463"/>
                  </a:cubicBezTo>
                  <a:cubicBezTo>
                    <a:pt x="34224" y="38613"/>
                    <a:pt x="34829" y="37740"/>
                    <a:pt x="35411" y="36867"/>
                  </a:cubicBezTo>
                  <a:cubicBezTo>
                    <a:pt x="36383" y="35609"/>
                    <a:pt x="37303" y="34300"/>
                    <a:pt x="38176" y="32937"/>
                  </a:cubicBezTo>
                  <a:cubicBezTo>
                    <a:pt x="38613" y="32355"/>
                    <a:pt x="39049" y="31773"/>
                    <a:pt x="39387" y="31144"/>
                  </a:cubicBezTo>
                  <a:cubicBezTo>
                    <a:pt x="40068" y="30248"/>
                    <a:pt x="40627" y="29299"/>
                    <a:pt x="41232" y="28356"/>
                  </a:cubicBezTo>
                  <a:cubicBezTo>
                    <a:pt x="41186" y="28333"/>
                    <a:pt x="41163" y="28310"/>
                    <a:pt x="41110" y="28280"/>
                  </a:cubicBezTo>
                  <a:cubicBezTo>
                    <a:pt x="40406" y="29084"/>
                    <a:pt x="39707" y="29858"/>
                    <a:pt x="39003" y="30661"/>
                  </a:cubicBezTo>
                  <a:cubicBezTo>
                    <a:pt x="37786" y="32041"/>
                    <a:pt x="36552" y="33426"/>
                    <a:pt x="35411" y="34882"/>
                  </a:cubicBezTo>
                  <a:cubicBezTo>
                    <a:pt x="35312" y="34975"/>
                    <a:pt x="35196" y="35074"/>
                    <a:pt x="35120" y="35196"/>
                  </a:cubicBezTo>
                  <a:cubicBezTo>
                    <a:pt x="34323" y="36139"/>
                    <a:pt x="33542" y="37088"/>
                    <a:pt x="32745" y="38031"/>
                  </a:cubicBezTo>
                  <a:cubicBezTo>
                    <a:pt x="32722" y="38008"/>
                    <a:pt x="32693" y="37984"/>
                    <a:pt x="32669" y="37961"/>
                  </a:cubicBezTo>
                  <a:cubicBezTo>
                    <a:pt x="33251" y="37088"/>
                    <a:pt x="33909" y="36261"/>
                    <a:pt x="34468" y="35365"/>
                  </a:cubicBezTo>
                  <a:cubicBezTo>
                    <a:pt x="34806" y="34905"/>
                    <a:pt x="35167" y="34492"/>
                    <a:pt x="35411" y="33956"/>
                  </a:cubicBezTo>
                  <a:cubicBezTo>
                    <a:pt x="36069" y="33159"/>
                    <a:pt x="36575" y="32285"/>
                    <a:pt x="37134" y="31412"/>
                  </a:cubicBezTo>
                  <a:cubicBezTo>
                    <a:pt x="37111" y="31412"/>
                    <a:pt x="37088" y="31389"/>
                    <a:pt x="37059" y="31366"/>
                  </a:cubicBezTo>
                  <a:cubicBezTo>
                    <a:pt x="36575" y="31872"/>
                    <a:pt x="36116" y="32408"/>
                    <a:pt x="35632" y="32937"/>
                  </a:cubicBezTo>
                  <a:cubicBezTo>
                    <a:pt x="34561" y="34078"/>
                    <a:pt x="33519" y="35295"/>
                    <a:pt x="32500" y="36506"/>
                  </a:cubicBezTo>
                  <a:cubicBezTo>
                    <a:pt x="32378" y="36628"/>
                    <a:pt x="32256" y="36750"/>
                    <a:pt x="32163" y="36896"/>
                  </a:cubicBezTo>
                  <a:cubicBezTo>
                    <a:pt x="29957" y="39486"/>
                    <a:pt x="27797" y="42135"/>
                    <a:pt x="25684" y="44801"/>
                  </a:cubicBezTo>
                  <a:cubicBezTo>
                    <a:pt x="24717" y="46035"/>
                    <a:pt x="23745" y="47252"/>
                    <a:pt x="22872" y="48509"/>
                  </a:cubicBezTo>
                  <a:cubicBezTo>
                    <a:pt x="22750" y="48608"/>
                    <a:pt x="22680" y="48707"/>
                    <a:pt x="22628" y="48853"/>
                  </a:cubicBezTo>
                  <a:cubicBezTo>
                    <a:pt x="21999" y="49650"/>
                    <a:pt x="21393" y="50477"/>
                    <a:pt x="20835" y="51350"/>
                  </a:cubicBezTo>
                  <a:cubicBezTo>
                    <a:pt x="20712" y="51420"/>
                    <a:pt x="20666" y="51542"/>
                    <a:pt x="20590" y="51664"/>
                  </a:cubicBezTo>
                  <a:cubicBezTo>
                    <a:pt x="20520" y="51711"/>
                    <a:pt x="20445" y="51787"/>
                    <a:pt x="20445" y="51886"/>
                  </a:cubicBezTo>
                  <a:cubicBezTo>
                    <a:pt x="20229" y="52078"/>
                    <a:pt x="20154" y="52369"/>
                    <a:pt x="19915" y="52538"/>
                  </a:cubicBezTo>
                  <a:lnTo>
                    <a:pt x="19839" y="52468"/>
                  </a:lnTo>
                  <a:lnTo>
                    <a:pt x="19839" y="52439"/>
                  </a:lnTo>
                  <a:cubicBezTo>
                    <a:pt x="19985" y="52346"/>
                    <a:pt x="19915" y="52200"/>
                    <a:pt x="19915" y="52078"/>
                  </a:cubicBezTo>
                  <a:cubicBezTo>
                    <a:pt x="19938" y="51955"/>
                    <a:pt x="19938" y="51857"/>
                    <a:pt x="19961" y="51740"/>
                  </a:cubicBezTo>
                  <a:cubicBezTo>
                    <a:pt x="19985" y="51618"/>
                    <a:pt x="19985" y="51496"/>
                    <a:pt x="19985" y="51373"/>
                  </a:cubicBezTo>
                  <a:cubicBezTo>
                    <a:pt x="20008" y="51274"/>
                    <a:pt x="20008" y="51205"/>
                    <a:pt x="20031" y="51106"/>
                  </a:cubicBezTo>
                  <a:cubicBezTo>
                    <a:pt x="20084" y="50960"/>
                    <a:pt x="20084" y="50815"/>
                    <a:pt x="20060" y="50646"/>
                  </a:cubicBezTo>
                  <a:cubicBezTo>
                    <a:pt x="20084" y="50576"/>
                    <a:pt x="20107" y="50500"/>
                    <a:pt x="20130" y="50401"/>
                  </a:cubicBezTo>
                  <a:cubicBezTo>
                    <a:pt x="20177" y="50285"/>
                    <a:pt x="20177" y="50163"/>
                    <a:pt x="20299" y="50017"/>
                  </a:cubicBezTo>
                  <a:cubicBezTo>
                    <a:pt x="20811" y="49528"/>
                    <a:pt x="21318" y="49045"/>
                    <a:pt x="21708" y="48463"/>
                  </a:cubicBezTo>
                  <a:cubicBezTo>
                    <a:pt x="21999" y="48148"/>
                    <a:pt x="22313" y="47834"/>
                    <a:pt x="22604" y="47491"/>
                  </a:cubicBezTo>
                  <a:cubicBezTo>
                    <a:pt x="24787" y="45046"/>
                    <a:pt x="26900" y="42496"/>
                    <a:pt x="28909" y="39923"/>
                  </a:cubicBezTo>
                  <a:cubicBezTo>
                    <a:pt x="30562" y="37816"/>
                    <a:pt x="32209" y="35679"/>
                    <a:pt x="33787" y="33520"/>
                  </a:cubicBezTo>
                  <a:cubicBezTo>
                    <a:pt x="34876" y="32163"/>
                    <a:pt x="35871" y="30731"/>
                    <a:pt x="36866" y="29328"/>
                  </a:cubicBezTo>
                  <a:cubicBezTo>
                    <a:pt x="36913" y="29299"/>
                    <a:pt x="36913" y="29229"/>
                    <a:pt x="36913" y="29183"/>
                  </a:cubicBezTo>
                  <a:cubicBezTo>
                    <a:pt x="37571" y="28455"/>
                    <a:pt x="38106" y="27652"/>
                    <a:pt x="38636" y="26825"/>
                  </a:cubicBezTo>
                  <a:cubicBezTo>
                    <a:pt x="39073" y="26243"/>
                    <a:pt x="39486" y="25661"/>
                    <a:pt x="39853" y="25032"/>
                  </a:cubicBezTo>
                  <a:cubicBezTo>
                    <a:pt x="40528" y="24136"/>
                    <a:pt x="41110" y="23164"/>
                    <a:pt x="41716" y="22244"/>
                  </a:cubicBezTo>
                  <a:cubicBezTo>
                    <a:pt x="41692" y="22221"/>
                    <a:pt x="41669" y="22197"/>
                    <a:pt x="41646" y="22168"/>
                  </a:cubicBezTo>
                  <a:cubicBezTo>
                    <a:pt x="41133" y="22727"/>
                    <a:pt x="40627" y="23286"/>
                    <a:pt x="40115" y="23845"/>
                  </a:cubicBezTo>
                  <a:cubicBezTo>
                    <a:pt x="39707" y="24305"/>
                    <a:pt x="39294" y="24741"/>
                    <a:pt x="38881" y="25201"/>
                  </a:cubicBezTo>
                  <a:cubicBezTo>
                    <a:pt x="38176" y="26028"/>
                    <a:pt x="37449" y="26854"/>
                    <a:pt x="36744" y="27675"/>
                  </a:cubicBezTo>
                  <a:cubicBezTo>
                    <a:pt x="36599" y="27774"/>
                    <a:pt x="36476" y="27896"/>
                    <a:pt x="36407" y="28065"/>
                  </a:cubicBezTo>
                  <a:cubicBezTo>
                    <a:pt x="36238" y="28234"/>
                    <a:pt x="36069" y="28403"/>
                    <a:pt x="35947" y="28624"/>
                  </a:cubicBezTo>
                  <a:cubicBezTo>
                    <a:pt x="35848" y="28694"/>
                    <a:pt x="35749" y="28793"/>
                    <a:pt x="35679" y="28892"/>
                  </a:cubicBezTo>
                  <a:cubicBezTo>
                    <a:pt x="32891" y="32163"/>
                    <a:pt x="30172" y="35487"/>
                    <a:pt x="27552" y="38858"/>
                  </a:cubicBezTo>
                  <a:cubicBezTo>
                    <a:pt x="26510" y="40191"/>
                    <a:pt x="25468" y="41501"/>
                    <a:pt x="24519" y="42886"/>
                  </a:cubicBezTo>
                  <a:cubicBezTo>
                    <a:pt x="23600" y="44050"/>
                    <a:pt x="22750" y="45261"/>
                    <a:pt x="21923" y="46501"/>
                  </a:cubicBezTo>
                  <a:cubicBezTo>
                    <a:pt x="21830" y="46571"/>
                    <a:pt x="21708" y="46647"/>
                    <a:pt x="21708" y="46792"/>
                  </a:cubicBezTo>
                  <a:cubicBezTo>
                    <a:pt x="21609" y="46938"/>
                    <a:pt x="21516" y="47054"/>
                    <a:pt x="21417" y="47200"/>
                  </a:cubicBezTo>
                  <a:cubicBezTo>
                    <a:pt x="21050" y="47665"/>
                    <a:pt x="20811" y="48195"/>
                    <a:pt x="20398" y="48632"/>
                  </a:cubicBezTo>
                  <a:cubicBezTo>
                    <a:pt x="20351" y="48439"/>
                    <a:pt x="20398" y="48247"/>
                    <a:pt x="20445" y="48049"/>
                  </a:cubicBezTo>
                  <a:cubicBezTo>
                    <a:pt x="20468" y="47927"/>
                    <a:pt x="20468" y="47811"/>
                    <a:pt x="20445" y="47689"/>
                  </a:cubicBezTo>
                  <a:cubicBezTo>
                    <a:pt x="20590" y="47444"/>
                    <a:pt x="20520" y="47153"/>
                    <a:pt x="20613" y="46885"/>
                  </a:cubicBezTo>
                  <a:cubicBezTo>
                    <a:pt x="20712" y="46740"/>
                    <a:pt x="20811" y="46617"/>
                    <a:pt x="20904" y="46501"/>
                  </a:cubicBezTo>
                  <a:cubicBezTo>
                    <a:pt x="21586" y="45698"/>
                    <a:pt x="22290" y="44923"/>
                    <a:pt x="22895" y="44074"/>
                  </a:cubicBezTo>
                  <a:cubicBezTo>
                    <a:pt x="22942" y="44027"/>
                    <a:pt x="22971" y="43998"/>
                    <a:pt x="23018" y="43975"/>
                  </a:cubicBezTo>
                  <a:cubicBezTo>
                    <a:pt x="25538" y="40796"/>
                    <a:pt x="27919" y="37548"/>
                    <a:pt x="30219" y="34224"/>
                  </a:cubicBezTo>
                  <a:cubicBezTo>
                    <a:pt x="31726" y="32041"/>
                    <a:pt x="33228" y="29858"/>
                    <a:pt x="34637" y="27628"/>
                  </a:cubicBezTo>
                  <a:cubicBezTo>
                    <a:pt x="35487" y="26389"/>
                    <a:pt x="36308" y="25154"/>
                    <a:pt x="37059" y="23868"/>
                  </a:cubicBezTo>
                  <a:cubicBezTo>
                    <a:pt x="37303" y="23577"/>
                    <a:pt x="37524" y="23263"/>
                    <a:pt x="37670" y="22896"/>
                  </a:cubicBezTo>
                  <a:cubicBezTo>
                    <a:pt x="37908" y="22558"/>
                    <a:pt x="38153" y="22197"/>
                    <a:pt x="38368" y="21830"/>
                  </a:cubicBezTo>
                  <a:cubicBezTo>
                    <a:pt x="38735" y="21202"/>
                    <a:pt x="39195" y="20620"/>
                    <a:pt x="39486" y="19939"/>
                  </a:cubicBezTo>
                  <a:cubicBezTo>
                    <a:pt x="40190" y="18897"/>
                    <a:pt x="40796" y="17831"/>
                    <a:pt x="41378" y="16737"/>
                  </a:cubicBezTo>
                  <a:cubicBezTo>
                    <a:pt x="41477" y="16638"/>
                    <a:pt x="41523" y="16545"/>
                    <a:pt x="41547" y="16399"/>
                  </a:cubicBezTo>
                  <a:lnTo>
                    <a:pt x="41547" y="16399"/>
                  </a:lnTo>
                  <a:cubicBezTo>
                    <a:pt x="41401" y="16446"/>
                    <a:pt x="41331" y="16545"/>
                    <a:pt x="41279" y="16638"/>
                  </a:cubicBezTo>
                  <a:cubicBezTo>
                    <a:pt x="40819" y="17220"/>
                    <a:pt x="40336" y="17779"/>
                    <a:pt x="39876" y="18361"/>
                  </a:cubicBezTo>
                  <a:cubicBezTo>
                    <a:pt x="39678" y="18606"/>
                    <a:pt x="39486" y="18821"/>
                    <a:pt x="39294" y="19065"/>
                  </a:cubicBezTo>
                  <a:cubicBezTo>
                    <a:pt x="38491" y="20107"/>
                    <a:pt x="37693" y="21149"/>
                    <a:pt x="36890" y="22197"/>
                  </a:cubicBezTo>
                  <a:cubicBezTo>
                    <a:pt x="36820" y="22290"/>
                    <a:pt x="36721" y="22366"/>
                    <a:pt x="36651" y="22488"/>
                  </a:cubicBezTo>
                  <a:cubicBezTo>
                    <a:pt x="34148" y="25737"/>
                    <a:pt x="31726" y="29060"/>
                    <a:pt x="29374" y="32408"/>
                  </a:cubicBezTo>
                  <a:cubicBezTo>
                    <a:pt x="28327" y="33910"/>
                    <a:pt x="27285" y="35388"/>
                    <a:pt x="26318" y="36919"/>
                  </a:cubicBezTo>
                  <a:cubicBezTo>
                    <a:pt x="25591" y="37961"/>
                    <a:pt x="24910" y="39003"/>
                    <a:pt x="24281" y="40068"/>
                  </a:cubicBezTo>
                  <a:cubicBezTo>
                    <a:pt x="24228" y="40121"/>
                    <a:pt x="24182" y="40191"/>
                    <a:pt x="24159" y="40243"/>
                  </a:cubicBezTo>
                  <a:cubicBezTo>
                    <a:pt x="23355" y="41477"/>
                    <a:pt x="22581" y="42717"/>
                    <a:pt x="21877" y="43998"/>
                  </a:cubicBezTo>
                  <a:cubicBezTo>
                    <a:pt x="21487" y="44557"/>
                    <a:pt x="21149" y="45162"/>
                    <a:pt x="20858" y="45797"/>
                  </a:cubicBezTo>
                  <a:cubicBezTo>
                    <a:pt x="20736" y="45744"/>
                    <a:pt x="20811" y="45628"/>
                    <a:pt x="20759" y="45552"/>
                  </a:cubicBezTo>
                  <a:cubicBezTo>
                    <a:pt x="20759" y="45529"/>
                    <a:pt x="20788" y="45506"/>
                    <a:pt x="20788" y="45482"/>
                  </a:cubicBezTo>
                  <a:cubicBezTo>
                    <a:pt x="20904" y="45360"/>
                    <a:pt x="20858" y="45238"/>
                    <a:pt x="20835" y="45092"/>
                  </a:cubicBezTo>
                  <a:cubicBezTo>
                    <a:pt x="20904" y="44778"/>
                    <a:pt x="20957" y="44464"/>
                    <a:pt x="21003" y="44143"/>
                  </a:cubicBezTo>
                  <a:cubicBezTo>
                    <a:pt x="21102" y="43491"/>
                    <a:pt x="21225" y="42863"/>
                    <a:pt x="21318" y="42205"/>
                  </a:cubicBezTo>
                  <a:cubicBezTo>
                    <a:pt x="21754" y="41745"/>
                    <a:pt x="22214" y="41308"/>
                    <a:pt x="22505" y="40703"/>
                  </a:cubicBezTo>
                  <a:cubicBezTo>
                    <a:pt x="23041" y="40243"/>
                    <a:pt x="23408" y="39661"/>
                    <a:pt x="23844" y="39102"/>
                  </a:cubicBezTo>
                  <a:cubicBezTo>
                    <a:pt x="25270" y="37187"/>
                    <a:pt x="26633" y="35196"/>
                    <a:pt x="27919" y="33182"/>
                  </a:cubicBezTo>
                  <a:cubicBezTo>
                    <a:pt x="28036" y="33036"/>
                    <a:pt x="28158" y="32891"/>
                    <a:pt x="28210" y="32699"/>
                  </a:cubicBezTo>
                  <a:cubicBezTo>
                    <a:pt x="28740" y="31994"/>
                    <a:pt x="29200" y="31220"/>
                    <a:pt x="29666" y="30440"/>
                  </a:cubicBezTo>
                  <a:cubicBezTo>
                    <a:pt x="30050" y="29858"/>
                    <a:pt x="30416" y="29253"/>
                    <a:pt x="30731" y="28647"/>
                  </a:cubicBezTo>
                  <a:cubicBezTo>
                    <a:pt x="30801" y="28548"/>
                    <a:pt x="30900" y="28455"/>
                    <a:pt x="30876" y="28310"/>
                  </a:cubicBezTo>
                  <a:lnTo>
                    <a:pt x="30876" y="28310"/>
                  </a:lnTo>
                  <a:cubicBezTo>
                    <a:pt x="30754" y="28379"/>
                    <a:pt x="30684" y="28455"/>
                    <a:pt x="30632" y="28548"/>
                  </a:cubicBezTo>
                  <a:cubicBezTo>
                    <a:pt x="30463" y="28793"/>
                    <a:pt x="30271" y="29008"/>
                    <a:pt x="30073" y="29253"/>
                  </a:cubicBezTo>
                  <a:cubicBezTo>
                    <a:pt x="30050" y="29276"/>
                    <a:pt x="30026" y="29299"/>
                    <a:pt x="30003" y="29328"/>
                  </a:cubicBezTo>
                  <a:cubicBezTo>
                    <a:pt x="28740" y="30900"/>
                    <a:pt x="27552" y="32501"/>
                    <a:pt x="26388" y="34131"/>
                  </a:cubicBezTo>
                  <a:cubicBezTo>
                    <a:pt x="25492" y="35365"/>
                    <a:pt x="24595" y="36576"/>
                    <a:pt x="23815" y="37862"/>
                  </a:cubicBezTo>
                  <a:cubicBezTo>
                    <a:pt x="23553" y="38206"/>
                    <a:pt x="23309" y="38567"/>
                    <a:pt x="23117" y="38957"/>
                  </a:cubicBezTo>
                  <a:cubicBezTo>
                    <a:pt x="22727" y="39463"/>
                    <a:pt x="22360" y="39999"/>
                    <a:pt x="22098" y="40581"/>
                  </a:cubicBezTo>
                  <a:cubicBezTo>
                    <a:pt x="21923" y="40825"/>
                    <a:pt x="21778" y="41064"/>
                    <a:pt x="21632" y="41308"/>
                  </a:cubicBezTo>
                  <a:cubicBezTo>
                    <a:pt x="21586" y="41285"/>
                    <a:pt x="21562" y="41262"/>
                    <a:pt x="21539" y="41233"/>
                  </a:cubicBezTo>
                  <a:cubicBezTo>
                    <a:pt x="21562" y="41087"/>
                    <a:pt x="21586" y="40942"/>
                    <a:pt x="21609" y="40825"/>
                  </a:cubicBezTo>
                  <a:cubicBezTo>
                    <a:pt x="21807" y="39777"/>
                    <a:pt x="21999" y="38759"/>
                    <a:pt x="22191" y="37740"/>
                  </a:cubicBezTo>
                  <a:cubicBezTo>
                    <a:pt x="22971" y="36942"/>
                    <a:pt x="23769" y="36116"/>
                    <a:pt x="24450" y="35219"/>
                  </a:cubicBezTo>
                  <a:cubicBezTo>
                    <a:pt x="24572" y="35097"/>
                    <a:pt x="24688" y="35004"/>
                    <a:pt x="24787" y="34905"/>
                  </a:cubicBezTo>
                  <a:cubicBezTo>
                    <a:pt x="25928" y="33572"/>
                    <a:pt x="27046" y="32239"/>
                    <a:pt x="28111" y="30853"/>
                  </a:cubicBezTo>
                  <a:cubicBezTo>
                    <a:pt x="29252" y="29445"/>
                    <a:pt x="30364" y="28018"/>
                    <a:pt x="31435" y="26534"/>
                  </a:cubicBezTo>
                  <a:cubicBezTo>
                    <a:pt x="31942" y="25859"/>
                    <a:pt x="32454" y="25201"/>
                    <a:pt x="32960" y="24526"/>
                  </a:cubicBezTo>
                  <a:cubicBezTo>
                    <a:pt x="33182" y="24206"/>
                    <a:pt x="33473" y="23915"/>
                    <a:pt x="33618" y="23530"/>
                  </a:cubicBezTo>
                  <a:cubicBezTo>
                    <a:pt x="34177" y="22896"/>
                    <a:pt x="34637" y="22197"/>
                    <a:pt x="35097" y="21493"/>
                  </a:cubicBezTo>
                  <a:cubicBezTo>
                    <a:pt x="35289" y="21179"/>
                    <a:pt x="35603" y="20934"/>
                    <a:pt x="35725" y="20544"/>
                  </a:cubicBezTo>
                  <a:cubicBezTo>
                    <a:pt x="35871" y="20305"/>
                    <a:pt x="36139" y="20160"/>
                    <a:pt x="36214" y="19840"/>
                  </a:cubicBezTo>
                  <a:cubicBezTo>
                    <a:pt x="36529" y="19380"/>
                    <a:pt x="36843" y="18920"/>
                    <a:pt x="37134" y="18460"/>
                  </a:cubicBezTo>
                  <a:cubicBezTo>
                    <a:pt x="37204" y="18384"/>
                    <a:pt x="37326" y="18314"/>
                    <a:pt x="37256" y="18215"/>
                  </a:cubicBezTo>
                  <a:cubicBezTo>
                    <a:pt x="37245" y="18208"/>
                    <a:pt x="37233" y="18205"/>
                    <a:pt x="37222" y="18205"/>
                  </a:cubicBezTo>
                  <a:cubicBezTo>
                    <a:pt x="37160" y="18205"/>
                    <a:pt x="37103" y="18302"/>
                    <a:pt x="37059" y="18361"/>
                  </a:cubicBezTo>
                  <a:cubicBezTo>
                    <a:pt x="36651" y="18798"/>
                    <a:pt x="36214" y="19234"/>
                    <a:pt x="35824" y="19694"/>
                  </a:cubicBezTo>
                  <a:cubicBezTo>
                    <a:pt x="34369" y="21516"/>
                    <a:pt x="32669" y="23041"/>
                    <a:pt x="30923" y="24572"/>
                  </a:cubicBezTo>
                  <a:cubicBezTo>
                    <a:pt x="29666" y="25690"/>
                    <a:pt x="28426" y="26854"/>
                    <a:pt x="27238" y="28065"/>
                  </a:cubicBezTo>
                  <a:cubicBezTo>
                    <a:pt x="26219" y="29037"/>
                    <a:pt x="25224" y="30056"/>
                    <a:pt x="24304" y="31121"/>
                  </a:cubicBezTo>
                  <a:cubicBezTo>
                    <a:pt x="24060" y="31267"/>
                    <a:pt x="23961" y="31581"/>
                    <a:pt x="23670" y="31703"/>
                  </a:cubicBezTo>
                  <a:cubicBezTo>
                    <a:pt x="23600" y="31412"/>
                    <a:pt x="23792" y="31168"/>
                    <a:pt x="23815" y="30900"/>
                  </a:cubicBezTo>
                  <a:cubicBezTo>
                    <a:pt x="23990" y="30440"/>
                    <a:pt x="23961" y="29934"/>
                    <a:pt x="24304" y="29544"/>
                  </a:cubicBezTo>
                  <a:cubicBezTo>
                    <a:pt x="24979" y="28863"/>
                    <a:pt x="25660" y="28164"/>
                    <a:pt x="26243" y="27361"/>
                  </a:cubicBezTo>
                  <a:cubicBezTo>
                    <a:pt x="26365" y="27262"/>
                    <a:pt x="26487" y="27145"/>
                    <a:pt x="26609" y="27023"/>
                  </a:cubicBezTo>
                  <a:cubicBezTo>
                    <a:pt x="27384" y="26097"/>
                    <a:pt x="28158" y="25201"/>
                    <a:pt x="28909" y="24258"/>
                  </a:cubicBezTo>
                  <a:cubicBezTo>
                    <a:pt x="30632" y="22197"/>
                    <a:pt x="32285" y="20084"/>
                    <a:pt x="33857" y="17901"/>
                  </a:cubicBezTo>
                  <a:cubicBezTo>
                    <a:pt x="34078" y="17633"/>
                    <a:pt x="34323" y="17366"/>
                    <a:pt x="34468" y="17028"/>
                  </a:cubicBezTo>
                  <a:cubicBezTo>
                    <a:pt x="34975" y="16469"/>
                    <a:pt x="35411" y="15864"/>
                    <a:pt x="35801" y="15235"/>
                  </a:cubicBezTo>
                  <a:cubicBezTo>
                    <a:pt x="36214" y="14775"/>
                    <a:pt x="36552" y="14240"/>
                    <a:pt x="36890" y="13727"/>
                  </a:cubicBezTo>
                  <a:cubicBezTo>
                    <a:pt x="37256" y="13198"/>
                    <a:pt x="37693" y="12685"/>
                    <a:pt x="37984" y="12080"/>
                  </a:cubicBezTo>
                  <a:cubicBezTo>
                    <a:pt x="38252" y="11812"/>
                    <a:pt x="38467" y="11498"/>
                    <a:pt x="38636" y="11160"/>
                  </a:cubicBezTo>
                  <a:cubicBezTo>
                    <a:pt x="38881" y="10817"/>
                    <a:pt x="39125" y="10456"/>
                    <a:pt x="39364" y="10089"/>
                  </a:cubicBezTo>
                  <a:cubicBezTo>
                    <a:pt x="39341" y="10089"/>
                    <a:pt x="39317" y="10066"/>
                    <a:pt x="39271" y="10042"/>
                  </a:cubicBezTo>
                  <a:cubicBezTo>
                    <a:pt x="39026" y="10310"/>
                    <a:pt x="38782" y="10578"/>
                    <a:pt x="38543" y="10846"/>
                  </a:cubicBezTo>
                  <a:cubicBezTo>
                    <a:pt x="38200" y="11207"/>
                    <a:pt x="37862" y="11573"/>
                    <a:pt x="37548" y="11958"/>
                  </a:cubicBezTo>
                  <a:cubicBezTo>
                    <a:pt x="35824" y="13873"/>
                    <a:pt x="34177" y="15840"/>
                    <a:pt x="32547" y="17831"/>
                  </a:cubicBezTo>
                  <a:cubicBezTo>
                    <a:pt x="31458" y="19188"/>
                    <a:pt x="30341" y="20521"/>
                    <a:pt x="29299" y="21929"/>
                  </a:cubicBezTo>
                  <a:cubicBezTo>
                    <a:pt x="29083" y="22145"/>
                    <a:pt x="28909" y="22389"/>
                    <a:pt x="28740" y="22657"/>
                  </a:cubicBezTo>
                  <a:cubicBezTo>
                    <a:pt x="28233" y="23263"/>
                    <a:pt x="27774" y="23891"/>
                    <a:pt x="27337" y="24549"/>
                  </a:cubicBezTo>
                  <a:cubicBezTo>
                    <a:pt x="27215" y="24619"/>
                    <a:pt x="27139" y="24718"/>
                    <a:pt x="27093" y="24863"/>
                  </a:cubicBezTo>
                  <a:cubicBezTo>
                    <a:pt x="26994" y="24933"/>
                    <a:pt x="26924" y="25055"/>
                    <a:pt x="26871" y="25178"/>
                  </a:cubicBezTo>
                  <a:cubicBezTo>
                    <a:pt x="26120" y="26150"/>
                    <a:pt x="25416" y="27145"/>
                    <a:pt x="24764" y="28164"/>
                  </a:cubicBezTo>
                  <a:cubicBezTo>
                    <a:pt x="24702" y="28202"/>
                    <a:pt x="24660" y="28240"/>
                    <a:pt x="24592" y="28240"/>
                  </a:cubicBezTo>
                  <a:cubicBezTo>
                    <a:pt x="24577" y="28240"/>
                    <a:pt x="24561" y="28238"/>
                    <a:pt x="24543" y="28234"/>
                  </a:cubicBezTo>
                  <a:cubicBezTo>
                    <a:pt x="24595" y="28065"/>
                    <a:pt x="24642" y="27920"/>
                    <a:pt x="24688" y="27751"/>
                  </a:cubicBezTo>
                  <a:cubicBezTo>
                    <a:pt x="24933" y="27023"/>
                    <a:pt x="25078" y="26243"/>
                    <a:pt x="25393" y="25515"/>
                  </a:cubicBezTo>
                  <a:cubicBezTo>
                    <a:pt x="25882" y="25079"/>
                    <a:pt x="26342" y="24619"/>
                    <a:pt x="26702" y="24089"/>
                  </a:cubicBezTo>
                  <a:cubicBezTo>
                    <a:pt x="27139" y="23722"/>
                    <a:pt x="27483" y="23263"/>
                    <a:pt x="27843" y="22849"/>
                  </a:cubicBezTo>
                  <a:cubicBezTo>
                    <a:pt x="29083" y="21394"/>
                    <a:pt x="30294" y="19915"/>
                    <a:pt x="31435" y="18384"/>
                  </a:cubicBezTo>
                  <a:cubicBezTo>
                    <a:pt x="31918" y="17831"/>
                    <a:pt x="32332" y="17249"/>
                    <a:pt x="32768" y="16638"/>
                  </a:cubicBezTo>
                  <a:cubicBezTo>
                    <a:pt x="33182" y="16131"/>
                    <a:pt x="33566" y="15619"/>
                    <a:pt x="33909" y="15066"/>
                  </a:cubicBezTo>
                  <a:cubicBezTo>
                    <a:pt x="34177" y="14746"/>
                    <a:pt x="34439" y="14432"/>
                    <a:pt x="34614" y="14047"/>
                  </a:cubicBezTo>
                  <a:cubicBezTo>
                    <a:pt x="34707" y="13925"/>
                    <a:pt x="34876" y="13850"/>
                    <a:pt x="34876" y="13657"/>
                  </a:cubicBezTo>
                  <a:cubicBezTo>
                    <a:pt x="35021" y="13390"/>
                    <a:pt x="35266" y="13198"/>
                    <a:pt x="35341" y="12883"/>
                  </a:cubicBezTo>
                  <a:cubicBezTo>
                    <a:pt x="35326" y="12881"/>
                    <a:pt x="35312" y="12880"/>
                    <a:pt x="35299" y="12880"/>
                  </a:cubicBezTo>
                  <a:cubicBezTo>
                    <a:pt x="35111" y="12880"/>
                    <a:pt x="35044" y="13058"/>
                    <a:pt x="34951" y="13145"/>
                  </a:cubicBezTo>
                  <a:cubicBezTo>
                    <a:pt x="33473" y="14822"/>
                    <a:pt x="31994" y="16492"/>
                    <a:pt x="30585" y="18215"/>
                  </a:cubicBezTo>
                  <a:cubicBezTo>
                    <a:pt x="29613" y="19432"/>
                    <a:pt x="28618" y="20620"/>
                    <a:pt x="27721" y="21877"/>
                  </a:cubicBezTo>
                  <a:cubicBezTo>
                    <a:pt x="27453" y="22168"/>
                    <a:pt x="27215" y="22488"/>
                    <a:pt x="27017" y="22826"/>
                  </a:cubicBezTo>
                  <a:cubicBezTo>
                    <a:pt x="26924" y="22948"/>
                    <a:pt x="26825" y="23041"/>
                    <a:pt x="26726" y="23164"/>
                  </a:cubicBezTo>
                  <a:cubicBezTo>
                    <a:pt x="26388" y="23623"/>
                    <a:pt x="26120" y="24136"/>
                    <a:pt x="25707" y="24572"/>
                  </a:cubicBezTo>
                  <a:cubicBezTo>
                    <a:pt x="25829" y="23798"/>
                    <a:pt x="26097" y="23070"/>
                    <a:pt x="26411" y="22366"/>
                  </a:cubicBezTo>
                  <a:cubicBezTo>
                    <a:pt x="26825" y="21999"/>
                    <a:pt x="27162" y="21586"/>
                    <a:pt x="27506" y="21179"/>
                  </a:cubicBezTo>
                  <a:cubicBezTo>
                    <a:pt x="28257" y="20375"/>
                    <a:pt x="28961" y="19525"/>
                    <a:pt x="29666" y="18675"/>
                  </a:cubicBezTo>
                  <a:cubicBezTo>
                    <a:pt x="30999" y="17028"/>
                    <a:pt x="32308" y="15381"/>
                    <a:pt x="33542" y="13681"/>
                  </a:cubicBezTo>
                  <a:cubicBezTo>
                    <a:pt x="34614" y="12301"/>
                    <a:pt x="35656" y="10892"/>
                    <a:pt x="36599" y="9437"/>
                  </a:cubicBezTo>
                  <a:cubicBezTo>
                    <a:pt x="36797" y="9216"/>
                    <a:pt x="36989" y="9000"/>
                    <a:pt x="37059" y="8733"/>
                  </a:cubicBezTo>
                  <a:cubicBezTo>
                    <a:pt x="37256" y="8372"/>
                    <a:pt x="37571" y="8104"/>
                    <a:pt x="37693" y="7714"/>
                  </a:cubicBezTo>
                  <a:lnTo>
                    <a:pt x="37693" y="7714"/>
                  </a:lnTo>
                  <a:cubicBezTo>
                    <a:pt x="37379" y="7737"/>
                    <a:pt x="37303" y="8028"/>
                    <a:pt x="37134" y="8197"/>
                  </a:cubicBezTo>
                  <a:cubicBezTo>
                    <a:pt x="35365" y="10141"/>
                    <a:pt x="33688" y="12156"/>
                    <a:pt x="32041" y="14193"/>
                  </a:cubicBezTo>
                  <a:cubicBezTo>
                    <a:pt x="30975" y="15526"/>
                    <a:pt x="29881" y="16859"/>
                    <a:pt x="28885" y="18268"/>
                  </a:cubicBezTo>
                  <a:cubicBezTo>
                    <a:pt x="28571" y="18629"/>
                    <a:pt x="28280" y="19019"/>
                    <a:pt x="28036" y="19455"/>
                  </a:cubicBezTo>
                  <a:cubicBezTo>
                    <a:pt x="27942" y="19549"/>
                    <a:pt x="27843" y="19671"/>
                    <a:pt x="27744" y="19793"/>
                  </a:cubicBezTo>
                  <a:cubicBezTo>
                    <a:pt x="27483" y="20131"/>
                    <a:pt x="27308" y="20567"/>
                    <a:pt x="26947" y="20835"/>
                  </a:cubicBezTo>
                  <a:cubicBezTo>
                    <a:pt x="26970" y="20742"/>
                    <a:pt x="26970" y="20643"/>
                    <a:pt x="26994" y="20567"/>
                  </a:cubicBezTo>
                  <a:cubicBezTo>
                    <a:pt x="27576" y="18996"/>
                    <a:pt x="28158" y="17418"/>
                    <a:pt x="28816" y="15887"/>
                  </a:cubicBezTo>
                  <a:cubicBezTo>
                    <a:pt x="28885" y="15695"/>
                    <a:pt x="28984" y="15503"/>
                    <a:pt x="29153" y="15381"/>
                  </a:cubicBezTo>
                  <a:cubicBezTo>
                    <a:pt x="29491" y="15113"/>
                    <a:pt x="29735" y="14775"/>
                    <a:pt x="30003" y="14432"/>
                  </a:cubicBezTo>
                  <a:cubicBezTo>
                    <a:pt x="30923" y="13489"/>
                    <a:pt x="31773" y="12447"/>
                    <a:pt x="32599" y="11428"/>
                  </a:cubicBezTo>
                  <a:cubicBezTo>
                    <a:pt x="33810" y="9920"/>
                    <a:pt x="34998" y="8418"/>
                    <a:pt x="36139" y="6864"/>
                  </a:cubicBezTo>
                  <a:cubicBezTo>
                    <a:pt x="36622" y="6259"/>
                    <a:pt x="37111" y="5630"/>
                    <a:pt x="37524" y="4972"/>
                  </a:cubicBezTo>
                  <a:cubicBezTo>
                    <a:pt x="37932" y="4489"/>
                    <a:pt x="38275" y="3977"/>
                    <a:pt x="38613" y="3470"/>
                  </a:cubicBezTo>
                  <a:cubicBezTo>
                    <a:pt x="38881" y="3104"/>
                    <a:pt x="39172" y="2789"/>
                    <a:pt x="39341" y="2376"/>
                  </a:cubicBezTo>
                  <a:cubicBezTo>
                    <a:pt x="39707" y="1893"/>
                    <a:pt x="40068" y="1433"/>
                    <a:pt x="40359" y="897"/>
                  </a:cubicBezTo>
                  <a:cubicBezTo>
                    <a:pt x="40481" y="775"/>
                    <a:pt x="40580" y="659"/>
                    <a:pt x="40627" y="461"/>
                  </a:cubicBezTo>
                  <a:lnTo>
                    <a:pt x="40627" y="461"/>
                  </a:lnTo>
                  <a:cubicBezTo>
                    <a:pt x="40435" y="560"/>
                    <a:pt x="40336" y="682"/>
                    <a:pt x="40260" y="804"/>
                  </a:cubicBezTo>
                  <a:cubicBezTo>
                    <a:pt x="39998" y="1095"/>
                    <a:pt x="39731" y="1386"/>
                    <a:pt x="39486" y="1677"/>
                  </a:cubicBezTo>
                  <a:cubicBezTo>
                    <a:pt x="38881" y="2259"/>
                    <a:pt x="38368" y="2888"/>
                    <a:pt x="37839" y="3517"/>
                  </a:cubicBezTo>
                  <a:cubicBezTo>
                    <a:pt x="36599" y="4972"/>
                    <a:pt x="35365" y="6404"/>
                    <a:pt x="34224" y="7906"/>
                  </a:cubicBezTo>
                  <a:cubicBezTo>
                    <a:pt x="33350" y="8954"/>
                    <a:pt x="32500" y="10019"/>
                    <a:pt x="31726" y="11137"/>
                  </a:cubicBezTo>
                  <a:cubicBezTo>
                    <a:pt x="31528" y="11329"/>
                    <a:pt x="31360" y="11544"/>
                    <a:pt x="31237" y="11766"/>
                  </a:cubicBezTo>
                  <a:cubicBezTo>
                    <a:pt x="31092" y="11934"/>
                    <a:pt x="30975" y="12103"/>
                    <a:pt x="30876" y="12301"/>
                  </a:cubicBezTo>
                  <a:cubicBezTo>
                    <a:pt x="30754" y="12394"/>
                    <a:pt x="30684" y="12493"/>
                    <a:pt x="30632" y="12639"/>
                  </a:cubicBezTo>
                  <a:cubicBezTo>
                    <a:pt x="30510" y="12709"/>
                    <a:pt x="30440" y="12831"/>
                    <a:pt x="30393" y="12953"/>
                  </a:cubicBezTo>
                  <a:cubicBezTo>
                    <a:pt x="30172" y="13174"/>
                    <a:pt x="30073" y="13489"/>
                    <a:pt x="29782" y="13657"/>
                  </a:cubicBezTo>
                  <a:cubicBezTo>
                    <a:pt x="29811" y="13558"/>
                    <a:pt x="29834" y="13436"/>
                    <a:pt x="29881" y="13343"/>
                  </a:cubicBezTo>
                  <a:cubicBezTo>
                    <a:pt x="31022" y="10770"/>
                    <a:pt x="32285" y="8226"/>
                    <a:pt x="33641" y="5752"/>
                  </a:cubicBezTo>
                  <a:cubicBezTo>
                    <a:pt x="34637" y="3953"/>
                    <a:pt x="35725" y="2184"/>
                    <a:pt x="36843" y="437"/>
                  </a:cubicBezTo>
                  <a:cubicBezTo>
                    <a:pt x="36942" y="315"/>
                    <a:pt x="37059" y="222"/>
                    <a:pt x="37035"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16"/>
          <p:cNvGrpSpPr/>
          <p:nvPr/>
        </p:nvGrpSpPr>
        <p:grpSpPr>
          <a:xfrm>
            <a:off x="-781505" y="-905873"/>
            <a:ext cx="10219010" cy="6590201"/>
            <a:chOff x="-781505" y="-905873"/>
            <a:chExt cx="10219010" cy="6590201"/>
          </a:xfrm>
        </p:grpSpPr>
        <p:pic>
          <p:nvPicPr>
            <p:cNvPr id="208" name="Google Shape;208;p16"/>
            <p:cNvPicPr preferRelativeResize="0"/>
            <p:nvPr/>
          </p:nvPicPr>
          <p:blipFill>
            <a:blip r:embed="rId3">
              <a:alphaModFix/>
            </a:blip>
            <a:stretch>
              <a:fillRect/>
            </a:stretch>
          </p:blipFill>
          <p:spPr>
            <a:xfrm rot="2362372">
              <a:off x="-239591" y="-768934"/>
              <a:ext cx="1196139" cy="2136488"/>
            </a:xfrm>
            <a:prstGeom prst="rect">
              <a:avLst/>
            </a:prstGeom>
            <a:noFill/>
            <a:ln>
              <a:noFill/>
            </a:ln>
          </p:spPr>
        </p:pic>
        <p:pic>
          <p:nvPicPr>
            <p:cNvPr id="209" name="Google Shape;209;p16"/>
            <p:cNvPicPr preferRelativeResize="0"/>
            <p:nvPr/>
          </p:nvPicPr>
          <p:blipFill>
            <a:blip r:embed="rId4">
              <a:alphaModFix/>
            </a:blip>
            <a:stretch>
              <a:fillRect/>
            </a:stretch>
          </p:blipFill>
          <p:spPr>
            <a:xfrm rot="-3849468" flipH="1">
              <a:off x="7413204" y="3844536"/>
              <a:ext cx="978283" cy="1949400"/>
            </a:xfrm>
            <a:prstGeom prst="rect">
              <a:avLst/>
            </a:prstGeom>
            <a:noFill/>
            <a:ln>
              <a:noFill/>
            </a:ln>
          </p:spPr>
        </p:pic>
        <p:pic>
          <p:nvPicPr>
            <p:cNvPr id="210" name="Google Shape;210;p16"/>
            <p:cNvPicPr preferRelativeResize="0"/>
            <p:nvPr/>
          </p:nvPicPr>
          <p:blipFill>
            <a:blip r:embed="rId5">
              <a:alphaModFix/>
            </a:blip>
            <a:stretch>
              <a:fillRect/>
            </a:stretch>
          </p:blipFill>
          <p:spPr>
            <a:xfrm rot="-1559929">
              <a:off x="8171400" y="3334728"/>
              <a:ext cx="839224" cy="2141401"/>
            </a:xfrm>
            <a:prstGeom prst="rect">
              <a:avLst/>
            </a:prstGeom>
            <a:noFill/>
            <a:ln>
              <a:noFill/>
            </a:ln>
          </p:spPr>
        </p:pic>
        <p:pic>
          <p:nvPicPr>
            <p:cNvPr id="211" name="Google Shape;211;p16"/>
            <p:cNvPicPr preferRelativeResize="0"/>
            <p:nvPr/>
          </p:nvPicPr>
          <p:blipFill>
            <a:blip r:embed="rId6">
              <a:alphaModFix/>
            </a:blip>
            <a:stretch>
              <a:fillRect/>
            </a:stretch>
          </p:blipFill>
          <p:spPr>
            <a:xfrm rot="-290529">
              <a:off x="8660508" y="3745616"/>
              <a:ext cx="619475" cy="613056"/>
            </a:xfrm>
            <a:prstGeom prst="rect">
              <a:avLst/>
            </a:prstGeom>
            <a:noFill/>
            <a:ln>
              <a:noFill/>
            </a:ln>
          </p:spPr>
        </p:pic>
      </p:grpSp>
      <p:sp>
        <p:nvSpPr>
          <p:cNvPr id="212" name="Google Shape;212;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3" name="Google Shape;213;p16"/>
          <p:cNvSpPr txBox="1">
            <a:spLocks noGrp="1"/>
          </p:cNvSpPr>
          <p:nvPr>
            <p:ph type="subTitle" idx="1"/>
          </p:nvPr>
        </p:nvSpPr>
        <p:spPr>
          <a:xfrm>
            <a:off x="720000" y="1092250"/>
            <a:ext cx="7704000" cy="9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Char char="●"/>
              <a:defRPr>
                <a:latin typeface="Arial" panose="020B0604020202020204" pitchFamily="34" charset="0"/>
                <a:ea typeface="Arial" panose="020B0604020202020204" pitchFamily="34" charset="0"/>
                <a:cs typeface="Arial" panose="020B0604020202020204" pitchFamily="34" charset="0"/>
                <a:sym typeface="DM Sans"/>
              </a:defRPr>
            </a:lvl1pPr>
            <a:lvl2pPr lvl="1" rtl="0">
              <a:lnSpc>
                <a:spcPct val="100000"/>
              </a:lnSpc>
              <a:spcBef>
                <a:spcPts val="0"/>
              </a:spcBef>
              <a:spcAft>
                <a:spcPts val="0"/>
              </a:spcAft>
              <a:buSzPts val="1600"/>
              <a:buChar char="○"/>
              <a:defRPr sz="1600"/>
            </a:lvl2pPr>
            <a:lvl3pPr lvl="2" rtl="0">
              <a:lnSpc>
                <a:spcPct val="100000"/>
              </a:lnSpc>
              <a:spcBef>
                <a:spcPts val="0"/>
              </a:spcBef>
              <a:spcAft>
                <a:spcPts val="0"/>
              </a:spcAft>
              <a:buSzPts val="1600"/>
              <a:buChar char="■"/>
              <a:defRPr sz="1600"/>
            </a:lvl3pPr>
            <a:lvl4pPr lvl="3" rtl="0">
              <a:lnSpc>
                <a:spcPct val="100000"/>
              </a:lnSpc>
              <a:spcBef>
                <a:spcPts val="0"/>
              </a:spcBef>
              <a:spcAft>
                <a:spcPts val="0"/>
              </a:spcAft>
              <a:buSzPts val="1600"/>
              <a:buChar char="●"/>
              <a:defRPr sz="1600"/>
            </a:lvl4pPr>
            <a:lvl5pPr lvl="4" rtl="0">
              <a:lnSpc>
                <a:spcPct val="100000"/>
              </a:lnSpc>
              <a:spcBef>
                <a:spcPts val="0"/>
              </a:spcBef>
              <a:spcAft>
                <a:spcPts val="0"/>
              </a:spcAft>
              <a:buSzPts val="1600"/>
              <a:buChar char="○"/>
              <a:defRPr sz="1600"/>
            </a:lvl5pPr>
            <a:lvl6pPr lvl="5" rtl="0">
              <a:lnSpc>
                <a:spcPct val="100000"/>
              </a:lnSpc>
              <a:spcBef>
                <a:spcPts val="0"/>
              </a:spcBef>
              <a:spcAft>
                <a:spcPts val="0"/>
              </a:spcAft>
              <a:buSzPts val="1600"/>
              <a:buChar char="■"/>
              <a:defRPr sz="1600"/>
            </a:lvl6pPr>
            <a:lvl7pPr lvl="6" rtl="0">
              <a:lnSpc>
                <a:spcPct val="100000"/>
              </a:lnSpc>
              <a:spcBef>
                <a:spcPts val="0"/>
              </a:spcBef>
              <a:spcAft>
                <a:spcPts val="0"/>
              </a:spcAft>
              <a:buSzPts val="1600"/>
              <a:buChar char="●"/>
              <a:defRPr sz="1600"/>
            </a:lvl7pPr>
            <a:lvl8pPr lvl="7" rtl="0">
              <a:lnSpc>
                <a:spcPct val="100000"/>
              </a:lnSpc>
              <a:spcBef>
                <a:spcPts val="0"/>
              </a:spcBef>
              <a:spcAft>
                <a:spcPts val="0"/>
              </a:spcAft>
              <a:buSzPts val="1600"/>
              <a:buChar char="○"/>
              <a:defRPr sz="1600"/>
            </a:lvl8pPr>
            <a:lvl9pPr lvl="8" rtl="0">
              <a:lnSpc>
                <a:spcPct val="100000"/>
              </a:lnSpc>
              <a:spcBef>
                <a:spcPts val="0"/>
              </a:spcBef>
              <a:spcAft>
                <a:spcPts val="0"/>
              </a:spcAft>
              <a:buSzPts val="1600"/>
              <a:buChar char="■"/>
              <a:defRPr sz="1600"/>
            </a:lvl9pPr>
          </a:lstStyle>
          <a:p>
            <a:endParaRPr/>
          </a:p>
        </p:txBody>
      </p:sp>
      <p:sp>
        <p:nvSpPr>
          <p:cNvPr id="214" name="Google Shape;214;p16"/>
          <p:cNvSpPr/>
          <p:nvPr/>
        </p:nvSpPr>
        <p:spPr>
          <a:xfrm>
            <a:off x="8734500" y="0"/>
            <a:ext cx="409500" cy="409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spTree>
    <p:extLst>
      <p:ext uri="{BB962C8B-B14F-4D97-AF65-F5344CB8AC3E}">
        <p14:creationId xmlns:p14="http://schemas.microsoft.com/office/powerpoint/2010/main" val="3819100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72"/>
        <p:cNvGrpSpPr/>
        <p:nvPr/>
      </p:nvGrpSpPr>
      <p:grpSpPr>
        <a:xfrm>
          <a:off x="0" y="0"/>
          <a:ext cx="0" cy="0"/>
          <a:chOff x="0" y="0"/>
          <a:chExt cx="0" cy="0"/>
        </a:xfrm>
      </p:grpSpPr>
      <p:pic>
        <p:nvPicPr>
          <p:cNvPr id="273" name="Google Shape;273;p20"/>
          <p:cNvPicPr preferRelativeResize="0"/>
          <p:nvPr/>
        </p:nvPicPr>
        <p:blipFill>
          <a:blip r:embed="rId2">
            <a:alphaModFix/>
          </a:blip>
          <a:stretch>
            <a:fillRect/>
          </a:stretch>
        </p:blipFill>
        <p:spPr>
          <a:xfrm rot="10800000" flipH="1">
            <a:off x="0" y="0"/>
            <a:ext cx="9144000" cy="5143500"/>
          </a:xfrm>
          <a:prstGeom prst="rect">
            <a:avLst/>
          </a:prstGeom>
          <a:noFill/>
          <a:ln>
            <a:noFill/>
          </a:ln>
        </p:spPr>
      </p:pic>
      <p:grpSp>
        <p:nvGrpSpPr>
          <p:cNvPr id="274" name="Google Shape;274;p20"/>
          <p:cNvGrpSpPr/>
          <p:nvPr/>
        </p:nvGrpSpPr>
        <p:grpSpPr>
          <a:xfrm>
            <a:off x="-708170" y="-1285200"/>
            <a:ext cx="10680754" cy="7207875"/>
            <a:chOff x="-708170" y="-1285200"/>
            <a:chExt cx="10680754" cy="7207875"/>
          </a:xfrm>
        </p:grpSpPr>
        <p:sp>
          <p:nvSpPr>
            <p:cNvPr id="275" name="Google Shape;275;p20"/>
            <p:cNvSpPr/>
            <p:nvPr/>
          </p:nvSpPr>
          <p:spPr>
            <a:xfrm rot="-7505573">
              <a:off x="31642" y="4223558"/>
              <a:ext cx="1346671" cy="1458096"/>
            </a:xfrm>
            <a:custGeom>
              <a:avLst/>
              <a:gdLst/>
              <a:ahLst/>
              <a:cxnLst/>
              <a:rect l="l" t="t" r="r" b="b"/>
              <a:pathLst>
                <a:path w="40657" h="44021" extrusionOk="0">
                  <a:moveTo>
                    <a:pt x="19455" y="12976"/>
                  </a:moveTo>
                  <a:lnTo>
                    <a:pt x="19478" y="12999"/>
                  </a:lnTo>
                  <a:cubicBezTo>
                    <a:pt x="19478" y="12999"/>
                    <a:pt x="19455" y="12999"/>
                    <a:pt x="19455" y="12976"/>
                  </a:cubicBezTo>
                  <a:close/>
                  <a:moveTo>
                    <a:pt x="21685" y="13168"/>
                  </a:moveTo>
                  <a:cubicBezTo>
                    <a:pt x="21685" y="13168"/>
                    <a:pt x="21708" y="13168"/>
                    <a:pt x="21708" y="13192"/>
                  </a:cubicBezTo>
                  <a:lnTo>
                    <a:pt x="21685" y="13192"/>
                  </a:lnTo>
                  <a:lnTo>
                    <a:pt x="21685" y="13168"/>
                  </a:lnTo>
                  <a:close/>
                  <a:moveTo>
                    <a:pt x="22465" y="14018"/>
                  </a:moveTo>
                  <a:lnTo>
                    <a:pt x="22488" y="14041"/>
                  </a:lnTo>
                  <a:lnTo>
                    <a:pt x="22465" y="14041"/>
                  </a:lnTo>
                  <a:lnTo>
                    <a:pt x="22465" y="14018"/>
                  </a:lnTo>
                  <a:close/>
                  <a:moveTo>
                    <a:pt x="21525" y="14180"/>
                  </a:moveTo>
                  <a:lnTo>
                    <a:pt x="21525" y="14180"/>
                  </a:lnTo>
                  <a:cubicBezTo>
                    <a:pt x="21528" y="14180"/>
                    <a:pt x="21519" y="14194"/>
                    <a:pt x="21507" y="14194"/>
                  </a:cubicBezTo>
                  <a:cubicBezTo>
                    <a:pt x="21502" y="14194"/>
                    <a:pt x="21498" y="14192"/>
                    <a:pt x="21493" y="14187"/>
                  </a:cubicBezTo>
                  <a:lnTo>
                    <a:pt x="21516" y="14187"/>
                  </a:lnTo>
                  <a:cubicBezTo>
                    <a:pt x="21521" y="14182"/>
                    <a:pt x="21524" y="14180"/>
                    <a:pt x="21525" y="14180"/>
                  </a:cubicBezTo>
                  <a:close/>
                  <a:moveTo>
                    <a:pt x="21737" y="15811"/>
                  </a:moveTo>
                  <a:lnTo>
                    <a:pt x="21737" y="15863"/>
                  </a:lnTo>
                  <a:lnTo>
                    <a:pt x="21708" y="15863"/>
                  </a:lnTo>
                  <a:cubicBezTo>
                    <a:pt x="21737" y="15840"/>
                    <a:pt x="21737" y="15811"/>
                    <a:pt x="21737" y="15811"/>
                  </a:cubicBezTo>
                  <a:close/>
                  <a:moveTo>
                    <a:pt x="13611" y="19449"/>
                  </a:moveTo>
                  <a:cubicBezTo>
                    <a:pt x="13512" y="19572"/>
                    <a:pt x="13389" y="19671"/>
                    <a:pt x="13267" y="19793"/>
                  </a:cubicBezTo>
                  <a:cubicBezTo>
                    <a:pt x="13366" y="19671"/>
                    <a:pt x="13488" y="19572"/>
                    <a:pt x="13611" y="19449"/>
                  </a:cubicBezTo>
                  <a:close/>
                  <a:moveTo>
                    <a:pt x="21202" y="19938"/>
                  </a:moveTo>
                  <a:lnTo>
                    <a:pt x="21202" y="19962"/>
                  </a:lnTo>
                  <a:lnTo>
                    <a:pt x="21178" y="19962"/>
                  </a:lnTo>
                  <a:lnTo>
                    <a:pt x="21202" y="19938"/>
                  </a:lnTo>
                  <a:close/>
                  <a:moveTo>
                    <a:pt x="13028" y="20031"/>
                  </a:moveTo>
                  <a:cubicBezTo>
                    <a:pt x="13028" y="20032"/>
                    <a:pt x="13028" y="20061"/>
                    <a:pt x="13005" y="20061"/>
                  </a:cubicBezTo>
                  <a:cubicBezTo>
                    <a:pt x="13005" y="20061"/>
                    <a:pt x="13005" y="20084"/>
                    <a:pt x="12976" y="20084"/>
                  </a:cubicBezTo>
                  <a:lnTo>
                    <a:pt x="13028" y="20031"/>
                  </a:lnTo>
                  <a:close/>
                  <a:moveTo>
                    <a:pt x="19502" y="20835"/>
                  </a:moveTo>
                  <a:lnTo>
                    <a:pt x="19478" y="20858"/>
                  </a:lnTo>
                  <a:lnTo>
                    <a:pt x="19478" y="20835"/>
                  </a:lnTo>
                  <a:close/>
                  <a:moveTo>
                    <a:pt x="15066" y="26656"/>
                  </a:moveTo>
                  <a:lnTo>
                    <a:pt x="15066" y="26679"/>
                  </a:lnTo>
                  <a:lnTo>
                    <a:pt x="15043" y="26679"/>
                  </a:lnTo>
                  <a:cubicBezTo>
                    <a:pt x="15043" y="26679"/>
                    <a:pt x="15066" y="26679"/>
                    <a:pt x="15066" y="26656"/>
                  </a:cubicBezTo>
                  <a:close/>
                  <a:moveTo>
                    <a:pt x="22849" y="1"/>
                  </a:moveTo>
                  <a:cubicBezTo>
                    <a:pt x="22802" y="1"/>
                    <a:pt x="22756" y="24"/>
                    <a:pt x="22727" y="47"/>
                  </a:cubicBezTo>
                  <a:cubicBezTo>
                    <a:pt x="22610" y="94"/>
                    <a:pt x="22511" y="193"/>
                    <a:pt x="22412" y="268"/>
                  </a:cubicBezTo>
                  <a:cubicBezTo>
                    <a:pt x="22319" y="315"/>
                    <a:pt x="22290" y="385"/>
                    <a:pt x="22244" y="484"/>
                  </a:cubicBezTo>
                  <a:cubicBezTo>
                    <a:pt x="22098" y="653"/>
                    <a:pt x="22028" y="850"/>
                    <a:pt x="22028" y="1066"/>
                  </a:cubicBezTo>
                  <a:cubicBezTo>
                    <a:pt x="21952" y="1892"/>
                    <a:pt x="21883" y="2713"/>
                    <a:pt x="21830" y="3563"/>
                  </a:cubicBezTo>
                  <a:cubicBezTo>
                    <a:pt x="21784" y="3662"/>
                    <a:pt x="21784" y="3784"/>
                    <a:pt x="21784" y="3907"/>
                  </a:cubicBezTo>
                  <a:cubicBezTo>
                    <a:pt x="21784" y="4000"/>
                    <a:pt x="21784" y="4099"/>
                    <a:pt x="21760" y="4198"/>
                  </a:cubicBezTo>
                  <a:cubicBezTo>
                    <a:pt x="21708" y="4291"/>
                    <a:pt x="21737" y="4390"/>
                    <a:pt x="21737" y="4489"/>
                  </a:cubicBezTo>
                  <a:cubicBezTo>
                    <a:pt x="21737" y="4605"/>
                    <a:pt x="21708" y="4704"/>
                    <a:pt x="21708" y="4826"/>
                  </a:cubicBezTo>
                  <a:cubicBezTo>
                    <a:pt x="21661" y="4925"/>
                    <a:pt x="21661" y="5018"/>
                    <a:pt x="21685" y="5117"/>
                  </a:cubicBezTo>
                  <a:cubicBezTo>
                    <a:pt x="21661" y="5240"/>
                    <a:pt x="21661" y="5362"/>
                    <a:pt x="21661" y="5478"/>
                  </a:cubicBezTo>
                  <a:cubicBezTo>
                    <a:pt x="21615" y="5554"/>
                    <a:pt x="21615" y="5653"/>
                    <a:pt x="21615" y="5769"/>
                  </a:cubicBezTo>
                  <a:lnTo>
                    <a:pt x="21615" y="6060"/>
                  </a:lnTo>
                  <a:cubicBezTo>
                    <a:pt x="21615" y="6090"/>
                    <a:pt x="21592" y="6090"/>
                    <a:pt x="21592" y="6113"/>
                  </a:cubicBezTo>
                  <a:cubicBezTo>
                    <a:pt x="21562" y="6183"/>
                    <a:pt x="21562" y="6258"/>
                    <a:pt x="21562" y="6352"/>
                  </a:cubicBezTo>
                  <a:lnTo>
                    <a:pt x="21562" y="6718"/>
                  </a:lnTo>
                  <a:cubicBezTo>
                    <a:pt x="21516" y="6788"/>
                    <a:pt x="21516" y="6887"/>
                    <a:pt x="21516" y="6986"/>
                  </a:cubicBezTo>
                  <a:cubicBezTo>
                    <a:pt x="21493" y="7324"/>
                    <a:pt x="21446" y="7661"/>
                    <a:pt x="21417" y="8005"/>
                  </a:cubicBezTo>
                  <a:cubicBezTo>
                    <a:pt x="21370" y="8535"/>
                    <a:pt x="21347" y="9070"/>
                    <a:pt x="21300" y="9606"/>
                  </a:cubicBezTo>
                  <a:lnTo>
                    <a:pt x="21300" y="9844"/>
                  </a:lnTo>
                  <a:cubicBezTo>
                    <a:pt x="21248" y="9943"/>
                    <a:pt x="21248" y="10042"/>
                    <a:pt x="21248" y="10135"/>
                  </a:cubicBezTo>
                  <a:lnTo>
                    <a:pt x="21248" y="10188"/>
                  </a:lnTo>
                  <a:cubicBezTo>
                    <a:pt x="21248" y="10281"/>
                    <a:pt x="21248" y="10380"/>
                    <a:pt x="21225" y="10502"/>
                  </a:cubicBezTo>
                  <a:cubicBezTo>
                    <a:pt x="21178" y="10572"/>
                    <a:pt x="21202" y="10671"/>
                    <a:pt x="21202" y="10770"/>
                  </a:cubicBezTo>
                  <a:cubicBezTo>
                    <a:pt x="21178" y="11009"/>
                    <a:pt x="21155" y="11230"/>
                    <a:pt x="21126" y="11445"/>
                  </a:cubicBezTo>
                  <a:cubicBezTo>
                    <a:pt x="20910" y="11591"/>
                    <a:pt x="20718" y="11765"/>
                    <a:pt x="20544" y="11934"/>
                  </a:cubicBezTo>
                  <a:cubicBezTo>
                    <a:pt x="20375" y="12027"/>
                    <a:pt x="20253" y="12150"/>
                    <a:pt x="20136" y="12272"/>
                  </a:cubicBezTo>
                  <a:cubicBezTo>
                    <a:pt x="19868" y="12441"/>
                    <a:pt x="19624" y="12609"/>
                    <a:pt x="19432" y="12854"/>
                  </a:cubicBezTo>
                  <a:cubicBezTo>
                    <a:pt x="19263" y="12900"/>
                    <a:pt x="19141" y="13046"/>
                    <a:pt x="18995" y="13168"/>
                  </a:cubicBezTo>
                  <a:cubicBezTo>
                    <a:pt x="18751" y="13366"/>
                    <a:pt x="18506" y="13558"/>
                    <a:pt x="18268" y="13774"/>
                  </a:cubicBezTo>
                  <a:cubicBezTo>
                    <a:pt x="18000" y="13972"/>
                    <a:pt x="17732" y="14187"/>
                    <a:pt x="17464" y="14408"/>
                  </a:cubicBezTo>
                  <a:cubicBezTo>
                    <a:pt x="17295" y="14554"/>
                    <a:pt x="17127" y="14676"/>
                    <a:pt x="16958" y="14821"/>
                  </a:cubicBezTo>
                  <a:cubicBezTo>
                    <a:pt x="16836" y="14891"/>
                    <a:pt x="16713" y="14990"/>
                    <a:pt x="16591" y="15083"/>
                  </a:cubicBezTo>
                  <a:cubicBezTo>
                    <a:pt x="14140" y="17051"/>
                    <a:pt x="11719" y="19013"/>
                    <a:pt x="9291" y="20980"/>
                  </a:cubicBezTo>
                  <a:cubicBezTo>
                    <a:pt x="8249" y="21807"/>
                    <a:pt x="7230" y="22628"/>
                    <a:pt x="6212" y="23454"/>
                  </a:cubicBezTo>
                  <a:cubicBezTo>
                    <a:pt x="6136" y="23501"/>
                    <a:pt x="6066" y="23553"/>
                    <a:pt x="5990" y="23600"/>
                  </a:cubicBezTo>
                  <a:cubicBezTo>
                    <a:pt x="5001" y="24427"/>
                    <a:pt x="3982" y="25224"/>
                    <a:pt x="3010" y="26027"/>
                  </a:cubicBezTo>
                  <a:cubicBezTo>
                    <a:pt x="2527" y="26412"/>
                    <a:pt x="1991" y="26726"/>
                    <a:pt x="1677" y="27308"/>
                  </a:cubicBezTo>
                  <a:cubicBezTo>
                    <a:pt x="1333" y="27745"/>
                    <a:pt x="996" y="28210"/>
                    <a:pt x="658" y="28647"/>
                  </a:cubicBezTo>
                  <a:cubicBezTo>
                    <a:pt x="606" y="28740"/>
                    <a:pt x="536" y="28816"/>
                    <a:pt x="460" y="28909"/>
                  </a:cubicBezTo>
                  <a:cubicBezTo>
                    <a:pt x="390" y="28985"/>
                    <a:pt x="315" y="29054"/>
                    <a:pt x="268" y="29153"/>
                  </a:cubicBezTo>
                  <a:cubicBezTo>
                    <a:pt x="198" y="29229"/>
                    <a:pt x="146" y="29299"/>
                    <a:pt x="123" y="29375"/>
                  </a:cubicBezTo>
                  <a:cubicBezTo>
                    <a:pt x="53" y="29421"/>
                    <a:pt x="0" y="29468"/>
                    <a:pt x="0" y="29543"/>
                  </a:cubicBezTo>
                  <a:cubicBezTo>
                    <a:pt x="146" y="29520"/>
                    <a:pt x="268" y="29468"/>
                    <a:pt x="344" y="29398"/>
                  </a:cubicBezTo>
                  <a:cubicBezTo>
                    <a:pt x="489" y="29346"/>
                    <a:pt x="635" y="29322"/>
                    <a:pt x="728" y="29229"/>
                  </a:cubicBezTo>
                  <a:cubicBezTo>
                    <a:pt x="949" y="29177"/>
                    <a:pt x="1165" y="29084"/>
                    <a:pt x="1363" y="28985"/>
                  </a:cubicBezTo>
                  <a:cubicBezTo>
                    <a:pt x="1916" y="28740"/>
                    <a:pt x="2474" y="28525"/>
                    <a:pt x="3010" y="28303"/>
                  </a:cubicBezTo>
                  <a:lnTo>
                    <a:pt x="3010" y="28303"/>
                  </a:lnTo>
                  <a:cubicBezTo>
                    <a:pt x="3010" y="28501"/>
                    <a:pt x="2841" y="28595"/>
                    <a:pt x="2789" y="28740"/>
                  </a:cubicBezTo>
                  <a:cubicBezTo>
                    <a:pt x="2405" y="29322"/>
                    <a:pt x="2015" y="29904"/>
                    <a:pt x="1654" y="30510"/>
                  </a:cubicBezTo>
                  <a:cubicBezTo>
                    <a:pt x="1555" y="30585"/>
                    <a:pt x="1508" y="30708"/>
                    <a:pt x="1456" y="30830"/>
                  </a:cubicBezTo>
                  <a:cubicBezTo>
                    <a:pt x="1386" y="30923"/>
                    <a:pt x="1287" y="30999"/>
                    <a:pt x="1240" y="31191"/>
                  </a:cubicBezTo>
                  <a:cubicBezTo>
                    <a:pt x="1363" y="31121"/>
                    <a:pt x="1409" y="31069"/>
                    <a:pt x="1456" y="31045"/>
                  </a:cubicBezTo>
                  <a:cubicBezTo>
                    <a:pt x="1578" y="30975"/>
                    <a:pt x="1700" y="30900"/>
                    <a:pt x="1846" y="30830"/>
                  </a:cubicBezTo>
                  <a:cubicBezTo>
                    <a:pt x="1945" y="30778"/>
                    <a:pt x="2061" y="30708"/>
                    <a:pt x="2160" y="30609"/>
                  </a:cubicBezTo>
                  <a:cubicBezTo>
                    <a:pt x="2282" y="30585"/>
                    <a:pt x="2381" y="30562"/>
                    <a:pt x="2474" y="30463"/>
                  </a:cubicBezTo>
                  <a:cubicBezTo>
                    <a:pt x="2987" y="30195"/>
                    <a:pt x="3470" y="29904"/>
                    <a:pt x="3982" y="29637"/>
                  </a:cubicBezTo>
                  <a:lnTo>
                    <a:pt x="3982" y="29637"/>
                  </a:lnTo>
                  <a:cubicBezTo>
                    <a:pt x="3930" y="29980"/>
                    <a:pt x="3738" y="30248"/>
                    <a:pt x="3592" y="30609"/>
                  </a:cubicBezTo>
                  <a:cubicBezTo>
                    <a:pt x="4052" y="30294"/>
                    <a:pt x="4366" y="29904"/>
                    <a:pt x="4780" y="29613"/>
                  </a:cubicBezTo>
                  <a:lnTo>
                    <a:pt x="4780" y="29613"/>
                  </a:lnTo>
                  <a:cubicBezTo>
                    <a:pt x="4803" y="29712"/>
                    <a:pt x="4710" y="29782"/>
                    <a:pt x="4710" y="29858"/>
                  </a:cubicBezTo>
                  <a:cubicBezTo>
                    <a:pt x="4390" y="30440"/>
                    <a:pt x="4075" y="31045"/>
                    <a:pt x="3761" y="31627"/>
                  </a:cubicBezTo>
                  <a:cubicBezTo>
                    <a:pt x="3662" y="31849"/>
                    <a:pt x="3546" y="32041"/>
                    <a:pt x="3447" y="32256"/>
                  </a:cubicBezTo>
                  <a:cubicBezTo>
                    <a:pt x="3400" y="32309"/>
                    <a:pt x="3371" y="32355"/>
                    <a:pt x="3324" y="32454"/>
                  </a:cubicBezTo>
                  <a:cubicBezTo>
                    <a:pt x="3516" y="32355"/>
                    <a:pt x="3639" y="32285"/>
                    <a:pt x="3761" y="32163"/>
                  </a:cubicBezTo>
                  <a:cubicBezTo>
                    <a:pt x="3837" y="32064"/>
                    <a:pt x="3982" y="32087"/>
                    <a:pt x="4029" y="31942"/>
                  </a:cubicBezTo>
                  <a:cubicBezTo>
                    <a:pt x="4198" y="31918"/>
                    <a:pt x="4296" y="31773"/>
                    <a:pt x="4442" y="31703"/>
                  </a:cubicBezTo>
                  <a:cubicBezTo>
                    <a:pt x="4948" y="31360"/>
                    <a:pt x="5437" y="31045"/>
                    <a:pt x="5944" y="30731"/>
                  </a:cubicBezTo>
                  <a:lnTo>
                    <a:pt x="5944" y="30731"/>
                  </a:lnTo>
                  <a:cubicBezTo>
                    <a:pt x="5699" y="31214"/>
                    <a:pt x="5484" y="31703"/>
                    <a:pt x="5240" y="32186"/>
                  </a:cubicBezTo>
                  <a:cubicBezTo>
                    <a:pt x="5437" y="32087"/>
                    <a:pt x="5583" y="31942"/>
                    <a:pt x="5752" y="31796"/>
                  </a:cubicBezTo>
                  <a:cubicBezTo>
                    <a:pt x="6020" y="31581"/>
                    <a:pt x="6235" y="31313"/>
                    <a:pt x="6526" y="31144"/>
                  </a:cubicBezTo>
                  <a:lnTo>
                    <a:pt x="6526" y="31144"/>
                  </a:lnTo>
                  <a:cubicBezTo>
                    <a:pt x="6503" y="31237"/>
                    <a:pt x="6479" y="31313"/>
                    <a:pt x="6456" y="31412"/>
                  </a:cubicBezTo>
                  <a:cubicBezTo>
                    <a:pt x="6165" y="32087"/>
                    <a:pt x="5897" y="32768"/>
                    <a:pt x="5606" y="33420"/>
                  </a:cubicBezTo>
                  <a:cubicBezTo>
                    <a:pt x="5531" y="33543"/>
                    <a:pt x="5484" y="33665"/>
                    <a:pt x="5461" y="33810"/>
                  </a:cubicBezTo>
                  <a:cubicBezTo>
                    <a:pt x="5385" y="33886"/>
                    <a:pt x="5338" y="33979"/>
                    <a:pt x="5362" y="34055"/>
                  </a:cubicBezTo>
                  <a:cubicBezTo>
                    <a:pt x="5370" y="34107"/>
                    <a:pt x="5382" y="34125"/>
                    <a:pt x="5396" y="34125"/>
                  </a:cubicBezTo>
                  <a:cubicBezTo>
                    <a:pt x="5419" y="34125"/>
                    <a:pt x="5446" y="34070"/>
                    <a:pt x="5461" y="34055"/>
                  </a:cubicBezTo>
                  <a:cubicBezTo>
                    <a:pt x="5583" y="34003"/>
                    <a:pt x="5653" y="33933"/>
                    <a:pt x="5729" y="33834"/>
                  </a:cubicBezTo>
                  <a:cubicBezTo>
                    <a:pt x="5822" y="33688"/>
                    <a:pt x="6043" y="33665"/>
                    <a:pt x="6113" y="33496"/>
                  </a:cubicBezTo>
                  <a:cubicBezTo>
                    <a:pt x="6188" y="33496"/>
                    <a:pt x="6235" y="33449"/>
                    <a:pt x="6258" y="33397"/>
                  </a:cubicBezTo>
                  <a:cubicBezTo>
                    <a:pt x="6357" y="33327"/>
                    <a:pt x="6456" y="33275"/>
                    <a:pt x="6526" y="33158"/>
                  </a:cubicBezTo>
                  <a:cubicBezTo>
                    <a:pt x="6648" y="33083"/>
                    <a:pt x="6771" y="32984"/>
                    <a:pt x="6893" y="32891"/>
                  </a:cubicBezTo>
                  <a:cubicBezTo>
                    <a:pt x="7131" y="32722"/>
                    <a:pt x="7329" y="32477"/>
                    <a:pt x="7591" y="32355"/>
                  </a:cubicBezTo>
                  <a:lnTo>
                    <a:pt x="7591" y="32355"/>
                  </a:lnTo>
                  <a:cubicBezTo>
                    <a:pt x="7568" y="32402"/>
                    <a:pt x="7568" y="32477"/>
                    <a:pt x="7545" y="32524"/>
                  </a:cubicBezTo>
                  <a:cubicBezTo>
                    <a:pt x="7108" y="33182"/>
                    <a:pt x="6672" y="33834"/>
                    <a:pt x="6258" y="34491"/>
                  </a:cubicBezTo>
                  <a:cubicBezTo>
                    <a:pt x="6212" y="34538"/>
                    <a:pt x="6165" y="34561"/>
                    <a:pt x="6165" y="34637"/>
                  </a:cubicBezTo>
                  <a:cubicBezTo>
                    <a:pt x="6235" y="34637"/>
                    <a:pt x="6282" y="34614"/>
                    <a:pt x="6311" y="34561"/>
                  </a:cubicBezTo>
                  <a:cubicBezTo>
                    <a:pt x="6648" y="34416"/>
                    <a:pt x="6916" y="34148"/>
                    <a:pt x="7277" y="34078"/>
                  </a:cubicBezTo>
                  <a:lnTo>
                    <a:pt x="7277" y="34078"/>
                  </a:lnTo>
                  <a:cubicBezTo>
                    <a:pt x="7300" y="34247"/>
                    <a:pt x="7184" y="34393"/>
                    <a:pt x="7184" y="34561"/>
                  </a:cubicBezTo>
                  <a:cubicBezTo>
                    <a:pt x="6916" y="35196"/>
                    <a:pt x="6718" y="35871"/>
                    <a:pt x="6503" y="36529"/>
                  </a:cubicBezTo>
                  <a:cubicBezTo>
                    <a:pt x="6479" y="36651"/>
                    <a:pt x="6427" y="36768"/>
                    <a:pt x="6381" y="36913"/>
                  </a:cubicBezTo>
                  <a:cubicBezTo>
                    <a:pt x="6357" y="36966"/>
                    <a:pt x="6357" y="37012"/>
                    <a:pt x="6334" y="37059"/>
                  </a:cubicBezTo>
                  <a:cubicBezTo>
                    <a:pt x="6311" y="37158"/>
                    <a:pt x="6258" y="37233"/>
                    <a:pt x="6235" y="37326"/>
                  </a:cubicBezTo>
                  <a:lnTo>
                    <a:pt x="6235" y="37379"/>
                  </a:lnTo>
                  <a:lnTo>
                    <a:pt x="6258" y="37379"/>
                  </a:lnTo>
                  <a:cubicBezTo>
                    <a:pt x="6404" y="37379"/>
                    <a:pt x="6456" y="37257"/>
                    <a:pt x="6526" y="37181"/>
                  </a:cubicBezTo>
                  <a:cubicBezTo>
                    <a:pt x="6573" y="37134"/>
                    <a:pt x="6648" y="37059"/>
                    <a:pt x="6695" y="37012"/>
                  </a:cubicBezTo>
                  <a:cubicBezTo>
                    <a:pt x="6718" y="36989"/>
                    <a:pt x="6771" y="36942"/>
                    <a:pt x="6794" y="36913"/>
                  </a:cubicBezTo>
                  <a:cubicBezTo>
                    <a:pt x="6893" y="36820"/>
                    <a:pt x="6986" y="36744"/>
                    <a:pt x="7062" y="36651"/>
                  </a:cubicBezTo>
                  <a:cubicBezTo>
                    <a:pt x="7184" y="36576"/>
                    <a:pt x="7277" y="36477"/>
                    <a:pt x="7376" y="36360"/>
                  </a:cubicBezTo>
                  <a:cubicBezTo>
                    <a:pt x="7644" y="36116"/>
                    <a:pt x="7912" y="35848"/>
                    <a:pt x="8203" y="35580"/>
                  </a:cubicBezTo>
                  <a:cubicBezTo>
                    <a:pt x="8348" y="35458"/>
                    <a:pt x="8441" y="35266"/>
                    <a:pt x="8662" y="35196"/>
                  </a:cubicBezTo>
                  <a:lnTo>
                    <a:pt x="8662" y="35196"/>
                  </a:lnTo>
                  <a:cubicBezTo>
                    <a:pt x="8639" y="35580"/>
                    <a:pt x="8540" y="35947"/>
                    <a:pt x="8494" y="36360"/>
                  </a:cubicBezTo>
                  <a:cubicBezTo>
                    <a:pt x="8808" y="36040"/>
                    <a:pt x="9122" y="35726"/>
                    <a:pt x="9413" y="35435"/>
                  </a:cubicBezTo>
                  <a:lnTo>
                    <a:pt x="9413" y="35435"/>
                  </a:lnTo>
                  <a:cubicBezTo>
                    <a:pt x="9483" y="35632"/>
                    <a:pt x="9314" y="35801"/>
                    <a:pt x="9367" y="35993"/>
                  </a:cubicBezTo>
                  <a:cubicBezTo>
                    <a:pt x="9169" y="36651"/>
                    <a:pt x="9047" y="37303"/>
                    <a:pt x="8878" y="37961"/>
                  </a:cubicBezTo>
                  <a:cubicBezTo>
                    <a:pt x="8855" y="38130"/>
                    <a:pt x="8808" y="38299"/>
                    <a:pt x="8785" y="38444"/>
                  </a:cubicBezTo>
                  <a:cubicBezTo>
                    <a:pt x="8732" y="38613"/>
                    <a:pt x="8709" y="38758"/>
                    <a:pt x="8662" y="38904"/>
                  </a:cubicBezTo>
                  <a:cubicBezTo>
                    <a:pt x="8686" y="38927"/>
                    <a:pt x="8709" y="38927"/>
                    <a:pt x="8709" y="38927"/>
                  </a:cubicBezTo>
                  <a:cubicBezTo>
                    <a:pt x="8756" y="38881"/>
                    <a:pt x="8785" y="38834"/>
                    <a:pt x="8831" y="38782"/>
                  </a:cubicBezTo>
                  <a:cubicBezTo>
                    <a:pt x="8977" y="38712"/>
                    <a:pt x="9047" y="38590"/>
                    <a:pt x="9122" y="38444"/>
                  </a:cubicBezTo>
                  <a:cubicBezTo>
                    <a:pt x="9192" y="38368"/>
                    <a:pt x="9268" y="38299"/>
                    <a:pt x="9291" y="38200"/>
                  </a:cubicBezTo>
                  <a:cubicBezTo>
                    <a:pt x="9338" y="38153"/>
                    <a:pt x="9367" y="38130"/>
                    <a:pt x="9413" y="38077"/>
                  </a:cubicBezTo>
                  <a:cubicBezTo>
                    <a:pt x="9483" y="38031"/>
                    <a:pt x="9582" y="37984"/>
                    <a:pt x="9629" y="37885"/>
                  </a:cubicBezTo>
                  <a:cubicBezTo>
                    <a:pt x="10019" y="37425"/>
                    <a:pt x="10409" y="36989"/>
                    <a:pt x="10822" y="36529"/>
                  </a:cubicBezTo>
                  <a:cubicBezTo>
                    <a:pt x="10822" y="36552"/>
                    <a:pt x="10845" y="36552"/>
                    <a:pt x="10869" y="36552"/>
                  </a:cubicBezTo>
                  <a:cubicBezTo>
                    <a:pt x="10700" y="37134"/>
                    <a:pt x="10531" y="37740"/>
                    <a:pt x="10356" y="38322"/>
                  </a:cubicBezTo>
                  <a:cubicBezTo>
                    <a:pt x="10677" y="38077"/>
                    <a:pt x="10845" y="37740"/>
                    <a:pt x="11113" y="37495"/>
                  </a:cubicBezTo>
                  <a:lnTo>
                    <a:pt x="11113" y="37495"/>
                  </a:lnTo>
                  <a:cubicBezTo>
                    <a:pt x="11084" y="37693"/>
                    <a:pt x="11061" y="37885"/>
                    <a:pt x="11061" y="38077"/>
                  </a:cubicBezTo>
                  <a:cubicBezTo>
                    <a:pt x="11038" y="38106"/>
                    <a:pt x="11014" y="38130"/>
                    <a:pt x="11014" y="38153"/>
                  </a:cubicBezTo>
                  <a:cubicBezTo>
                    <a:pt x="10915" y="38805"/>
                    <a:pt x="10845" y="39463"/>
                    <a:pt x="10746" y="40115"/>
                  </a:cubicBezTo>
                  <a:cubicBezTo>
                    <a:pt x="10723" y="40336"/>
                    <a:pt x="10700" y="40551"/>
                    <a:pt x="10648" y="40796"/>
                  </a:cubicBezTo>
                  <a:cubicBezTo>
                    <a:pt x="10624" y="40941"/>
                    <a:pt x="10624" y="41110"/>
                    <a:pt x="10578" y="41279"/>
                  </a:cubicBezTo>
                  <a:cubicBezTo>
                    <a:pt x="10723" y="41233"/>
                    <a:pt x="10746" y="41110"/>
                    <a:pt x="10793" y="41017"/>
                  </a:cubicBezTo>
                  <a:cubicBezTo>
                    <a:pt x="10939" y="40918"/>
                    <a:pt x="11014" y="40773"/>
                    <a:pt x="11113" y="40627"/>
                  </a:cubicBezTo>
                  <a:cubicBezTo>
                    <a:pt x="11137" y="40581"/>
                    <a:pt x="11183" y="40505"/>
                    <a:pt x="11230" y="40435"/>
                  </a:cubicBezTo>
                  <a:cubicBezTo>
                    <a:pt x="11375" y="40313"/>
                    <a:pt x="11497" y="40144"/>
                    <a:pt x="11596" y="39946"/>
                  </a:cubicBezTo>
                  <a:cubicBezTo>
                    <a:pt x="11986" y="39486"/>
                    <a:pt x="12301" y="38951"/>
                    <a:pt x="12737" y="38491"/>
                  </a:cubicBezTo>
                  <a:lnTo>
                    <a:pt x="12737" y="38491"/>
                  </a:lnTo>
                  <a:cubicBezTo>
                    <a:pt x="12685" y="38857"/>
                    <a:pt x="12638" y="39242"/>
                    <a:pt x="12592" y="39608"/>
                  </a:cubicBezTo>
                  <a:cubicBezTo>
                    <a:pt x="12539" y="39707"/>
                    <a:pt x="12539" y="39777"/>
                    <a:pt x="12569" y="39876"/>
                  </a:cubicBezTo>
                  <a:cubicBezTo>
                    <a:pt x="12569" y="39894"/>
                    <a:pt x="12572" y="39902"/>
                    <a:pt x="12577" y="39902"/>
                  </a:cubicBezTo>
                  <a:cubicBezTo>
                    <a:pt x="12586" y="39902"/>
                    <a:pt x="12601" y="39882"/>
                    <a:pt x="12615" y="39853"/>
                  </a:cubicBezTo>
                  <a:cubicBezTo>
                    <a:pt x="12883" y="39533"/>
                    <a:pt x="13151" y="39195"/>
                    <a:pt x="13413" y="38881"/>
                  </a:cubicBezTo>
                  <a:cubicBezTo>
                    <a:pt x="13488" y="38980"/>
                    <a:pt x="13413" y="39073"/>
                    <a:pt x="13465" y="39172"/>
                  </a:cubicBezTo>
                  <a:cubicBezTo>
                    <a:pt x="13389" y="39271"/>
                    <a:pt x="13413" y="39364"/>
                    <a:pt x="13413" y="39463"/>
                  </a:cubicBezTo>
                  <a:lnTo>
                    <a:pt x="13413" y="40045"/>
                  </a:lnTo>
                  <a:cubicBezTo>
                    <a:pt x="13343" y="40674"/>
                    <a:pt x="13366" y="41279"/>
                    <a:pt x="13319" y="41914"/>
                  </a:cubicBezTo>
                  <a:lnTo>
                    <a:pt x="13319" y="42181"/>
                  </a:lnTo>
                  <a:cubicBezTo>
                    <a:pt x="13319" y="42350"/>
                    <a:pt x="13267" y="42542"/>
                    <a:pt x="13319" y="42711"/>
                  </a:cubicBezTo>
                  <a:cubicBezTo>
                    <a:pt x="13442" y="42641"/>
                    <a:pt x="13465" y="42542"/>
                    <a:pt x="13465" y="42443"/>
                  </a:cubicBezTo>
                  <a:cubicBezTo>
                    <a:pt x="13587" y="42397"/>
                    <a:pt x="13587" y="42298"/>
                    <a:pt x="13611" y="42205"/>
                  </a:cubicBezTo>
                  <a:cubicBezTo>
                    <a:pt x="13756" y="42082"/>
                    <a:pt x="13826" y="41937"/>
                    <a:pt x="13902" y="41768"/>
                  </a:cubicBezTo>
                  <a:cubicBezTo>
                    <a:pt x="13971" y="41646"/>
                    <a:pt x="14047" y="41500"/>
                    <a:pt x="14140" y="41378"/>
                  </a:cubicBezTo>
                  <a:cubicBezTo>
                    <a:pt x="14460" y="40842"/>
                    <a:pt x="14775" y="40313"/>
                    <a:pt x="15112" y="39754"/>
                  </a:cubicBezTo>
                  <a:lnTo>
                    <a:pt x="15112" y="40022"/>
                  </a:lnTo>
                  <a:cubicBezTo>
                    <a:pt x="15089" y="40458"/>
                    <a:pt x="15043" y="40918"/>
                    <a:pt x="14990" y="41355"/>
                  </a:cubicBezTo>
                  <a:lnTo>
                    <a:pt x="15043" y="41355"/>
                  </a:lnTo>
                  <a:cubicBezTo>
                    <a:pt x="15281" y="40773"/>
                    <a:pt x="15526" y="40191"/>
                    <a:pt x="15770" y="39632"/>
                  </a:cubicBezTo>
                  <a:cubicBezTo>
                    <a:pt x="15840" y="39853"/>
                    <a:pt x="15770" y="40092"/>
                    <a:pt x="15817" y="40313"/>
                  </a:cubicBezTo>
                  <a:cubicBezTo>
                    <a:pt x="15840" y="40627"/>
                    <a:pt x="15840" y="40918"/>
                    <a:pt x="15863" y="41233"/>
                  </a:cubicBezTo>
                  <a:cubicBezTo>
                    <a:pt x="15863" y="41570"/>
                    <a:pt x="15817" y="41937"/>
                    <a:pt x="15916" y="42298"/>
                  </a:cubicBezTo>
                  <a:lnTo>
                    <a:pt x="15916" y="42711"/>
                  </a:lnTo>
                  <a:lnTo>
                    <a:pt x="15916" y="42880"/>
                  </a:lnTo>
                  <a:lnTo>
                    <a:pt x="15916" y="43025"/>
                  </a:lnTo>
                  <a:lnTo>
                    <a:pt x="15916" y="43392"/>
                  </a:lnTo>
                  <a:cubicBezTo>
                    <a:pt x="15916" y="43425"/>
                    <a:pt x="15921" y="43442"/>
                    <a:pt x="15935" y="43442"/>
                  </a:cubicBezTo>
                  <a:cubicBezTo>
                    <a:pt x="15952" y="43442"/>
                    <a:pt x="15982" y="43419"/>
                    <a:pt x="16032" y="43369"/>
                  </a:cubicBezTo>
                  <a:cubicBezTo>
                    <a:pt x="16131" y="43293"/>
                    <a:pt x="16131" y="43148"/>
                    <a:pt x="16178" y="43055"/>
                  </a:cubicBezTo>
                  <a:cubicBezTo>
                    <a:pt x="16253" y="43002"/>
                    <a:pt x="16277" y="42932"/>
                    <a:pt x="16300" y="42833"/>
                  </a:cubicBezTo>
                  <a:cubicBezTo>
                    <a:pt x="16376" y="42711"/>
                    <a:pt x="16446" y="42589"/>
                    <a:pt x="16498" y="42443"/>
                  </a:cubicBezTo>
                  <a:cubicBezTo>
                    <a:pt x="16568" y="42350"/>
                    <a:pt x="16614" y="42251"/>
                    <a:pt x="16643" y="42129"/>
                  </a:cubicBezTo>
                  <a:cubicBezTo>
                    <a:pt x="16760" y="41914"/>
                    <a:pt x="16882" y="41716"/>
                    <a:pt x="17004" y="41477"/>
                  </a:cubicBezTo>
                  <a:cubicBezTo>
                    <a:pt x="17127" y="41745"/>
                    <a:pt x="17249" y="41983"/>
                    <a:pt x="17418" y="42298"/>
                  </a:cubicBezTo>
                  <a:cubicBezTo>
                    <a:pt x="17540" y="41570"/>
                    <a:pt x="17662" y="40918"/>
                    <a:pt x="17779" y="40260"/>
                  </a:cubicBezTo>
                  <a:cubicBezTo>
                    <a:pt x="17878" y="40458"/>
                    <a:pt x="17878" y="40674"/>
                    <a:pt x="17901" y="40895"/>
                  </a:cubicBezTo>
                  <a:cubicBezTo>
                    <a:pt x="17924" y="41233"/>
                    <a:pt x="17953" y="41570"/>
                    <a:pt x="18000" y="41890"/>
                  </a:cubicBezTo>
                  <a:cubicBezTo>
                    <a:pt x="18070" y="42298"/>
                    <a:pt x="18046" y="42688"/>
                    <a:pt x="18145" y="43078"/>
                  </a:cubicBezTo>
                  <a:cubicBezTo>
                    <a:pt x="18169" y="43247"/>
                    <a:pt x="18122" y="43415"/>
                    <a:pt x="18192" y="43584"/>
                  </a:cubicBezTo>
                  <a:cubicBezTo>
                    <a:pt x="18192" y="43608"/>
                    <a:pt x="18215" y="43637"/>
                    <a:pt x="18215" y="43683"/>
                  </a:cubicBezTo>
                  <a:lnTo>
                    <a:pt x="18215" y="43829"/>
                  </a:lnTo>
                  <a:cubicBezTo>
                    <a:pt x="18215" y="43899"/>
                    <a:pt x="18169" y="43974"/>
                    <a:pt x="18268" y="44021"/>
                  </a:cubicBezTo>
                  <a:cubicBezTo>
                    <a:pt x="18291" y="44021"/>
                    <a:pt x="18291" y="43974"/>
                    <a:pt x="18291" y="43951"/>
                  </a:cubicBezTo>
                  <a:cubicBezTo>
                    <a:pt x="18314" y="43899"/>
                    <a:pt x="18314" y="43875"/>
                    <a:pt x="18314" y="43852"/>
                  </a:cubicBezTo>
                  <a:cubicBezTo>
                    <a:pt x="18436" y="43730"/>
                    <a:pt x="18460" y="43561"/>
                    <a:pt x="18506" y="43415"/>
                  </a:cubicBezTo>
                  <a:cubicBezTo>
                    <a:pt x="18582" y="43223"/>
                    <a:pt x="18652" y="43055"/>
                    <a:pt x="18727" y="42880"/>
                  </a:cubicBezTo>
                  <a:cubicBezTo>
                    <a:pt x="18774" y="42787"/>
                    <a:pt x="18797" y="42688"/>
                    <a:pt x="18826" y="42618"/>
                  </a:cubicBezTo>
                  <a:cubicBezTo>
                    <a:pt x="19088" y="41983"/>
                    <a:pt x="19356" y="41331"/>
                    <a:pt x="19647" y="40627"/>
                  </a:cubicBezTo>
                  <a:cubicBezTo>
                    <a:pt x="19769" y="41378"/>
                    <a:pt x="19892" y="42059"/>
                    <a:pt x="20014" y="42711"/>
                  </a:cubicBezTo>
                  <a:cubicBezTo>
                    <a:pt x="20014" y="42810"/>
                    <a:pt x="20037" y="42880"/>
                    <a:pt x="20107" y="42979"/>
                  </a:cubicBezTo>
                  <a:lnTo>
                    <a:pt x="20107" y="42810"/>
                  </a:lnTo>
                  <a:cubicBezTo>
                    <a:pt x="20183" y="41960"/>
                    <a:pt x="20229" y="41087"/>
                    <a:pt x="20305" y="40214"/>
                  </a:cubicBezTo>
                  <a:cubicBezTo>
                    <a:pt x="20328" y="40191"/>
                    <a:pt x="20352" y="40144"/>
                    <a:pt x="20375" y="40115"/>
                  </a:cubicBezTo>
                  <a:cubicBezTo>
                    <a:pt x="20398" y="40237"/>
                    <a:pt x="20427" y="40383"/>
                    <a:pt x="20451" y="40528"/>
                  </a:cubicBezTo>
                  <a:cubicBezTo>
                    <a:pt x="20474" y="40604"/>
                    <a:pt x="20474" y="40650"/>
                    <a:pt x="20497" y="40726"/>
                  </a:cubicBezTo>
                  <a:cubicBezTo>
                    <a:pt x="20619" y="41355"/>
                    <a:pt x="20742" y="41983"/>
                    <a:pt x="20887" y="42618"/>
                  </a:cubicBezTo>
                  <a:cubicBezTo>
                    <a:pt x="20864" y="42787"/>
                    <a:pt x="20934" y="42979"/>
                    <a:pt x="20980" y="43148"/>
                  </a:cubicBezTo>
                  <a:cubicBezTo>
                    <a:pt x="20980" y="43317"/>
                    <a:pt x="21009" y="43491"/>
                    <a:pt x="21103" y="43683"/>
                  </a:cubicBezTo>
                  <a:cubicBezTo>
                    <a:pt x="21126" y="43584"/>
                    <a:pt x="21155" y="43514"/>
                    <a:pt x="21178" y="43462"/>
                  </a:cubicBezTo>
                  <a:cubicBezTo>
                    <a:pt x="21202" y="43346"/>
                    <a:pt x="21248" y="43223"/>
                    <a:pt x="21271" y="43078"/>
                  </a:cubicBezTo>
                  <a:cubicBezTo>
                    <a:pt x="21347" y="42909"/>
                    <a:pt x="21394" y="42734"/>
                    <a:pt x="21446" y="42542"/>
                  </a:cubicBezTo>
                  <a:cubicBezTo>
                    <a:pt x="21469" y="42420"/>
                    <a:pt x="21516" y="42298"/>
                    <a:pt x="21539" y="42181"/>
                  </a:cubicBezTo>
                  <a:cubicBezTo>
                    <a:pt x="21737" y="41547"/>
                    <a:pt x="21929" y="40941"/>
                    <a:pt x="22121" y="40313"/>
                  </a:cubicBezTo>
                  <a:cubicBezTo>
                    <a:pt x="22145" y="40313"/>
                    <a:pt x="22174" y="40313"/>
                    <a:pt x="22197" y="40336"/>
                  </a:cubicBezTo>
                  <a:cubicBezTo>
                    <a:pt x="22319" y="41454"/>
                    <a:pt x="22465" y="42542"/>
                    <a:pt x="22581" y="43660"/>
                  </a:cubicBezTo>
                  <a:lnTo>
                    <a:pt x="22610" y="43660"/>
                  </a:lnTo>
                  <a:cubicBezTo>
                    <a:pt x="22727" y="42519"/>
                    <a:pt x="22849" y="41401"/>
                    <a:pt x="22971" y="40260"/>
                  </a:cubicBezTo>
                  <a:cubicBezTo>
                    <a:pt x="22989" y="40260"/>
                    <a:pt x="22993" y="40179"/>
                    <a:pt x="23016" y="40179"/>
                  </a:cubicBezTo>
                  <a:cubicBezTo>
                    <a:pt x="23024" y="40179"/>
                    <a:pt x="23034" y="40189"/>
                    <a:pt x="23047" y="40214"/>
                  </a:cubicBezTo>
                  <a:cubicBezTo>
                    <a:pt x="23117" y="40359"/>
                    <a:pt x="23140" y="40505"/>
                    <a:pt x="23163" y="40627"/>
                  </a:cubicBezTo>
                  <a:cubicBezTo>
                    <a:pt x="23431" y="41500"/>
                    <a:pt x="23652" y="42397"/>
                    <a:pt x="23967" y="43247"/>
                  </a:cubicBezTo>
                  <a:cubicBezTo>
                    <a:pt x="23967" y="43439"/>
                    <a:pt x="24036" y="43608"/>
                    <a:pt x="24135" y="43806"/>
                  </a:cubicBezTo>
                  <a:cubicBezTo>
                    <a:pt x="24159" y="43660"/>
                    <a:pt x="24182" y="43561"/>
                    <a:pt x="24211" y="43462"/>
                  </a:cubicBezTo>
                  <a:cubicBezTo>
                    <a:pt x="24234" y="43293"/>
                    <a:pt x="24304" y="43148"/>
                    <a:pt x="24281" y="42979"/>
                  </a:cubicBezTo>
                  <a:cubicBezTo>
                    <a:pt x="24328" y="42763"/>
                    <a:pt x="24427" y="42566"/>
                    <a:pt x="24427" y="42350"/>
                  </a:cubicBezTo>
                  <a:cubicBezTo>
                    <a:pt x="24450" y="42228"/>
                    <a:pt x="24525" y="42129"/>
                    <a:pt x="24473" y="42007"/>
                  </a:cubicBezTo>
                  <a:cubicBezTo>
                    <a:pt x="24619" y="41425"/>
                    <a:pt x="24741" y="40842"/>
                    <a:pt x="24886" y="40191"/>
                  </a:cubicBezTo>
                  <a:cubicBezTo>
                    <a:pt x="25055" y="40627"/>
                    <a:pt x="25201" y="41017"/>
                    <a:pt x="25346" y="41401"/>
                  </a:cubicBezTo>
                  <a:lnTo>
                    <a:pt x="25346" y="39195"/>
                  </a:lnTo>
                  <a:cubicBezTo>
                    <a:pt x="25422" y="39364"/>
                    <a:pt x="25492" y="39509"/>
                    <a:pt x="25567" y="39678"/>
                  </a:cubicBezTo>
                  <a:cubicBezTo>
                    <a:pt x="25812" y="40289"/>
                    <a:pt x="26027" y="40941"/>
                    <a:pt x="26318" y="41547"/>
                  </a:cubicBezTo>
                  <a:cubicBezTo>
                    <a:pt x="26318" y="41692"/>
                    <a:pt x="26394" y="41838"/>
                    <a:pt x="26464" y="41960"/>
                  </a:cubicBezTo>
                  <a:cubicBezTo>
                    <a:pt x="26540" y="42181"/>
                    <a:pt x="26610" y="42373"/>
                    <a:pt x="26708" y="42589"/>
                  </a:cubicBezTo>
                  <a:cubicBezTo>
                    <a:pt x="26718" y="42631"/>
                    <a:pt x="26732" y="42651"/>
                    <a:pt x="26745" y="42651"/>
                  </a:cubicBezTo>
                  <a:cubicBezTo>
                    <a:pt x="26763" y="42651"/>
                    <a:pt x="26778" y="42613"/>
                    <a:pt x="26778" y="42542"/>
                  </a:cubicBezTo>
                  <a:cubicBezTo>
                    <a:pt x="26802" y="42397"/>
                    <a:pt x="26802" y="42228"/>
                    <a:pt x="26831" y="42082"/>
                  </a:cubicBezTo>
                  <a:cubicBezTo>
                    <a:pt x="26854" y="41914"/>
                    <a:pt x="26877" y="41745"/>
                    <a:pt x="26877" y="41599"/>
                  </a:cubicBezTo>
                  <a:cubicBezTo>
                    <a:pt x="26877" y="41425"/>
                    <a:pt x="26976" y="41279"/>
                    <a:pt x="26924" y="41110"/>
                  </a:cubicBezTo>
                  <a:cubicBezTo>
                    <a:pt x="26976" y="40819"/>
                    <a:pt x="27000" y="40505"/>
                    <a:pt x="27046" y="40191"/>
                  </a:cubicBezTo>
                  <a:cubicBezTo>
                    <a:pt x="27168" y="39463"/>
                    <a:pt x="27168" y="38712"/>
                    <a:pt x="27168" y="37984"/>
                  </a:cubicBezTo>
                  <a:cubicBezTo>
                    <a:pt x="27529" y="38712"/>
                    <a:pt x="27873" y="39440"/>
                    <a:pt x="28234" y="40167"/>
                  </a:cubicBezTo>
                  <a:cubicBezTo>
                    <a:pt x="28309" y="40336"/>
                    <a:pt x="28379" y="40528"/>
                    <a:pt x="28501" y="40697"/>
                  </a:cubicBezTo>
                  <a:cubicBezTo>
                    <a:pt x="28525" y="40842"/>
                    <a:pt x="28600" y="40988"/>
                    <a:pt x="28694" y="41134"/>
                  </a:cubicBezTo>
                  <a:lnTo>
                    <a:pt x="28746" y="41186"/>
                  </a:lnTo>
                  <a:lnTo>
                    <a:pt x="28746" y="41163"/>
                  </a:lnTo>
                  <a:cubicBezTo>
                    <a:pt x="28769" y="40965"/>
                    <a:pt x="28769" y="40796"/>
                    <a:pt x="28769" y="40604"/>
                  </a:cubicBezTo>
                  <a:lnTo>
                    <a:pt x="28769" y="40581"/>
                  </a:lnTo>
                  <a:cubicBezTo>
                    <a:pt x="28816" y="40458"/>
                    <a:pt x="28816" y="40336"/>
                    <a:pt x="28792" y="40214"/>
                  </a:cubicBezTo>
                  <a:lnTo>
                    <a:pt x="28792" y="40045"/>
                  </a:lnTo>
                  <a:lnTo>
                    <a:pt x="28792" y="39824"/>
                  </a:lnTo>
                  <a:cubicBezTo>
                    <a:pt x="28839" y="39172"/>
                    <a:pt x="28868" y="38491"/>
                    <a:pt x="28915" y="37786"/>
                  </a:cubicBezTo>
                  <a:cubicBezTo>
                    <a:pt x="29130" y="37932"/>
                    <a:pt x="29305" y="38054"/>
                    <a:pt x="29543" y="38200"/>
                  </a:cubicBezTo>
                  <a:cubicBezTo>
                    <a:pt x="29421" y="37763"/>
                    <a:pt x="29328" y="37379"/>
                    <a:pt x="29252" y="37012"/>
                  </a:cubicBezTo>
                  <a:cubicBezTo>
                    <a:pt x="29229" y="36890"/>
                    <a:pt x="29130" y="36797"/>
                    <a:pt x="29229" y="36674"/>
                  </a:cubicBezTo>
                  <a:lnTo>
                    <a:pt x="29229" y="36674"/>
                  </a:lnTo>
                  <a:cubicBezTo>
                    <a:pt x="29305" y="36768"/>
                    <a:pt x="29375" y="36890"/>
                    <a:pt x="29450" y="36989"/>
                  </a:cubicBezTo>
                  <a:cubicBezTo>
                    <a:pt x="29712" y="37524"/>
                    <a:pt x="30032" y="38031"/>
                    <a:pt x="30370" y="38566"/>
                  </a:cubicBezTo>
                  <a:cubicBezTo>
                    <a:pt x="30440" y="38712"/>
                    <a:pt x="30516" y="38857"/>
                    <a:pt x="30615" y="39003"/>
                  </a:cubicBezTo>
                  <a:cubicBezTo>
                    <a:pt x="30661" y="39096"/>
                    <a:pt x="30708" y="39195"/>
                    <a:pt x="30783" y="39271"/>
                  </a:cubicBezTo>
                  <a:cubicBezTo>
                    <a:pt x="30807" y="39364"/>
                    <a:pt x="30830" y="39463"/>
                    <a:pt x="30952" y="39533"/>
                  </a:cubicBezTo>
                  <a:lnTo>
                    <a:pt x="30975" y="39533"/>
                  </a:lnTo>
                  <a:cubicBezTo>
                    <a:pt x="30999" y="39440"/>
                    <a:pt x="30999" y="39364"/>
                    <a:pt x="30952" y="39294"/>
                  </a:cubicBezTo>
                  <a:cubicBezTo>
                    <a:pt x="30952" y="39195"/>
                    <a:pt x="30952" y="39096"/>
                    <a:pt x="30929" y="38980"/>
                  </a:cubicBezTo>
                  <a:cubicBezTo>
                    <a:pt x="30952" y="38689"/>
                    <a:pt x="30975" y="38421"/>
                    <a:pt x="30906" y="38130"/>
                  </a:cubicBezTo>
                  <a:lnTo>
                    <a:pt x="30906" y="36238"/>
                  </a:lnTo>
                  <a:cubicBezTo>
                    <a:pt x="31074" y="36331"/>
                    <a:pt x="31290" y="36453"/>
                    <a:pt x="31558" y="36622"/>
                  </a:cubicBezTo>
                  <a:cubicBezTo>
                    <a:pt x="31459" y="36162"/>
                    <a:pt x="31366" y="35749"/>
                    <a:pt x="31267" y="35365"/>
                  </a:cubicBezTo>
                  <a:cubicBezTo>
                    <a:pt x="31412" y="35365"/>
                    <a:pt x="31412" y="35533"/>
                    <a:pt x="31534" y="35580"/>
                  </a:cubicBezTo>
                  <a:cubicBezTo>
                    <a:pt x="31872" y="36139"/>
                    <a:pt x="32262" y="36651"/>
                    <a:pt x="32652" y="37158"/>
                  </a:cubicBezTo>
                  <a:cubicBezTo>
                    <a:pt x="32745" y="37326"/>
                    <a:pt x="32844" y="37472"/>
                    <a:pt x="32966" y="37594"/>
                  </a:cubicBezTo>
                  <a:cubicBezTo>
                    <a:pt x="32990" y="37670"/>
                    <a:pt x="33013" y="37716"/>
                    <a:pt x="33060" y="37763"/>
                  </a:cubicBezTo>
                  <a:cubicBezTo>
                    <a:pt x="33135" y="37862"/>
                    <a:pt x="33205" y="37984"/>
                    <a:pt x="33304" y="38077"/>
                  </a:cubicBezTo>
                  <a:cubicBezTo>
                    <a:pt x="33351" y="38008"/>
                    <a:pt x="33327" y="37961"/>
                    <a:pt x="33304" y="37909"/>
                  </a:cubicBezTo>
                  <a:cubicBezTo>
                    <a:pt x="33281" y="37763"/>
                    <a:pt x="33257" y="37641"/>
                    <a:pt x="33234" y="37495"/>
                  </a:cubicBezTo>
                  <a:cubicBezTo>
                    <a:pt x="33257" y="37257"/>
                    <a:pt x="33205" y="37012"/>
                    <a:pt x="33158" y="36797"/>
                  </a:cubicBezTo>
                  <a:cubicBezTo>
                    <a:pt x="33135" y="36768"/>
                    <a:pt x="33135" y="36744"/>
                    <a:pt x="33135" y="36744"/>
                  </a:cubicBezTo>
                  <a:cubicBezTo>
                    <a:pt x="33013" y="35801"/>
                    <a:pt x="32891" y="34852"/>
                    <a:pt x="32768" y="33933"/>
                  </a:cubicBezTo>
                  <a:lnTo>
                    <a:pt x="32768" y="33933"/>
                  </a:lnTo>
                  <a:cubicBezTo>
                    <a:pt x="32966" y="33956"/>
                    <a:pt x="32966" y="34177"/>
                    <a:pt x="33135" y="34247"/>
                  </a:cubicBezTo>
                  <a:cubicBezTo>
                    <a:pt x="33450" y="34684"/>
                    <a:pt x="33816" y="35120"/>
                    <a:pt x="34177" y="35533"/>
                  </a:cubicBezTo>
                  <a:cubicBezTo>
                    <a:pt x="34299" y="35726"/>
                    <a:pt x="34468" y="35871"/>
                    <a:pt x="34614" y="36040"/>
                  </a:cubicBezTo>
                  <a:cubicBezTo>
                    <a:pt x="34713" y="36162"/>
                    <a:pt x="34783" y="36284"/>
                    <a:pt x="34882" y="36383"/>
                  </a:cubicBezTo>
                  <a:cubicBezTo>
                    <a:pt x="34907" y="36401"/>
                    <a:pt x="34922" y="36408"/>
                    <a:pt x="34931" y="36408"/>
                  </a:cubicBezTo>
                  <a:cubicBezTo>
                    <a:pt x="34957" y="36408"/>
                    <a:pt x="34928" y="36347"/>
                    <a:pt x="34928" y="36308"/>
                  </a:cubicBezTo>
                  <a:cubicBezTo>
                    <a:pt x="34951" y="36215"/>
                    <a:pt x="34951" y="36092"/>
                    <a:pt x="34882" y="35993"/>
                  </a:cubicBezTo>
                  <a:cubicBezTo>
                    <a:pt x="34882" y="35825"/>
                    <a:pt x="34858" y="35679"/>
                    <a:pt x="34783" y="35510"/>
                  </a:cubicBezTo>
                  <a:cubicBezTo>
                    <a:pt x="34759" y="35411"/>
                    <a:pt x="34759" y="35312"/>
                    <a:pt x="34736" y="35196"/>
                  </a:cubicBezTo>
                  <a:cubicBezTo>
                    <a:pt x="34713" y="35097"/>
                    <a:pt x="34713" y="34998"/>
                    <a:pt x="34689" y="34876"/>
                  </a:cubicBezTo>
                  <a:cubicBezTo>
                    <a:pt x="34660" y="34707"/>
                    <a:pt x="34567" y="34515"/>
                    <a:pt x="34614" y="34393"/>
                  </a:cubicBezTo>
                  <a:cubicBezTo>
                    <a:pt x="34639" y="34355"/>
                    <a:pt x="34671" y="34342"/>
                    <a:pt x="34707" y="34342"/>
                  </a:cubicBezTo>
                  <a:cubicBezTo>
                    <a:pt x="34789" y="34342"/>
                    <a:pt x="34893" y="34409"/>
                    <a:pt x="34994" y="34409"/>
                  </a:cubicBezTo>
                  <a:cubicBezTo>
                    <a:pt x="35021" y="34409"/>
                    <a:pt x="35048" y="34404"/>
                    <a:pt x="35074" y="34393"/>
                  </a:cubicBezTo>
                  <a:cubicBezTo>
                    <a:pt x="34928" y="34032"/>
                    <a:pt x="34689" y="33711"/>
                    <a:pt x="34567" y="33327"/>
                  </a:cubicBezTo>
                  <a:lnTo>
                    <a:pt x="34567" y="33327"/>
                  </a:lnTo>
                  <a:cubicBezTo>
                    <a:pt x="34660" y="33397"/>
                    <a:pt x="34736" y="33473"/>
                    <a:pt x="34835" y="33543"/>
                  </a:cubicBezTo>
                  <a:cubicBezTo>
                    <a:pt x="35272" y="33979"/>
                    <a:pt x="35679" y="34439"/>
                    <a:pt x="36116" y="34876"/>
                  </a:cubicBezTo>
                  <a:cubicBezTo>
                    <a:pt x="36215" y="34998"/>
                    <a:pt x="36314" y="35120"/>
                    <a:pt x="36436" y="35196"/>
                  </a:cubicBezTo>
                  <a:cubicBezTo>
                    <a:pt x="36529" y="35289"/>
                    <a:pt x="36605" y="35388"/>
                    <a:pt x="36698" y="35487"/>
                  </a:cubicBezTo>
                  <a:cubicBezTo>
                    <a:pt x="36727" y="35510"/>
                    <a:pt x="36727" y="35580"/>
                    <a:pt x="36820" y="35580"/>
                  </a:cubicBezTo>
                  <a:cubicBezTo>
                    <a:pt x="36820" y="35458"/>
                    <a:pt x="36773" y="35341"/>
                    <a:pt x="36727" y="35219"/>
                  </a:cubicBezTo>
                  <a:lnTo>
                    <a:pt x="36698" y="35196"/>
                  </a:lnTo>
                  <a:cubicBezTo>
                    <a:pt x="36651" y="35021"/>
                    <a:pt x="36605" y="34876"/>
                    <a:pt x="36552" y="34707"/>
                  </a:cubicBezTo>
                  <a:cubicBezTo>
                    <a:pt x="36529" y="34561"/>
                    <a:pt x="36506" y="34416"/>
                    <a:pt x="36436" y="34270"/>
                  </a:cubicBezTo>
                  <a:cubicBezTo>
                    <a:pt x="36290" y="33741"/>
                    <a:pt x="36145" y="33182"/>
                    <a:pt x="35970" y="32600"/>
                  </a:cubicBezTo>
                  <a:lnTo>
                    <a:pt x="35970" y="32600"/>
                  </a:lnTo>
                  <a:cubicBezTo>
                    <a:pt x="36238" y="32745"/>
                    <a:pt x="36383" y="32937"/>
                    <a:pt x="36628" y="33129"/>
                  </a:cubicBezTo>
                  <a:cubicBezTo>
                    <a:pt x="36407" y="32623"/>
                    <a:pt x="36215" y="32186"/>
                    <a:pt x="36023" y="31726"/>
                  </a:cubicBezTo>
                  <a:cubicBezTo>
                    <a:pt x="36033" y="31723"/>
                    <a:pt x="36042" y="31722"/>
                    <a:pt x="36050" y="31722"/>
                  </a:cubicBezTo>
                  <a:cubicBezTo>
                    <a:pt x="36100" y="31722"/>
                    <a:pt x="36123" y="31773"/>
                    <a:pt x="36168" y="31773"/>
                  </a:cubicBezTo>
                  <a:cubicBezTo>
                    <a:pt x="36750" y="32285"/>
                    <a:pt x="37309" y="32768"/>
                    <a:pt x="37862" y="33275"/>
                  </a:cubicBezTo>
                  <a:cubicBezTo>
                    <a:pt x="37984" y="33351"/>
                    <a:pt x="38083" y="33449"/>
                    <a:pt x="38206" y="33543"/>
                  </a:cubicBezTo>
                  <a:cubicBezTo>
                    <a:pt x="38275" y="33642"/>
                    <a:pt x="38351" y="33711"/>
                    <a:pt x="38444" y="33764"/>
                  </a:cubicBezTo>
                  <a:cubicBezTo>
                    <a:pt x="38473" y="33764"/>
                    <a:pt x="38497" y="33787"/>
                    <a:pt x="38497" y="33787"/>
                  </a:cubicBezTo>
                  <a:cubicBezTo>
                    <a:pt x="38497" y="33787"/>
                    <a:pt x="38520" y="33787"/>
                    <a:pt x="38520" y="33764"/>
                  </a:cubicBezTo>
                  <a:cubicBezTo>
                    <a:pt x="38497" y="33566"/>
                    <a:pt x="38398" y="33374"/>
                    <a:pt x="38299" y="33205"/>
                  </a:cubicBezTo>
                  <a:cubicBezTo>
                    <a:pt x="38299" y="33158"/>
                    <a:pt x="38299" y="33106"/>
                    <a:pt x="38252" y="33059"/>
                  </a:cubicBezTo>
                  <a:cubicBezTo>
                    <a:pt x="38229" y="32914"/>
                    <a:pt x="38182" y="32768"/>
                    <a:pt x="38083" y="32646"/>
                  </a:cubicBezTo>
                  <a:cubicBezTo>
                    <a:pt x="37891" y="32087"/>
                    <a:pt x="37693" y="31558"/>
                    <a:pt x="37501" y="31022"/>
                  </a:cubicBezTo>
                  <a:cubicBezTo>
                    <a:pt x="37501" y="30999"/>
                    <a:pt x="37524" y="30999"/>
                    <a:pt x="37548" y="30975"/>
                  </a:cubicBezTo>
                  <a:cubicBezTo>
                    <a:pt x="37938" y="31360"/>
                    <a:pt x="38328" y="31726"/>
                    <a:pt x="38712" y="32087"/>
                  </a:cubicBezTo>
                  <a:lnTo>
                    <a:pt x="38735" y="32064"/>
                  </a:lnTo>
                  <a:cubicBezTo>
                    <a:pt x="38497" y="31528"/>
                    <a:pt x="38229" y="30999"/>
                    <a:pt x="37984" y="30440"/>
                  </a:cubicBezTo>
                  <a:cubicBezTo>
                    <a:pt x="38107" y="30440"/>
                    <a:pt x="38182" y="30585"/>
                    <a:pt x="38299" y="30609"/>
                  </a:cubicBezTo>
                  <a:cubicBezTo>
                    <a:pt x="38834" y="30999"/>
                    <a:pt x="39370" y="31383"/>
                    <a:pt x="39900" y="31773"/>
                  </a:cubicBezTo>
                  <a:cubicBezTo>
                    <a:pt x="40097" y="31918"/>
                    <a:pt x="40290" y="32064"/>
                    <a:pt x="40482" y="32186"/>
                  </a:cubicBezTo>
                  <a:cubicBezTo>
                    <a:pt x="40534" y="32233"/>
                    <a:pt x="40581" y="32256"/>
                    <a:pt x="40656" y="32309"/>
                  </a:cubicBezTo>
                  <a:cubicBezTo>
                    <a:pt x="40656" y="32186"/>
                    <a:pt x="40604" y="32111"/>
                    <a:pt x="40557" y="32041"/>
                  </a:cubicBezTo>
                  <a:cubicBezTo>
                    <a:pt x="40482" y="31918"/>
                    <a:pt x="40412" y="31796"/>
                    <a:pt x="40336" y="31674"/>
                  </a:cubicBezTo>
                  <a:cubicBezTo>
                    <a:pt x="40290" y="31459"/>
                    <a:pt x="40191" y="31267"/>
                    <a:pt x="40074" y="31069"/>
                  </a:cubicBezTo>
                  <a:cubicBezTo>
                    <a:pt x="39830" y="30585"/>
                    <a:pt x="39562" y="30073"/>
                    <a:pt x="39317" y="29567"/>
                  </a:cubicBezTo>
                  <a:cubicBezTo>
                    <a:pt x="39271" y="29468"/>
                    <a:pt x="39224" y="29375"/>
                    <a:pt x="39149" y="29299"/>
                  </a:cubicBezTo>
                  <a:cubicBezTo>
                    <a:pt x="36529" y="26580"/>
                    <a:pt x="33909" y="23844"/>
                    <a:pt x="31290" y="21126"/>
                  </a:cubicBezTo>
                  <a:cubicBezTo>
                    <a:pt x="31243" y="21079"/>
                    <a:pt x="31197" y="20980"/>
                    <a:pt x="31098" y="20957"/>
                  </a:cubicBezTo>
                  <a:cubicBezTo>
                    <a:pt x="30807" y="20666"/>
                    <a:pt x="30539" y="20323"/>
                    <a:pt x="30201" y="20031"/>
                  </a:cubicBezTo>
                  <a:cubicBezTo>
                    <a:pt x="30126" y="19962"/>
                    <a:pt x="30056" y="19863"/>
                    <a:pt x="29980" y="19793"/>
                  </a:cubicBezTo>
                  <a:cubicBezTo>
                    <a:pt x="29811" y="19525"/>
                    <a:pt x="29567" y="19304"/>
                    <a:pt x="29351" y="19088"/>
                  </a:cubicBezTo>
                  <a:cubicBezTo>
                    <a:pt x="28961" y="18675"/>
                    <a:pt x="28577" y="18262"/>
                    <a:pt x="28164" y="17878"/>
                  </a:cubicBezTo>
                  <a:cubicBezTo>
                    <a:pt x="27704" y="17342"/>
                    <a:pt x="27215" y="16859"/>
                    <a:pt x="26732" y="16370"/>
                  </a:cubicBezTo>
                  <a:cubicBezTo>
                    <a:pt x="26126" y="15718"/>
                    <a:pt x="25521" y="15060"/>
                    <a:pt x="24886" y="14455"/>
                  </a:cubicBezTo>
                  <a:cubicBezTo>
                    <a:pt x="24741" y="14239"/>
                    <a:pt x="24525" y="14094"/>
                    <a:pt x="24357" y="13896"/>
                  </a:cubicBezTo>
                  <a:cubicBezTo>
                    <a:pt x="24066" y="13558"/>
                    <a:pt x="23745" y="13192"/>
                    <a:pt x="23385" y="12900"/>
                  </a:cubicBezTo>
                  <a:cubicBezTo>
                    <a:pt x="23163" y="12586"/>
                    <a:pt x="22849" y="12318"/>
                    <a:pt x="22581" y="12056"/>
                  </a:cubicBezTo>
                  <a:cubicBezTo>
                    <a:pt x="22465" y="11911"/>
                    <a:pt x="22343" y="11789"/>
                    <a:pt x="22220" y="11666"/>
                  </a:cubicBezTo>
                  <a:cubicBezTo>
                    <a:pt x="22220" y="11567"/>
                    <a:pt x="22197" y="11445"/>
                    <a:pt x="22220" y="11352"/>
                  </a:cubicBezTo>
                  <a:cubicBezTo>
                    <a:pt x="22244" y="10892"/>
                    <a:pt x="22267" y="10403"/>
                    <a:pt x="22319" y="9943"/>
                  </a:cubicBezTo>
                  <a:cubicBezTo>
                    <a:pt x="22319" y="9897"/>
                    <a:pt x="22343" y="9844"/>
                    <a:pt x="22343" y="9798"/>
                  </a:cubicBezTo>
                  <a:cubicBezTo>
                    <a:pt x="22389" y="9507"/>
                    <a:pt x="22389" y="9216"/>
                    <a:pt x="22412" y="8901"/>
                  </a:cubicBezTo>
                  <a:lnTo>
                    <a:pt x="22412" y="8657"/>
                  </a:lnTo>
                  <a:cubicBezTo>
                    <a:pt x="22465" y="8564"/>
                    <a:pt x="22465" y="8441"/>
                    <a:pt x="22465" y="8319"/>
                  </a:cubicBezTo>
                  <a:lnTo>
                    <a:pt x="22465" y="8028"/>
                  </a:lnTo>
                  <a:cubicBezTo>
                    <a:pt x="22535" y="7906"/>
                    <a:pt x="22511" y="7807"/>
                    <a:pt x="22511" y="7690"/>
                  </a:cubicBezTo>
                  <a:cubicBezTo>
                    <a:pt x="22511" y="7591"/>
                    <a:pt x="22511" y="7493"/>
                    <a:pt x="22535" y="7370"/>
                  </a:cubicBezTo>
                  <a:cubicBezTo>
                    <a:pt x="22581" y="7277"/>
                    <a:pt x="22581" y="7155"/>
                    <a:pt x="22558" y="7033"/>
                  </a:cubicBezTo>
                  <a:cubicBezTo>
                    <a:pt x="22558" y="6963"/>
                    <a:pt x="22581" y="6864"/>
                    <a:pt x="22581" y="6788"/>
                  </a:cubicBezTo>
                  <a:cubicBezTo>
                    <a:pt x="22634" y="6672"/>
                    <a:pt x="22634" y="6526"/>
                    <a:pt x="22610" y="6404"/>
                  </a:cubicBezTo>
                  <a:cubicBezTo>
                    <a:pt x="22634" y="6328"/>
                    <a:pt x="22634" y="6235"/>
                    <a:pt x="22634" y="6159"/>
                  </a:cubicBezTo>
                  <a:cubicBezTo>
                    <a:pt x="22680" y="6037"/>
                    <a:pt x="22680" y="5944"/>
                    <a:pt x="22680" y="5822"/>
                  </a:cubicBezTo>
                  <a:cubicBezTo>
                    <a:pt x="22703" y="5478"/>
                    <a:pt x="22727" y="5141"/>
                    <a:pt x="22756" y="4803"/>
                  </a:cubicBezTo>
                  <a:cubicBezTo>
                    <a:pt x="22849" y="3878"/>
                    <a:pt x="22925" y="2958"/>
                    <a:pt x="22994" y="2038"/>
                  </a:cubicBezTo>
                  <a:lnTo>
                    <a:pt x="22994" y="1724"/>
                  </a:lnTo>
                  <a:cubicBezTo>
                    <a:pt x="23047" y="1625"/>
                    <a:pt x="23047" y="1502"/>
                    <a:pt x="23047" y="1380"/>
                  </a:cubicBezTo>
                  <a:cubicBezTo>
                    <a:pt x="23070" y="1043"/>
                    <a:pt x="23117" y="676"/>
                    <a:pt x="23140" y="338"/>
                  </a:cubicBezTo>
                  <a:cubicBezTo>
                    <a:pt x="23163" y="169"/>
                    <a:pt x="23117" y="47"/>
                    <a:pt x="22948"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0"/>
            <p:cNvSpPr/>
            <p:nvPr/>
          </p:nvSpPr>
          <p:spPr>
            <a:xfrm rot="-9671996">
              <a:off x="-476638" y="3603564"/>
              <a:ext cx="960224" cy="1595858"/>
            </a:xfrm>
            <a:custGeom>
              <a:avLst/>
              <a:gdLst/>
              <a:ahLst/>
              <a:cxnLst/>
              <a:rect l="l" t="t" r="r" b="b"/>
              <a:pathLst>
                <a:path w="29207" h="48541" extrusionOk="0">
                  <a:moveTo>
                    <a:pt x="5064" y="1"/>
                  </a:moveTo>
                  <a:cubicBezTo>
                    <a:pt x="4877" y="1"/>
                    <a:pt x="4713" y="102"/>
                    <a:pt x="4658" y="290"/>
                  </a:cubicBezTo>
                  <a:cubicBezTo>
                    <a:pt x="4291" y="1600"/>
                    <a:pt x="4052" y="2910"/>
                    <a:pt x="3930" y="4243"/>
                  </a:cubicBezTo>
                  <a:cubicBezTo>
                    <a:pt x="3808" y="5698"/>
                    <a:pt x="3808" y="7154"/>
                    <a:pt x="3907" y="8609"/>
                  </a:cubicBezTo>
                  <a:cubicBezTo>
                    <a:pt x="4000" y="9919"/>
                    <a:pt x="4175" y="11205"/>
                    <a:pt x="4413" y="12468"/>
                  </a:cubicBezTo>
                  <a:cubicBezTo>
                    <a:pt x="5095" y="15961"/>
                    <a:pt x="6282" y="19308"/>
                    <a:pt x="7761" y="22533"/>
                  </a:cubicBezTo>
                  <a:cubicBezTo>
                    <a:pt x="8541" y="24256"/>
                    <a:pt x="9437" y="25904"/>
                    <a:pt x="10380" y="27557"/>
                  </a:cubicBezTo>
                  <a:cubicBezTo>
                    <a:pt x="10368" y="27559"/>
                    <a:pt x="10356" y="27560"/>
                    <a:pt x="10345" y="27560"/>
                  </a:cubicBezTo>
                  <a:cubicBezTo>
                    <a:pt x="10226" y="27560"/>
                    <a:pt x="10180" y="27452"/>
                    <a:pt x="10089" y="27382"/>
                  </a:cubicBezTo>
                  <a:cubicBezTo>
                    <a:pt x="9821" y="27144"/>
                    <a:pt x="9530" y="26899"/>
                    <a:pt x="9216" y="26707"/>
                  </a:cubicBezTo>
                  <a:cubicBezTo>
                    <a:pt x="8629" y="26284"/>
                    <a:pt x="8020" y="25926"/>
                    <a:pt x="7251" y="25926"/>
                  </a:cubicBezTo>
                  <a:cubicBezTo>
                    <a:pt x="7227" y="25926"/>
                    <a:pt x="7203" y="25926"/>
                    <a:pt x="7179" y="25927"/>
                  </a:cubicBezTo>
                  <a:cubicBezTo>
                    <a:pt x="6428" y="25927"/>
                    <a:pt x="5653" y="25980"/>
                    <a:pt x="4949" y="26294"/>
                  </a:cubicBezTo>
                  <a:cubicBezTo>
                    <a:pt x="4635" y="26340"/>
                    <a:pt x="4344" y="26486"/>
                    <a:pt x="4076" y="26632"/>
                  </a:cubicBezTo>
                  <a:cubicBezTo>
                    <a:pt x="3977" y="26684"/>
                    <a:pt x="3884" y="26730"/>
                    <a:pt x="3785" y="26777"/>
                  </a:cubicBezTo>
                  <a:cubicBezTo>
                    <a:pt x="3686" y="26853"/>
                    <a:pt x="3564" y="26923"/>
                    <a:pt x="3447" y="26998"/>
                  </a:cubicBezTo>
                  <a:cubicBezTo>
                    <a:pt x="3348" y="27045"/>
                    <a:pt x="3272" y="27091"/>
                    <a:pt x="3179" y="27167"/>
                  </a:cubicBezTo>
                  <a:cubicBezTo>
                    <a:pt x="3104" y="27214"/>
                    <a:pt x="3034" y="27266"/>
                    <a:pt x="2981" y="27313"/>
                  </a:cubicBezTo>
                  <a:cubicBezTo>
                    <a:pt x="2766" y="27458"/>
                    <a:pt x="2574" y="27580"/>
                    <a:pt x="2428" y="27772"/>
                  </a:cubicBezTo>
                  <a:cubicBezTo>
                    <a:pt x="2161" y="27994"/>
                    <a:pt x="1939" y="28209"/>
                    <a:pt x="1747" y="28477"/>
                  </a:cubicBezTo>
                  <a:cubicBezTo>
                    <a:pt x="1701" y="28523"/>
                    <a:pt x="1648" y="28599"/>
                    <a:pt x="1602" y="28669"/>
                  </a:cubicBezTo>
                  <a:cubicBezTo>
                    <a:pt x="1479" y="28745"/>
                    <a:pt x="1433" y="28890"/>
                    <a:pt x="1334" y="29012"/>
                  </a:cubicBezTo>
                  <a:cubicBezTo>
                    <a:pt x="1311" y="29059"/>
                    <a:pt x="1287" y="29082"/>
                    <a:pt x="1264" y="29129"/>
                  </a:cubicBezTo>
                  <a:cubicBezTo>
                    <a:pt x="1165" y="29205"/>
                    <a:pt x="1119" y="29303"/>
                    <a:pt x="1066" y="29420"/>
                  </a:cubicBezTo>
                  <a:lnTo>
                    <a:pt x="1066" y="29472"/>
                  </a:lnTo>
                  <a:cubicBezTo>
                    <a:pt x="921" y="29618"/>
                    <a:pt x="827" y="29833"/>
                    <a:pt x="752" y="30031"/>
                  </a:cubicBezTo>
                  <a:cubicBezTo>
                    <a:pt x="560" y="30415"/>
                    <a:pt x="391" y="30805"/>
                    <a:pt x="339" y="31242"/>
                  </a:cubicBezTo>
                  <a:cubicBezTo>
                    <a:pt x="245" y="31364"/>
                    <a:pt x="245" y="31486"/>
                    <a:pt x="245" y="31580"/>
                  </a:cubicBezTo>
                  <a:cubicBezTo>
                    <a:pt x="146" y="31847"/>
                    <a:pt x="123" y="32138"/>
                    <a:pt x="123" y="32406"/>
                  </a:cubicBezTo>
                  <a:cubicBezTo>
                    <a:pt x="123" y="32575"/>
                    <a:pt x="100" y="32767"/>
                    <a:pt x="100" y="32942"/>
                  </a:cubicBezTo>
                  <a:cubicBezTo>
                    <a:pt x="1" y="33087"/>
                    <a:pt x="100" y="33233"/>
                    <a:pt x="123" y="33349"/>
                  </a:cubicBezTo>
                  <a:cubicBezTo>
                    <a:pt x="146" y="33617"/>
                    <a:pt x="71" y="33862"/>
                    <a:pt x="193" y="34106"/>
                  </a:cubicBezTo>
                  <a:cubicBezTo>
                    <a:pt x="193" y="34252"/>
                    <a:pt x="146" y="34397"/>
                    <a:pt x="245" y="34514"/>
                  </a:cubicBezTo>
                  <a:cubicBezTo>
                    <a:pt x="391" y="35486"/>
                    <a:pt x="729" y="36382"/>
                    <a:pt x="1212" y="37232"/>
                  </a:cubicBezTo>
                  <a:cubicBezTo>
                    <a:pt x="1287" y="37453"/>
                    <a:pt x="1410" y="37669"/>
                    <a:pt x="1555" y="37837"/>
                  </a:cubicBezTo>
                  <a:cubicBezTo>
                    <a:pt x="1602" y="37936"/>
                    <a:pt x="1648" y="38035"/>
                    <a:pt x="1701" y="38105"/>
                  </a:cubicBezTo>
                  <a:cubicBezTo>
                    <a:pt x="1724" y="38129"/>
                    <a:pt x="1747" y="38152"/>
                    <a:pt x="1747" y="38181"/>
                  </a:cubicBezTo>
                  <a:cubicBezTo>
                    <a:pt x="1794" y="38251"/>
                    <a:pt x="1846" y="38326"/>
                    <a:pt x="1893" y="38396"/>
                  </a:cubicBezTo>
                  <a:cubicBezTo>
                    <a:pt x="1916" y="38443"/>
                    <a:pt x="1939" y="38495"/>
                    <a:pt x="1963" y="38519"/>
                  </a:cubicBezTo>
                  <a:cubicBezTo>
                    <a:pt x="1992" y="38542"/>
                    <a:pt x="2015" y="38565"/>
                    <a:pt x="2015" y="38588"/>
                  </a:cubicBezTo>
                  <a:cubicBezTo>
                    <a:pt x="2062" y="38664"/>
                    <a:pt x="2108" y="38734"/>
                    <a:pt x="2161" y="38810"/>
                  </a:cubicBezTo>
                  <a:cubicBezTo>
                    <a:pt x="2207" y="38856"/>
                    <a:pt x="2254" y="38932"/>
                    <a:pt x="2306" y="39002"/>
                  </a:cubicBezTo>
                  <a:cubicBezTo>
                    <a:pt x="2475" y="39246"/>
                    <a:pt x="2644" y="39462"/>
                    <a:pt x="2836" y="39683"/>
                  </a:cubicBezTo>
                  <a:cubicBezTo>
                    <a:pt x="2912" y="39805"/>
                    <a:pt x="2981" y="39898"/>
                    <a:pt x="3104" y="39974"/>
                  </a:cubicBezTo>
                  <a:cubicBezTo>
                    <a:pt x="3104" y="39997"/>
                    <a:pt x="3127" y="40020"/>
                    <a:pt x="3156" y="40044"/>
                  </a:cubicBezTo>
                  <a:cubicBezTo>
                    <a:pt x="3156" y="40143"/>
                    <a:pt x="3226" y="40189"/>
                    <a:pt x="3325" y="40242"/>
                  </a:cubicBezTo>
                  <a:cubicBezTo>
                    <a:pt x="3348" y="40288"/>
                    <a:pt x="3395" y="40311"/>
                    <a:pt x="3447" y="40364"/>
                  </a:cubicBezTo>
                  <a:cubicBezTo>
                    <a:pt x="3494" y="40410"/>
                    <a:pt x="3540" y="40457"/>
                    <a:pt x="3564" y="40509"/>
                  </a:cubicBezTo>
                  <a:lnTo>
                    <a:pt x="3785" y="40725"/>
                  </a:lnTo>
                  <a:cubicBezTo>
                    <a:pt x="3831" y="40771"/>
                    <a:pt x="3855" y="40824"/>
                    <a:pt x="3907" y="40870"/>
                  </a:cubicBezTo>
                  <a:cubicBezTo>
                    <a:pt x="3954" y="40917"/>
                    <a:pt x="4000" y="40969"/>
                    <a:pt x="4052" y="41016"/>
                  </a:cubicBezTo>
                  <a:cubicBezTo>
                    <a:pt x="4099" y="41062"/>
                    <a:pt x="4175" y="41138"/>
                    <a:pt x="4245" y="41185"/>
                  </a:cubicBezTo>
                  <a:cubicBezTo>
                    <a:pt x="4437" y="41499"/>
                    <a:pt x="4728" y="41697"/>
                    <a:pt x="4996" y="41936"/>
                  </a:cubicBezTo>
                  <a:cubicBezTo>
                    <a:pt x="5048" y="42035"/>
                    <a:pt x="5118" y="42081"/>
                    <a:pt x="5217" y="42134"/>
                  </a:cubicBezTo>
                  <a:cubicBezTo>
                    <a:pt x="5287" y="42256"/>
                    <a:pt x="5409" y="42349"/>
                    <a:pt x="5531" y="42425"/>
                  </a:cubicBezTo>
                  <a:cubicBezTo>
                    <a:pt x="5578" y="42471"/>
                    <a:pt x="5630" y="42494"/>
                    <a:pt x="5677" y="42547"/>
                  </a:cubicBezTo>
                  <a:cubicBezTo>
                    <a:pt x="5723" y="42640"/>
                    <a:pt x="5799" y="42716"/>
                    <a:pt x="5892" y="42739"/>
                  </a:cubicBezTo>
                  <a:cubicBezTo>
                    <a:pt x="5968" y="42838"/>
                    <a:pt x="6067" y="42908"/>
                    <a:pt x="6160" y="42954"/>
                  </a:cubicBezTo>
                  <a:cubicBezTo>
                    <a:pt x="6235" y="43077"/>
                    <a:pt x="6358" y="43176"/>
                    <a:pt x="6474" y="43222"/>
                  </a:cubicBezTo>
                  <a:cubicBezTo>
                    <a:pt x="6596" y="43321"/>
                    <a:pt x="6672" y="43467"/>
                    <a:pt x="6818" y="43513"/>
                  </a:cubicBezTo>
                  <a:cubicBezTo>
                    <a:pt x="6940" y="43635"/>
                    <a:pt x="7085" y="43758"/>
                    <a:pt x="7254" y="43828"/>
                  </a:cubicBezTo>
                  <a:cubicBezTo>
                    <a:pt x="7324" y="43926"/>
                    <a:pt x="7423" y="44002"/>
                    <a:pt x="7522" y="44049"/>
                  </a:cubicBezTo>
                  <a:cubicBezTo>
                    <a:pt x="7592" y="44148"/>
                    <a:pt x="7691" y="44194"/>
                    <a:pt x="7784" y="44241"/>
                  </a:cubicBezTo>
                  <a:cubicBezTo>
                    <a:pt x="7836" y="44317"/>
                    <a:pt x="7906" y="44363"/>
                    <a:pt x="8005" y="44386"/>
                  </a:cubicBezTo>
                  <a:cubicBezTo>
                    <a:pt x="8052" y="44462"/>
                    <a:pt x="8127" y="44509"/>
                    <a:pt x="8197" y="44532"/>
                  </a:cubicBezTo>
                  <a:cubicBezTo>
                    <a:pt x="8250" y="44608"/>
                    <a:pt x="8320" y="44654"/>
                    <a:pt x="8395" y="44677"/>
                  </a:cubicBezTo>
                  <a:cubicBezTo>
                    <a:pt x="8803" y="44992"/>
                    <a:pt x="9239" y="45260"/>
                    <a:pt x="9705" y="45527"/>
                  </a:cubicBezTo>
                  <a:cubicBezTo>
                    <a:pt x="9874" y="45626"/>
                    <a:pt x="10043" y="45749"/>
                    <a:pt x="10235" y="45818"/>
                  </a:cubicBezTo>
                  <a:cubicBezTo>
                    <a:pt x="10380" y="45941"/>
                    <a:pt x="10549" y="46010"/>
                    <a:pt x="10724" y="46086"/>
                  </a:cubicBezTo>
                  <a:cubicBezTo>
                    <a:pt x="10893" y="46156"/>
                    <a:pt x="11038" y="46255"/>
                    <a:pt x="11184" y="46354"/>
                  </a:cubicBezTo>
                  <a:cubicBezTo>
                    <a:pt x="11399" y="46476"/>
                    <a:pt x="11620" y="46569"/>
                    <a:pt x="11859" y="46645"/>
                  </a:cubicBezTo>
                  <a:cubicBezTo>
                    <a:pt x="11935" y="46692"/>
                    <a:pt x="12033" y="46767"/>
                    <a:pt x="12150" y="46767"/>
                  </a:cubicBezTo>
                  <a:cubicBezTo>
                    <a:pt x="12202" y="46837"/>
                    <a:pt x="12272" y="46837"/>
                    <a:pt x="12348" y="46860"/>
                  </a:cubicBezTo>
                  <a:cubicBezTo>
                    <a:pt x="12394" y="46860"/>
                    <a:pt x="12441" y="46884"/>
                    <a:pt x="12493" y="46913"/>
                  </a:cubicBezTo>
                  <a:cubicBezTo>
                    <a:pt x="12517" y="46959"/>
                    <a:pt x="12563" y="46959"/>
                    <a:pt x="12616" y="46959"/>
                  </a:cubicBezTo>
                  <a:cubicBezTo>
                    <a:pt x="12761" y="47058"/>
                    <a:pt x="12930" y="47128"/>
                    <a:pt x="13099" y="47151"/>
                  </a:cubicBezTo>
                  <a:cubicBezTo>
                    <a:pt x="13198" y="47250"/>
                    <a:pt x="13314" y="47274"/>
                    <a:pt x="13436" y="47297"/>
                  </a:cubicBezTo>
                  <a:cubicBezTo>
                    <a:pt x="13479" y="47340"/>
                    <a:pt x="13534" y="47379"/>
                    <a:pt x="13594" y="47379"/>
                  </a:cubicBezTo>
                  <a:cubicBezTo>
                    <a:pt x="13607" y="47379"/>
                    <a:pt x="13621" y="47377"/>
                    <a:pt x="13634" y="47373"/>
                  </a:cubicBezTo>
                  <a:cubicBezTo>
                    <a:pt x="13681" y="47396"/>
                    <a:pt x="13727" y="47419"/>
                    <a:pt x="13780" y="47419"/>
                  </a:cubicBezTo>
                  <a:cubicBezTo>
                    <a:pt x="13873" y="47443"/>
                    <a:pt x="13949" y="47466"/>
                    <a:pt x="14042" y="47495"/>
                  </a:cubicBezTo>
                  <a:cubicBezTo>
                    <a:pt x="14118" y="47565"/>
                    <a:pt x="14216" y="47588"/>
                    <a:pt x="14310" y="47588"/>
                  </a:cubicBezTo>
                  <a:cubicBezTo>
                    <a:pt x="14342" y="47635"/>
                    <a:pt x="14372" y="47644"/>
                    <a:pt x="14402" y="47644"/>
                  </a:cubicBezTo>
                  <a:cubicBezTo>
                    <a:pt x="14420" y="47644"/>
                    <a:pt x="14437" y="47640"/>
                    <a:pt x="14455" y="47640"/>
                  </a:cubicBezTo>
                  <a:cubicBezTo>
                    <a:pt x="14498" y="47678"/>
                    <a:pt x="14552" y="47716"/>
                    <a:pt x="14612" y="47716"/>
                  </a:cubicBezTo>
                  <a:cubicBezTo>
                    <a:pt x="14625" y="47716"/>
                    <a:pt x="14639" y="47715"/>
                    <a:pt x="14653" y="47710"/>
                  </a:cubicBezTo>
                  <a:cubicBezTo>
                    <a:pt x="14822" y="47786"/>
                    <a:pt x="14967" y="47833"/>
                    <a:pt x="15136" y="47833"/>
                  </a:cubicBezTo>
                  <a:cubicBezTo>
                    <a:pt x="15427" y="47955"/>
                    <a:pt x="15718" y="48025"/>
                    <a:pt x="16009" y="48048"/>
                  </a:cubicBezTo>
                  <a:cubicBezTo>
                    <a:pt x="16108" y="48124"/>
                    <a:pt x="16202" y="48124"/>
                    <a:pt x="16301" y="48124"/>
                  </a:cubicBezTo>
                  <a:lnTo>
                    <a:pt x="16347" y="48124"/>
                  </a:lnTo>
                  <a:cubicBezTo>
                    <a:pt x="16404" y="48180"/>
                    <a:pt x="16476" y="48187"/>
                    <a:pt x="16546" y="48187"/>
                  </a:cubicBezTo>
                  <a:cubicBezTo>
                    <a:pt x="16568" y="48187"/>
                    <a:pt x="16591" y="48187"/>
                    <a:pt x="16612" y="48187"/>
                  </a:cubicBezTo>
                  <a:cubicBezTo>
                    <a:pt x="16640" y="48187"/>
                    <a:pt x="16667" y="48188"/>
                    <a:pt x="16691" y="48193"/>
                  </a:cubicBezTo>
                  <a:cubicBezTo>
                    <a:pt x="16836" y="48292"/>
                    <a:pt x="17005" y="48246"/>
                    <a:pt x="17150" y="48269"/>
                  </a:cubicBezTo>
                  <a:cubicBezTo>
                    <a:pt x="17634" y="48391"/>
                    <a:pt x="18117" y="48438"/>
                    <a:pt x="18606" y="48461"/>
                  </a:cubicBezTo>
                  <a:lnTo>
                    <a:pt x="18844" y="48461"/>
                  </a:lnTo>
                  <a:cubicBezTo>
                    <a:pt x="18874" y="48485"/>
                    <a:pt x="18920" y="48485"/>
                    <a:pt x="18943" y="48485"/>
                  </a:cubicBezTo>
                  <a:cubicBezTo>
                    <a:pt x="19084" y="48518"/>
                    <a:pt x="19225" y="48528"/>
                    <a:pt x="19367" y="48528"/>
                  </a:cubicBezTo>
                  <a:cubicBezTo>
                    <a:pt x="19541" y="48528"/>
                    <a:pt x="19716" y="48514"/>
                    <a:pt x="19892" y="48514"/>
                  </a:cubicBezTo>
                  <a:lnTo>
                    <a:pt x="20789" y="48514"/>
                  </a:lnTo>
                  <a:cubicBezTo>
                    <a:pt x="20943" y="48527"/>
                    <a:pt x="21096" y="48541"/>
                    <a:pt x="21249" y="48541"/>
                  </a:cubicBezTo>
                  <a:cubicBezTo>
                    <a:pt x="21361" y="48541"/>
                    <a:pt x="21473" y="48533"/>
                    <a:pt x="21586" y="48514"/>
                  </a:cubicBezTo>
                  <a:cubicBezTo>
                    <a:pt x="21784" y="48485"/>
                    <a:pt x="22000" y="48461"/>
                    <a:pt x="22192" y="48438"/>
                  </a:cubicBezTo>
                  <a:lnTo>
                    <a:pt x="22267" y="48438"/>
                  </a:lnTo>
                  <a:cubicBezTo>
                    <a:pt x="22413" y="48415"/>
                    <a:pt x="22535" y="48391"/>
                    <a:pt x="22681" y="48368"/>
                  </a:cubicBezTo>
                  <a:cubicBezTo>
                    <a:pt x="22896" y="48368"/>
                    <a:pt x="23094" y="48339"/>
                    <a:pt x="23286" y="48269"/>
                  </a:cubicBezTo>
                  <a:cubicBezTo>
                    <a:pt x="23432" y="48246"/>
                    <a:pt x="23577" y="48292"/>
                    <a:pt x="23699" y="48193"/>
                  </a:cubicBezTo>
                  <a:cubicBezTo>
                    <a:pt x="23714" y="48190"/>
                    <a:pt x="23728" y="48189"/>
                    <a:pt x="23742" y="48189"/>
                  </a:cubicBezTo>
                  <a:cubicBezTo>
                    <a:pt x="23776" y="48189"/>
                    <a:pt x="23811" y="48196"/>
                    <a:pt x="23844" y="48196"/>
                  </a:cubicBezTo>
                  <a:cubicBezTo>
                    <a:pt x="23888" y="48196"/>
                    <a:pt x="23930" y="48183"/>
                    <a:pt x="23967" y="48124"/>
                  </a:cubicBezTo>
                  <a:cubicBezTo>
                    <a:pt x="24004" y="48124"/>
                    <a:pt x="24045" y="48126"/>
                    <a:pt x="24085" y="48126"/>
                  </a:cubicBezTo>
                  <a:cubicBezTo>
                    <a:pt x="24172" y="48126"/>
                    <a:pt x="24261" y="48115"/>
                    <a:pt x="24328" y="48048"/>
                  </a:cubicBezTo>
                  <a:lnTo>
                    <a:pt x="24351" y="48077"/>
                  </a:lnTo>
                  <a:lnTo>
                    <a:pt x="24375" y="48048"/>
                  </a:lnTo>
                  <a:cubicBezTo>
                    <a:pt x="24642" y="48025"/>
                    <a:pt x="24887" y="47955"/>
                    <a:pt x="25131" y="47856"/>
                  </a:cubicBezTo>
                  <a:cubicBezTo>
                    <a:pt x="25277" y="47809"/>
                    <a:pt x="25446" y="47757"/>
                    <a:pt x="25591" y="47687"/>
                  </a:cubicBezTo>
                  <a:cubicBezTo>
                    <a:pt x="26051" y="47541"/>
                    <a:pt x="26173" y="47105"/>
                    <a:pt x="26412" y="46767"/>
                  </a:cubicBezTo>
                  <a:cubicBezTo>
                    <a:pt x="26488" y="46692"/>
                    <a:pt x="26534" y="46593"/>
                    <a:pt x="26558" y="46499"/>
                  </a:cubicBezTo>
                  <a:cubicBezTo>
                    <a:pt x="26587" y="46476"/>
                    <a:pt x="26610" y="46447"/>
                    <a:pt x="26610" y="46424"/>
                  </a:cubicBezTo>
                  <a:cubicBezTo>
                    <a:pt x="26657" y="46331"/>
                    <a:pt x="26732" y="46232"/>
                    <a:pt x="26779" y="46156"/>
                  </a:cubicBezTo>
                  <a:cubicBezTo>
                    <a:pt x="26825" y="46133"/>
                    <a:pt x="26825" y="46086"/>
                    <a:pt x="26825" y="46040"/>
                  </a:cubicBezTo>
                  <a:cubicBezTo>
                    <a:pt x="26901" y="45987"/>
                    <a:pt x="26948" y="45894"/>
                    <a:pt x="26971" y="45818"/>
                  </a:cubicBezTo>
                  <a:cubicBezTo>
                    <a:pt x="27047" y="45749"/>
                    <a:pt x="27093" y="45650"/>
                    <a:pt x="27093" y="45551"/>
                  </a:cubicBezTo>
                  <a:cubicBezTo>
                    <a:pt x="27215" y="45405"/>
                    <a:pt x="27285" y="45236"/>
                    <a:pt x="27361" y="45067"/>
                  </a:cubicBezTo>
                  <a:cubicBezTo>
                    <a:pt x="27361" y="45044"/>
                    <a:pt x="27384" y="45021"/>
                    <a:pt x="27361" y="44992"/>
                  </a:cubicBezTo>
                  <a:cubicBezTo>
                    <a:pt x="27460" y="44899"/>
                    <a:pt x="27507" y="44776"/>
                    <a:pt x="27553" y="44654"/>
                  </a:cubicBezTo>
                  <a:cubicBezTo>
                    <a:pt x="27576" y="44608"/>
                    <a:pt x="27605" y="44555"/>
                    <a:pt x="27629" y="44509"/>
                  </a:cubicBezTo>
                  <a:cubicBezTo>
                    <a:pt x="27652" y="44410"/>
                    <a:pt x="27699" y="44293"/>
                    <a:pt x="27751" y="44171"/>
                  </a:cubicBezTo>
                  <a:cubicBezTo>
                    <a:pt x="27897" y="43857"/>
                    <a:pt x="28065" y="43513"/>
                    <a:pt x="28112" y="43176"/>
                  </a:cubicBezTo>
                  <a:cubicBezTo>
                    <a:pt x="28211" y="43030"/>
                    <a:pt x="28257" y="42908"/>
                    <a:pt x="28257" y="42762"/>
                  </a:cubicBezTo>
                  <a:cubicBezTo>
                    <a:pt x="28304" y="42716"/>
                    <a:pt x="28304" y="42663"/>
                    <a:pt x="28304" y="42617"/>
                  </a:cubicBezTo>
                  <a:cubicBezTo>
                    <a:pt x="28356" y="42518"/>
                    <a:pt x="28403" y="42448"/>
                    <a:pt x="28380" y="42349"/>
                  </a:cubicBezTo>
                  <a:cubicBezTo>
                    <a:pt x="28450" y="42256"/>
                    <a:pt x="28450" y="42157"/>
                    <a:pt x="28450" y="42058"/>
                  </a:cubicBezTo>
                  <a:cubicBezTo>
                    <a:pt x="28525" y="41912"/>
                    <a:pt x="28572" y="41767"/>
                    <a:pt x="28595" y="41598"/>
                  </a:cubicBezTo>
                  <a:cubicBezTo>
                    <a:pt x="28624" y="41476"/>
                    <a:pt x="28647" y="41383"/>
                    <a:pt x="28671" y="41260"/>
                  </a:cubicBezTo>
                  <a:cubicBezTo>
                    <a:pt x="28671" y="41237"/>
                    <a:pt x="28694" y="41208"/>
                    <a:pt x="28694" y="41185"/>
                  </a:cubicBezTo>
                  <a:cubicBezTo>
                    <a:pt x="28840" y="40655"/>
                    <a:pt x="28939" y="40119"/>
                    <a:pt x="28985" y="39561"/>
                  </a:cubicBezTo>
                  <a:cubicBezTo>
                    <a:pt x="29032" y="39415"/>
                    <a:pt x="29084" y="39293"/>
                    <a:pt x="29061" y="39147"/>
                  </a:cubicBezTo>
                  <a:lnTo>
                    <a:pt x="29061" y="38932"/>
                  </a:lnTo>
                  <a:cubicBezTo>
                    <a:pt x="29131" y="38786"/>
                    <a:pt x="29131" y="38641"/>
                    <a:pt x="29131" y="38472"/>
                  </a:cubicBezTo>
                  <a:cubicBezTo>
                    <a:pt x="29154" y="38373"/>
                    <a:pt x="29084" y="38251"/>
                    <a:pt x="29206" y="38204"/>
                  </a:cubicBezTo>
                  <a:lnTo>
                    <a:pt x="29206" y="37715"/>
                  </a:lnTo>
                  <a:lnTo>
                    <a:pt x="29206" y="37570"/>
                  </a:lnTo>
                  <a:lnTo>
                    <a:pt x="29206" y="36696"/>
                  </a:lnTo>
                  <a:lnTo>
                    <a:pt x="29206" y="36551"/>
                  </a:lnTo>
                  <a:lnTo>
                    <a:pt x="29206" y="35946"/>
                  </a:lnTo>
                  <a:lnTo>
                    <a:pt x="29206" y="35876"/>
                  </a:lnTo>
                  <a:lnTo>
                    <a:pt x="29206" y="35462"/>
                  </a:lnTo>
                  <a:lnTo>
                    <a:pt x="29206" y="35416"/>
                  </a:lnTo>
                  <a:cubicBezTo>
                    <a:pt x="29032" y="35171"/>
                    <a:pt x="29206" y="34880"/>
                    <a:pt x="29084" y="34636"/>
                  </a:cubicBezTo>
                  <a:cubicBezTo>
                    <a:pt x="29061" y="34467"/>
                    <a:pt x="29084" y="34252"/>
                    <a:pt x="29008" y="34077"/>
                  </a:cubicBezTo>
                  <a:lnTo>
                    <a:pt x="29008" y="34030"/>
                  </a:lnTo>
                  <a:cubicBezTo>
                    <a:pt x="29008" y="33763"/>
                    <a:pt x="28962" y="33495"/>
                    <a:pt x="28886" y="33233"/>
                  </a:cubicBezTo>
                  <a:cubicBezTo>
                    <a:pt x="28886" y="33180"/>
                    <a:pt x="28886" y="33157"/>
                    <a:pt x="28863" y="33087"/>
                  </a:cubicBezTo>
                  <a:cubicBezTo>
                    <a:pt x="28863" y="32942"/>
                    <a:pt x="28886" y="32796"/>
                    <a:pt x="28793" y="32674"/>
                  </a:cubicBezTo>
                  <a:cubicBezTo>
                    <a:pt x="28770" y="32331"/>
                    <a:pt x="28671" y="31993"/>
                    <a:pt x="28572" y="31655"/>
                  </a:cubicBezTo>
                  <a:cubicBezTo>
                    <a:pt x="28502" y="31143"/>
                    <a:pt x="28333" y="30660"/>
                    <a:pt x="28158" y="30177"/>
                  </a:cubicBezTo>
                  <a:cubicBezTo>
                    <a:pt x="28188" y="30078"/>
                    <a:pt x="28135" y="30031"/>
                    <a:pt x="28112" y="29955"/>
                  </a:cubicBezTo>
                  <a:cubicBezTo>
                    <a:pt x="28112" y="29886"/>
                    <a:pt x="28089" y="29810"/>
                    <a:pt x="28042" y="29763"/>
                  </a:cubicBezTo>
                  <a:cubicBezTo>
                    <a:pt x="28065" y="29664"/>
                    <a:pt x="28013" y="29618"/>
                    <a:pt x="27966" y="29542"/>
                  </a:cubicBezTo>
                  <a:cubicBezTo>
                    <a:pt x="27990" y="29472"/>
                    <a:pt x="27943" y="29397"/>
                    <a:pt x="27897" y="29350"/>
                  </a:cubicBezTo>
                  <a:cubicBezTo>
                    <a:pt x="27920" y="29274"/>
                    <a:pt x="27897" y="29205"/>
                    <a:pt x="27844" y="29158"/>
                  </a:cubicBezTo>
                  <a:cubicBezTo>
                    <a:pt x="27867" y="28983"/>
                    <a:pt x="27675" y="28937"/>
                    <a:pt x="27699" y="28814"/>
                  </a:cubicBezTo>
                  <a:cubicBezTo>
                    <a:pt x="27722" y="28669"/>
                    <a:pt x="27652" y="28547"/>
                    <a:pt x="27576" y="28454"/>
                  </a:cubicBezTo>
                  <a:cubicBezTo>
                    <a:pt x="27460" y="28355"/>
                    <a:pt x="27553" y="28209"/>
                    <a:pt x="27460" y="28110"/>
                  </a:cubicBezTo>
                  <a:cubicBezTo>
                    <a:pt x="27314" y="28040"/>
                    <a:pt x="27431" y="27848"/>
                    <a:pt x="27314" y="27749"/>
                  </a:cubicBezTo>
                  <a:cubicBezTo>
                    <a:pt x="27285" y="27703"/>
                    <a:pt x="27314" y="27627"/>
                    <a:pt x="27239" y="27580"/>
                  </a:cubicBezTo>
                  <a:cubicBezTo>
                    <a:pt x="27169" y="27412"/>
                    <a:pt x="27169" y="27237"/>
                    <a:pt x="27023" y="27091"/>
                  </a:cubicBezTo>
                  <a:cubicBezTo>
                    <a:pt x="27023" y="27045"/>
                    <a:pt x="27023" y="26975"/>
                    <a:pt x="26971" y="26946"/>
                  </a:cubicBezTo>
                  <a:cubicBezTo>
                    <a:pt x="26971" y="26899"/>
                    <a:pt x="26948" y="26829"/>
                    <a:pt x="26901" y="26800"/>
                  </a:cubicBezTo>
                  <a:cubicBezTo>
                    <a:pt x="26901" y="26730"/>
                    <a:pt x="26901" y="26655"/>
                    <a:pt x="26825" y="26632"/>
                  </a:cubicBezTo>
                  <a:cubicBezTo>
                    <a:pt x="26802" y="26509"/>
                    <a:pt x="26779" y="26416"/>
                    <a:pt x="26680" y="26340"/>
                  </a:cubicBezTo>
                  <a:cubicBezTo>
                    <a:pt x="26657" y="26195"/>
                    <a:pt x="26587" y="26049"/>
                    <a:pt x="26488" y="25927"/>
                  </a:cubicBezTo>
                  <a:cubicBezTo>
                    <a:pt x="26441" y="25712"/>
                    <a:pt x="26319" y="25520"/>
                    <a:pt x="26197" y="25322"/>
                  </a:cubicBezTo>
                  <a:cubicBezTo>
                    <a:pt x="26121" y="25200"/>
                    <a:pt x="26074" y="25054"/>
                    <a:pt x="26005" y="24938"/>
                  </a:cubicBezTo>
                  <a:cubicBezTo>
                    <a:pt x="25952" y="24862"/>
                    <a:pt x="25906" y="24792"/>
                    <a:pt x="25859" y="24716"/>
                  </a:cubicBezTo>
                  <a:cubicBezTo>
                    <a:pt x="25882" y="24670"/>
                    <a:pt x="25859" y="24617"/>
                    <a:pt x="25807" y="24594"/>
                  </a:cubicBezTo>
                  <a:cubicBezTo>
                    <a:pt x="25760" y="24501"/>
                    <a:pt x="25714" y="24402"/>
                    <a:pt x="25661" y="24303"/>
                  </a:cubicBezTo>
                  <a:cubicBezTo>
                    <a:pt x="25638" y="24280"/>
                    <a:pt x="25615" y="24256"/>
                    <a:pt x="25615" y="24233"/>
                  </a:cubicBezTo>
                  <a:cubicBezTo>
                    <a:pt x="25591" y="24181"/>
                    <a:pt x="25591" y="24134"/>
                    <a:pt x="25539" y="24111"/>
                  </a:cubicBezTo>
                  <a:cubicBezTo>
                    <a:pt x="25516" y="24035"/>
                    <a:pt x="25469" y="23965"/>
                    <a:pt x="25393" y="23890"/>
                  </a:cubicBezTo>
                  <a:cubicBezTo>
                    <a:pt x="25393" y="23820"/>
                    <a:pt x="25370" y="23773"/>
                    <a:pt x="25277" y="23744"/>
                  </a:cubicBezTo>
                  <a:cubicBezTo>
                    <a:pt x="25300" y="23674"/>
                    <a:pt x="25225" y="23628"/>
                    <a:pt x="25178" y="23575"/>
                  </a:cubicBezTo>
                  <a:cubicBezTo>
                    <a:pt x="25032" y="23191"/>
                    <a:pt x="24788" y="22871"/>
                    <a:pt x="24520" y="22557"/>
                  </a:cubicBezTo>
                  <a:cubicBezTo>
                    <a:pt x="24497" y="22533"/>
                    <a:pt x="24474" y="22510"/>
                    <a:pt x="24450" y="22487"/>
                  </a:cubicBezTo>
                  <a:cubicBezTo>
                    <a:pt x="24450" y="22365"/>
                    <a:pt x="24375" y="22318"/>
                    <a:pt x="24305" y="22266"/>
                  </a:cubicBezTo>
                  <a:cubicBezTo>
                    <a:pt x="24258" y="22196"/>
                    <a:pt x="24206" y="22143"/>
                    <a:pt x="24159" y="22073"/>
                  </a:cubicBezTo>
                  <a:cubicBezTo>
                    <a:pt x="24159" y="22055"/>
                    <a:pt x="24159" y="22018"/>
                    <a:pt x="24136" y="22018"/>
                  </a:cubicBezTo>
                  <a:cubicBezTo>
                    <a:pt x="24130" y="22018"/>
                    <a:pt x="24122" y="22021"/>
                    <a:pt x="24113" y="22027"/>
                  </a:cubicBezTo>
                  <a:cubicBezTo>
                    <a:pt x="24014" y="21998"/>
                    <a:pt x="24060" y="21852"/>
                    <a:pt x="23967" y="21852"/>
                  </a:cubicBezTo>
                  <a:cubicBezTo>
                    <a:pt x="23938" y="21829"/>
                    <a:pt x="23938" y="21829"/>
                    <a:pt x="23915" y="21806"/>
                  </a:cubicBezTo>
                  <a:cubicBezTo>
                    <a:pt x="23915" y="21683"/>
                    <a:pt x="23868" y="21637"/>
                    <a:pt x="23769" y="21614"/>
                  </a:cubicBezTo>
                  <a:cubicBezTo>
                    <a:pt x="23723" y="21590"/>
                    <a:pt x="23676" y="21538"/>
                    <a:pt x="23647" y="21515"/>
                  </a:cubicBezTo>
                  <a:cubicBezTo>
                    <a:pt x="23647" y="21392"/>
                    <a:pt x="23554" y="21323"/>
                    <a:pt x="23455" y="21247"/>
                  </a:cubicBezTo>
                  <a:cubicBezTo>
                    <a:pt x="23385" y="21154"/>
                    <a:pt x="23309" y="21055"/>
                    <a:pt x="23210" y="20956"/>
                  </a:cubicBezTo>
                  <a:cubicBezTo>
                    <a:pt x="22483" y="20251"/>
                    <a:pt x="21708" y="19576"/>
                    <a:pt x="20765" y="19140"/>
                  </a:cubicBezTo>
                  <a:cubicBezTo>
                    <a:pt x="20744" y="19079"/>
                    <a:pt x="20702" y="19069"/>
                    <a:pt x="20657" y="19069"/>
                  </a:cubicBezTo>
                  <a:cubicBezTo>
                    <a:pt x="20634" y="19069"/>
                    <a:pt x="20611" y="19071"/>
                    <a:pt x="20589" y="19071"/>
                  </a:cubicBezTo>
                  <a:cubicBezTo>
                    <a:pt x="20550" y="19071"/>
                    <a:pt x="20515" y="19063"/>
                    <a:pt x="20498" y="19017"/>
                  </a:cubicBezTo>
                  <a:cubicBezTo>
                    <a:pt x="20352" y="18872"/>
                    <a:pt x="20183" y="18895"/>
                    <a:pt x="20038" y="18796"/>
                  </a:cubicBezTo>
                  <a:cubicBezTo>
                    <a:pt x="20009" y="18726"/>
                    <a:pt x="19939" y="18750"/>
                    <a:pt x="19892" y="18726"/>
                  </a:cubicBezTo>
                  <a:cubicBezTo>
                    <a:pt x="19840" y="18680"/>
                    <a:pt x="19770" y="18680"/>
                    <a:pt x="19694" y="18680"/>
                  </a:cubicBezTo>
                  <a:cubicBezTo>
                    <a:pt x="19526" y="18604"/>
                    <a:pt x="19380" y="18557"/>
                    <a:pt x="19211" y="18505"/>
                  </a:cubicBezTo>
                  <a:cubicBezTo>
                    <a:pt x="19135" y="18435"/>
                    <a:pt x="19042" y="18482"/>
                    <a:pt x="18943" y="18435"/>
                  </a:cubicBezTo>
                  <a:cubicBezTo>
                    <a:pt x="18798" y="18389"/>
                    <a:pt x="18629" y="18336"/>
                    <a:pt x="18460" y="18336"/>
                  </a:cubicBezTo>
                  <a:cubicBezTo>
                    <a:pt x="18340" y="18336"/>
                    <a:pt x="18205" y="18253"/>
                    <a:pt x="18079" y="18253"/>
                  </a:cubicBezTo>
                  <a:cubicBezTo>
                    <a:pt x="18052" y="18253"/>
                    <a:pt x="18026" y="18257"/>
                    <a:pt x="18000" y="18266"/>
                  </a:cubicBezTo>
                  <a:lnTo>
                    <a:pt x="16638" y="18266"/>
                  </a:lnTo>
                  <a:cubicBezTo>
                    <a:pt x="16446" y="18290"/>
                    <a:pt x="16277" y="18313"/>
                    <a:pt x="16079" y="18336"/>
                  </a:cubicBezTo>
                  <a:cubicBezTo>
                    <a:pt x="15986" y="18360"/>
                    <a:pt x="15864" y="18389"/>
                    <a:pt x="15742" y="18412"/>
                  </a:cubicBezTo>
                  <a:cubicBezTo>
                    <a:pt x="15695" y="18435"/>
                    <a:pt x="15619" y="18458"/>
                    <a:pt x="15550" y="18482"/>
                  </a:cubicBezTo>
                  <a:cubicBezTo>
                    <a:pt x="15451" y="18505"/>
                    <a:pt x="15352" y="18534"/>
                    <a:pt x="15282" y="18557"/>
                  </a:cubicBezTo>
                  <a:cubicBezTo>
                    <a:pt x="15206" y="18581"/>
                    <a:pt x="15136" y="18604"/>
                    <a:pt x="15061" y="18604"/>
                  </a:cubicBezTo>
                  <a:cubicBezTo>
                    <a:pt x="14991" y="18627"/>
                    <a:pt x="14944" y="18651"/>
                    <a:pt x="14868" y="18680"/>
                  </a:cubicBezTo>
                  <a:cubicBezTo>
                    <a:pt x="14531" y="18825"/>
                    <a:pt x="14187" y="18918"/>
                    <a:pt x="13896" y="19140"/>
                  </a:cubicBezTo>
                  <a:cubicBezTo>
                    <a:pt x="13727" y="19186"/>
                    <a:pt x="13559" y="19285"/>
                    <a:pt x="13436" y="19407"/>
                  </a:cubicBezTo>
                  <a:cubicBezTo>
                    <a:pt x="13291" y="19454"/>
                    <a:pt x="13198" y="19524"/>
                    <a:pt x="13099" y="19623"/>
                  </a:cubicBezTo>
                  <a:cubicBezTo>
                    <a:pt x="12930" y="19722"/>
                    <a:pt x="12761" y="19844"/>
                    <a:pt x="12616" y="19989"/>
                  </a:cubicBezTo>
                  <a:cubicBezTo>
                    <a:pt x="12441" y="20083"/>
                    <a:pt x="12325" y="20205"/>
                    <a:pt x="12202" y="20350"/>
                  </a:cubicBezTo>
                  <a:cubicBezTo>
                    <a:pt x="12033" y="20496"/>
                    <a:pt x="11859" y="20665"/>
                    <a:pt x="11742" y="20834"/>
                  </a:cubicBezTo>
                  <a:cubicBezTo>
                    <a:pt x="11545" y="20956"/>
                    <a:pt x="11451" y="21154"/>
                    <a:pt x="11329" y="21323"/>
                  </a:cubicBezTo>
                  <a:cubicBezTo>
                    <a:pt x="11277" y="21392"/>
                    <a:pt x="11207" y="21445"/>
                    <a:pt x="11160" y="21515"/>
                  </a:cubicBezTo>
                  <a:cubicBezTo>
                    <a:pt x="10211" y="22778"/>
                    <a:pt x="9944" y="24111"/>
                    <a:pt x="10526" y="25613"/>
                  </a:cubicBezTo>
                  <a:cubicBezTo>
                    <a:pt x="10549" y="25758"/>
                    <a:pt x="10695" y="25904"/>
                    <a:pt x="10648" y="26102"/>
                  </a:cubicBezTo>
                  <a:cubicBezTo>
                    <a:pt x="10625" y="26049"/>
                    <a:pt x="10578" y="26003"/>
                    <a:pt x="10549" y="25956"/>
                  </a:cubicBezTo>
                  <a:cubicBezTo>
                    <a:pt x="8657" y="22947"/>
                    <a:pt x="7109" y="19792"/>
                    <a:pt x="6038" y="16398"/>
                  </a:cubicBezTo>
                  <a:cubicBezTo>
                    <a:pt x="5386" y="14407"/>
                    <a:pt x="4926" y="12369"/>
                    <a:pt x="4658" y="10285"/>
                  </a:cubicBezTo>
                  <a:cubicBezTo>
                    <a:pt x="4536" y="9366"/>
                    <a:pt x="4489" y="8440"/>
                    <a:pt x="4437" y="7520"/>
                  </a:cubicBezTo>
                  <a:cubicBezTo>
                    <a:pt x="4344" y="6088"/>
                    <a:pt x="4466" y="4656"/>
                    <a:pt x="4635" y="3224"/>
                  </a:cubicBezTo>
                  <a:cubicBezTo>
                    <a:pt x="4757" y="2206"/>
                    <a:pt x="4972" y="1216"/>
                    <a:pt x="5263" y="220"/>
                  </a:cubicBezTo>
                  <a:cubicBezTo>
                    <a:pt x="5263" y="145"/>
                    <a:pt x="5310" y="75"/>
                    <a:pt x="5217" y="23"/>
                  </a:cubicBezTo>
                  <a:cubicBezTo>
                    <a:pt x="5165" y="8"/>
                    <a:pt x="5114" y="1"/>
                    <a:pt x="5064"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0"/>
            <p:cNvSpPr/>
            <p:nvPr/>
          </p:nvSpPr>
          <p:spPr>
            <a:xfrm rot="-8100000">
              <a:off x="8179992" y="-366710"/>
              <a:ext cx="1471887" cy="1516767"/>
            </a:xfrm>
            <a:custGeom>
              <a:avLst/>
              <a:gdLst/>
              <a:ahLst/>
              <a:cxnLst/>
              <a:rect l="l" t="t" r="r" b="b"/>
              <a:pathLst>
                <a:path w="40799" h="42043" extrusionOk="0">
                  <a:moveTo>
                    <a:pt x="25923" y="1"/>
                  </a:moveTo>
                  <a:cubicBezTo>
                    <a:pt x="25899" y="1"/>
                    <a:pt x="25869" y="25"/>
                    <a:pt x="25832" y="83"/>
                  </a:cubicBezTo>
                  <a:cubicBezTo>
                    <a:pt x="24935" y="1125"/>
                    <a:pt x="23940" y="2044"/>
                    <a:pt x="22869" y="2918"/>
                  </a:cubicBezTo>
                  <a:cubicBezTo>
                    <a:pt x="22799" y="2970"/>
                    <a:pt x="22752" y="2993"/>
                    <a:pt x="22700" y="3040"/>
                  </a:cubicBezTo>
                  <a:cubicBezTo>
                    <a:pt x="22607" y="3063"/>
                    <a:pt x="22531" y="3139"/>
                    <a:pt x="22484" y="3209"/>
                  </a:cubicBezTo>
                  <a:cubicBezTo>
                    <a:pt x="22339" y="3308"/>
                    <a:pt x="22217" y="3407"/>
                    <a:pt x="22071" y="3500"/>
                  </a:cubicBezTo>
                  <a:cubicBezTo>
                    <a:pt x="22048" y="3552"/>
                    <a:pt x="21995" y="3575"/>
                    <a:pt x="21949" y="3599"/>
                  </a:cubicBezTo>
                  <a:cubicBezTo>
                    <a:pt x="21902" y="3645"/>
                    <a:pt x="21827" y="3698"/>
                    <a:pt x="21780" y="3744"/>
                  </a:cubicBezTo>
                  <a:cubicBezTo>
                    <a:pt x="21733" y="3767"/>
                    <a:pt x="21681" y="3791"/>
                    <a:pt x="21634" y="3814"/>
                  </a:cubicBezTo>
                  <a:cubicBezTo>
                    <a:pt x="21559" y="3866"/>
                    <a:pt x="21489" y="3936"/>
                    <a:pt x="21413" y="3989"/>
                  </a:cubicBezTo>
                  <a:cubicBezTo>
                    <a:pt x="21343" y="4035"/>
                    <a:pt x="21268" y="4105"/>
                    <a:pt x="21175" y="4158"/>
                  </a:cubicBezTo>
                  <a:cubicBezTo>
                    <a:pt x="21122" y="4204"/>
                    <a:pt x="21076" y="4227"/>
                    <a:pt x="21029" y="4280"/>
                  </a:cubicBezTo>
                  <a:cubicBezTo>
                    <a:pt x="20907" y="4326"/>
                    <a:pt x="20808" y="4396"/>
                    <a:pt x="20715" y="4495"/>
                  </a:cubicBezTo>
                  <a:cubicBezTo>
                    <a:pt x="20616" y="4542"/>
                    <a:pt x="20540" y="4594"/>
                    <a:pt x="20493" y="4664"/>
                  </a:cubicBezTo>
                  <a:cubicBezTo>
                    <a:pt x="20447" y="4716"/>
                    <a:pt x="20395" y="4763"/>
                    <a:pt x="20325" y="4809"/>
                  </a:cubicBezTo>
                  <a:cubicBezTo>
                    <a:pt x="20179" y="4885"/>
                    <a:pt x="20057" y="4978"/>
                    <a:pt x="19958" y="5124"/>
                  </a:cubicBezTo>
                  <a:cubicBezTo>
                    <a:pt x="19865" y="5176"/>
                    <a:pt x="19766" y="5246"/>
                    <a:pt x="19719" y="5345"/>
                  </a:cubicBezTo>
                  <a:cubicBezTo>
                    <a:pt x="19667" y="5392"/>
                    <a:pt x="19620" y="5444"/>
                    <a:pt x="19574" y="5491"/>
                  </a:cubicBezTo>
                  <a:cubicBezTo>
                    <a:pt x="19428" y="5590"/>
                    <a:pt x="19329" y="5706"/>
                    <a:pt x="19259" y="5851"/>
                  </a:cubicBezTo>
                  <a:cubicBezTo>
                    <a:pt x="19160" y="5950"/>
                    <a:pt x="19061" y="6049"/>
                    <a:pt x="19038" y="6172"/>
                  </a:cubicBezTo>
                  <a:cubicBezTo>
                    <a:pt x="18724" y="6556"/>
                    <a:pt x="18532" y="6992"/>
                    <a:pt x="18409" y="7452"/>
                  </a:cubicBezTo>
                  <a:cubicBezTo>
                    <a:pt x="18334" y="7528"/>
                    <a:pt x="18357" y="7627"/>
                    <a:pt x="18334" y="7697"/>
                  </a:cubicBezTo>
                  <a:cubicBezTo>
                    <a:pt x="18264" y="7796"/>
                    <a:pt x="18287" y="7918"/>
                    <a:pt x="18264" y="8011"/>
                  </a:cubicBezTo>
                  <a:cubicBezTo>
                    <a:pt x="18264" y="8064"/>
                    <a:pt x="18264" y="8087"/>
                    <a:pt x="18241" y="8110"/>
                  </a:cubicBezTo>
                  <a:cubicBezTo>
                    <a:pt x="18165" y="8424"/>
                    <a:pt x="18118" y="8762"/>
                    <a:pt x="18142" y="9106"/>
                  </a:cubicBezTo>
                  <a:cubicBezTo>
                    <a:pt x="18142" y="9274"/>
                    <a:pt x="18142" y="9443"/>
                    <a:pt x="18118" y="9635"/>
                  </a:cubicBezTo>
                  <a:cubicBezTo>
                    <a:pt x="18118" y="9734"/>
                    <a:pt x="18118" y="9833"/>
                    <a:pt x="18142" y="9926"/>
                  </a:cubicBezTo>
                  <a:cubicBezTo>
                    <a:pt x="18142" y="10270"/>
                    <a:pt x="18095" y="10631"/>
                    <a:pt x="18188" y="10945"/>
                  </a:cubicBezTo>
                  <a:cubicBezTo>
                    <a:pt x="18188" y="11067"/>
                    <a:pt x="18212" y="11190"/>
                    <a:pt x="18212" y="11312"/>
                  </a:cubicBezTo>
                  <a:cubicBezTo>
                    <a:pt x="18188" y="11527"/>
                    <a:pt x="18264" y="11725"/>
                    <a:pt x="18287" y="11917"/>
                  </a:cubicBezTo>
                  <a:cubicBezTo>
                    <a:pt x="18311" y="12185"/>
                    <a:pt x="18334" y="12430"/>
                    <a:pt x="18357" y="12691"/>
                  </a:cubicBezTo>
                  <a:cubicBezTo>
                    <a:pt x="18386" y="12814"/>
                    <a:pt x="18409" y="12936"/>
                    <a:pt x="18456" y="13081"/>
                  </a:cubicBezTo>
                  <a:cubicBezTo>
                    <a:pt x="18433" y="13227"/>
                    <a:pt x="18479" y="13373"/>
                    <a:pt x="18503" y="13518"/>
                  </a:cubicBezTo>
                  <a:cubicBezTo>
                    <a:pt x="18503" y="13710"/>
                    <a:pt x="18532" y="13885"/>
                    <a:pt x="18578" y="14054"/>
                  </a:cubicBezTo>
                  <a:cubicBezTo>
                    <a:pt x="18578" y="14246"/>
                    <a:pt x="18555" y="14415"/>
                    <a:pt x="18648" y="14612"/>
                  </a:cubicBezTo>
                  <a:cubicBezTo>
                    <a:pt x="18677" y="15020"/>
                    <a:pt x="18701" y="15457"/>
                    <a:pt x="18747" y="15893"/>
                  </a:cubicBezTo>
                  <a:cubicBezTo>
                    <a:pt x="18747" y="16359"/>
                    <a:pt x="18701" y="16842"/>
                    <a:pt x="18794" y="17302"/>
                  </a:cubicBezTo>
                  <a:lnTo>
                    <a:pt x="18794" y="17570"/>
                  </a:lnTo>
                  <a:cubicBezTo>
                    <a:pt x="18794" y="17692"/>
                    <a:pt x="18823" y="17785"/>
                    <a:pt x="18823" y="17884"/>
                  </a:cubicBezTo>
                  <a:lnTo>
                    <a:pt x="18823" y="18198"/>
                  </a:lnTo>
                  <a:cubicBezTo>
                    <a:pt x="18823" y="18396"/>
                    <a:pt x="18794" y="18588"/>
                    <a:pt x="18794" y="18804"/>
                  </a:cubicBezTo>
                  <a:cubicBezTo>
                    <a:pt x="18701" y="19194"/>
                    <a:pt x="18770" y="19607"/>
                    <a:pt x="18724" y="19997"/>
                  </a:cubicBezTo>
                  <a:lnTo>
                    <a:pt x="18701" y="20020"/>
                  </a:lnTo>
                  <a:cubicBezTo>
                    <a:pt x="18409" y="19485"/>
                    <a:pt x="18118" y="18949"/>
                    <a:pt x="17827" y="18396"/>
                  </a:cubicBezTo>
                  <a:cubicBezTo>
                    <a:pt x="17705" y="18152"/>
                    <a:pt x="17606" y="17907"/>
                    <a:pt x="17484" y="17669"/>
                  </a:cubicBezTo>
                  <a:cubicBezTo>
                    <a:pt x="17391" y="17401"/>
                    <a:pt x="17292" y="17133"/>
                    <a:pt x="17123" y="16889"/>
                  </a:cubicBezTo>
                  <a:cubicBezTo>
                    <a:pt x="17047" y="16574"/>
                    <a:pt x="16931" y="16260"/>
                    <a:pt x="16756" y="15969"/>
                  </a:cubicBezTo>
                  <a:cubicBezTo>
                    <a:pt x="16663" y="15631"/>
                    <a:pt x="16541" y="15288"/>
                    <a:pt x="16372" y="14973"/>
                  </a:cubicBezTo>
                  <a:cubicBezTo>
                    <a:pt x="16296" y="14636"/>
                    <a:pt x="16174" y="14292"/>
                    <a:pt x="16058" y="13978"/>
                  </a:cubicBezTo>
                  <a:cubicBezTo>
                    <a:pt x="16029" y="13763"/>
                    <a:pt x="15813" y="13617"/>
                    <a:pt x="15813" y="13373"/>
                  </a:cubicBezTo>
                  <a:cubicBezTo>
                    <a:pt x="15569" y="12645"/>
                    <a:pt x="15278" y="11964"/>
                    <a:pt x="14893" y="11312"/>
                  </a:cubicBezTo>
                  <a:cubicBezTo>
                    <a:pt x="14864" y="11265"/>
                    <a:pt x="14841" y="11213"/>
                    <a:pt x="14818" y="11166"/>
                  </a:cubicBezTo>
                  <a:cubicBezTo>
                    <a:pt x="14748" y="11067"/>
                    <a:pt x="14695" y="10945"/>
                    <a:pt x="14626" y="10852"/>
                  </a:cubicBezTo>
                  <a:cubicBezTo>
                    <a:pt x="14550" y="10631"/>
                    <a:pt x="14404" y="10462"/>
                    <a:pt x="14236" y="10316"/>
                  </a:cubicBezTo>
                  <a:cubicBezTo>
                    <a:pt x="13653" y="9397"/>
                    <a:pt x="12827" y="8791"/>
                    <a:pt x="11785" y="8471"/>
                  </a:cubicBezTo>
                  <a:cubicBezTo>
                    <a:pt x="11751" y="8437"/>
                    <a:pt x="11717" y="8415"/>
                    <a:pt x="11671" y="8415"/>
                  </a:cubicBezTo>
                  <a:cubicBezTo>
                    <a:pt x="11654" y="8415"/>
                    <a:pt x="11636" y="8418"/>
                    <a:pt x="11616" y="8424"/>
                  </a:cubicBezTo>
                  <a:cubicBezTo>
                    <a:pt x="11397" y="8336"/>
                    <a:pt x="11183" y="8252"/>
                    <a:pt x="10949" y="8252"/>
                  </a:cubicBezTo>
                  <a:cubicBezTo>
                    <a:pt x="10921" y="8252"/>
                    <a:pt x="10893" y="8253"/>
                    <a:pt x="10865" y="8256"/>
                  </a:cubicBezTo>
                  <a:cubicBezTo>
                    <a:pt x="10621" y="8187"/>
                    <a:pt x="10377" y="8084"/>
                    <a:pt x="10097" y="8084"/>
                  </a:cubicBezTo>
                  <a:cubicBezTo>
                    <a:pt x="10070" y="8084"/>
                    <a:pt x="10043" y="8085"/>
                    <a:pt x="10015" y="8087"/>
                  </a:cubicBezTo>
                  <a:cubicBezTo>
                    <a:pt x="9988" y="8096"/>
                    <a:pt x="9961" y="8099"/>
                    <a:pt x="9934" y="8099"/>
                  </a:cubicBezTo>
                  <a:cubicBezTo>
                    <a:pt x="9815" y="8099"/>
                    <a:pt x="9697" y="8030"/>
                    <a:pt x="9579" y="8011"/>
                  </a:cubicBezTo>
                  <a:cubicBezTo>
                    <a:pt x="9501" y="7967"/>
                    <a:pt x="9414" y="7951"/>
                    <a:pt x="9330" y="7951"/>
                  </a:cubicBezTo>
                  <a:cubicBezTo>
                    <a:pt x="9281" y="7951"/>
                    <a:pt x="9233" y="7956"/>
                    <a:pt x="9189" y="7965"/>
                  </a:cubicBezTo>
                  <a:cubicBezTo>
                    <a:pt x="9142" y="7965"/>
                    <a:pt x="9095" y="7941"/>
                    <a:pt x="9043" y="7941"/>
                  </a:cubicBezTo>
                  <a:cubicBezTo>
                    <a:pt x="8781" y="7866"/>
                    <a:pt x="8537" y="7819"/>
                    <a:pt x="8269" y="7819"/>
                  </a:cubicBezTo>
                  <a:cubicBezTo>
                    <a:pt x="8199" y="7796"/>
                    <a:pt x="8123" y="7796"/>
                    <a:pt x="8053" y="7773"/>
                  </a:cubicBezTo>
                  <a:cubicBezTo>
                    <a:pt x="7978" y="7720"/>
                    <a:pt x="7908" y="7720"/>
                    <a:pt x="7809" y="7720"/>
                  </a:cubicBezTo>
                  <a:lnTo>
                    <a:pt x="7663" y="7720"/>
                  </a:lnTo>
                  <a:cubicBezTo>
                    <a:pt x="7582" y="7658"/>
                    <a:pt x="7490" y="7648"/>
                    <a:pt x="7402" y="7648"/>
                  </a:cubicBezTo>
                  <a:cubicBezTo>
                    <a:pt x="7357" y="7648"/>
                    <a:pt x="7314" y="7650"/>
                    <a:pt x="7273" y="7650"/>
                  </a:cubicBezTo>
                  <a:cubicBezTo>
                    <a:pt x="6959" y="7528"/>
                    <a:pt x="6621" y="7452"/>
                    <a:pt x="6278" y="7406"/>
                  </a:cubicBezTo>
                  <a:cubicBezTo>
                    <a:pt x="5434" y="7138"/>
                    <a:pt x="4584" y="6899"/>
                    <a:pt x="3757" y="6556"/>
                  </a:cubicBezTo>
                  <a:cubicBezTo>
                    <a:pt x="3728" y="6541"/>
                    <a:pt x="3697" y="6509"/>
                    <a:pt x="3666" y="6509"/>
                  </a:cubicBezTo>
                  <a:cubicBezTo>
                    <a:pt x="3648" y="6509"/>
                    <a:pt x="3629" y="6521"/>
                    <a:pt x="3612" y="6556"/>
                  </a:cubicBezTo>
                  <a:cubicBezTo>
                    <a:pt x="3588" y="6632"/>
                    <a:pt x="3635" y="6678"/>
                    <a:pt x="3687" y="6725"/>
                  </a:cubicBezTo>
                  <a:cubicBezTo>
                    <a:pt x="4095" y="8034"/>
                    <a:pt x="4438" y="9344"/>
                    <a:pt x="4607" y="10706"/>
                  </a:cubicBezTo>
                  <a:cubicBezTo>
                    <a:pt x="4607" y="10800"/>
                    <a:pt x="4607" y="10922"/>
                    <a:pt x="4654" y="11021"/>
                  </a:cubicBezTo>
                  <a:cubicBezTo>
                    <a:pt x="4677" y="11236"/>
                    <a:pt x="4654" y="11481"/>
                    <a:pt x="4753" y="11725"/>
                  </a:cubicBezTo>
                  <a:cubicBezTo>
                    <a:pt x="4729" y="11725"/>
                    <a:pt x="4729" y="11748"/>
                    <a:pt x="4753" y="11772"/>
                  </a:cubicBezTo>
                  <a:cubicBezTo>
                    <a:pt x="4753" y="12016"/>
                    <a:pt x="4729" y="12255"/>
                    <a:pt x="4823" y="12476"/>
                  </a:cubicBezTo>
                  <a:cubicBezTo>
                    <a:pt x="4823" y="12546"/>
                    <a:pt x="4823" y="12622"/>
                    <a:pt x="4852" y="12691"/>
                  </a:cubicBezTo>
                  <a:cubicBezTo>
                    <a:pt x="4823" y="12866"/>
                    <a:pt x="4852" y="13058"/>
                    <a:pt x="4898" y="13227"/>
                  </a:cubicBezTo>
                  <a:cubicBezTo>
                    <a:pt x="4898" y="13274"/>
                    <a:pt x="4922" y="13326"/>
                    <a:pt x="4922" y="13373"/>
                  </a:cubicBezTo>
                  <a:cubicBezTo>
                    <a:pt x="4898" y="13541"/>
                    <a:pt x="4945" y="13687"/>
                    <a:pt x="4997" y="13832"/>
                  </a:cubicBezTo>
                  <a:cubicBezTo>
                    <a:pt x="4997" y="13931"/>
                    <a:pt x="4968" y="14054"/>
                    <a:pt x="5044" y="14147"/>
                  </a:cubicBezTo>
                  <a:cubicBezTo>
                    <a:pt x="5067" y="14269"/>
                    <a:pt x="5044" y="14415"/>
                    <a:pt x="5143" y="14537"/>
                  </a:cubicBezTo>
                  <a:cubicBezTo>
                    <a:pt x="5143" y="14636"/>
                    <a:pt x="5114" y="14729"/>
                    <a:pt x="5213" y="14828"/>
                  </a:cubicBezTo>
                  <a:cubicBezTo>
                    <a:pt x="5213" y="14973"/>
                    <a:pt x="5259" y="15096"/>
                    <a:pt x="5335" y="15218"/>
                  </a:cubicBezTo>
                  <a:cubicBezTo>
                    <a:pt x="5358" y="15241"/>
                    <a:pt x="5358" y="15264"/>
                    <a:pt x="5358" y="15288"/>
                  </a:cubicBezTo>
                  <a:cubicBezTo>
                    <a:pt x="5405" y="15363"/>
                    <a:pt x="5434" y="15433"/>
                    <a:pt x="5457" y="15509"/>
                  </a:cubicBezTo>
                  <a:cubicBezTo>
                    <a:pt x="5504" y="15602"/>
                    <a:pt x="5550" y="15724"/>
                    <a:pt x="5603" y="15823"/>
                  </a:cubicBezTo>
                  <a:cubicBezTo>
                    <a:pt x="5748" y="16114"/>
                    <a:pt x="5917" y="16359"/>
                    <a:pt x="6132" y="16574"/>
                  </a:cubicBezTo>
                  <a:cubicBezTo>
                    <a:pt x="6161" y="16650"/>
                    <a:pt x="6208" y="16720"/>
                    <a:pt x="6278" y="16743"/>
                  </a:cubicBezTo>
                  <a:cubicBezTo>
                    <a:pt x="6307" y="16766"/>
                    <a:pt x="6330" y="16795"/>
                    <a:pt x="6354" y="16819"/>
                  </a:cubicBezTo>
                  <a:cubicBezTo>
                    <a:pt x="6377" y="16842"/>
                    <a:pt x="6400" y="16865"/>
                    <a:pt x="6423" y="16889"/>
                  </a:cubicBezTo>
                  <a:cubicBezTo>
                    <a:pt x="6476" y="16941"/>
                    <a:pt x="6522" y="16988"/>
                    <a:pt x="6569" y="17034"/>
                  </a:cubicBezTo>
                  <a:cubicBezTo>
                    <a:pt x="6621" y="17110"/>
                    <a:pt x="6645" y="17180"/>
                    <a:pt x="6744" y="17203"/>
                  </a:cubicBezTo>
                  <a:cubicBezTo>
                    <a:pt x="6959" y="17424"/>
                    <a:pt x="7227" y="17616"/>
                    <a:pt x="7495" y="17785"/>
                  </a:cubicBezTo>
                  <a:cubicBezTo>
                    <a:pt x="7617" y="17884"/>
                    <a:pt x="7733" y="17983"/>
                    <a:pt x="7879" y="18030"/>
                  </a:cubicBezTo>
                  <a:cubicBezTo>
                    <a:pt x="7978" y="18076"/>
                    <a:pt x="8077" y="18152"/>
                    <a:pt x="8170" y="18198"/>
                  </a:cubicBezTo>
                  <a:cubicBezTo>
                    <a:pt x="8292" y="18297"/>
                    <a:pt x="8438" y="18367"/>
                    <a:pt x="8583" y="18420"/>
                  </a:cubicBezTo>
                  <a:cubicBezTo>
                    <a:pt x="8874" y="18612"/>
                    <a:pt x="9218" y="18757"/>
                    <a:pt x="9555" y="18879"/>
                  </a:cubicBezTo>
                  <a:cubicBezTo>
                    <a:pt x="9678" y="18978"/>
                    <a:pt x="9800" y="19025"/>
                    <a:pt x="9945" y="19025"/>
                  </a:cubicBezTo>
                  <a:cubicBezTo>
                    <a:pt x="10038" y="19124"/>
                    <a:pt x="10161" y="19194"/>
                    <a:pt x="10306" y="19194"/>
                  </a:cubicBezTo>
                  <a:cubicBezTo>
                    <a:pt x="10475" y="19293"/>
                    <a:pt x="10673" y="19363"/>
                    <a:pt x="10865" y="19415"/>
                  </a:cubicBezTo>
                  <a:cubicBezTo>
                    <a:pt x="10964" y="19485"/>
                    <a:pt x="11080" y="19561"/>
                    <a:pt x="11226" y="19561"/>
                  </a:cubicBezTo>
                  <a:cubicBezTo>
                    <a:pt x="11278" y="19630"/>
                    <a:pt x="11348" y="19630"/>
                    <a:pt x="11401" y="19630"/>
                  </a:cubicBezTo>
                  <a:cubicBezTo>
                    <a:pt x="11517" y="19729"/>
                    <a:pt x="11639" y="19776"/>
                    <a:pt x="11785" y="19799"/>
                  </a:cubicBezTo>
                  <a:cubicBezTo>
                    <a:pt x="11884" y="19875"/>
                    <a:pt x="12006" y="19921"/>
                    <a:pt x="12152" y="19945"/>
                  </a:cubicBezTo>
                  <a:cubicBezTo>
                    <a:pt x="12367" y="20090"/>
                    <a:pt x="12588" y="20189"/>
                    <a:pt x="12827" y="20259"/>
                  </a:cubicBezTo>
                  <a:cubicBezTo>
                    <a:pt x="13194" y="20434"/>
                    <a:pt x="13555" y="20603"/>
                    <a:pt x="13921" y="20795"/>
                  </a:cubicBezTo>
                  <a:cubicBezTo>
                    <a:pt x="14020" y="20841"/>
                    <a:pt x="14113" y="20894"/>
                    <a:pt x="14212" y="20940"/>
                  </a:cubicBezTo>
                  <a:cubicBezTo>
                    <a:pt x="14282" y="21039"/>
                    <a:pt x="14381" y="21039"/>
                    <a:pt x="14457" y="21086"/>
                  </a:cubicBezTo>
                  <a:cubicBezTo>
                    <a:pt x="14550" y="21132"/>
                    <a:pt x="14672" y="21185"/>
                    <a:pt x="14771" y="21231"/>
                  </a:cubicBezTo>
                  <a:cubicBezTo>
                    <a:pt x="14818" y="21255"/>
                    <a:pt x="14893" y="21307"/>
                    <a:pt x="14963" y="21330"/>
                  </a:cubicBezTo>
                  <a:cubicBezTo>
                    <a:pt x="15208" y="21522"/>
                    <a:pt x="15476" y="21645"/>
                    <a:pt x="15737" y="21790"/>
                  </a:cubicBezTo>
                  <a:cubicBezTo>
                    <a:pt x="15790" y="21837"/>
                    <a:pt x="15836" y="21889"/>
                    <a:pt x="15883" y="21912"/>
                  </a:cubicBezTo>
                  <a:cubicBezTo>
                    <a:pt x="15737" y="21936"/>
                    <a:pt x="15644" y="21959"/>
                    <a:pt x="15522" y="22035"/>
                  </a:cubicBezTo>
                  <a:cubicBezTo>
                    <a:pt x="15301" y="22035"/>
                    <a:pt x="15109" y="22081"/>
                    <a:pt x="14917" y="22180"/>
                  </a:cubicBezTo>
                  <a:cubicBezTo>
                    <a:pt x="14695" y="22180"/>
                    <a:pt x="14503" y="22227"/>
                    <a:pt x="14311" y="22297"/>
                  </a:cubicBezTo>
                  <a:cubicBezTo>
                    <a:pt x="14166" y="22326"/>
                    <a:pt x="14020" y="22273"/>
                    <a:pt x="13898" y="22372"/>
                  </a:cubicBezTo>
                  <a:cubicBezTo>
                    <a:pt x="13700" y="22419"/>
                    <a:pt x="13508" y="22442"/>
                    <a:pt x="13316" y="22471"/>
                  </a:cubicBezTo>
                  <a:cubicBezTo>
                    <a:pt x="13295" y="22468"/>
                    <a:pt x="13274" y="22466"/>
                    <a:pt x="13253" y="22466"/>
                  </a:cubicBezTo>
                  <a:cubicBezTo>
                    <a:pt x="13110" y="22466"/>
                    <a:pt x="12983" y="22544"/>
                    <a:pt x="12856" y="22564"/>
                  </a:cubicBezTo>
                  <a:cubicBezTo>
                    <a:pt x="12824" y="22557"/>
                    <a:pt x="12793" y="22554"/>
                    <a:pt x="12763" y="22554"/>
                  </a:cubicBezTo>
                  <a:cubicBezTo>
                    <a:pt x="12604" y="22554"/>
                    <a:pt x="12462" y="22640"/>
                    <a:pt x="12320" y="22640"/>
                  </a:cubicBezTo>
                  <a:cubicBezTo>
                    <a:pt x="11808" y="22710"/>
                    <a:pt x="11278" y="22762"/>
                    <a:pt x="10766" y="22832"/>
                  </a:cubicBezTo>
                  <a:cubicBezTo>
                    <a:pt x="10673" y="22855"/>
                    <a:pt x="10574" y="22855"/>
                    <a:pt x="10475" y="22855"/>
                  </a:cubicBezTo>
                  <a:cubicBezTo>
                    <a:pt x="10428" y="22855"/>
                    <a:pt x="10380" y="22853"/>
                    <a:pt x="10330" y="22853"/>
                  </a:cubicBezTo>
                  <a:cubicBezTo>
                    <a:pt x="10224" y="22853"/>
                    <a:pt x="10114" y="22864"/>
                    <a:pt x="10015" y="22931"/>
                  </a:cubicBezTo>
                  <a:lnTo>
                    <a:pt x="9800" y="22931"/>
                  </a:lnTo>
                  <a:cubicBezTo>
                    <a:pt x="9480" y="22931"/>
                    <a:pt x="9165" y="22978"/>
                    <a:pt x="8851" y="23077"/>
                  </a:cubicBezTo>
                  <a:cubicBezTo>
                    <a:pt x="8705" y="23100"/>
                    <a:pt x="8537" y="23053"/>
                    <a:pt x="8414" y="23146"/>
                  </a:cubicBezTo>
                  <a:cubicBezTo>
                    <a:pt x="8147" y="23146"/>
                    <a:pt x="7908" y="23199"/>
                    <a:pt x="7663" y="23315"/>
                  </a:cubicBezTo>
                  <a:cubicBezTo>
                    <a:pt x="7641" y="23312"/>
                    <a:pt x="7620" y="23311"/>
                    <a:pt x="7598" y="23311"/>
                  </a:cubicBezTo>
                  <a:cubicBezTo>
                    <a:pt x="7456" y="23311"/>
                    <a:pt x="7330" y="23371"/>
                    <a:pt x="7203" y="23391"/>
                  </a:cubicBezTo>
                  <a:cubicBezTo>
                    <a:pt x="6959" y="23490"/>
                    <a:pt x="6744" y="23560"/>
                    <a:pt x="6522" y="23635"/>
                  </a:cubicBezTo>
                  <a:cubicBezTo>
                    <a:pt x="6377" y="23682"/>
                    <a:pt x="6255" y="23729"/>
                    <a:pt x="6132" y="23781"/>
                  </a:cubicBezTo>
                  <a:cubicBezTo>
                    <a:pt x="5894" y="23874"/>
                    <a:pt x="5649" y="23973"/>
                    <a:pt x="5434" y="24142"/>
                  </a:cubicBezTo>
                  <a:cubicBezTo>
                    <a:pt x="5312" y="24188"/>
                    <a:pt x="5213" y="24264"/>
                    <a:pt x="5114" y="24334"/>
                  </a:cubicBezTo>
                  <a:cubicBezTo>
                    <a:pt x="4654" y="24625"/>
                    <a:pt x="4293" y="24992"/>
                    <a:pt x="4002" y="25452"/>
                  </a:cubicBezTo>
                  <a:cubicBezTo>
                    <a:pt x="3903" y="25574"/>
                    <a:pt x="3804" y="25673"/>
                    <a:pt x="3757" y="25842"/>
                  </a:cubicBezTo>
                  <a:cubicBezTo>
                    <a:pt x="3635" y="25964"/>
                    <a:pt x="3565" y="26109"/>
                    <a:pt x="3489" y="26278"/>
                  </a:cubicBezTo>
                  <a:cubicBezTo>
                    <a:pt x="3466" y="26325"/>
                    <a:pt x="3443" y="26371"/>
                    <a:pt x="3420" y="26424"/>
                  </a:cubicBezTo>
                  <a:cubicBezTo>
                    <a:pt x="3420" y="26470"/>
                    <a:pt x="3396" y="26494"/>
                    <a:pt x="3396" y="26517"/>
                  </a:cubicBezTo>
                  <a:cubicBezTo>
                    <a:pt x="3367" y="26517"/>
                    <a:pt x="3367" y="26546"/>
                    <a:pt x="3367" y="26569"/>
                  </a:cubicBezTo>
                  <a:cubicBezTo>
                    <a:pt x="3222" y="26761"/>
                    <a:pt x="3129" y="26983"/>
                    <a:pt x="3076" y="27198"/>
                  </a:cubicBezTo>
                  <a:cubicBezTo>
                    <a:pt x="3030" y="27297"/>
                    <a:pt x="2983" y="27419"/>
                    <a:pt x="2931" y="27512"/>
                  </a:cubicBezTo>
                  <a:cubicBezTo>
                    <a:pt x="2907" y="27588"/>
                    <a:pt x="2884" y="27658"/>
                    <a:pt x="2861" y="27734"/>
                  </a:cubicBezTo>
                  <a:cubicBezTo>
                    <a:pt x="2838" y="27803"/>
                    <a:pt x="2785" y="27902"/>
                    <a:pt x="2762" y="27972"/>
                  </a:cubicBezTo>
                  <a:cubicBezTo>
                    <a:pt x="2739" y="28025"/>
                    <a:pt x="2715" y="28071"/>
                    <a:pt x="2692" y="28118"/>
                  </a:cubicBezTo>
                  <a:cubicBezTo>
                    <a:pt x="2616" y="28263"/>
                    <a:pt x="2546" y="28409"/>
                    <a:pt x="2523" y="28584"/>
                  </a:cubicBezTo>
                  <a:cubicBezTo>
                    <a:pt x="2471" y="28607"/>
                    <a:pt x="2471" y="28677"/>
                    <a:pt x="2447" y="28729"/>
                  </a:cubicBezTo>
                  <a:cubicBezTo>
                    <a:pt x="2378" y="28845"/>
                    <a:pt x="2325" y="28968"/>
                    <a:pt x="2302" y="29113"/>
                  </a:cubicBezTo>
                  <a:cubicBezTo>
                    <a:pt x="2232" y="29259"/>
                    <a:pt x="2156" y="29428"/>
                    <a:pt x="2087" y="29573"/>
                  </a:cubicBezTo>
                  <a:cubicBezTo>
                    <a:pt x="2034" y="29672"/>
                    <a:pt x="1988" y="29771"/>
                    <a:pt x="1941" y="29893"/>
                  </a:cubicBezTo>
                  <a:cubicBezTo>
                    <a:pt x="1475" y="30912"/>
                    <a:pt x="922" y="31878"/>
                    <a:pt x="288" y="32827"/>
                  </a:cubicBezTo>
                  <a:cubicBezTo>
                    <a:pt x="218" y="32949"/>
                    <a:pt x="119" y="33043"/>
                    <a:pt x="49" y="33165"/>
                  </a:cubicBezTo>
                  <a:cubicBezTo>
                    <a:pt x="1" y="33258"/>
                    <a:pt x="24" y="33291"/>
                    <a:pt x="71" y="33291"/>
                  </a:cubicBezTo>
                  <a:cubicBezTo>
                    <a:pt x="97" y="33291"/>
                    <a:pt x="132" y="33281"/>
                    <a:pt x="166" y="33264"/>
                  </a:cubicBezTo>
                  <a:cubicBezTo>
                    <a:pt x="748" y="33211"/>
                    <a:pt x="1330" y="33188"/>
                    <a:pt x="1941" y="33142"/>
                  </a:cubicBezTo>
                  <a:cubicBezTo>
                    <a:pt x="2715" y="33188"/>
                    <a:pt x="3489" y="33211"/>
                    <a:pt x="4293" y="33241"/>
                  </a:cubicBezTo>
                  <a:cubicBezTo>
                    <a:pt x="4293" y="33264"/>
                    <a:pt x="4316" y="33264"/>
                    <a:pt x="4339" y="33264"/>
                  </a:cubicBezTo>
                  <a:cubicBezTo>
                    <a:pt x="4427" y="33306"/>
                    <a:pt x="4522" y="33314"/>
                    <a:pt x="4621" y="33314"/>
                  </a:cubicBezTo>
                  <a:cubicBezTo>
                    <a:pt x="4688" y="33314"/>
                    <a:pt x="4755" y="33310"/>
                    <a:pt x="4823" y="33310"/>
                  </a:cubicBezTo>
                  <a:cubicBezTo>
                    <a:pt x="4997" y="33334"/>
                    <a:pt x="5189" y="33357"/>
                    <a:pt x="5358" y="33386"/>
                  </a:cubicBezTo>
                  <a:lnTo>
                    <a:pt x="5504" y="33386"/>
                  </a:lnTo>
                  <a:cubicBezTo>
                    <a:pt x="5550" y="33409"/>
                    <a:pt x="5603" y="33409"/>
                    <a:pt x="5649" y="33409"/>
                  </a:cubicBezTo>
                  <a:cubicBezTo>
                    <a:pt x="5712" y="33454"/>
                    <a:pt x="5784" y="33470"/>
                    <a:pt x="5852" y="33470"/>
                  </a:cubicBezTo>
                  <a:cubicBezTo>
                    <a:pt x="5891" y="33470"/>
                    <a:pt x="5929" y="33464"/>
                    <a:pt x="5964" y="33456"/>
                  </a:cubicBezTo>
                  <a:cubicBezTo>
                    <a:pt x="6039" y="33456"/>
                    <a:pt x="6109" y="33479"/>
                    <a:pt x="6185" y="33479"/>
                  </a:cubicBezTo>
                  <a:cubicBezTo>
                    <a:pt x="6315" y="33546"/>
                    <a:pt x="6459" y="33557"/>
                    <a:pt x="6599" y="33557"/>
                  </a:cubicBezTo>
                  <a:cubicBezTo>
                    <a:pt x="6664" y="33557"/>
                    <a:pt x="6729" y="33555"/>
                    <a:pt x="6790" y="33555"/>
                  </a:cubicBezTo>
                  <a:cubicBezTo>
                    <a:pt x="6813" y="33555"/>
                    <a:pt x="6837" y="33578"/>
                    <a:pt x="6837" y="33578"/>
                  </a:cubicBezTo>
                  <a:cubicBezTo>
                    <a:pt x="6955" y="33620"/>
                    <a:pt x="7072" y="33628"/>
                    <a:pt x="7188" y="33628"/>
                  </a:cubicBezTo>
                  <a:cubicBezTo>
                    <a:pt x="7265" y="33628"/>
                    <a:pt x="7342" y="33625"/>
                    <a:pt x="7419" y="33625"/>
                  </a:cubicBezTo>
                  <a:cubicBezTo>
                    <a:pt x="7663" y="33625"/>
                    <a:pt x="7905" y="33679"/>
                    <a:pt x="8148" y="33679"/>
                  </a:cubicBezTo>
                  <a:cubicBezTo>
                    <a:pt x="8269" y="33679"/>
                    <a:pt x="8391" y="33665"/>
                    <a:pt x="8513" y="33625"/>
                  </a:cubicBezTo>
                  <a:cubicBezTo>
                    <a:pt x="8606" y="33625"/>
                    <a:pt x="8705" y="33625"/>
                    <a:pt x="8804" y="33601"/>
                  </a:cubicBezTo>
                  <a:cubicBezTo>
                    <a:pt x="8837" y="33608"/>
                    <a:pt x="8868" y="33611"/>
                    <a:pt x="8897" y="33611"/>
                  </a:cubicBezTo>
                  <a:cubicBezTo>
                    <a:pt x="8977" y="33611"/>
                    <a:pt x="9046" y="33589"/>
                    <a:pt x="9119" y="33555"/>
                  </a:cubicBezTo>
                  <a:cubicBezTo>
                    <a:pt x="9165" y="33555"/>
                    <a:pt x="9218" y="33532"/>
                    <a:pt x="9264" y="33532"/>
                  </a:cubicBezTo>
                  <a:cubicBezTo>
                    <a:pt x="9311" y="33532"/>
                    <a:pt x="9386" y="33532"/>
                    <a:pt x="9410" y="33479"/>
                  </a:cubicBezTo>
                  <a:cubicBezTo>
                    <a:pt x="9870" y="33409"/>
                    <a:pt x="10260" y="33241"/>
                    <a:pt x="10644" y="32996"/>
                  </a:cubicBezTo>
                  <a:cubicBezTo>
                    <a:pt x="10673" y="32973"/>
                    <a:pt x="10696" y="32973"/>
                    <a:pt x="10720" y="32949"/>
                  </a:cubicBezTo>
                  <a:cubicBezTo>
                    <a:pt x="10865" y="32897"/>
                    <a:pt x="10987" y="32804"/>
                    <a:pt x="11080" y="32705"/>
                  </a:cubicBezTo>
                  <a:cubicBezTo>
                    <a:pt x="11325" y="32559"/>
                    <a:pt x="11546" y="32391"/>
                    <a:pt x="11715" y="32193"/>
                  </a:cubicBezTo>
                  <a:cubicBezTo>
                    <a:pt x="11837" y="32123"/>
                    <a:pt x="11930" y="32047"/>
                    <a:pt x="12006" y="31931"/>
                  </a:cubicBezTo>
                  <a:cubicBezTo>
                    <a:pt x="12128" y="31855"/>
                    <a:pt x="12245" y="31785"/>
                    <a:pt x="12297" y="31640"/>
                  </a:cubicBezTo>
                  <a:cubicBezTo>
                    <a:pt x="12344" y="31587"/>
                    <a:pt x="12390" y="31541"/>
                    <a:pt x="12466" y="31465"/>
                  </a:cubicBezTo>
                  <a:cubicBezTo>
                    <a:pt x="12635" y="31296"/>
                    <a:pt x="12804" y="31127"/>
                    <a:pt x="12949" y="30912"/>
                  </a:cubicBezTo>
                  <a:cubicBezTo>
                    <a:pt x="13001" y="30836"/>
                    <a:pt x="13025" y="30790"/>
                    <a:pt x="13071" y="30737"/>
                  </a:cubicBezTo>
                  <a:cubicBezTo>
                    <a:pt x="13095" y="30691"/>
                    <a:pt x="13118" y="30668"/>
                    <a:pt x="13147" y="30644"/>
                  </a:cubicBezTo>
                  <a:cubicBezTo>
                    <a:pt x="13316" y="30499"/>
                    <a:pt x="13461" y="30330"/>
                    <a:pt x="13555" y="30132"/>
                  </a:cubicBezTo>
                  <a:cubicBezTo>
                    <a:pt x="13776" y="29864"/>
                    <a:pt x="13991" y="29602"/>
                    <a:pt x="14166" y="29282"/>
                  </a:cubicBezTo>
                  <a:cubicBezTo>
                    <a:pt x="14282" y="29212"/>
                    <a:pt x="14311" y="29067"/>
                    <a:pt x="14381" y="28944"/>
                  </a:cubicBezTo>
                  <a:cubicBezTo>
                    <a:pt x="14480" y="28921"/>
                    <a:pt x="14503" y="28845"/>
                    <a:pt x="14550" y="28752"/>
                  </a:cubicBezTo>
                  <a:cubicBezTo>
                    <a:pt x="14794" y="28438"/>
                    <a:pt x="15039" y="28118"/>
                    <a:pt x="15278" y="27803"/>
                  </a:cubicBezTo>
                  <a:cubicBezTo>
                    <a:pt x="15353" y="27710"/>
                    <a:pt x="15446" y="27611"/>
                    <a:pt x="15545" y="27512"/>
                  </a:cubicBezTo>
                  <a:cubicBezTo>
                    <a:pt x="15621" y="27443"/>
                    <a:pt x="15691" y="27367"/>
                    <a:pt x="15767" y="27274"/>
                  </a:cubicBezTo>
                  <a:cubicBezTo>
                    <a:pt x="15860" y="27221"/>
                    <a:pt x="15935" y="27151"/>
                    <a:pt x="15982" y="27053"/>
                  </a:cubicBezTo>
                  <a:cubicBezTo>
                    <a:pt x="16151" y="26907"/>
                    <a:pt x="16296" y="26761"/>
                    <a:pt x="16442" y="26593"/>
                  </a:cubicBezTo>
                  <a:lnTo>
                    <a:pt x="16587" y="26447"/>
                  </a:lnTo>
                  <a:cubicBezTo>
                    <a:pt x="16710" y="26371"/>
                    <a:pt x="16832" y="26278"/>
                    <a:pt x="16902" y="26156"/>
                  </a:cubicBezTo>
                  <a:cubicBezTo>
                    <a:pt x="17047" y="26057"/>
                    <a:pt x="17170" y="25964"/>
                    <a:pt x="17292" y="25842"/>
                  </a:cubicBezTo>
                  <a:cubicBezTo>
                    <a:pt x="17705" y="25574"/>
                    <a:pt x="18043" y="25184"/>
                    <a:pt x="18503" y="24969"/>
                  </a:cubicBezTo>
                  <a:lnTo>
                    <a:pt x="18503" y="24969"/>
                  </a:lnTo>
                  <a:cubicBezTo>
                    <a:pt x="18409" y="25283"/>
                    <a:pt x="18311" y="25597"/>
                    <a:pt x="18212" y="25912"/>
                  </a:cubicBezTo>
                  <a:cubicBezTo>
                    <a:pt x="17659" y="27512"/>
                    <a:pt x="17100" y="29090"/>
                    <a:pt x="16611" y="30714"/>
                  </a:cubicBezTo>
                  <a:cubicBezTo>
                    <a:pt x="16494" y="31104"/>
                    <a:pt x="16349" y="31494"/>
                    <a:pt x="16226" y="31855"/>
                  </a:cubicBezTo>
                  <a:cubicBezTo>
                    <a:pt x="16081" y="32338"/>
                    <a:pt x="15912" y="32827"/>
                    <a:pt x="15767" y="33310"/>
                  </a:cubicBezTo>
                  <a:cubicBezTo>
                    <a:pt x="15423" y="34352"/>
                    <a:pt x="15039" y="35371"/>
                    <a:pt x="14748" y="36442"/>
                  </a:cubicBezTo>
                  <a:lnTo>
                    <a:pt x="14748" y="36465"/>
                  </a:lnTo>
                  <a:cubicBezTo>
                    <a:pt x="14550" y="36902"/>
                    <a:pt x="14404" y="37362"/>
                    <a:pt x="14282" y="37822"/>
                  </a:cubicBezTo>
                  <a:cubicBezTo>
                    <a:pt x="14020" y="38451"/>
                    <a:pt x="14020" y="38625"/>
                    <a:pt x="14381" y="38963"/>
                  </a:cubicBezTo>
                  <a:cubicBezTo>
                    <a:pt x="14428" y="38986"/>
                    <a:pt x="14480" y="39009"/>
                    <a:pt x="14527" y="39033"/>
                  </a:cubicBezTo>
                  <a:cubicBezTo>
                    <a:pt x="14593" y="39067"/>
                    <a:pt x="14664" y="39081"/>
                    <a:pt x="14736" y="39081"/>
                  </a:cubicBezTo>
                  <a:cubicBezTo>
                    <a:pt x="14821" y="39081"/>
                    <a:pt x="14907" y="39061"/>
                    <a:pt x="14987" y="39033"/>
                  </a:cubicBezTo>
                  <a:cubicBezTo>
                    <a:pt x="15208" y="38940"/>
                    <a:pt x="15301" y="38742"/>
                    <a:pt x="15353" y="38549"/>
                  </a:cubicBezTo>
                  <a:cubicBezTo>
                    <a:pt x="15592" y="37606"/>
                    <a:pt x="15813" y="36681"/>
                    <a:pt x="16058" y="35761"/>
                  </a:cubicBezTo>
                  <a:cubicBezTo>
                    <a:pt x="16226" y="35080"/>
                    <a:pt x="16494" y="34405"/>
                    <a:pt x="16518" y="33700"/>
                  </a:cubicBezTo>
                  <a:cubicBezTo>
                    <a:pt x="16541" y="33625"/>
                    <a:pt x="16564" y="33555"/>
                    <a:pt x="16587" y="33479"/>
                  </a:cubicBezTo>
                  <a:cubicBezTo>
                    <a:pt x="16855" y="32752"/>
                    <a:pt x="17047" y="32024"/>
                    <a:pt x="17123" y="31273"/>
                  </a:cubicBezTo>
                  <a:cubicBezTo>
                    <a:pt x="17146" y="31250"/>
                    <a:pt x="17146" y="31250"/>
                    <a:pt x="17146" y="31226"/>
                  </a:cubicBezTo>
                  <a:cubicBezTo>
                    <a:pt x="17367" y="30860"/>
                    <a:pt x="17391" y="30423"/>
                    <a:pt x="17513" y="30039"/>
                  </a:cubicBezTo>
                  <a:cubicBezTo>
                    <a:pt x="17606" y="29626"/>
                    <a:pt x="17705" y="29212"/>
                    <a:pt x="17804" y="28799"/>
                  </a:cubicBezTo>
                  <a:cubicBezTo>
                    <a:pt x="17851" y="28700"/>
                    <a:pt x="17920" y="28630"/>
                    <a:pt x="17874" y="28508"/>
                  </a:cubicBezTo>
                  <a:cubicBezTo>
                    <a:pt x="17973" y="28147"/>
                    <a:pt x="18066" y="27780"/>
                    <a:pt x="18165" y="27419"/>
                  </a:cubicBezTo>
                  <a:cubicBezTo>
                    <a:pt x="18334" y="26785"/>
                    <a:pt x="18479" y="26156"/>
                    <a:pt x="18648" y="25527"/>
                  </a:cubicBezTo>
                  <a:cubicBezTo>
                    <a:pt x="18677" y="25382"/>
                    <a:pt x="18724" y="25236"/>
                    <a:pt x="18770" y="25015"/>
                  </a:cubicBezTo>
                  <a:cubicBezTo>
                    <a:pt x="19015" y="25620"/>
                    <a:pt x="19207" y="26156"/>
                    <a:pt x="19428" y="26692"/>
                  </a:cubicBezTo>
                  <a:cubicBezTo>
                    <a:pt x="19428" y="26884"/>
                    <a:pt x="19475" y="27053"/>
                    <a:pt x="19574" y="27221"/>
                  </a:cubicBezTo>
                  <a:cubicBezTo>
                    <a:pt x="19597" y="27443"/>
                    <a:pt x="19620" y="27681"/>
                    <a:pt x="19743" y="27902"/>
                  </a:cubicBezTo>
                  <a:lnTo>
                    <a:pt x="19743" y="27972"/>
                  </a:lnTo>
                  <a:cubicBezTo>
                    <a:pt x="19719" y="28071"/>
                    <a:pt x="19766" y="28170"/>
                    <a:pt x="19812" y="28263"/>
                  </a:cubicBezTo>
                  <a:cubicBezTo>
                    <a:pt x="19789" y="28438"/>
                    <a:pt x="19842" y="28584"/>
                    <a:pt x="19888" y="28729"/>
                  </a:cubicBezTo>
                  <a:cubicBezTo>
                    <a:pt x="19888" y="28845"/>
                    <a:pt x="19842" y="28944"/>
                    <a:pt x="19935" y="29043"/>
                  </a:cubicBezTo>
                  <a:cubicBezTo>
                    <a:pt x="19987" y="29503"/>
                    <a:pt x="20034" y="29963"/>
                    <a:pt x="20080" y="30423"/>
                  </a:cubicBezTo>
                  <a:cubicBezTo>
                    <a:pt x="20057" y="30522"/>
                    <a:pt x="20080" y="30644"/>
                    <a:pt x="20103" y="30737"/>
                  </a:cubicBezTo>
                  <a:cubicBezTo>
                    <a:pt x="20133" y="31174"/>
                    <a:pt x="20057" y="31611"/>
                    <a:pt x="20179" y="32047"/>
                  </a:cubicBezTo>
                  <a:cubicBezTo>
                    <a:pt x="20202" y="32315"/>
                    <a:pt x="20133" y="32606"/>
                    <a:pt x="20249" y="32874"/>
                  </a:cubicBezTo>
                  <a:cubicBezTo>
                    <a:pt x="20278" y="33043"/>
                    <a:pt x="20226" y="33241"/>
                    <a:pt x="20325" y="33409"/>
                  </a:cubicBezTo>
                  <a:cubicBezTo>
                    <a:pt x="20348" y="33456"/>
                    <a:pt x="20348" y="33502"/>
                    <a:pt x="20348" y="33555"/>
                  </a:cubicBezTo>
                  <a:cubicBezTo>
                    <a:pt x="20348" y="33677"/>
                    <a:pt x="20325" y="33823"/>
                    <a:pt x="20424" y="33939"/>
                  </a:cubicBezTo>
                  <a:cubicBezTo>
                    <a:pt x="20424" y="34061"/>
                    <a:pt x="20395" y="34207"/>
                    <a:pt x="20493" y="34306"/>
                  </a:cubicBezTo>
                  <a:cubicBezTo>
                    <a:pt x="20470" y="34451"/>
                    <a:pt x="20517" y="34574"/>
                    <a:pt x="20592" y="34696"/>
                  </a:cubicBezTo>
                  <a:cubicBezTo>
                    <a:pt x="20592" y="34865"/>
                    <a:pt x="20639" y="35010"/>
                    <a:pt x="20738" y="35156"/>
                  </a:cubicBezTo>
                  <a:cubicBezTo>
                    <a:pt x="20715" y="35249"/>
                    <a:pt x="20761" y="35325"/>
                    <a:pt x="20808" y="35371"/>
                  </a:cubicBezTo>
                  <a:cubicBezTo>
                    <a:pt x="20884" y="35662"/>
                    <a:pt x="21006" y="35930"/>
                    <a:pt x="21175" y="36174"/>
                  </a:cubicBezTo>
                  <a:cubicBezTo>
                    <a:pt x="21198" y="36268"/>
                    <a:pt x="21244" y="36367"/>
                    <a:pt x="21343" y="36442"/>
                  </a:cubicBezTo>
                  <a:cubicBezTo>
                    <a:pt x="21367" y="36535"/>
                    <a:pt x="21413" y="36611"/>
                    <a:pt x="21489" y="36681"/>
                  </a:cubicBezTo>
                  <a:cubicBezTo>
                    <a:pt x="21733" y="37048"/>
                    <a:pt x="22024" y="37362"/>
                    <a:pt x="22409" y="37606"/>
                  </a:cubicBezTo>
                  <a:cubicBezTo>
                    <a:pt x="22432" y="37630"/>
                    <a:pt x="22461" y="37653"/>
                    <a:pt x="22484" y="37676"/>
                  </a:cubicBezTo>
                  <a:cubicBezTo>
                    <a:pt x="22508" y="37752"/>
                    <a:pt x="22554" y="37752"/>
                    <a:pt x="22630" y="37775"/>
                  </a:cubicBezTo>
                  <a:cubicBezTo>
                    <a:pt x="22700" y="37868"/>
                    <a:pt x="22822" y="37944"/>
                    <a:pt x="22944" y="37991"/>
                  </a:cubicBezTo>
                  <a:cubicBezTo>
                    <a:pt x="22968" y="38043"/>
                    <a:pt x="23014" y="38066"/>
                    <a:pt x="23090" y="38066"/>
                  </a:cubicBezTo>
                  <a:cubicBezTo>
                    <a:pt x="23131" y="38148"/>
                    <a:pt x="23194" y="38216"/>
                    <a:pt x="23271" y="38216"/>
                  </a:cubicBezTo>
                  <a:cubicBezTo>
                    <a:pt x="23282" y="38216"/>
                    <a:pt x="23294" y="38215"/>
                    <a:pt x="23305" y="38212"/>
                  </a:cubicBezTo>
                  <a:cubicBezTo>
                    <a:pt x="23358" y="38282"/>
                    <a:pt x="23404" y="38282"/>
                    <a:pt x="23480" y="38282"/>
                  </a:cubicBezTo>
                  <a:cubicBezTo>
                    <a:pt x="23649" y="38427"/>
                    <a:pt x="23864" y="38526"/>
                    <a:pt x="24085" y="38596"/>
                  </a:cubicBezTo>
                  <a:cubicBezTo>
                    <a:pt x="24109" y="38672"/>
                    <a:pt x="24178" y="38672"/>
                    <a:pt x="24231" y="38672"/>
                  </a:cubicBezTo>
                  <a:cubicBezTo>
                    <a:pt x="24254" y="38695"/>
                    <a:pt x="24277" y="38718"/>
                    <a:pt x="24301" y="38718"/>
                  </a:cubicBezTo>
                  <a:cubicBezTo>
                    <a:pt x="24376" y="38742"/>
                    <a:pt x="24423" y="38771"/>
                    <a:pt x="24469" y="38817"/>
                  </a:cubicBezTo>
                  <a:cubicBezTo>
                    <a:pt x="24545" y="38841"/>
                    <a:pt x="24615" y="38864"/>
                    <a:pt x="24691" y="38887"/>
                  </a:cubicBezTo>
                  <a:cubicBezTo>
                    <a:pt x="24761" y="38940"/>
                    <a:pt x="24836" y="38963"/>
                    <a:pt x="24906" y="39009"/>
                  </a:cubicBezTo>
                  <a:cubicBezTo>
                    <a:pt x="25052" y="39085"/>
                    <a:pt x="25197" y="39178"/>
                    <a:pt x="25372" y="39207"/>
                  </a:cubicBezTo>
                  <a:cubicBezTo>
                    <a:pt x="25395" y="39277"/>
                    <a:pt x="25465" y="39277"/>
                    <a:pt x="25517" y="39277"/>
                  </a:cubicBezTo>
                  <a:cubicBezTo>
                    <a:pt x="25564" y="39353"/>
                    <a:pt x="25610" y="39353"/>
                    <a:pt x="25686" y="39353"/>
                  </a:cubicBezTo>
                  <a:cubicBezTo>
                    <a:pt x="25709" y="39423"/>
                    <a:pt x="25779" y="39423"/>
                    <a:pt x="25832" y="39423"/>
                  </a:cubicBezTo>
                  <a:cubicBezTo>
                    <a:pt x="26024" y="39522"/>
                    <a:pt x="26193" y="39615"/>
                    <a:pt x="26390" y="39714"/>
                  </a:cubicBezTo>
                  <a:cubicBezTo>
                    <a:pt x="26460" y="39737"/>
                    <a:pt x="26536" y="39789"/>
                    <a:pt x="26606" y="39813"/>
                  </a:cubicBezTo>
                  <a:cubicBezTo>
                    <a:pt x="26629" y="39883"/>
                    <a:pt x="26705" y="39883"/>
                    <a:pt x="26751" y="39883"/>
                  </a:cubicBezTo>
                  <a:cubicBezTo>
                    <a:pt x="27042" y="40051"/>
                    <a:pt x="27310" y="40197"/>
                    <a:pt x="27578" y="40372"/>
                  </a:cubicBezTo>
                  <a:cubicBezTo>
                    <a:pt x="28376" y="40878"/>
                    <a:pt x="29156" y="41414"/>
                    <a:pt x="29953" y="42042"/>
                  </a:cubicBezTo>
                  <a:cubicBezTo>
                    <a:pt x="29854" y="41245"/>
                    <a:pt x="29930" y="40540"/>
                    <a:pt x="29907" y="39836"/>
                  </a:cubicBezTo>
                  <a:cubicBezTo>
                    <a:pt x="29976" y="39591"/>
                    <a:pt x="29953" y="39376"/>
                    <a:pt x="29953" y="39132"/>
                  </a:cubicBezTo>
                  <a:cubicBezTo>
                    <a:pt x="29953" y="39062"/>
                    <a:pt x="29976" y="38963"/>
                    <a:pt x="29976" y="38887"/>
                  </a:cubicBezTo>
                  <a:cubicBezTo>
                    <a:pt x="30075" y="38718"/>
                    <a:pt x="30029" y="38549"/>
                    <a:pt x="30029" y="38357"/>
                  </a:cubicBezTo>
                  <a:cubicBezTo>
                    <a:pt x="30075" y="38235"/>
                    <a:pt x="30122" y="38113"/>
                    <a:pt x="30099" y="37991"/>
                  </a:cubicBezTo>
                  <a:cubicBezTo>
                    <a:pt x="30099" y="37921"/>
                    <a:pt x="30099" y="37868"/>
                    <a:pt x="30122" y="37822"/>
                  </a:cubicBezTo>
                  <a:cubicBezTo>
                    <a:pt x="30145" y="37700"/>
                    <a:pt x="30221" y="37577"/>
                    <a:pt x="30174" y="37461"/>
                  </a:cubicBezTo>
                  <a:cubicBezTo>
                    <a:pt x="30198" y="37409"/>
                    <a:pt x="30198" y="37385"/>
                    <a:pt x="30198" y="37362"/>
                  </a:cubicBezTo>
                  <a:lnTo>
                    <a:pt x="30198" y="37240"/>
                  </a:lnTo>
                  <a:cubicBezTo>
                    <a:pt x="30291" y="37117"/>
                    <a:pt x="30267" y="36972"/>
                    <a:pt x="30267" y="36850"/>
                  </a:cubicBezTo>
                  <a:cubicBezTo>
                    <a:pt x="30390" y="36704"/>
                    <a:pt x="30343" y="36535"/>
                    <a:pt x="30366" y="36390"/>
                  </a:cubicBezTo>
                  <a:cubicBezTo>
                    <a:pt x="30436" y="36198"/>
                    <a:pt x="30465" y="35976"/>
                    <a:pt x="30489" y="35761"/>
                  </a:cubicBezTo>
                  <a:lnTo>
                    <a:pt x="30489" y="35685"/>
                  </a:lnTo>
                  <a:cubicBezTo>
                    <a:pt x="30489" y="35662"/>
                    <a:pt x="30489" y="35639"/>
                    <a:pt x="30512" y="35616"/>
                  </a:cubicBezTo>
                  <a:lnTo>
                    <a:pt x="30512" y="35371"/>
                  </a:lnTo>
                  <a:cubicBezTo>
                    <a:pt x="30582" y="35348"/>
                    <a:pt x="30582" y="35301"/>
                    <a:pt x="30582" y="35226"/>
                  </a:cubicBezTo>
                  <a:cubicBezTo>
                    <a:pt x="30657" y="35080"/>
                    <a:pt x="30657" y="34934"/>
                    <a:pt x="30657" y="34766"/>
                  </a:cubicBezTo>
                  <a:lnTo>
                    <a:pt x="30657" y="34620"/>
                  </a:lnTo>
                  <a:cubicBezTo>
                    <a:pt x="30780" y="34085"/>
                    <a:pt x="30756" y="33555"/>
                    <a:pt x="30727" y="33019"/>
                  </a:cubicBezTo>
                  <a:cubicBezTo>
                    <a:pt x="30727" y="32996"/>
                    <a:pt x="30727" y="32949"/>
                    <a:pt x="30704" y="32920"/>
                  </a:cubicBezTo>
                  <a:cubicBezTo>
                    <a:pt x="30780" y="32705"/>
                    <a:pt x="30535" y="32536"/>
                    <a:pt x="30582" y="32315"/>
                  </a:cubicBezTo>
                  <a:cubicBezTo>
                    <a:pt x="30582" y="32245"/>
                    <a:pt x="30582" y="32146"/>
                    <a:pt x="30512" y="32076"/>
                  </a:cubicBezTo>
                  <a:cubicBezTo>
                    <a:pt x="30489" y="32024"/>
                    <a:pt x="30489" y="31977"/>
                    <a:pt x="30465" y="31931"/>
                  </a:cubicBezTo>
                  <a:cubicBezTo>
                    <a:pt x="30436" y="31832"/>
                    <a:pt x="30436" y="31710"/>
                    <a:pt x="30343" y="31640"/>
                  </a:cubicBezTo>
                  <a:cubicBezTo>
                    <a:pt x="30291" y="31517"/>
                    <a:pt x="30244" y="31418"/>
                    <a:pt x="30198" y="31319"/>
                  </a:cubicBezTo>
                  <a:cubicBezTo>
                    <a:pt x="30099" y="31104"/>
                    <a:pt x="30029" y="30883"/>
                    <a:pt x="29831" y="30714"/>
                  </a:cubicBezTo>
                  <a:cubicBezTo>
                    <a:pt x="29761" y="30545"/>
                    <a:pt x="29662" y="30376"/>
                    <a:pt x="29517" y="30254"/>
                  </a:cubicBezTo>
                  <a:cubicBezTo>
                    <a:pt x="29301" y="29940"/>
                    <a:pt x="29057" y="29672"/>
                    <a:pt x="28766" y="29404"/>
                  </a:cubicBezTo>
                  <a:cubicBezTo>
                    <a:pt x="28719" y="29311"/>
                    <a:pt x="28643" y="29235"/>
                    <a:pt x="28521" y="29189"/>
                  </a:cubicBezTo>
                  <a:cubicBezTo>
                    <a:pt x="28399" y="29020"/>
                    <a:pt x="28230" y="28845"/>
                    <a:pt x="28061" y="28729"/>
                  </a:cubicBezTo>
                  <a:cubicBezTo>
                    <a:pt x="27793" y="28485"/>
                    <a:pt x="27526" y="28217"/>
                    <a:pt x="27211" y="28025"/>
                  </a:cubicBezTo>
                  <a:cubicBezTo>
                    <a:pt x="27165" y="27949"/>
                    <a:pt x="27089" y="27879"/>
                    <a:pt x="26996" y="27827"/>
                  </a:cubicBezTo>
                  <a:cubicBezTo>
                    <a:pt x="26751" y="27780"/>
                    <a:pt x="26652" y="27536"/>
                    <a:pt x="26460" y="27419"/>
                  </a:cubicBezTo>
                  <a:cubicBezTo>
                    <a:pt x="26390" y="27344"/>
                    <a:pt x="26315" y="27274"/>
                    <a:pt x="26216" y="27221"/>
                  </a:cubicBezTo>
                  <a:cubicBezTo>
                    <a:pt x="26123" y="27175"/>
                    <a:pt x="26024" y="27099"/>
                    <a:pt x="25925" y="27053"/>
                  </a:cubicBezTo>
                  <a:cubicBezTo>
                    <a:pt x="25587" y="26616"/>
                    <a:pt x="25127" y="26325"/>
                    <a:pt x="24714" y="25964"/>
                  </a:cubicBezTo>
                  <a:cubicBezTo>
                    <a:pt x="24568" y="25789"/>
                    <a:pt x="24423" y="25644"/>
                    <a:pt x="24231" y="25527"/>
                  </a:cubicBezTo>
                  <a:lnTo>
                    <a:pt x="22921" y="24218"/>
                  </a:lnTo>
                  <a:cubicBezTo>
                    <a:pt x="22799" y="24072"/>
                    <a:pt x="22676" y="23926"/>
                    <a:pt x="22554" y="23781"/>
                  </a:cubicBezTo>
                  <a:cubicBezTo>
                    <a:pt x="22594" y="23778"/>
                    <a:pt x="22634" y="23776"/>
                    <a:pt x="22673" y="23776"/>
                  </a:cubicBezTo>
                  <a:cubicBezTo>
                    <a:pt x="22936" y="23776"/>
                    <a:pt x="23187" y="23838"/>
                    <a:pt x="23448" y="23838"/>
                  </a:cubicBezTo>
                  <a:cubicBezTo>
                    <a:pt x="23506" y="23838"/>
                    <a:pt x="23566" y="23835"/>
                    <a:pt x="23625" y="23828"/>
                  </a:cubicBezTo>
                  <a:lnTo>
                    <a:pt x="23841" y="23828"/>
                  </a:lnTo>
                  <a:cubicBezTo>
                    <a:pt x="24178" y="23897"/>
                    <a:pt x="24522" y="23926"/>
                    <a:pt x="24859" y="23926"/>
                  </a:cubicBezTo>
                  <a:lnTo>
                    <a:pt x="24859" y="23950"/>
                  </a:lnTo>
                  <a:lnTo>
                    <a:pt x="24906" y="23926"/>
                  </a:lnTo>
                  <a:cubicBezTo>
                    <a:pt x="25022" y="23989"/>
                    <a:pt x="25147" y="23989"/>
                    <a:pt x="25273" y="23989"/>
                  </a:cubicBezTo>
                  <a:cubicBezTo>
                    <a:pt x="25337" y="23989"/>
                    <a:pt x="25401" y="23989"/>
                    <a:pt x="25465" y="23996"/>
                  </a:cubicBezTo>
                  <a:cubicBezTo>
                    <a:pt x="25577" y="24066"/>
                    <a:pt x="25688" y="24081"/>
                    <a:pt x="25802" y="24081"/>
                  </a:cubicBezTo>
                  <a:cubicBezTo>
                    <a:pt x="25888" y="24081"/>
                    <a:pt x="25977" y="24072"/>
                    <a:pt x="26070" y="24072"/>
                  </a:cubicBezTo>
                  <a:cubicBezTo>
                    <a:pt x="26338" y="24165"/>
                    <a:pt x="26629" y="24188"/>
                    <a:pt x="26897" y="24218"/>
                  </a:cubicBezTo>
                  <a:cubicBezTo>
                    <a:pt x="26973" y="24218"/>
                    <a:pt x="27019" y="24218"/>
                    <a:pt x="27066" y="24241"/>
                  </a:cubicBezTo>
                  <a:cubicBezTo>
                    <a:pt x="27147" y="24303"/>
                    <a:pt x="27249" y="24303"/>
                    <a:pt x="27359" y="24303"/>
                  </a:cubicBezTo>
                  <a:lnTo>
                    <a:pt x="27359" y="24303"/>
                  </a:lnTo>
                  <a:cubicBezTo>
                    <a:pt x="27413" y="24303"/>
                    <a:pt x="27469" y="24303"/>
                    <a:pt x="27526" y="24311"/>
                  </a:cubicBezTo>
                  <a:cubicBezTo>
                    <a:pt x="27568" y="24366"/>
                    <a:pt x="27626" y="24383"/>
                    <a:pt x="27684" y="24383"/>
                  </a:cubicBezTo>
                  <a:cubicBezTo>
                    <a:pt x="27730" y="24383"/>
                    <a:pt x="27776" y="24373"/>
                    <a:pt x="27817" y="24363"/>
                  </a:cubicBezTo>
                  <a:cubicBezTo>
                    <a:pt x="28061" y="24509"/>
                    <a:pt x="28329" y="24480"/>
                    <a:pt x="28597" y="24509"/>
                  </a:cubicBezTo>
                  <a:cubicBezTo>
                    <a:pt x="28736" y="24566"/>
                    <a:pt x="28875" y="24608"/>
                    <a:pt x="29026" y="24608"/>
                  </a:cubicBezTo>
                  <a:cubicBezTo>
                    <a:pt x="29059" y="24608"/>
                    <a:pt x="29092" y="24606"/>
                    <a:pt x="29126" y="24602"/>
                  </a:cubicBezTo>
                  <a:cubicBezTo>
                    <a:pt x="29246" y="24645"/>
                    <a:pt x="29365" y="24684"/>
                    <a:pt x="29500" y="24684"/>
                  </a:cubicBezTo>
                  <a:cubicBezTo>
                    <a:pt x="29530" y="24684"/>
                    <a:pt x="29560" y="24682"/>
                    <a:pt x="29592" y="24677"/>
                  </a:cubicBezTo>
                  <a:cubicBezTo>
                    <a:pt x="29810" y="24730"/>
                    <a:pt x="30042" y="24756"/>
                    <a:pt x="30277" y="24756"/>
                  </a:cubicBezTo>
                  <a:cubicBezTo>
                    <a:pt x="30355" y="24756"/>
                    <a:pt x="30433" y="24753"/>
                    <a:pt x="30512" y="24747"/>
                  </a:cubicBezTo>
                  <a:lnTo>
                    <a:pt x="30535" y="24771"/>
                  </a:lnTo>
                  <a:lnTo>
                    <a:pt x="30559" y="24771"/>
                  </a:lnTo>
                  <a:cubicBezTo>
                    <a:pt x="30823" y="24817"/>
                    <a:pt x="31083" y="24842"/>
                    <a:pt x="31339" y="24842"/>
                  </a:cubicBezTo>
                  <a:cubicBezTo>
                    <a:pt x="31623" y="24842"/>
                    <a:pt x="31904" y="24812"/>
                    <a:pt x="32183" y="24747"/>
                  </a:cubicBezTo>
                  <a:cubicBezTo>
                    <a:pt x="32263" y="24747"/>
                    <a:pt x="32348" y="24758"/>
                    <a:pt x="32432" y="24758"/>
                  </a:cubicBezTo>
                  <a:cubicBezTo>
                    <a:pt x="32530" y="24758"/>
                    <a:pt x="32627" y="24743"/>
                    <a:pt x="32718" y="24677"/>
                  </a:cubicBezTo>
                  <a:cubicBezTo>
                    <a:pt x="33201" y="24625"/>
                    <a:pt x="33690" y="24480"/>
                    <a:pt x="34104" y="24241"/>
                  </a:cubicBezTo>
                  <a:cubicBezTo>
                    <a:pt x="34127" y="24218"/>
                    <a:pt x="34150" y="24188"/>
                    <a:pt x="34174" y="24165"/>
                  </a:cubicBezTo>
                  <a:cubicBezTo>
                    <a:pt x="34319" y="24165"/>
                    <a:pt x="34418" y="24119"/>
                    <a:pt x="34511" y="23996"/>
                  </a:cubicBezTo>
                  <a:cubicBezTo>
                    <a:pt x="34657" y="23973"/>
                    <a:pt x="34756" y="23874"/>
                    <a:pt x="34855" y="23781"/>
                  </a:cubicBezTo>
                  <a:cubicBezTo>
                    <a:pt x="34924" y="23729"/>
                    <a:pt x="34977" y="23682"/>
                    <a:pt x="35023" y="23635"/>
                  </a:cubicBezTo>
                  <a:cubicBezTo>
                    <a:pt x="35047" y="23606"/>
                    <a:pt x="35070" y="23583"/>
                    <a:pt x="35093" y="23560"/>
                  </a:cubicBezTo>
                  <a:cubicBezTo>
                    <a:pt x="35338" y="23414"/>
                    <a:pt x="35530" y="23245"/>
                    <a:pt x="35675" y="23001"/>
                  </a:cubicBezTo>
                  <a:cubicBezTo>
                    <a:pt x="35728" y="22954"/>
                    <a:pt x="35774" y="22908"/>
                    <a:pt x="35821" y="22832"/>
                  </a:cubicBezTo>
                  <a:cubicBezTo>
                    <a:pt x="35897" y="22762"/>
                    <a:pt x="35943" y="22710"/>
                    <a:pt x="36019" y="22640"/>
                  </a:cubicBezTo>
                  <a:cubicBezTo>
                    <a:pt x="36065" y="22564"/>
                    <a:pt x="36112" y="22518"/>
                    <a:pt x="36164" y="22471"/>
                  </a:cubicBezTo>
                  <a:cubicBezTo>
                    <a:pt x="36234" y="22419"/>
                    <a:pt x="36287" y="22349"/>
                    <a:pt x="36333" y="22250"/>
                  </a:cubicBezTo>
                  <a:cubicBezTo>
                    <a:pt x="36455" y="22151"/>
                    <a:pt x="36578" y="22035"/>
                    <a:pt x="36624" y="21889"/>
                  </a:cubicBezTo>
                  <a:cubicBezTo>
                    <a:pt x="36648" y="21837"/>
                    <a:pt x="36671" y="21813"/>
                    <a:pt x="36694" y="21790"/>
                  </a:cubicBezTo>
                  <a:cubicBezTo>
                    <a:pt x="36747" y="21714"/>
                    <a:pt x="36793" y="21621"/>
                    <a:pt x="36840" y="21546"/>
                  </a:cubicBezTo>
                  <a:cubicBezTo>
                    <a:pt x="36892" y="21522"/>
                    <a:pt x="36915" y="21522"/>
                    <a:pt x="36939" y="21499"/>
                  </a:cubicBezTo>
                  <a:cubicBezTo>
                    <a:pt x="37107" y="21330"/>
                    <a:pt x="37253" y="21132"/>
                    <a:pt x="37375" y="20940"/>
                  </a:cubicBezTo>
                  <a:cubicBezTo>
                    <a:pt x="37399" y="20917"/>
                    <a:pt x="37422" y="20894"/>
                    <a:pt x="37451" y="20841"/>
                  </a:cubicBezTo>
                  <a:cubicBezTo>
                    <a:pt x="37474" y="20818"/>
                    <a:pt x="37521" y="20771"/>
                    <a:pt x="37544" y="20725"/>
                  </a:cubicBezTo>
                  <a:cubicBezTo>
                    <a:pt x="38540" y="19584"/>
                    <a:pt x="39558" y="18489"/>
                    <a:pt x="40769" y="17570"/>
                  </a:cubicBezTo>
                  <a:cubicBezTo>
                    <a:pt x="40798" y="17546"/>
                    <a:pt x="40798" y="17471"/>
                    <a:pt x="40798" y="17424"/>
                  </a:cubicBezTo>
                  <a:cubicBezTo>
                    <a:pt x="40769" y="17302"/>
                    <a:pt x="40676" y="17325"/>
                    <a:pt x="40577" y="17302"/>
                  </a:cubicBezTo>
                  <a:cubicBezTo>
                    <a:pt x="39634" y="17133"/>
                    <a:pt x="38685" y="16865"/>
                    <a:pt x="37765" y="16551"/>
                  </a:cubicBezTo>
                  <a:cubicBezTo>
                    <a:pt x="37729" y="16514"/>
                    <a:pt x="37693" y="16502"/>
                    <a:pt x="37655" y="16502"/>
                  </a:cubicBezTo>
                  <a:cubicBezTo>
                    <a:pt x="37615" y="16502"/>
                    <a:pt x="37572" y="16516"/>
                    <a:pt x="37521" y="16528"/>
                  </a:cubicBezTo>
                  <a:cubicBezTo>
                    <a:pt x="37474" y="16475"/>
                    <a:pt x="37422" y="16452"/>
                    <a:pt x="37375" y="16429"/>
                  </a:cubicBezTo>
                  <a:cubicBezTo>
                    <a:pt x="37230" y="16330"/>
                    <a:pt x="37038" y="16260"/>
                    <a:pt x="36840" y="16213"/>
                  </a:cubicBezTo>
                  <a:lnTo>
                    <a:pt x="36770" y="16213"/>
                  </a:lnTo>
                  <a:cubicBezTo>
                    <a:pt x="36671" y="16161"/>
                    <a:pt x="36601" y="16039"/>
                    <a:pt x="36455" y="16039"/>
                  </a:cubicBezTo>
                  <a:cubicBezTo>
                    <a:pt x="36455" y="16039"/>
                    <a:pt x="36432" y="16015"/>
                    <a:pt x="36403" y="16015"/>
                  </a:cubicBezTo>
                  <a:cubicBezTo>
                    <a:pt x="36310" y="15969"/>
                    <a:pt x="36211" y="15893"/>
                    <a:pt x="36089" y="15893"/>
                  </a:cubicBezTo>
                  <a:cubicBezTo>
                    <a:pt x="36019" y="15847"/>
                    <a:pt x="35943" y="15823"/>
                    <a:pt x="35850" y="15800"/>
                  </a:cubicBezTo>
                  <a:cubicBezTo>
                    <a:pt x="35798" y="15777"/>
                    <a:pt x="35751" y="15748"/>
                    <a:pt x="35705" y="15724"/>
                  </a:cubicBezTo>
                  <a:cubicBezTo>
                    <a:pt x="35675" y="15678"/>
                    <a:pt x="35629" y="15678"/>
                    <a:pt x="35559" y="15654"/>
                  </a:cubicBezTo>
                  <a:cubicBezTo>
                    <a:pt x="35521" y="15593"/>
                    <a:pt x="35454" y="15593"/>
                    <a:pt x="35387" y="15593"/>
                  </a:cubicBezTo>
                  <a:cubicBezTo>
                    <a:pt x="35320" y="15593"/>
                    <a:pt x="35253" y="15593"/>
                    <a:pt x="35216" y="15532"/>
                  </a:cubicBezTo>
                  <a:cubicBezTo>
                    <a:pt x="35192" y="15433"/>
                    <a:pt x="35093" y="15433"/>
                    <a:pt x="35023" y="15433"/>
                  </a:cubicBezTo>
                  <a:cubicBezTo>
                    <a:pt x="34924" y="15340"/>
                    <a:pt x="34831" y="15288"/>
                    <a:pt x="34709" y="15288"/>
                  </a:cubicBezTo>
                  <a:cubicBezTo>
                    <a:pt x="34610" y="15195"/>
                    <a:pt x="34511" y="15166"/>
                    <a:pt x="34395" y="15142"/>
                  </a:cubicBezTo>
                  <a:cubicBezTo>
                    <a:pt x="34319" y="15119"/>
                    <a:pt x="34249" y="15096"/>
                    <a:pt x="34174" y="15049"/>
                  </a:cubicBezTo>
                  <a:cubicBezTo>
                    <a:pt x="34051" y="14973"/>
                    <a:pt x="33929" y="14927"/>
                    <a:pt x="33784" y="14904"/>
                  </a:cubicBezTo>
                  <a:cubicBezTo>
                    <a:pt x="33760" y="14904"/>
                    <a:pt x="33737" y="14904"/>
                    <a:pt x="33714" y="14874"/>
                  </a:cubicBezTo>
                  <a:cubicBezTo>
                    <a:pt x="33658" y="14840"/>
                    <a:pt x="33606" y="14819"/>
                    <a:pt x="33552" y="14819"/>
                  </a:cubicBezTo>
                  <a:cubicBezTo>
                    <a:pt x="33533" y="14819"/>
                    <a:pt x="33513" y="14822"/>
                    <a:pt x="33492" y="14828"/>
                  </a:cubicBezTo>
                  <a:cubicBezTo>
                    <a:pt x="33399" y="14805"/>
                    <a:pt x="33324" y="14781"/>
                    <a:pt x="33254" y="14758"/>
                  </a:cubicBezTo>
                  <a:cubicBezTo>
                    <a:pt x="33214" y="14701"/>
                    <a:pt x="33152" y="14674"/>
                    <a:pt x="33091" y="14674"/>
                  </a:cubicBezTo>
                  <a:cubicBezTo>
                    <a:pt x="33071" y="14674"/>
                    <a:pt x="33051" y="14677"/>
                    <a:pt x="33033" y="14682"/>
                  </a:cubicBezTo>
                  <a:cubicBezTo>
                    <a:pt x="32672" y="14537"/>
                    <a:pt x="32282" y="14514"/>
                    <a:pt x="31892" y="14514"/>
                  </a:cubicBezTo>
                  <a:cubicBezTo>
                    <a:pt x="31823" y="14489"/>
                    <a:pt x="31757" y="14481"/>
                    <a:pt x="31691" y="14481"/>
                  </a:cubicBezTo>
                  <a:cubicBezTo>
                    <a:pt x="31551" y="14481"/>
                    <a:pt x="31414" y="14521"/>
                    <a:pt x="31263" y="14537"/>
                  </a:cubicBezTo>
                  <a:cubicBezTo>
                    <a:pt x="31227" y="14528"/>
                    <a:pt x="31188" y="14523"/>
                    <a:pt x="31149" y="14523"/>
                  </a:cubicBezTo>
                  <a:cubicBezTo>
                    <a:pt x="31081" y="14523"/>
                    <a:pt x="31011" y="14539"/>
                    <a:pt x="30949" y="14583"/>
                  </a:cubicBezTo>
                  <a:cubicBezTo>
                    <a:pt x="30727" y="14583"/>
                    <a:pt x="30512" y="14636"/>
                    <a:pt x="30320" y="14729"/>
                  </a:cubicBezTo>
                  <a:cubicBezTo>
                    <a:pt x="30174" y="14758"/>
                    <a:pt x="30000" y="14805"/>
                    <a:pt x="29883" y="14904"/>
                  </a:cubicBezTo>
                  <a:cubicBezTo>
                    <a:pt x="29685" y="14950"/>
                    <a:pt x="29517" y="14997"/>
                    <a:pt x="29348" y="15119"/>
                  </a:cubicBezTo>
                  <a:cubicBezTo>
                    <a:pt x="29126" y="15195"/>
                    <a:pt x="28934" y="15288"/>
                    <a:pt x="28742" y="15433"/>
                  </a:cubicBezTo>
                  <a:cubicBezTo>
                    <a:pt x="28399" y="15602"/>
                    <a:pt x="28061" y="15800"/>
                    <a:pt x="27747" y="16039"/>
                  </a:cubicBezTo>
                  <a:cubicBezTo>
                    <a:pt x="27625" y="16091"/>
                    <a:pt x="27526" y="16161"/>
                    <a:pt x="27432" y="16260"/>
                  </a:cubicBezTo>
                  <a:cubicBezTo>
                    <a:pt x="27235" y="16359"/>
                    <a:pt x="27066" y="16504"/>
                    <a:pt x="26920" y="16650"/>
                  </a:cubicBezTo>
                  <a:cubicBezTo>
                    <a:pt x="26606" y="16842"/>
                    <a:pt x="26315" y="17087"/>
                    <a:pt x="26070" y="17325"/>
                  </a:cubicBezTo>
                  <a:cubicBezTo>
                    <a:pt x="25832" y="17494"/>
                    <a:pt x="25587" y="17692"/>
                    <a:pt x="25343" y="17861"/>
                  </a:cubicBezTo>
                  <a:cubicBezTo>
                    <a:pt x="25197" y="17960"/>
                    <a:pt x="25052" y="18053"/>
                    <a:pt x="24935" y="18198"/>
                  </a:cubicBezTo>
                  <a:cubicBezTo>
                    <a:pt x="24644" y="18344"/>
                    <a:pt x="24400" y="18542"/>
                    <a:pt x="24155" y="18734"/>
                  </a:cubicBezTo>
                  <a:cubicBezTo>
                    <a:pt x="24010" y="18804"/>
                    <a:pt x="23887" y="18879"/>
                    <a:pt x="23771" y="19002"/>
                  </a:cubicBezTo>
                  <a:cubicBezTo>
                    <a:pt x="23550" y="19124"/>
                    <a:pt x="23358" y="19240"/>
                    <a:pt x="23160" y="19415"/>
                  </a:cubicBezTo>
                  <a:cubicBezTo>
                    <a:pt x="22869" y="19561"/>
                    <a:pt x="22578" y="19729"/>
                    <a:pt x="22316" y="19945"/>
                  </a:cubicBezTo>
                  <a:cubicBezTo>
                    <a:pt x="22118" y="20020"/>
                    <a:pt x="21949" y="20114"/>
                    <a:pt x="21780" y="20236"/>
                  </a:cubicBezTo>
                  <a:cubicBezTo>
                    <a:pt x="21704" y="20288"/>
                    <a:pt x="21634" y="20311"/>
                    <a:pt x="21559" y="20335"/>
                  </a:cubicBezTo>
                  <a:cubicBezTo>
                    <a:pt x="21536" y="20166"/>
                    <a:pt x="21658" y="20044"/>
                    <a:pt x="21733" y="19898"/>
                  </a:cubicBezTo>
                  <a:cubicBezTo>
                    <a:pt x="21926" y="19584"/>
                    <a:pt x="22118" y="19269"/>
                    <a:pt x="22316" y="18949"/>
                  </a:cubicBezTo>
                  <a:cubicBezTo>
                    <a:pt x="22409" y="18804"/>
                    <a:pt x="22508" y="18635"/>
                    <a:pt x="22607" y="18489"/>
                  </a:cubicBezTo>
                  <a:cubicBezTo>
                    <a:pt x="22653" y="18443"/>
                    <a:pt x="22676" y="18396"/>
                    <a:pt x="22700" y="18344"/>
                  </a:cubicBezTo>
                  <a:cubicBezTo>
                    <a:pt x="22799" y="18222"/>
                    <a:pt x="22869" y="18076"/>
                    <a:pt x="22968" y="17960"/>
                  </a:cubicBezTo>
                  <a:cubicBezTo>
                    <a:pt x="23113" y="17814"/>
                    <a:pt x="23235" y="17640"/>
                    <a:pt x="23334" y="17447"/>
                  </a:cubicBezTo>
                  <a:cubicBezTo>
                    <a:pt x="23427" y="17348"/>
                    <a:pt x="23526" y="17255"/>
                    <a:pt x="23526" y="17110"/>
                  </a:cubicBezTo>
                  <a:cubicBezTo>
                    <a:pt x="23596" y="17034"/>
                    <a:pt x="23672" y="16964"/>
                    <a:pt x="23718" y="16889"/>
                  </a:cubicBezTo>
                  <a:cubicBezTo>
                    <a:pt x="23916" y="16720"/>
                    <a:pt x="24062" y="16504"/>
                    <a:pt x="24207" y="16283"/>
                  </a:cubicBezTo>
                  <a:cubicBezTo>
                    <a:pt x="24376" y="16039"/>
                    <a:pt x="24568" y="15823"/>
                    <a:pt x="24761" y="15579"/>
                  </a:cubicBezTo>
                  <a:cubicBezTo>
                    <a:pt x="24906" y="15410"/>
                    <a:pt x="25052" y="15218"/>
                    <a:pt x="25197" y="15049"/>
                  </a:cubicBezTo>
                  <a:cubicBezTo>
                    <a:pt x="25372" y="14874"/>
                    <a:pt x="25517" y="14706"/>
                    <a:pt x="25663" y="14514"/>
                  </a:cubicBezTo>
                  <a:cubicBezTo>
                    <a:pt x="25954" y="14199"/>
                    <a:pt x="26268" y="13908"/>
                    <a:pt x="26437" y="13518"/>
                  </a:cubicBezTo>
                  <a:cubicBezTo>
                    <a:pt x="26652" y="13349"/>
                    <a:pt x="26798" y="13157"/>
                    <a:pt x="26920" y="12913"/>
                  </a:cubicBezTo>
                  <a:cubicBezTo>
                    <a:pt x="27042" y="12790"/>
                    <a:pt x="27188" y="12645"/>
                    <a:pt x="27211" y="12453"/>
                  </a:cubicBezTo>
                  <a:cubicBezTo>
                    <a:pt x="27235" y="12430"/>
                    <a:pt x="27235" y="12400"/>
                    <a:pt x="27235" y="12377"/>
                  </a:cubicBezTo>
                  <a:cubicBezTo>
                    <a:pt x="27334" y="12377"/>
                    <a:pt x="27357" y="12331"/>
                    <a:pt x="27380" y="12232"/>
                  </a:cubicBezTo>
                  <a:cubicBezTo>
                    <a:pt x="27526" y="12086"/>
                    <a:pt x="27625" y="11917"/>
                    <a:pt x="27671" y="11702"/>
                  </a:cubicBezTo>
                  <a:cubicBezTo>
                    <a:pt x="27793" y="11580"/>
                    <a:pt x="27869" y="11411"/>
                    <a:pt x="27916" y="11236"/>
                  </a:cubicBezTo>
                  <a:cubicBezTo>
                    <a:pt x="28061" y="11044"/>
                    <a:pt x="28108" y="10829"/>
                    <a:pt x="28183" y="10607"/>
                  </a:cubicBezTo>
                  <a:cubicBezTo>
                    <a:pt x="28207" y="10509"/>
                    <a:pt x="28253" y="10415"/>
                    <a:pt x="28282" y="10316"/>
                  </a:cubicBezTo>
                  <a:cubicBezTo>
                    <a:pt x="28306" y="10217"/>
                    <a:pt x="28329" y="10124"/>
                    <a:pt x="28352" y="10002"/>
                  </a:cubicBezTo>
                  <a:cubicBezTo>
                    <a:pt x="28474" y="9612"/>
                    <a:pt x="28451" y="9199"/>
                    <a:pt x="28428" y="8791"/>
                  </a:cubicBezTo>
                  <a:lnTo>
                    <a:pt x="28428" y="8716"/>
                  </a:lnTo>
                  <a:cubicBezTo>
                    <a:pt x="28428" y="8570"/>
                    <a:pt x="28474" y="8448"/>
                    <a:pt x="28376" y="8326"/>
                  </a:cubicBezTo>
                  <a:cubicBezTo>
                    <a:pt x="28352" y="8180"/>
                    <a:pt x="28399" y="8011"/>
                    <a:pt x="28282" y="7866"/>
                  </a:cubicBezTo>
                  <a:cubicBezTo>
                    <a:pt x="28306" y="7842"/>
                    <a:pt x="28282" y="7819"/>
                    <a:pt x="28282" y="7796"/>
                  </a:cubicBezTo>
                  <a:cubicBezTo>
                    <a:pt x="28306" y="7650"/>
                    <a:pt x="28207" y="7551"/>
                    <a:pt x="28183" y="7406"/>
                  </a:cubicBezTo>
                  <a:cubicBezTo>
                    <a:pt x="28160" y="7336"/>
                    <a:pt x="28137" y="7260"/>
                    <a:pt x="28084" y="7161"/>
                  </a:cubicBezTo>
                  <a:cubicBezTo>
                    <a:pt x="28061" y="7091"/>
                    <a:pt x="28061" y="7045"/>
                    <a:pt x="28038" y="6969"/>
                  </a:cubicBezTo>
                  <a:cubicBezTo>
                    <a:pt x="28015" y="6847"/>
                    <a:pt x="27991" y="6725"/>
                    <a:pt x="27916" y="6632"/>
                  </a:cubicBezTo>
                  <a:cubicBezTo>
                    <a:pt x="27916" y="6556"/>
                    <a:pt x="27916" y="6463"/>
                    <a:pt x="27846" y="6410"/>
                  </a:cubicBezTo>
                  <a:cubicBezTo>
                    <a:pt x="27817" y="6265"/>
                    <a:pt x="27770" y="6143"/>
                    <a:pt x="27671" y="6026"/>
                  </a:cubicBezTo>
                  <a:cubicBezTo>
                    <a:pt x="27671" y="5974"/>
                    <a:pt x="27648" y="5927"/>
                    <a:pt x="27625" y="5881"/>
                  </a:cubicBezTo>
                  <a:cubicBezTo>
                    <a:pt x="27601" y="5851"/>
                    <a:pt x="27555" y="5828"/>
                    <a:pt x="27526" y="5805"/>
                  </a:cubicBezTo>
                  <a:cubicBezTo>
                    <a:pt x="27502" y="5683"/>
                    <a:pt x="27578" y="5560"/>
                    <a:pt x="27456" y="5467"/>
                  </a:cubicBezTo>
                  <a:cubicBezTo>
                    <a:pt x="27409" y="5345"/>
                    <a:pt x="27409" y="5223"/>
                    <a:pt x="27310" y="5124"/>
                  </a:cubicBezTo>
                  <a:cubicBezTo>
                    <a:pt x="27264" y="5054"/>
                    <a:pt x="27235" y="4955"/>
                    <a:pt x="27211" y="4885"/>
                  </a:cubicBezTo>
                  <a:cubicBezTo>
                    <a:pt x="27211" y="4641"/>
                    <a:pt x="27066" y="4425"/>
                    <a:pt x="26973" y="4204"/>
                  </a:cubicBezTo>
                  <a:cubicBezTo>
                    <a:pt x="26973" y="4059"/>
                    <a:pt x="26920" y="3936"/>
                    <a:pt x="26850" y="3814"/>
                  </a:cubicBezTo>
                  <a:cubicBezTo>
                    <a:pt x="26705" y="3523"/>
                    <a:pt x="26705" y="3185"/>
                    <a:pt x="26536" y="2894"/>
                  </a:cubicBezTo>
                  <a:cubicBezTo>
                    <a:pt x="26460" y="2603"/>
                    <a:pt x="26390" y="2335"/>
                    <a:pt x="26315" y="2044"/>
                  </a:cubicBezTo>
                  <a:cubicBezTo>
                    <a:pt x="26216" y="1416"/>
                    <a:pt x="26047" y="787"/>
                    <a:pt x="25977" y="129"/>
                  </a:cubicBezTo>
                  <a:cubicBezTo>
                    <a:pt x="25977" y="56"/>
                    <a:pt x="25958" y="1"/>
                    <a:pt x="25923"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Google Shape;278;p20"/>
            <p:cNvGrpSpPr/>
            <p:nvPr/>
          </p:nvGrpSpPr>
          <p:grpSpPr>
            <a:xfrm rot="-869655" flipH="1">
              <a:off x="7490960" y="-1086042"/>
              <a:ext cx="1815728" cy="1763617"/>
              <a:chOff x="237525" y="2567800"/>
              <a:chExt cx="1729975" cy="1680325"/>
            </a:xfrm>
          </p:grpSpPr>
          <p:sp>
            <p:nvSpPr>
              <p:cNvPr id="279" name="Google Shape;279;p20"/>
              <p:cNvSpPr/>
              <p:nvPr/>
            </p:nvSpPr>
            <p:spPr>
              <a:xfrm>
                <a:off x="1307200" y="3379725"/>
                <a:ext cx="453650" cy="37950"/>
              </a:xfrm>
              <a:custGeom>
                <a:avLst/>
                <a:gdLst/>
                <a:ahLst/>
                <a:cxnLst/>
                <a:rect l="l" t="t" r="r" b="b"/>
                <a:pathLst>
                  <a:path w="18146" h="1518" extrusionOk="0">
                    <a:moveTo>
                      <a:pt x="5775" y="0"/>
                    </a:moveTo>
                    <a:cubicBezTo>
                      <a:pt x="4704" y="29"/>
                      <a:pt x="3708" y="76"/>
                      <a:pt x="2864" y="146"/>
                    </a:cubicBezTo>
                    <a:cubicBezTo>
                      <a:pt x="1892" y="221"/>
                      <a:pt x="943" y="291"/>
                      <a:pt x="0" y="466"/>
                    </a:cubicBezTo>
                    <a:cubicBezTo>
                      <a:pt x="437" y="536"/>
                      <a:pt x="873" y="582"/>
                      <a:pt x="1310" y="658"/>
                    </a:cubicBezTo>
                    <a:cubicBezTo>
                      <a:pt x="1747" y="704"/>
                      <a:pt x="2253" y="757"/>
                      <a:pt x="2835" y="827"/>
                    </a:cubicBezTo>
                    <a:cubicBezTo>
                      <a:pt x="3685" y="902"/>
                      <a:pt x="4681" y="972"/>
                      <a:pt x="5746" y="1048"/>
                    </a:cubicBezTo>
                    <a:cubicBezTo>
                      <a:pt x="6281" y="1071"/>
                      <a:pt x="6840" y="1094"/>
                      <a:pt x="7399" y="1118"/>
                    </a:cubicBezTo>
                    <a:cubicBezTo>
                      <a:pt x="7929" y="1141"/>
                      <a:pt x="8511" y="1164"/>
                      <a:pt x="9070" y="1193"/>
                    </a:cubicBezTo>
                    <a:cubicBezTo>
                      <a:pt x="9559" y="1217"/>
                      <a:pt x="10019" y="1240"/>
                      <a:pt x="10502" y="1263"/>
                    </a:cubicBezTo>
                    <a:cubicBezTo>
                      <a:pt x="11131" y="1287"/>
                      <a:pt x="11765" y="1310"/>
                      <a:pt x="12394" y="1339"/>
                    </a:cubicBezTo>
                    <a:cubicBezTo>
                      <a:pt x="12929" y="1362"/>
                      <a:pt x="13436" y="1362"/>
                      <a:pt x="13925" y="1386"/>
                    </a:cubicBezTo>
                    <a:cubicBezTo>
                      <a:pt x="14408" y="1409"/>
                      <a:pt x="14868" y="1409"/>
                      <a:pt x="15281" y="1432"/>
                    </a:cubicBezTo>
                    <a:cubicBezTo>
                      <a:pt x="15718" y="1432"/>
                      <a:pt x="16108" y="1455"/>
                      <a:pt x="16445" y="1485"/>
                    </a:cubicBezTo>
                    <a:cubicBezTo>
                      <a:pt x="16841" y="1501"/>
                      <a:pt x="17247" y="1517"/>
                      <a:pt x="17649" y="1517"/>
                    </a:cubicBezTo>
                    <a:cubicBezTo>
                      <a:pt x="17816" y="1517"/>
                      <a:pt x="17982" y="1515"/>
                      <a:pt x="18145" y="1508"/>
                    </a:cubicBezTo>
                    <a:cubicBezTo>
                      <a:pt x="17464" y="1287"/>
                      <a:pt x="16783" y="1118"/>
                      <a:pt x="16108" y="926"/>
                    </a:cubicBezTo>
                    <a:cubicBezTo>
                      <a:pt x="15863" y="850"/>
                      <a:pt x="15619" y="827"/>
                      <a:pt x="15380" y="780"/>
                    </a:cubicBezTo>
                    <a:cubicBezTo>
                      <a:pt x="14944" y="681"/>
                      <a:pt x="14478" y="582"/>
                      <a:pt x="13995" y="512"/>
                    </a:cubicBezTo>
                    <a:cubicBezTo>
                      <a:pt x="13511" y="413"/>
                      <a:pt x="12999" y="367"/>
                      <a:pt x="12469" y="291"/>
                    </a:cubicBezTo>
                    <a:cubicBezTo>
                      <a:pt x="11934" y="245"/>
                      <a:pt x="11375" y="175"/>
                      <a:pt x="10816" y="146"/>
                    </a:cubicBezTo>
                    <a:cubicBezTo>
                      <a:pt x="10257" y="99"/>
                      <a:pt x="9704" y="76"/>
                      <a:pt x="9122" y="29"/>
                    </a:cubicBezTo>
                    <a:cubicBezTo>
                      <a:pt x="8418" y="0"/>
                      <a:pt x="7713" y="0"/>
                      <a:pt x="7009"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0"/>
              <p:cNvSpPr/>
              <p:nvPr/>
            </p:nvSpPr>
            <p:spPr>
              <a:xfrm>
                <a:off x="304175" y="2980825"/>
                <a:ext cx="118925" cy="533525"/>
              </a:xfrm>
              <a:custGeom>
                <a:avLst/>
                <a:gdLst/>
                <a:ahLst/>
                <a:cxnLst/>
                <a:rect l="l" t="t" r="r" b="b"/>
                <a:pathLst>
                  <a:path w="4757" h="21341" extrusionOk="0">
                    <a:moveTo>
                      <a:pt x="1" y="0"/>
                    </a:moveTo>
                    <a:lnTo>
                      <a:pt x="1" y="0"/>
                    </a:lnTo>
                    <a:cubicBezTo>
                      <a:pt x="199" y="239"/>
                      <a:pt x="391" y="506"/>
                      <a:pt x="560" y="774"/>
                    </a:cubicBezTo>
                    <a:cubicBezTo>
                      <a:pt x="635" y="896"/>
                      <a:pt x="729" y="1042"/>
                      <a:pt x="804" y="1211"/>
                    </a:cubicBezTo>
                    <a:cubicBezTo>
                      <a:pt x="874" y="1356"/>
                      <a:pt x="996" y="1525"/>
                      <a:pt x="1072" y="1723"/>
                    </a:cubicBezTo>
                    <a:cubicBezTo>
                      <a:pt x="1241" y="2107"/>
                      <a:pt x="1410" y="2544"/>
                      <a:pt x="1555" y="3004"/>
                    </a:cubicBezTo>
                    <a:cubicBezTo>
                      <a:pt x="1724" y="3516"/>
                      <a:pt x="1846" y="4023"/>
                      <a:pt x="1992" y="4605"/>
                    </a:cubicBezTo>
                    <a:cubicBezTo>
                      <a:pt x="2114" y="5163"/>
                      <a:pt x="2207" y="5798"/>
                      <a:pt x="2329" y="6427"/>
                    </a:cubicBezTo>
                    <a:cubicBezTo>
                      <a:pt x="2428" y="7055"/>
                      <a:pt x="2527" y="7713"/>
                      <a:pt x="2620" y="8388"/>
                    </a:cubicBezTo>
                    <a:cubicBezTo>
                      <a:pt x="2743" y="9070"/>
                      <a:pt x="2842" y="9774"/>
                      <a:pt x="2964" y="10455"/>
                    </a:cubicBezTo>
                    <a:cubicBezTo>
                      <a:pt x="3080" y="11130"/>
                      <a:pt x="3179" y="11788"/>
                      <a:pt x="3302" y="12463"/>
                    </a:cubicBezTo>
                    <a:cubicBezTo>
                      <a:pt x="3325" y="12807"/>
                      <a:pt x="3371" y="13121"/>
                      <a:pt x="3424" y="13459"/>
                    </a:cubicBezTo>
                    <a:cubicBezTo>
                      <a:pt x="3470" y="13802"/>
                      <a:pt x="3517" y="14117"/>
                      <a:pt x="3546" y="14431"/>
                    </a:cubicBezTo>
                    <a:cubicBezTo>
                      <a:pt x="3616" y="15060"/>
                      <a:pt x="3692" y="15694"/>
                      <a:pt x="3715" y="16276"/>
                    </a:cubicBezTo>
                    <a:cubicBezTo>
                      <a:pt x="3761" y="16858"/>
                      <a:pt x="3761" y="17411"/>
                      <a:pt x="3785" y="17924"/>
                    </a:cubicBezTo>
                    <a:cubicBezTo>
                      <a:pt x="3761" y="18430"/>
                      <a:pt x="3761" y="18896"/>
                      <a:pt x="3715" y="19303"/>
                    </a:cubicBezTo>
                    <a:cubicBezTo>
                      <a:pt x="3715" y="19740"/>
                      <a:pt x="3639" y="20107"/>
                      <a:pt x="3616" y="20398"/>
                    </a:cubicBezTo>
                    <a:cubicBezTo>
                      <a:pt x="3570" y="20709"/>
                      <a:pt x="3495" y="21021"/>
                      <a:pt x="3448" y="21332"/>
                    </a:cubicBezTo>
                    <a:lnTo>
                      <a:pt x="3448" y="21332"/>
                    </a:lnTo>
                    <a:cubicBezTo>
                      <a:pt x="3453" y="21317"/>
                      <a:pt x="3470" y="21314"/>
                      <a:pt x="3470" y="21294"/>
                    </a:cubicBezTo>
                    <a:cubicBezTo>
                      <a:pt x="3494" y="21248"/>
                      <a:pt x="3517" y="21195"/>
                      <a:pt x="3569" y="21125"/>
                    </a:cubicBezTo>
                    <a:cubicBezTo>
                      <a:pt x="3808" y="20567"/>
                      <a:pt x="4076" y="20008"/>
                      <a:pt x="4221" y="19402"/>
                    </a:cubicBezTo>
                    <a:cubicBezTo>
                      <a:pt x="4274" y="19210"/>
                      <a:pt x="4344" y="18966"/>
                      <a:pt x="4390" y="18750"/>
                    </a:cubicBezTo>
                    <a:cubicBezTo>
                      <a:pt x="4443" y="18506"/>
                      <a:pt x="4489" y="18238"/>
                      <a:pt x="4536" y="17970"/>
                    </a:cubicBezTo>
                    <a:cubicBezTo>
                      <a:pt x="4565" y="17702"/>
                      <a:pt x="4611" y="17441"/>
                      <a:pt x="4658" y="17149"/>
                    </a:cubicBezTo>
                    <a:cubicBezTo>
                      <a:pt x="4681" y="16858"/>
                      <a:pt x="4681" y="16567"/>
                      <a:pt x="4710" y="16276"/>
                    </a:cubicBezTo>
                    <a:cubicBezTo>
                      <a:pt x="4757" y="15403"/>
                      <a:pt x="4734" y="14553"/>
                      <a:pt x="4681" y="13703"/>
                    </a:cubicBezTo>
                    <a:cubicBezTo>
                      <a:pt x="4658" y="13243"/>
                      <a:pt x="4611" y="12783"/>
                      <a:pt x="4565" y="12295"/>
                    </a:cubicBezTo>
                    <a:cubicBezTo>
                      <a:pt x="4489" y="11619"/>
                      <a:pt x="4390" y="10915"/>
                      <a:pt x="4274" y="10210"/>
                    </a:cubicBezTo>
                    <a:cubicBezTo>
                      <a:pt x="4151" y="9529"/>
                      <a:pt x="4029" y="8854"/>
                      <a:pt x="3884" y="8173"/>
                    </a:cubicBezTo>
                    <a:cubicBezTo>
                      <a:pt x="3761" y="7492"/>
                      <a:pt x="3616" y="6840"/>
                      <a:pt x="3470" y="6182"/>
                    </a:cubicBezTo>
                    <a:cubicBezTo>
                      <a:pt x="3156" y="4925"/>
                      <a:pt x="2766" y="3731"/>
                      <a:pt x="2283" y="2765"/>
                    </a:cubicBezTo>
                    <a:cubicBezTo>
                      <a:pt x="2062" y="2329"/>
                      <a:pt x="1800" y="1869"/>
                      <a:pt x="1509" y="1479"/>
                    </a:cubicBezTo>
                    <a:cubicBezTo>
                      <a:pt x="1386" y="1287"/>
                      <a:pt x="1241" y="1141"/>
                      <a:pt x="1119" y="995"/>
                    </a:cubicBezTo>
                    <a:cubicBezTo>
                      <a:pt x="996" y="850"/>
                      <a:pt x="874" y="728"/>
                      <a:pt x="752" y="605"/>
                    </a:cubicBezTo>
                    <a:cubicBezTo>
                      <a:pt x="536" y="384"/>
                      <a:pt x="269" y="192"/>
                      <a:pt x="1" y="0"/>
                    </a:cubicBezTo>
                    <a:close/>
                    <a:moveTo>
                      <a:pt x="3448" y="21332"/>
                    </a:moveTo>
                    <a:lnTo>
                      <a:pt x="3448" y="21332"/>
                    </a:lnTo>
                    <a:cubicBezTo>
                      <a:pt x="3448" y="21335"/>
                      <a:pt x="3447" y="21337"/>
                      <a:pt x="3447" y="21341"/>
                    </a:cubicBezTo>
                    <a:cubicBezTo>
                      <a:pt x="3448" y="21338"/>
                      <a:pt x="3448" y="21335"/>
                      <a:pt x="3448" y="21332"/>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0"/>
              <p:cNvSpPr/>
              <p:nvPr/>
            </p:nvSpPr>
            <p:spPr>
              <a:xfrm>
                <a:off x="1064000" y="3621150"/>
                <a:ext cx="25" cy="600"/>
              </a:xfrm>
              <a:custGeom>
                <a:avLst/>
                <a:gdLst/>
                <a:ahLst/>
                <a:cxnLst/>
                <a:rect l="l" t="t" r="r" b="b"/>
                <a:pathLst>
                  <a:path w="1" h="24" extrusionOk="0">
                    <a:moveTo>
                      <a:pt x="1" y="1"/>
                    </a:moveTo>
                    <a:lnTo>
                      <a:pt x="1" y="1"/>
                    </a:lnTo>
                    <a:cubicBezTo>
                      <a:pt x="1" y="1"/>
                      <a:pt x="1" y="24"/>
                      <a:pt x="1"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0"/>
              <p:cNvSpPr/>
              <p:nvPr/>
            </p:nvSpPr>
            <p:spPr>
              <a:xfrm>
                <a:off x="1330200" y="3415525"/>
                <a:ext cx="514900" cy="45575"/>
              </a:xfrm>
              <a:custGeom>
                <a:avLst/>
                <a:gdLst/>
                <a:ahLst/>
                <a:cxnLst/>
                <a:rect l="l" t="t" r="r" b="b"/>
                <a:pathLst>
                  <a:path w="20596" h="1823" extrusionOk="0">
                    <a:moveTo>
                      <a:pt x="7958" y="0"/>
                    </a:moveTo>
                    <a:cubicBezTo>
                      <a:pt x="7475" y="0"/>
                      <a:pt x="7009" y="23"/>
                      <a:pt x="6549" y="23"/>
                    </a:cubicBezTo>
                    <a:cubicBezTo>
                      <a:pt x="5338" y="53"/>
                      <a:pt x="4220" y="99"/>
                      <a:pt x="3254" y="169"/>
                    </a:cubicBezTo>
                    <a:cubicBezTo>
                      <a:pt x="2160" y="245"/>
                      <a:pt x="1071" y="314"/>
                      <a:pt x="0" y="489"/>
                    </a:cubicBezTo>
                    <a:cubicBezTo>
                      <a:pt x="512" y="582"/>
                      <a:pt x="995" y="658"/>
                      <a:pt x="1479" y="704"/>
                    </a:cubicBezTo>
                    <a:cubicBezTo>
                      <a:pt x="1968" y="780"/>
                      <a:pt x="2573" y="850"/>
                      <a:pt x="3225" y="926"/>
                    </a:cubicBezTo>
                    <a:cubicBezTo>
                      <a:pt x="4197" y="1019"/>
                      <a:pt x="5315" y="1118"/>
                      <a:pt x="6526" y="1188"/>
                    </a:cubicBezTo>
                    <a:cubicBezTo>
                      <a:pt x="7131" y="1217"/>
                      <a:pt x="7737" y="1263"/>
                      <a:pt x="8394" y="1310"/>
                    </a:cubicBezTo>
                    <a:cubicBezTo>
                      <a:pt x="9023" y="1333"/>
                      <a:pt x="9658" y="1362"/>
                      <a:pt x="10286" y="1386"/>
                    </a:cubicBezTo>
                    <a:cubicBezTo>
                      <a:pt x="10845" y="1409"/>
                      <a:pt x="11375" y="1455"/>
                      <a:pt x="11910" y="1479"/>
                    </a:cubicBezTo>
                    <a:cubicBezTo>
                      <a:pt x="12615" y="1508"/>
                      <a:pt x="13342" y="1531"/>
                      <a:pt x="14070" y="1554"/>
                    </a:cubicBezTo>
                    <a:cubicBezTo>
                      <a:pt x="14652" y="1601"/>
                      <a:pt x="15234" y="1601"/>
                      <a:pt x="15793" y="1624"/>
                    </a:cubicBezTo>
                    <a:cubicBezTo>
                      <a:pt x="16352" y="1677"/>
                      <a:pt x="16858" y="1677"/>
                      <a:pt x="17342" y="1700"/>
                    </a:cubicBezTo>
                    <a:cubicBezTo>
                      <a:pt x="17831" y="1723"/>
                      <a:pt x="18267" y="1746"/>
                      <a:pt x="18651" y="1770"/>
                    </a:cubicBezTo>
                    <a:cubicBezTo>
                      <a:pt x="19309" y="1799"/>
                      <a:pt x="19938" y="1822"/>
                      <a:pt x="20596" y="1822"/>
                    </a:cubicBezTo>
                    <a:cubicBezTo>
                      <a:pt x="19816" y="1554"/>
                      <a:pt x="19041" y="1333"/>
                      <a:pt x="18267" y="1141"/>
                    </a:cubicBezTo>
                    <a:cubicBezTo>
                      <a:pt x="17999" y="1071"/>
                      <a:pt x="17732" y="1019"/>
                      <a:pt x="17441" y="949"/>
                    </a:cubicBezTo>
                    <a:cubicBezTo>
                      <a:pt x="16957" y="850"/>
                      <a:pt x="16445" y="751"/>
                      <a:pt x="15886" y="658"/>
                    </a:cubicBezTo>
                    <a:cubicBezTo>
                      <a:pt x="15357" y="536"/>
                      <a:pt x="14774" y="489"/>
                      <a:pt x="14169" y="390"/>
                    </a:cubicBezTo>
                    <a:cubicBezTo>
                      <a:pt x="13558" y="314"/>
                      <a:pt x="12929" y="245"/>
                      <a:pt x="12300" y="198"/>
                    </a:cubicBezTo>
                    <a:cubicBezTo>
                      <a:pt x="11643" y="146"/>
                      <a:pt x="11014" y="122"/>
                      <a:pt x="10356" y="76"/>
                    </a:cubicBezTo>
                    <a:cubicBezTo>
                      <a:pt x="9559" y="53"/>
                      <a:pt x="8755" y="23"/>
                      <a:pt x="7958"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a:off x="237525" y="2567800"/>
                <a:ext cx="1729975" cy="1680325"/>
              </a:xfrm>
              <a:custGeom>
                <a:avLst/>
                <a:gdLst/>
                <a:ahLst/>
                <a:cxnLst/>
                <a:rect l="l" t="t" r="r" b="b"/>
                <a:pathLst>
                  <a:path w="69199" h="67213" extrusionOk="0">
                    <a:moveTo>
                      <a:pt x="18192" y="5810"/>
                    </a:moveTo>
                    <a:cubicBezTo>
                      <a:pt x="18159" y="5830"/>
                      <a:pt x="18126" y="5851"/>
                      <a:pt x="18093" y="5874"/>
                    </a:cubicBezTo>
                    <a:cubicBezTo>
                      <a:pt x="17971" y="5944"/>
                      <a:pt x="17826" y="6043"/>
                      <a:pt x="17680" y="6113"/>
                    </a:cubicBezTo>
                    <a:cubicBezTo>
                      <a:pt x="17564" y="6212"/>
                      <a:pt x="17418" y="6311"/>
                      <a:pt x="17273" y="6404"/>
                    </a:cubicBezTo>
                    <a:cubicBezTo>
                      <a:pt x="17005" y="6602"/>
                      <a:pt x="16714" y="6794"/>
                      <a:pt x="16469" y="6986"/>
                    </a:cubicBezTo>
                    <a:cubicBezTo>
                      <a:pt x="15934" y="7399"/>
                      <a:pt x="15427" y="7812"/>
                      <a:pt x="14915" y="8249"/>
                    </a:cubicBezTo>
                    <a:cubicBezTo>
                      <a:pt x="14408" y="8686"/>
                      <a:pt x="13925" y="9145"/>
                      <a:pt x="13436" y="9605"/>
                    </a:cubicBezTo>
                    <a:cubicBezTo>
                      <a:pt x="13099" y="9920"/>
                      <a:pt x="12784" y="10240"/>
                      <a:pt x="12493" y="10578"/>
                    </a:cubicBezTo>
                    <a:cubicBezTo>
                      <a:pt x="12295" y="10676"/>
                      <a:pt x="12126" y="10793"/>
                      <a:pt x="11958" y="10892"/>
                    </a:cubicBezTo>
                    <a:cubicBezTo>
                      <a:pt x="11620" y="11113"/>
                      <a:pt x="11306" y="11352"/>
                      <a:pt x="10986" y="11573"/>
                    </a:cubicBezTo>
                    <a:cubicBezTo>
                      <a:pt x="10625" y="11812"/>
                      <a:pt x="10258" y="12079"/>
                      <a:pt x="9897" y="12347"/>
                    </a:cubicBezTo>
                    <a:cubicBezTo>
                      <a:pt x="10357" y="11887"/>
                      <a:pt x="10793" y="11451"/>
                      <a:pt x="11253" y="10968"/>
                    </a:cubicBezTo>
                    <a:cubicBezTo>
                      <a:pt x="11474" y="10746"/>
                      <a:pt x="11690" y="10502"/>
                      <a:pt x="11934" y="10286"/>
                    </a:cubicBezTo>
                    <a:cubicBezTo>
                      <a:pt x="11981" y="10211"/>
                      <a:pt x="12057" y="10141"/>
                      <a:pt x="12103" y="10094"/>
                    </a:cubicBezTo>
                    <a:cubicBezTo>
                      <a:pt x="12179" y="10019"/>
                      <a:pt x="12249" y="9972"/>
                      <a:pt x="12295" y="9896"/>
                    </a:cubicBezTo>
                    <a:cubicBezTo>
                      <a:pt x="12563" y="9681"/>
                      <a:pt x="12808" y="9437"/>
                      <a:pt x="13075" y="9192"/>
                    </a:cubicBezTo>
                    <a:cubicBezTo>
                      <a:pt x="13221" y="9099"/>
                      <a:pt x="13366" y="8977"/>
                      <a:pt x="13489" y="8854"/>
                    </a:cubicBezTo>
                    <a:cubicBezTo>
                      <a:pt x="13634" y="8755"/>
                      <a:pt x="13780" y="8639"/>
                      <a:pt x="13925" y="8517"/>
                    </a:cubicBezTo>
                    <a:cubicBezTo>
                      <a:pt x="14478" y="8080"/>
                      <a:pt x="15090" y="7690"/>
                      <a:pt x="15672" y="7277"/>
                    </a:cubicBezTo>
                    <a:cubicBezTo>
                      <a:pt x="15986" y="7108"/>
                      <a:pt x="16277" y="6916"/>
                      <a:pt x="16591" y="6718"/>
                    </a:cubicBezTo>
                    <a:cubicBezTo>
                      <a:pt x="16906" y="6526"/>
                      <a:pt x="17243" y="6334"/>
                      <a:pt x="17610" y="6136"/>
                    </a:cubicBezTo>
                    <a:cubicBezTo>
                      <a:pt x="17806" y="6031"/>
                      <a:pt x="18002" y="5916"/>
                      <a:pt x="18192" y="5810"/>
                    </a:cubicBezTo>
                    <a:close/>
                    <a:moveTo>
                      <a:pt x="6794" y="15671"/>
                    </a:moveTo>
                    <a:lnTo>
                      <a:pt x="6794" y="15671"/>
                    </a:lnTo>
                    <a:cubicBezTo>
                      <a:pt x="6718" y="15887"/>
                      <a:pt x="6649" y="16108"/>
                      <a:pt x="6620" y="16277"/>
                    </a:cubicBezTo>
                    <a:cubicBezTo>
                      <a:pt x="6596" y="16375"/>
                      <a:pt x="6573" y="16445"/>
                      <a:pt x="6573" y="16521"/>
                    </a:cubicBezTo>
                    <a:cubicBezTo>
                      <a:pt x="6404" y="16521"/>
                      <a:pt x="6235" y="16498"/>
                      <a:pt x="6090" y="16498"/>
                    </a:cubicBezTo>
                    <a:cubicBezTo>
                      <a:pt x="5968" y="16469"/>
                      <a:pt x="5845" y="16469"/>
                      <a:pt x="5723" y="16469"/>
                    </a:cubicBezTo>
                    <a:cubicBezTo>
                      <a:pt x="6090" y="16207"/>
                      <a:pt x="6427" y="15939"/>
                      <a:pt x="6794" y="15671"/>
                    </a:cubicBezTo>
                    <a:close/>
                    <a:moveTo>
                      <a:pt x="8855" y="14193"/>
                    </a:moveTo>
                    <a:lnTo>
                      <a:pt x="8855" y="14193"/>
                    </a:lnTo>
                    <a:cubicBezTo>
                      <a:pt x="8832" y="14216"/>
                      <a:pt x="8803" y="14239"/>
                      <a:pt x="8779" y="14262"/>
                    </a:cubicBezTo>
                    <a:cubicBezTo>
                      <a:pt x="8634" y="14484"/>
                      <a:pt x="8488" y="14676"/>
                      <a:pt x="8343" y="14868"/>
                    </a:cubicBezTo>
                    <a:cubicBezTo>
                      <a:pt x="8220" y="15066"/>
                      <a:pt x="8104" y="15258"/>
                      <a:pt x="7982" y="15427"/>
                    </a:cubicBezTo>
                    <a:cubicBezTo>
                      <a:pt x="7883" y="15625"/>
                      <a:pt x="7784" y="15793"/>
                      <a:pt x="7691" y="15939"/>
                    </a:cubicBezTo>
                    <a:cubicBezTo>
                      <a:pt x="7568" y="16154"/>
                      <a:pt x="7446" y="16375"/>
                      <a:pt x="7347" y="16614"/>
                    </a:cubicBezTo>
                    <a:cubicBezTo>
                      <a:pt x="7155" y="16591"/>
                      <a:pt x="6963" y="16568"/>
                      <a:pt x="6765" y="16544"/>
                    </a:cubicBezTo>
                    <a:cubicBezTo>
                      <a:pt x="6765" y="16498"/>
                      <a:pt x="6794" y="16422"/>
                      <a:pt x="6817" y="16352"/>
                    </a:cubicBezTo>
                    <a:cubicBezTo>
                      <a:pt x="6963" y="16061"/>
                      <a:pt x="7132" y="15718"/>
                      <a:pt x="7376" y="15357"/>
                    </a:cubicBezTo>
                    <a:cubicBezTo>
                      <a:pt x="7446" y="15281"/>
                      <a:pt x="7493" y="15188"/>
                      <a:pt x="7568" y="15089"/>
                    </a:cubicBezTo>
                    <a:cubicBezTo>
                      <a:pt x="7761" y="14943"/>
                      <a:pt x="7982" y="14798"/>
                      <a:pt x="8220" y="14629"/>
                    </a:cubicBezTo>
                    <a:cubicBezTo>
                      <a:pt x="8418" y="14484"/>
                      <a:pt x="8634" y="14338"/>
                      <a:pt x="8855" y="14193"/>
                    </a:cubicBezTo>
                    <a:close/>
                    <a:moveTo>
                      <a:pt x="9751" y="14262"/>
                    </a:moveTo>
                    <a:cubicBezTo>
                      <a:pt x="9728" y="14338"/>
                      <a:pt x="9676" y="14385"/>
                      <a:pt x="9652" y="14460"/>
                    </a:cubicBezTo>
                    <a:cubicBezTo>
                      <a:pt x="9559" y="14676"/>
                      <a:pt x="9460" y="14868"/>
                      <a:pt x="9385" y="15066"/>
                    </a:cubicBezTo>
                    <a:cubicBezTo>
                      <a:pt x="9315" y="15258"/>
                      <a:pt x="9239" y="15450"/>
                      <a:pt x="9193" y="15625"/>
                    </a:cubicBezTo>
                    <a:cubicBezTo>
                      <a:pt x="9123" y="15793"/>
                      <a:pt x="9094" y="15962"/>
                      <a:pt x="9070" y="16108"/>
                    </a:cubicBezTo>
                    <a:cubicBezTo>
                      <a:pt x="9000" y="16323"/>
                      <a:pt x="8977" y="16568"/>
                      <a:pt x="8948" y="16835"/>
                    </a:cubicBezTo>
                    <a:cubicBezTo>
                      <a:pt x="8657" y="16789"/>
                      <a:pt x="8366" y="16736"/>
                      <a:pt x="8075" y="16713"/>
                    </a:cubicBezTo>
                    <a:cubicBezTo>
                      <a:pt x="7906" y="16690"/>
                      <a:pt x="7737" y="16667"/>
                      <a:pt x="7568" y="16643"/>
                    </a:cubicBezTo>
                    <a:cubicBezTo>
                      <a:pt x="7836" y="16323"/>
                      <a:pt x="8075" y="16009"/>
                      <a:pt x="8366" y="15694"/>
                    </a:cubicBezTo>
                    <a:cubicBezTo>
                      <a:pt x="8488" y="15549"/>
                      <a:pt x="8634" y="15380"/>
                      <a:pt x="8779" y="15211"/>
                    </a:cubicBezTo>
                    <a:cubicBezTo>
                      <a:pt x="8948" y="15066"/>
                      <a:pt x="9123" y="14897"/>
                      <a:pt x="9292" y="14699"/>
                    </a:cubicBezTo>
                    <a:cubicBezTo>
                      <a:pt x="9437" y="14553"/>
                      <a:pt x="9583" y="14408"/>
                      <a:pt x="9751" y="14262"/>
                    </a:cubicBezTo>
                    <a:close/>
                    <a:moveTo>
                      <a:pt x="18873" y="8732"/>
                    </a:moveTo>
                    <a:cubicBezTo>
                      <a:pt x="18774" y="8808"/>
                      <a:pt x="18699" y="8854"/>
                      <a:pt x="18629" y="8930"/>
                    </a:cubicBezTo>
                    <a:cubicBezTo>
                      <a:pt x="18169" y="9291"/>
                      <a:pt x="17709" y="9681"/>
                      <a:pt x="17273" y="10042"/>
                    </a:cubicBezTo>
                    <a:cubicBezTo>
                      <a:pt x="16836" y="10432"/>
                      <a:pt x="16399" y="10845"/>
                      <a:pt x="15963" y="11259"/>
                    </a:cubicBezTo>
                    <a:cubicBezTo>
                      <a:pt x="15695" y="11521"/>
                      <a:pt x="15404" y="11812"/>
                      <a:pt x="15136" y="12103"/>
                    </a:cubicBezTo>
                    <a:cubicBezTo>
                      <a:pt x="14991" y="12202"/>
                      <a:pt x="14822" y="12301"/>
                      <a:pt x="14676" y="12394"/>
                    </a:cubicBezTo>
                    <a:cubicBezTo>
                      <a:pt x="14385" y="12592"/>
                      <a:pt x="14094" y="12784"/>
                      <a:pt x="13826" y="12976"/>
                    </a:cubicBezTo>
                    <a:cubicBezTo>
                      <a:pt x="13366" y="13319"/>
                      <a:pt x="12907" y="13657"/>
                      <a:pt x="12470" y="14024"/>
                    </a:cubicBezTo>
                    <a:cubicBezTo>
                      <a:pt x="11981" y="14408"/>
                      <a:pt x="11521" y="14844"/>
                      <a:pt x="11038" y="15258"/>
                    </a:cubicBezTo>
                    <a:cubicBezTo>
                      <a:pt x="10869" y="15450"/>
                      <a:pt x="10694" y="15625"/>
                      <a:pt x="10526" y="15793"/>
                    </a:cubicBezTo>
                    <a:cubicBezTo>
                      <a:pt x="10165" y="16154"/>
                      <a:pt x="9821" y="16521"/>
                      <a:pt x="9507" y="16905"/>
                    </a:cubicBezTo>
                    <a:cubicBezTo>
                      <a:pt x="9338" y="16882"/>
                      <a:pt x="9169" y="16859"/>
                      <a:pt x="9000" y="16835"/>
                    </a:cubicBezTo>
                    <a:cubicBezTo>
                      <a:pt x="9094" y="16614"/>
                      <a:pt x="9193" y="16399"/>
                      <a:pt x="9315" y="16178"/>
                    </a:cubicBezTo>
                    <a:cubicBezTo>
                      <a:pt x="9385" y="16061"/>
                      <a:pt x="9437" y="15916"/>
                      <a:pt x="9530" y="15770"/>
                    </a:cubicBezTo>
                    <a:cubicBezTo>
                      <a:pt x="9629" y="15625"/>
                      <a:pt x="9728" y="15450"/>
                      <a:pt x="9821" y="15304"/>
                    </a:cubicBezTo>
                    <a:cubicBezTo>
                      <a:pt x="10066" y="14967"/>
                      <a:pt x="10334" y="14606"/>
                      <a:pt x="10625" y="14239"/>
                    </a:cubicBezTo>
                    <a:cubicBezTo>
                      <a:pt x="10939" y="13849"/>
                      <a:pt x="11306" y="13465"/>
                      <a:pt x="11667" y="13052"/>
                    </a:cubicBezTo>
                    <a:cubicBezTo>
                      <a:pt x="11911" y="12807"/>
                      <a:pt x="12150" y="12568"/>
                      <a:pt x="12394" y="12324"/>
                    </a:cubicBezTo>
                    <a:cubicBezTo>
                      <a:pt x="12615" y="12103"/>
                      <a:pt x="12831" y="11911"/>
                      <a:pt x="13075" y="11695"/>
                    </a:cubicBezTo>
                    <a:cubicBezTo>
                      <a:pt x="13198" y="11620"/>
                      <a:pt x="13314" y="11521"/>
                      <a:pt x="13460" y="11427"/>
                    </a:cubicBezTo>
                    <a:cubicBezTo>
                      <a:pt x="13535" y="11375"/>
                      <a:pt x="13657" y="11305"/>
                      <a:pt x="13751" y="11229"/>
                    </a:cubicBezTo>
                    <a:cubicBezTo>
                      <a:pt x="14164" y="11014"/>
                      <a:pt x="14577" y="10793"/>
                      <a:pt x="14991" y="10578"/>
                    </a:cubicBezTo>
                    <a:cubicBezTo>
                      <a:pt x="15619" y="10263"/>
                      <a:pt x="16254" y="9972"/>
                      <a:pt x="16859" y="9658"/>
                    </a:cubicBezTo>
                    <a:cubicBezTo>
                      <a:pt x="17534" y="9338"/>
                      <a:pt x="18192" y="9023"/>
                      <a:pt x="18873" y="8732"/>
                    </a:cubicBezTo>
                    <a:close/>
                    <a:moveTo>
                      <a:pt x="13314" y="14431"/>
                    </a:moveTo>
                    <a:cubicBezTo>
                      <a:pt x="13198" y="14606"/>
                      <a:pt x="13075" y="14798"/>
                      <a:pt x="12976" y="14967"/>
                    </a:cubicBezTo>
                    <a:cubicBezTo>
                      <a:pt x="12877" y="15188"/>
                      <a:pt x="12761" y="15357"/>
                      <a:pt x="12662" y="15549"/>
                    </a:cubicBezTo>
                    <a:cubicBezTo>
                      <a:pt x="12586" y="15741"/>
                      <a:pt x="12517" y="15916"/>
                      <a:pt x="12441" y="16084"/>
                    </a:cubicBezTo>
                    <a:cubicBezTo>
                      <a:pt x="12371" y="16253"/>
                      <a:pt x="12324" y="16422"/>
                      <a:pt x="12272" y="16568"/>
                    </a:cubicBezTo>
                    <a:cubicBezTo>
                      <a:pt x="12202" y="16713"/>
                      <a:pt x="12202" y="16859"/>
                      <a:pt x="12150" y="17004"/>
                    </a:cubicBezTo>
                    <a:cubicBezTo>
                      <a:pt x="12126" y="17126"/>
                      <a:pt x="12103" y="17272"/>
                      <a:pt x="12080" y="17417"/>
                    </a:cubicBezTo>
                    <a:cubicBezTo>
                      <a:pt x="11474" y="17272"/>
                      <a:pt x="10869" y="17150"/>
                      <a:pt x="10287" y="17051"/>
                    </a:cubicBezTo>
                    <a:cubicBezTo>
                      <a:pt x="10089" y="17027"/>
                      <a:pt x="9897" y="16981"/>
                      <a:pt x="9728" y="16958"/>
                    </a:cubicBezTo>
                    <a:cubicBezTo>
                      <a:pt x="10089" y="16667"/>
                      <a:pt x="10456" y="16399"/>
                      <a:pt x="10817" y="16108"/>
                    </a:cubicBezTo>
                    <a:cubicBezTo>
                      <a:pt x="11015" y="15985"/>
                      <a:pt x="11183" y="15840"/>
                      <a:pt x="11399" y="15694"/>
                    </a:cubicBezTo>
                    <a:cubicBezTo>
                      <a:pt x="11597" y="15549"/>
                      <a:pt x="11812" y="15403"/>
                      <a:pt x="12057" y="15258"/>
                    </a:cubicBezTo>
                    <a:cubicBezTo>
                      <a:pt x="12418" y="14990"/>
                      <a:pt x="12854" y="14722"/>
                      <a:pt x="13314" y="14431"/>
                    </a:cubicBezTo>
                    <a:close/>
                    <a:moveTo>
                      <a:pt x="19455" y="11061"/>
                    </a:moveTo>
                    <a:lnTo>
                      <a:pt x="19455" y="11061"/>
                    </a:lnTo>
                    <a:cubicBezTo>
                      <a:pt x="18943" y="11427"/>
                      <a:pt x="18460" y="11788"/>
                      <a:pt x="17948" y="12155"/>
                    </a:cubicBezTo>
                    <a:cubicBezTo>
                      <a:pt x="16859" y="12976"/>
                      <a:pt x="15718" y="13756"/>
                      <a:pt x="14676" y="14652"/>
                    </a:cubicBezTo>
                    <a:cubicBezTo>
                      <a:pt x="14164" y="15066"/>
                      <a:pt x="13704" y="15502"/>
                      <a:pt x="13291" y="15985"/>
                    </a:cubicBezTo>
                    <a:cubicBezTo>
                      <a:pt x="13000" y="16323"/>
                      <a:pt x="12784" y="16667"/>
                      <a:pt x="12615" y="16934"/>
                    </a:cubicBezTo>
                    <a:cubicBezTo>
                      <a:pt x="12517" y="17103"/>
                      <a:pt x="12418" y="17272"/>
                      <a:pt x="12348" y="17464"/>
                    </a:cubicBezTo>
                    <a:cubicBezTo>
                      <a:pt x="12295" y="17441"/>
                      <a:pt x="12249" y="17441"/>
                      <a:pt x="12202" y="17441"/>
                    </a:cubicBezTo>
                    <a:cubicBezTo>
                      <a:pt x="12249" y="17295"/>
                      <a:pt x="12295" y="17173"/>
                      <a:pt x="12371" y="17051"/>
                    </a:cubicBezTo>
                    <a:cubicBezTo>
                      <a:pt x="12441" y="16958"/>
                      <a:pt x="12493" y="16835"/>
                      <a:pt x="12563" y="16690"/>
                    </a:cubicBezTo>
                    <a:cubicBezTo>
                      <a:pt x="12662" y="16568"/>
                      <a:pt x="12732" y="16422"/>
                      <a:pt x="12831" y="16277"/>
                    </a:cubicBezTo>
                    <a:cubicBezTo>
                      <a:pt x="13023" y="15985"/>
                      <a:pt x="13267" y="15671"/>
                      <a:pt x="13535" y="15357"/>
                    </a:cubicBezTo>
                    <a:cubicBezTo>
                      <a:pt x="13803" y="15013"/>
                      <a:pt x="14117" y="14676"/>
                      <a:pt x="14432" y="14315"/>
                    </a:cubicBezTo>
                    <a:cubicBezTo>
                      <a:pt x="14653" y="14094"/>
                      <a:pt x="14868" y="13878"/>
                      <a:pt x="15060" y="13657"/>
                    </a:cubicBezTo>
                    <a:cubicBezTo>
                      <a:pt x="15328" y="13412"/>
                      <a:pt x="15573" y="13174"/>
                      <a:pt x="15840" y="12929"/>
                    </a:cubicBezTo>
                    <a:cubicBezTo>
                      <a:pt x="16347" y="12638"/>
                      <a:pt x="16859" y="12370"/>
                      <a:pt x="17366" y="12103"/>
                    </a:cubicBezTo>
                    <a:cubicBezTo>
                      <a:pt x="17901" y="11812"/>
                      <a:pt x="18460" y="11550"/>
                      <a:pt x="18990" y="11282"/>
                    </a:cubicBezTo>
                    <a:cubicBezTo>
                      <a:pt x="19135" y="11206"/>
                      <a:pt x="19281" y="11136"/>
                      <a:pt x="19455" y="11061"/>
                    </a:cubicBezTo>
                    <a:close/>
                    <a:moveTo>
                      <a:pt x="15404" y="17516"/>
                    </a:moveTo>
                    <a:cubicBezTo>
                      <a:pt x="15381" y="17563"/>
                      <a:pt x="15328" y="17633"/>
                      <a:pt x="15282" y="17709"/>
                    </a:cubicBezTo>
                    <a:lnTo>
                      <a:pt x="15060" y="18145"/>
                    </a:lnTo>
                    <a:cubicBezTo>
                      <a:pt x="15014" y="18122"/>
                      <a:pt x="14991" y="18122"/>
                      <a:pt x="14944" y="18099"/>
                    </a:cubicBezTo>
                    <a:cubicBezTo>
                      <a:pt x="15090" y="17901"/>
                      <a:pt x="15235" y="17709"/>
                      <a:pt x="15381" y="17540"/>
                    </a:cubicBezTo>
                    <a:lnTo>
                      <a:pt x="15404" y="17516"/>
                    </a:lnTo>
                    <a:close/>
                    <a:moveTo>
                      <a:pt x="27675" y="17150"/>
                    </a:moveTo>
                    <a:lnTo>
                      <a:pt x="27675" y="17150"/>
                    </a:lnTo>
                    <a:cubicBezTo>
                      <a:pt x="27169" y="17394"/>
                      <a:pt x="26656" y="17633"/>
                      <a:pt x="26150" y="17901"/>
                    </a:cubicBezTo>
                    <a:cubicBezTo>
                      <a:pt x="25323" y="18337"/>
                      <a:pt x="24520" y="18797"/>
                      <a:pt x="23746" y="19286"/>
                    </a:cubicBezTo>
                    <a:cubicBezTo>
                      <a:pt x="23094" y="19670"/>
                      <a:pt x="22459" y="20107"/>
                      <a:pt x="21854" y="20544"/>
                    </a:cubicBezTo>
                    <a:cubicBezTo>
                      <a:pt x="21417" y="20351"/>
                      <a:pt x="20981" y="20159"/>
                      <a:pt x="20544" y="19990"/>
                    </a:cubicBezTo>
                    <a:cubicBezTo>
                      <a:pt x="21173" y="19746"/>
                      <a:pt x="21807" y="19478"/>
                      <a:pt x="22436" y="19210"/>
                    </a:cubicBezTo>
                    <a:cubicBezTo>
                      <a:pt x="22948" y="19018"/>
                      <a:pt x="23501" y="18774"/>
                      <a:pt x="24113" y="18535"/>
                    </a:cubicBezTo>
                    <a:cubicBezTo>
                      <a:pt x="24718" y="18267"/>
                      <a:pt x="25393" y="18023"/>
                      <a:pt x="26074" y="17755"/>
                    </a:cubicBezTo>
                    <a:cubicBezTo>
                      <a:pt x="26587" y="17540"/>
                      <a:pt x="27140" y="17342"/>
                      <a:pt x="27675" y="17150"/>
                    </a:cubicBezTo>
                    <a:close/>
                    <a:moveTo>
                      <a:pt x="27698" y="19938"/>
                    </a:moveTo>
                    <a:lnTo>
                      <a:pt x="27698" y="19938"/>
                    </a:lnTo>
                    <a:cubicBezTo>
                      <a:pt x="27530" y="20014"/>
                      <a:pt x="27361" y="20107"/>
                      <a:pt x="27215" y="20183"/>
                    </a:cubicBezTo>
                    <a:cubicBezTo>
                      <a:pt x="27169" y="20229"/>
                      <a:pt x="27116" y="20252"/>
                      <a:pt x="27046" y="20282"/>
                    </a:cubicBezTo>
                    <a:lnTo>
                      <a:pt x="27023" y="20305"/>
                    </a:lnTo>
                    <a:cubicBezTo>
                      <a:pt x="26994" y="20305"/>
                      <a:pt x="26994" y="20305"/>
                      <a:pt x="26971" y="20328"/>
                    </a:cubicBezTo>
                    <a:cubicBezTo>
                      <a:pt x="26948" y="20351"/>
                      <a:pt x="26901" y="20375"/>
                      <a:pt x="26878" y="20375"/>
                    </a:cubicBezTo>
                    <a:cubicBezTo>
                      <a:pt x="26779" y="20450"/>
                      <a:pt x="26680" y="20520"/>
                      <a:pt x="26587" y="20596"/>
                    </a:cubicBezTo>
                    <a:cubicBezTo>
                      <a:pt x="26197" y="20835"/>
                      <a:pt x="25882" y="21102"/>
                      <a:pt x="25638" y="21347"/>
                    </a:cubicBezTo>
                    <a:cubicBezTo>
                      <a:pt x="25446" y="21562"/>
                      <a:pt x="25300" y="21807"/>
                      <a:pt x="25178" y="22074"/>
                    </a:cubicBezTo>
                    <a:cubicBezTo>
                      <a:pt x="24863" y="21906"/>
                      <a:pt x="24520" y="21737"/>
                      <a:pt x="24206" y="21591"/>
                    </a:cubicBezTo>
                    <a:cubicBezTo>
                      <a:pt x="24305" y="21492"/>
                      <a:pt x="24404" y="21417"/>
                      <a:pt x="24520" y="21324"/>
                    </a:cubicBezTo>
                    <a:cubicBezTo>
                      <a:pt x="24811" y="21126"/>
                      <a:pt x="25201" y="20934"/>
                      <a:pt x="25661" y="20718"/>
                    </a:cubicBezTo>
                    <a:cubicBezTo>
                      <a:pt x="25783" y="20666"/>
                      <a:pt x="25905" y="20596"/>
                      <a:pt x="26028" y="20544"/>
                    </a:cubicBezTo>
                    <a:cubicBezTo>
                      <a:pt x="26051" y="20544"/>
                      <a:pt x="26074" y="20520"/>
                      <a:pt x="26121" y="20497"/>
                    </a:cubicBezTo>
                    <a:lnTo>
                      <a:pt x="26150" y="20497"/>
                    </a:lnTo>
                    <a:cubicBezTo>
                      <a:pt x="26173" y="20497"/>
                      <a:pt x="26197" y="20474"/>
                      <a:pt x="26197" y="20474"/>
                    </a:cubicBezTo>
                    <a:cubicBezTo>
                      <a:pt x="26266" y="20450"/>
                      <a:pt x="26342" y="20427"/>
                      <a:pt x="26412" y="20398"/>
                    </a:cubicBezTo>
                    <a:cubicBezTo>
                      <a:pt x="26680" y="20305"/>
                      <a:pt x="26971" y="20183"/>
                      <a:pt x="27262" y="20084"/>
                    </a:cubicBezTo>
                    <a:cubicBezTo>
                      <a:pt x="27407" y="20014"/>
                      <a:pt x="27553" y="19961"/>
                      <a:pt x="27698" y="19938"/>
                    </a:cubicBezTo>
                    <a:close/>
                    <a:moveTo>
                      <a:pt x="16108" y="19263"/>
                    </a:moveTo>
                    <a:lnTo>
                      <a:pt x="16108" y="19263"/>
                    </a:lnTo>
                    <a:cubicBezTo>
                      <a:pt x="16591" y="19432"/>
                      <a:pt x="17098" y="19600"/>
                      <a:pt x="17587" y="19769"/>
                    </a:cubicBezTo>
                    <a:cubicBezTo>
                      <a:pt x="17657" y="20037"/>
                      <a:pt x="17709" y="20305"/>
                      <a:pt x="17802" y="20573"/>
                    </a:cubicBezTo>
                    <a:cubicBezTo>
                      <a:pt x="17901" y="20934"/>
                      <a:pt x="18047" y="21370"/>
                      <a:pt x="18239" y="21882"/>
                    </a:cubicBezTo>
                    <a:cubicBezTo>
                      <a:pt x="18384" y="22267"/>
                      <a:pt x="18582" y="22703"/>
                      <a:pt x="18774" y="23192"/>
                    </a:cubicBezTo>
                    <a:cubicBezTo>
                      <a:pt x="18652" y="22994"/>
                      <a:pt x="18553" y="22802"/>
                      <a:pt x="18437" y="22610"/>
                    </a:cubicBezTo>
                    <a:cubicBezTo>
                      <a:pt x="18070" y="21999"/>
                      <a:pt x="17680" y="21417"/>
                      <a:pt x="17273" y="20811"/>
                    </a:cubicBezTo>
                    <a:cubicBezTo>
                      <a:pt x="16906" y="20282"/>
                      <a:pt x="16516" y="19769"/>
                      <a:pt x="16108" y="19263"/>
                    </a:cubicBezTo>
                    <a:close/>
                    <a:moveTo>
                      <a:pt x="28826" y="23770"/>
                    </a:moveTo>
                    <a:cubicBezTo>
                      <a:pt x="28815" y="23772"/>
                      <a:pt x="28804" y="23773"/>
                      <a:pt x="28793" y="23774"/>
                    </a:cubicBezTo>
                    <a:cubicBezTo>
                      <a:pt x="28805" y="23774"/>
                      <a:pt x="28817" y="23774"/>
                      <a:pt x="28826" y="23770"/>
                    </a:cubicBezTo>
                    <a:close/>
                    <a:moveTo>
                      <a:pt x="39126" y="22319"/>
                    </a:moveTo>
                    <a:lnTo>
                      <a:pt x="39126" y="22319"/>
                    </a:lnTo>
                    <a:cubicBezTo>
                      <a:pt x="38928" y="22389"/>
                      <a:pt x="38759" y="22435"/>
                      <a:pt x="38590" y="22511"/>
                    </a:cubicBezTo>
                    <a:cubicBezTo>
                      <a:pt x="37862" y="22726"/>
                      <a:pt x="37181" y="22971"/>
                      <a:pt x="36553" y="23192"/>
                    </a:cubicBezTo>
                    <a:cubicBezTo>
                      <a:pt x="35924" y="23408"/>
                      <a:pt x="35342" y="23629"/>
                      <a:pt x="34783" y="23821"/>
                    </a:cubicBezTo>
                    <a:cubicBezTo>
                      <a:pt x="34271" y="24013"/>
                      <a:pt x="33741" y="24211"/>
                      <a:pt x="33229" y="24403"/>
                    </a:cubicBezTo>
                    <a:cubicBezTo>
                      <a:pt x="32478" y="24671"/>
                      <a:pt x="31750" y="24909"/>
                      <a:pt x="30999" y="25201"/>
                    </a:cubicBezTo>
                    <a:cubicBezTo>
                      <a:pt x="31191" y="25177"/>
                      <a:pt x="31360" y="25154"/>
                      <a:pt x="31535" y="25131"/>
                    </a:cubicBezTo>
                    <a:lnTo>
                      <a:pt x="31535" y="25131"/>
                    </a:lnTo>
                    <a:cubicBezTo>
                      <a:pt x="31360" y="25201"/>
                      <a:pt x="31168" y="25253"/>
                      <a:pt x="30999" y="25323"/>
                    </a:cubicBezTo>
                    <a:cubicBezTo>
                      <a:pt x="30149" y="24816"/>
                      <a:pt x="29323" y="24304"/>
                      <a:pt x="28479" y="23821"/>
                    </a:cubicBezTo>
                    <a:cubicBezTo>
                      <a:pt x="28595" y="23798"/>
                      <a:pt x="28717" y="23774"/>
                      <a:pt x="28839" y="23745"/>
                    </a:cubicBezTo>
                    <a:lnTo>
                      <a:pt x="28839" y="23745"/>
                    </a:lnTo>
                    <a:cubicBezTo>
                      <a:pt x="28839" y="23759"/>
                      <a:pt x="28834" y="23766"/>
                      <a:pt x="28826" y="23770"/>
                    </a:cubicBezTo>
                    <a:lnTo>
                      <a:pt x="28826" y="23770"/>
                    </a:lnTo>
                    <a:cubicBezTo>
                      <a:pt x="29420" y="23694"/>
                      <a:pt x="30014" y="23574"/>
                      <a:pt x="30586" y="23454"/>
                    </a:cubicBezTo>
                    <a:cubicBezTo>
                      <a:pt x="30900" y="23408"/>
                      <a:pt x="31215" y="23361"/>
                      <a:pt x="31558" y="23285"/>
                    </a:cubicBezTo>
                    <a:lnTo>
                      <a:pt x="31605" y="23285"/>
                    </a:lnTo>
                    <a:cubicBezTo>
                      <a:pt x="31680" y="23262"/>
                      <a:pt x="31750" y="23262"/>
                      <a:pt x="31826" y="23239"/>
                    </a:cubicBezTo>
                    <a:cubicBezTo>
                      <a:pt x="32018" y="23215"/>
                      <a:pt x="32210" y="23192"/>
                      <a:pt x="32408" y="23163"/>
                    </a:cubicBezTo>
                    <a:cubicBezTo>
                      <a:pt x="32699" y="23140"/>
                      <a:pt x="33013" y="23070"/>
                      <a:pt x="33328" y="23047"/>
                    </a:cubicBezTo>
                    <a:cubicBezTo>
                      <a:pt x="33956" y="22948"/>
                      <a:pt x="34614" y="22872"/>
                      <a:pt x="35289" y="22779"/>
                    </a:cubicBezTo>
                    <a:cubicBezTo>
                      <a:pt x="35633" y="22726"/>
                      <a:pt x="35994" y="22703"/>
                      <a:pt x="36337" y="22657"/>
                    </a:cubicBezTo>
                    <a:cubicBezTo>
                      <a:pt x="36698" y="22610"/>
                      <a:pt x="37036" y="22558"/>
                      <a:pt x="37403" y="22511"/>
                    </a:cubicBezTo>
                    <a:cubicBezTo>
                      <a:pt x="37985" y="22465"/>
                      <a:pt x="38544" y="22389"/>
                      <a:pt x="39126" y="22319"/>
                    </a:cubicBezTo>
                    <a:close/>
                    <a:moveTo>
                      <a:pt x="48562" y="25032"/>
                    </a:moveTo>
                    <a:cubicBezTo>
                      <a:pt x="48416" y="25055"/>
                      <a:pt x="48294" y="25084"/>
                      <a:pt x="48172" y="25131"/>
                    </a:cubicBezTo>
                    <a:cubicBezTo>
                      <a:pt x="47805" y="25201"/>
                      <a:pt x="47421" y="25276"/>
                      <a:pt x="47054" y="25346"/>
                    </a:cubicBezTo>
                    <a:cubicBezTo>
                      <a:pt x="46885" y="25323"/>
                      <a:pt x="46717" y="25323"/>
                      <a:pt x="46548" y="25299"/>
                    </a:cubicBezTo>
                    <a:cubicBezTo>
                      <a:pt x="45952" y="25240"/>
                      <a:pt x="45348" y="25208"/>
                      <a:pt x="44745" y="25208"/>
                    </a:cubicBezTo>
                    <a:cubicBezTo>
                      <a:pt x="44341" y="25208"/>
                      <a:pt x="43938" y="25223"/>
                      <a:pt x="43538" y="25253"/>
                    </a:cubicBezTo>
                    <a:cubicBezTo>
                      <a:pt x="43032" y="25276"/>
                      <a:pt x="42519" y="25346"/>
                      <a:pt x="42036" y="25398"/>
                    </a:cubicBezTo>
                    <a:cubicBezTo>
                      <a:pt x="41815" y="25445"/>
                      <a:pt x="41600" y="25492"/>
                      <a:pt x="41355" y="25521"/>
                    </a:cubicBezTo>
                    <a:cubicBezTo>
                      <a:pt x="41087" y="25492"/>
                      <a:pt x="40820" y="25468"/>
                      <a:pt x="40529" y="25468"/>
                    </a:cubicBezTo>
                    <a:cubicBezTo>
                      <a:pt x="40214" y="25445"/>
                      <a:pt x="39900" y="25422"/>
                      <a:pt x="39562" y="25422"/>
                    </a:cubicBezTo>
                    <a:cubicBezTo>
                      <a:pt x="39853" y="25398"/>
                      <a:pt x="40144" y="25375"/>
                      <a:pt x="40435" y="25346"/>
                    </a:cubicBezTo>
                    <a:cubicBezTo>
                      <a:pt x="40994" y="25299"/>
                      <a:pt x="41576" y="25299"/>
                      <a:pt x="42159" y="25253"/>
                    </a:cubicBezTo>
                    <a:cubicBezTo>
                      <a:pt x="42712" y="25201"/>
                      <a:pt x="43247" y="25201"/>
                      <a:pt x="43783" y="25201"/>
                    </a:cubicBezTo>
                    <a:cubicBezTo>
                      <a:pt x="44312" y="25177"/>
                      <a:pt x="44801" y="25131"/>
                      <a:pt x="45308" y="25131"/>
                    </a:cubicBezTo>
                    <a:cubicBezTo>
                      <a:pt x="45768" y="25131"/>
                      <a:pt x="46233" y="25107"/>
                      <a:pt x="46670" y="25107"/>
                    </a:cubicBezTo>
                    <a:cubicBezTo>
                      <a:pt x="47078" y="25084"/>
                      <a:pt x="47468" y="25055"/>
                      <a:pt x="47805" y="25055"/>
                    </a:cubicBezTo>
                    <a:cubicBezTo>
                      <a:pt x="48073" y="25055"/>
                      <a:pt x="48317" y="25055"/>
                      <a:pt x="48562" y="25032"/>
                    </a:cubicBezTo>
                    <a:close/>
                    <a:moveTo>
                      <a:pt x="33754" y="24987"/>
                    </a:moveTo>
                    <a:cubicBezTo>
                      <a:pt x="33740" y="24993"/>
                      <a:pt x="33737" y="25008"/>
                      <a:pt x="33718" y="25008"/>
                    </a:cubicBezTo>
                    <a:cubicBezTo>
                      <a:pt x="33136" y="25230"/>
                      <a:pt x="32553" y="25445"/>
                      <a:pt x="31995" y="25713"/>
                    </a:cubicBezTo>
                    <a:cubicBezTo>
                      <a:pt x="32210" y="25713"/>
                      <a:pt x="32408" y="25689"/>
                      <a:pt x="32623" y="25666"/>
                    </a:cubicBezTo>
                    <a:lnTo>
                      <a:pt x="32623" y="25666"/>
                    </a:lnTo>
                    <a:cubicBezTo>
                      <a:pt x="32408" y="25759"/>
                      <a:pt x="32163" y="25835"/>
                      <a:pt x="31942" y="25928"/>
                    </a:cubicBezTo>
                    <a:cubicBezTo>
                      <a:pt x="31750" y="25783"/>
                      <a:pt x="31535" y="25666"/>
                      <a:pt x="31313" y="25521"/>
                    </a:cubicBezTo>
                    <a:cubicBezTo>
                      <a:pt x="31267" y="25492"/>
                      <a:pt x="31215" y="25468"/>
                      <a:pt x="31191" y="25445"/>
                    </a:cubicBezTo>
                    <a:cubicBezTo>
                      <a:pt x="31558" y="25398"/>
                      <a:pt x="31919" y="25323"/>
                      <a:pt x="32286" y="25276"/>
                    </a:cubicBezTo>
                    <a:cubicBezTo>
                      <a:pt x="32524" y="25230"/>
                      <a:pt x="32769" y="25177"/>
                      <a:pt x="33037" y="25131"/>
                    </a:cubicBezTo>
                    <a:cubicBezTo>
                      <a:pt x="33278" y="25085"/>
                      <a:pt x="33513" y="25033"/>
                      <a:pt x="33754" y="24987"/>
                    </a:cubicBezTo>
                    <a:close/>
                    <a:moveTo>
                      <a:pt x="34393" y="25858"/>
                    </a:moveTo>
                    <a:cubicBezTo>
                      <a:pt x="34323" y="25858"/>
                      <a:pt x="34247" y="25882"/>
                      <a:pt x="34178" y="25905"/>
                    </a:cubicBezTo>
                    <a:cubicBezTo>
                      <a:pt x="33718" y="26027"/>
                      <a:pt x="33182" y="26103"/>
                      <a:pt x="32722" y="26295"/>
                    </a:cubicBezTo>
                    <a:cubicBezTo>
                      <a:pt x="33229" y="26295"/>
                      <a:pt x="33741" y="26248"/>
                      <a:pt x="34224" y="26219"/>
                    </a:cubicBezTo>
                    <a:lnTo>
                      <a:pt x="34684" y="26219"/>
                    </a:lnTo>
                    <a:cubicBezTo>
                      <a:pt x="34445" y="26272"/>
                      <a:pt x="34201" y="26318"/>
                      <a:pt x="34009" y="26365"/>
                    </a:cubicBezTo>
                    <a:cubicBezTo>
                      <a:pt x="33665" y="26440"/>
                      <a:pt x="33304" y="26510"/>
                      <a:pt x="32961" y="26609"/>
                    </a:cubicBezTo>
                    <a:cubicBezTo>
                      <a:pt x="32699" y="26417"/>
                      <a:pt x="32454" y="26248"/>
                      <a:pt x="32187" y="26074"/>
                    </a:cubicBezTo>
                    <a:cubicBezTo>
                      <a:pt x="32524" y="26050"/>
                      <a:pt x="32868" y="26027"/>
                      <a:pt x="33205" y="25981"/>
                    </a:cubicBezTo>
                    <a:cubicBezTo>
                      <a:pt x="33374" y="25957"/>
                      <a:pt x="33572" y="25928"/>
                      <a:pt x="33741" y="25905"/>
                    </a:cubicBezTo>
                    <a:cubicBezTo>
                      <a:pt x="33933" y="25882"/>
                      <a:pt x="34154" y="25882"/>
                      <a:pt x="34346" y="25858"/>
                    </a:cubicBezTo>
                    <a:close/>
                    <a:moveTo>
                      <a:pt x="6620" y="16934"/>
                    </a:moveTo>
                    <a:cubicBezTo>
                      <a:pt x="6817" y="16958"/>
                      <a:pt x="7010" y="17004"/>
                      <a:pt x="7178" y="17027"/>
                    </a:cubicBezTo>
                    <a:lnTo>
                      <a:pt x="7109" y="17249"/>
                    </a:lnTo>
                    <a:cubicBezTo>
                      <a:pt x="7155" y="17173"/>
                      <a:pt x="7202" y="17103"/>
                      <a:pt x="7254" y="17051"/>
                    </a:cubicBezTo>
                    <a:cubicBezTo>
                      <a:pt x="7493" y="17080"/>
                      <a:pt x="7761" y="17126"/>
                      <a:pt x="8005" y="17173"/>
                    </a:cubicBezTo>
                    <a:cubicBezTo>
                      <a:pt x="8366" y="17225"/>
                      <a:pt x="8733" y="17295"/>
                      <a:pt x="9123" y="17394"/>
                    </a:cubicBezTo>
                    <a:cubicBezTo>
                      <a:pt x="9094" y="17394"/>
                      <a:pt x="9094" y="17417"/>
                      <a:pt x="9070" y="17441"/>
                    </a:cubicBezTo>
                    <a:cubicBezTo>
                      <a:pt x="9094" y="17417"/>
                      <a:pt x="9123" y="17394"/>
                      <a:pt x="9146" y="17394"/>
                    </a:cubicBezTo>
                    <a:cubicBezTo>
                      <a:pt x="9340" y="17434"/>
                      <a:pt x="9534" y="17476"/>
                      <a:pt x="9729" y="17518"/>
                    </a:cubicBezTo>
                    <a:lnTo>
                      <a:pt x="9729" y="17518"/>
                    </a:lnTo>
                    <a:cubicBezTo>
                      <a:pt x="9967" y="17878"/>
                      <a:pt x="10188" y="18216"/>
                      <a:pt x="10432" y="18558"/>
                    </a:cubicBezTo>
                    <a:cubicBezTo>
                      <a:pt x="10625" y="18873"/>
                      <a:pt x="10892" y="19263"/>
                      <a:pt x="11160" y="19699"/>
                    </a:cubicBezTo>
                    <a:cubicBezTo>
                      <a:pt x="11230" y="19868"/>
                      <a:pt x="11329" y="20037"/>
                      <a:pt x="11399" y="20206"/>
                    </a:cubicBezTo>
                    <a:cubicBezTo>
                      <a:pt x="11643" y="20689"/>
                      <a:pt x="11911" y="21248"/>
                      <a:pt x="12225" y="21853"/>
                    </a:cubicBezTo>
                    <a:cubicBezTo>
                      <a:pt x="12295" y="21999"/>
                      <a:pt x="12371" y="22144"/>
                      <a:pt x="12441" y="22319"/>
                    </a:cubicBezTo>
                    <a:cubicBezTo>
                      <a:pt x="12470" y="22342"/>
                      <a:pt x="12493" y="22412"/>
                      <a:pt x="12493" y="22412"/>
                    </a:cubicBezTo>
                    <a:cubicBezTo>
                      <a:pt x="12517" y="22465"/>
                      <a:pt x="12517" y="22488"/>
                      <a:pt x="12540" y="22534"/>
                    </a:cubicBezTo>
                    <a:cubicBezTo>
                      <a:pt x="12563" y="22610"/>
                      <a:pt x="12615" y="22703"/>
                      <a:pt x="12639" y="22779"/>
                    </a:cubicBezTo>
                    <a:cubicBezTo>
                      <a:pt x="12784" y="23116"/>
                      <a:pt x="12953" y="23483"/>
                      <a:pt x="13075" y="23821"/>
                    </a:cubicBezTo>
                    <a:cubicBezTo>
                      <a:pt x="13343" y="24525"/>
                      <a:pt x="13582" y="25276"/>
                      <a:pt x="13826" y="26074"/>
                    </a:cubicBezTo>
                    <a:cubicBezTo>
                      <a:pt x="14067" y="26864"/>
                      <a:pt x="14256" y="27676"/>
                      <a:pt x="14468" y="28533"/>
                    </a:cubicBezTo>
                    <a:lnTo>
                      <a:pt x="14468" y="28533"/>
                    </a:lnTo>
                    <a:cubicBezTo>
                      <a:pt x="14348" y="28225"/>
                      <a:pt x="14238" y="27919"/>
                      <a:pt x="14094" y="27651"/>
                    </a:cubicBezTo>
                    <a:cubicBezTo>
                      <a:pt x="13896" y="27168"/>
                      <a:pt x="13681" y="26708"/>
                      <a:pt x="13460" y="26248"/>
                    </a:cubicBezTo>
                    <a:cubicBezTo>
                      <a:pt x="13221" y="25812"/>
                      <a:pt x="12976" y="25375"/>
                      <a:pt x="12732" y="24939"/>
                    </a:cubicBezTo>
                    <a:cubicBezTo>
                      <a:pt x="12517" y="24502"/>
                      <a:pt x="12249" y="24112"/>
                      <a:pt x="12004" y="23699"/>
                    </a:cubicBezTo>
                    <a:cubicBezTo>
                      <a:pt x="11742" y="23309"/>
                      <a:pt x="11498" y="22924"/>
                      <a:pt x="11230" y="22558"/>
                    </a:cubicBezTo>
                    <a:cubicBezTo>
                      <a:pt x="11108" y="22389"/>
                      <a:pt x="11015" y="22243"/>
                      <a:pt x="10892" y="22074"/>
                    </a:cubicBezTo>
                    <a:cubicBezTo>
                      <a:pt x="10625" y="21591"/>
                      <a:pt x="10334" y="21126"/>
                      <a:pt x="10089" y="20718"/>
                    </a:cubicBezTo>
                    <a:cubicBezTo>
                      <a:pt x="9920" y="20450"/>
                      <a:pt x="9775" y="20183"/>
                      <a:pt x="9606" y="19938"/>
                    </a:cubicBezTo>
                    <a:cubicBezTo>
                      <a:pt x="9460" y="19699"/>
                      <a:pt x="9315" y="19478"/>
                      <a:pt x="9193" y="19286"/>
                    </a:cubicBezTo>
                    <a:cubicBezTo>
                      <a:pt x="8925" y="18896"/>
                      <a:pt x="8686" y="18558"/>
                      <a:pt x="8511" y="18267"/>
                    </a:cubicBezTo>
                    <a:cubicBezTo>
                      <a:pt x="8418" y="18122"/>
                      <a:pt x="8343" y="18000"/>
                      <a:pt x="8296" y="17877"/>
                    </a:cubicBezTo>
                    <a:cubicBezTo>
                      <a:pt x="8174" y="17709"/>
                      <a:pt x="8104" y="17516"/>
                      <a:pt x="8005" y="17342"/>
                    </a:cubicBezTo>
                    <a:lnTo>
                      <a:pt x="8005" y="17342"/>
                    </a:lnTo>
                    <a:cubicBezTo>
                      <a:pt x="8052" y="17540"/>
                      <a:pt x="8104" y="17732"/>
                      <a:pt x="8151" y="17924"/>
                    </a:cubicBezTo>
                    <a:cubicBezTo>
                      <a:pt x="8197" y="18069"/>
                      <a:pt x="8249" y="18215"/>
                      <a:pt x="8296" y="18390"/>
                    </a:cubicBezTo>
                    <a:cubicBezTo>
                      <a:pt x="8418" y="18652"/>
                      <a:pt x="8541" y="18972"/>
                      <a:pt x="8709" y="19309"/>
                    </a:cubicBezTo>
                    <a:cubicBezTo>
                      <a:pt x="8587" y="19164"/>
                      <a:pt x="8488" y="19042"/>
                      <a:pt x="8366" y="18919"/>
                    </a:cubicBezTo>
                    <a:cubicBezTo>
                      <a:pt x="7982" y="18459"/>
                      <a:pt x="7592" y="18046"/>
                      <a:pt x="7301" y="17709"/>
                    </a:cubicBezTo>
                    <a:cubicBezTo>
                      <a:pt x="7056" y="17464"/>
                      <a:pt x="6841" y="17225"/>
                      <a:pt x="6620" y="16981"/>
                    </a:cubicBezTo>
                    <a:lnTo>
                      <a:pt x="6620" y="16934"/>
                    </a:lnTo>
                    <a:close/>
                    <a:moveTo>
                      <a:pt x="14489" y="28588"/>
                    </a:moveTo>
                    <a:cubicBezTo>
                      <a:pt x="14502" y="28605"/>
                      <a:pt x="14508" y="28631"/>
                      <a:pt x="14516" y="28658"/>
                    </a:cubicBezTo>
                    <a:lnTo>
                      <a:pt x="14516" y="28658"/>
                    </a:lnTo>
                    <a:cubicBezTo>
                      <a:pt x="14507" y="28635"/>
                      <a:pt x="14498" y="28611"/>
                      <a:pt x="14489" y="28588"/>
                    </a:cubicBezTo>
                    <a:close/>
                    <a:moveTo>
                      <a:pt x="35514" y="26714"/>
                    </a:moveTo>
                    <a:cubicBezTo>
                      <a:pt x="35790" y="26714"/>
                      <a:pt x="36081" y="26720"/>
                      <a:pt x="36384" y="26731"/>
                    </a:cubicBezTo>
                    <a:cubicBezTo>
                      <a:pt x="36675" y="26731"/>
                      <a:pt x="36989" y="26755"/>
                      <a:pt x="37304" y="26755"/>
                    </a:cubicBezTo>
                    <a:cubicBezTo>
                      <a:pt x="37472" y="26778"/>
                      <a:pt x="37647" y="26778"/>
                      <a:pt x="37816" y="26778"/>
                    </a:cubicBezTo>
                    <a:cubicBezTo>
                      <a:pt x="37618" y="26900"/>
                      <a:pt x="37426" y="27023"/>
                      <a:pt x="37257" y="27145"/>
                    </a:cubicBezTo>
                    <a:cubicBezTo>
                      <a:pt x="36844" y="27459"/>
                      <a:pt x="36454" y="27774"/>
                      <a:pt x="36093" y="28164"/>
                    </a:cubicBezTo>
                    <a:cubicBezTo>
                      <a:pt x="36454" y="28018"/>
                      <a:pt x="36844" y="27872"/>
                      <a:pt x="37210" y="27727"/>
                    </a:cubicBezTo>
                    <a:cubicBezTo>
                      <a:pt x="37327" y="27675"/>
                      <a:pt x="37449" y="27628"/>
                      <a:pt x="37571" y="27605"/>
                    </a:cubicBezTo>
                    <a:cubicBezTo>
                      <a:pt x="37694" y="27558"/>
                      <a:pt x="37839" y="27506"/>
                      <a:pt x="37961" y="27482"/>
                    </a:cubicBezTo>
                    <a:lnTo>
                      <a:pt x="37961" y="27482"/>
                    </a:lnTo>
                    <a:cubicBezTo>
                      <a:pt x="37793" y="27581"/>
                      <a:pt x="37618" y="27675"/>
                      <a:pt x="37472" y="27797"/>
                    </a:cubicBezTo>
                    <a:cubicBezTo>
                      <a:pt x="37036" y="28111"/>
                      <a:pt x="36652" y="28431"/>
                      <a:pt x="36262" y="28792"/>
                    </a:cubicBezTo>
                    <a:cubicBezTo>
                      <a:pt x="36215" y="28746"/>
                      <a:pt x="36139" y="28693"/>
                      <a:pt x="36093" y="28647"/>
                    </a:cubicBezTo>
                    <a:lnTo>
                      <a:pt x="36093" y="28647"/>
                    </a:lnTo>
                    <a:cubicBezTo>
                      <a:pt x="36116" y="28722"/>
                      <a:pt x="36163" y="28769"/>
                      <a:pt x="36215" y="28839"/>
                    </a:cubicBezTo>
                    <a:cubicBezTo>
                      <a:pt x="35243" y="28140"/>
                      <a:pt x="34247" y="27459"/>
                      <a:pt x="33229" y="26778"/>
                    </a:cubicBezTo>
                    <a:cubicBezTo>
                      <a:pt x="33496" y="26755"/>
                      <a:pt x="33788" y="26755"/>
                      <a:pt x="34055" y="26731"/>
                    </a:cubicBezTo>
                    <a:lnTo>
                      <a:pt x="34736" y="26731"/>
                    </a:lnTo>
                    <a:cubicBezTo>
                      <a:pt x="34978" y="26720"/>
                      <a:pt x="35238" y="26714"/>
                      <a:pt x="35514" y="26714"/>
                    </a:cubicBezTo>
                    <a:close/>
                    <a:moveTo>
                      <a:pt x="31971" y="27122"/>
                    </a:moveTo>
                    <a:cubicBezTo>
                      <a:pt x="32187" y="27267"/>
                      <a:pt x="32408" y="27413"/>
                      <a:pt x="32647" y="27558"/>
                    </a:cubicBezTo>
                    <a:cubicBezTo>
                      <a:pt x="32647" y="27581"/>
                      <a:pt x="32647" y="27581"/>
                      <a:pt x="32670" y="27605"/>
                    </a:cubicBezTo>
                    <a:cubicBezTo>
                      <a:pt x="32746" y="27797"/>
                      <a:pt x="32844" y="27995"/>
                      <a:pt x="32961" y="28210"/>
                    </a:cubicBezTo>
                    <a:cubicBezTo>
                      <a:pt x="33060" y="28431"/>
                      <a:pt x="33182" y="28647"/>
                      <a:pt x="33304" y="28891"/>
                    </a:cubicBezTo>
                    <a:cubicBezTo>
                      <a:pt x="33450" y="29130"/>
                      <a:pt x="33595" y="29374"/>
                      <a:pt x="33741" y="29642"/>
                    </a:cubicBezTo>
                    <a:cubicBezTo>
                      <a:pt x="33811" y="29741"/>
                      <a:pt x="33863" y="29834"/>
                      <a:pt x="33933" y="29956"/>
                    </a:cubicBezTo>
                    <a:cubicBezTo>
                      <a:pt x="33619" y="29543"/>
                      <a:pt x="33328" y="29130"/>
                      <a:pt x="33013" y="28722"/>
                    </a:cubicBezTo>
                    <a:cubicBezTo>
                      <a:pt x="32722" y="28286"/>
                      <a:pt x="32454" y="27896"/>
                      <a:pt x="32233" y="27558"/>
                    </a:cubicBezTo>
                    <a:cubicBezTo>
                      <a:pt x="32140" y="27413"/>
                      <a:pt x="32064" y="27267"/>
                      <a:pt x="31971" y="27122"/>
                    </a:cubicBezTo>
                    <a:close/>
                    <a:moveTo>
                      <a:pt x="42741" y="27337"/>
                    </a:moveTo>
                    <a:cubicBezTo>
                      <a:pt x="42764" y="27337"/>
                      <a:pt x="42811" y="27360"/>
                      <a:pt x="42834" y="27360"/>
                    </a:cubicBezTo>
                    <a:cubicBezTo>
                      <a:pt x="42519" y="27459"/>
                      <a:pt x="42228" y="27581"/>
                      <a:pt x="41961" y="27675"/>
                    </a:cubicBezTo>
                    <a:cubicBezTo>
                      <a:pt x="41600" y="27820"/>
                      <a:pt x="41233" y="27995"/>
                      <a:pt x="40872" y="28140"/>
                    </a:cubicBezTo>
                    <a:cubicBezTo>
                      <a:pt x="40558" y="28286"/>
                      <a:pt x="40267" y="28431"/>
                      <a:pt x="39976" y="28577"/>
                    </a:cubicBezTo>
                    <a:cubicBezTo>
                      <a:pt x="39417" y="28868"/>
                      <a:pt x="38928" y="29159"/>
                      <a:pt x="38567" y="29398"/>
                    </a:cubicBezTo>
                    <a:cubicBezTo>
                      <a:pt x="38276" y="29566"/>
                      <a:pt x="38031" y="29764"/>
                      <a:pt x="37793" y="29980"/>
                    </a:cubicBezTo>
                    <a:cubicBezTo>
                      <a:pt x="37449" y="29712"/>
                      <a:pt x="37135" y="29473"/>
                      <a:pt x="36797" y="29252"/>
                    </a:cubicBezTo>
                    <a:cubicBezTo>
                      <a:pt x="36652" y="29107"/>
                      <a:pt x="36483" y="28984"/>
                      <a:pt x="36337" y="28868"/>
                    </a:cubicBezTo>
                    <a:cubicBezTo>
                      <a:pt x="36698" y="28722"/>
                      <a:pt x="37065" y="28577"/>
                      <a:pt x="37426" y="28455"/>
                    </a:cubicBezTo>
                    <a:cubicBezTo>
                      <a:pt x="37548" y="28402"/>
                      <a:pt x="37694" y="28356"/>
                      <a:pt x="37839" y="28309"/>
                    </a:cubicBezTo>
                    <a:cubicBezTo>
                      <a:pt x="37985" y="28257"/>
                      <a:pt x="38130" y="28210"/>
                      <a:pt x="38299" y="28164"/>
                    </a:cubicBezTo>
                    <a:cubicBezTo>
                      <a:pt x="38613" y="28065"/>
                      <a:pt x="38980" y="27966"/>
                      <a:pt x="39341" y="27872"/>
                    </a:cubicBezTo>
                    <a:lnTo>
                      <a:pt x="39364" y="27872"/>
                    </a:lnTo>
                    <a:cubicBezTo>
                      <a:pt x="38904" y="28111"/>
                      <a:pt x="38520" y="28356"/>
                      <a:pt x="38229" y="28548"/>
                    </a:cubicBezTo>
                    <a:cubicBezTo>
                      <a:pt x="37862" y="28792"/>
                      <a:pt x="37548" y="29060"/>
                      <a:pt x="37234" y="29328"/>
                    </a:cubicBezTo>
                    <a:cubicBezTo>
                      <a:pt x="37595" y="29130"/>
                      <a:pt x="37961" y="28938"/>
                      <a:pt x="38322" y="28769"/>
                    </a:cubicBezTo>
                    <a:cubicBezTo>
                      <a:pt x="38689" y="28600"/>
                      <a:pt x="39126" y="28431"/>
                      <a:pt x="39632" y="28233"/>
                    </a:cubicBezTo>
                    <a:cubicBezTo>
                      <a:pt x="40144" y="28041"/>
                      <a:pt x="40727" y="27849"/>
                      <a:pt x="41378" y="27675"/>
                    </a:cubicBezTo>
                    <a:cubicBezTo>
                      <a:pt x="41693" y="27581"/>
                      <a:pt x="42036" y="27482"/>
                      <a:pt x="42374" y="27413"/>
                    </a:cubicBezTo>
                    <a:cubicBezTo>
                      <a:pt x="42473" y="27383"/>
                      <a:pt x="42595" y="27360"/>
                      <a:pt x="42688" y="27337"/>
                    </a:cubicBezTo>
                    <a:close/>
                    <a:moveTo>
                      <a:pt x="26924" y="24065"/>
                    </a:moveTo>
                    <a:cubicBezTo>
                      <a:pt x="27262" y="24257"/>
                      <a:pt x="27605" y="24450"/>
                      <a:pt x="27966" y="24647"/>
                    </a:cubicBezTo>
                    <a:lnTo>
                      <a:pt x="27966" y="24741"/>
                    </a:lnTo>
                    <a:cubicBezTo>
                      <a:pt x="27990" y="24909"/>
                      <a:pt x="28042" y="25055"/>
                      <a:pt x="28088" y="25253"/>
                    </a:cubicBezTo>
                    <a:cubicBezTo>
                      <a:pt x="28135" y="25445"/>
                      <a:pt x="28211" y="25637"/>
                      <a:pt x="28304" y="25835"/>
                    </a:cubicBezTo>
                    <a:cubicBezTo>
                      <a:pt x="28449" y="26248"/>
                      <a:pt x="28647" y="26708"/>
                      <a:pt x="28863" y="27168"/>
                    </a:cubicBezTo>
                    <a:cubicBezTo>
                      <a:pt x="28962" y="27413"/>
                      <a:pt x="29084" y="27651"/>
                      <a:pt x="29177" y="27919"/>
                    </a:cubicBezTo>
                    <a:cubicBezTo>
                      <a:pt x="29253" y="28041"/>
                      <a:pt x="29299" y="28164"/>
                      <a:pt x="29352" y="28309"/>
                    </a:cubicBezTo>
                    <a:cubicBezTo>
                      <a:pt x="29398" y="28431"/>
                      <a:pt x="29445" y="28577"/>
                      <a:pt x="29521" y="28722"/>
                    </a:cubicBezTo>
                    <a:cubicBezTo>
                      <a:pt x="29666" y="29130"/>
                      <a:pt x="29835" y="29566"/>
                      <a:pt x="30004" y="30003"/>
                    </a:cubicBezTo>
                    <a:cubicBezTo>
                      <a:pt x="29858" y="29712"/>
                      <a:pt x="29713" y="29421"/>
                      <a:pt x="29590" y="29130"/>
                    </a:cubicBezTo>
                    <a:cubicBezTo>
                      <a:pt x="29323" y="28600"/>
                      <a:pt x="29032" y="28111"/>
                      <a:pt x="28740" y="27605"/>
                    </a:cubicBezTo>
                    <a:cubicBezTo>
                      <a:pt x="28548" y="27290"/>
                      <a:pt x="28356" y="26999"/>
                      <a:pt x="28158" y="26685"/>
                    </a:cubicBezTo>
                    <a:cubicBezTo>
                      <a:pt x="27990" y="26394"/>
                      <a:pt x="27821" y="26103"/>
                      <a:pt x="27652" y="25812"/>
                    </a:cubicBezTo>
                    <a:cubicBezTo>
                      <a:pt x="27483" y="25521"/>
                      <a:pt x="27314" y="25230"/>
                      <a:pt x="27215" y="24939"/>
                    </a:cubicBezTo>
                    <a:cubicBezTo>
                      <a:pt x="27140" y="24764"/>
                      <a:pt x="27093" y="24618"/>
                      <a:pt x="27046" y="24502"/>
                    </a:cubicBezTo>
                    <a:cubicBezTo>
                      <a:pt x="26994" y="24356"/>
                      <a:pt x="26948" y="24211"/>
                      <a:pt x="26924" y="24065"/>
                    </a:cubicBezTo>
                    <a:close/>
                    <a:moveTo>
                      <a:pt x="44947" y="27750"/>
                    </a:moveTo>
                    <a:cubicBezTo>
                      <a:pt x="44994" y="27774"/>
                      <a:pt x="45040" y="27774"/>
                      <a:pt x="45092" y="27797"/>
                    </a:cubicBezTo>
                    <a:cubicBezTo>
                      <a:pt x="45867" y="27966"/>
                      <a:pt x="46641" y="28140"/>
                      <a:pt x="47398" y="28332"/>
                    </a:cubicBezTo>
                    <a:cubicBezTo>
                      <a:pt x="47980" y="28478"/>
                      <a:pt x="48585" y="28647"/>
                      <a:pt x="49167" y="28792"/>
                    </a:cubicBezTo>
                    <a:cubicBezTo>
                      <a:pt x="48585" y="28816"/>
                      <a:pt x="48026" y="28839"/>
                      <a:pt x="47468" y="28868"/>
                    </a:cubicBezTo>
                    <a:cubicBezTo>
                      <a:pt x="46862" y="28914"/>
                      <a:pt x="46257" y="28961"/>
                      <a:pt x="45651" y="29037"/>
                    </a:cubicBezTo>
                    <a:cubicBezTo>
                      <a:pt x="45069" y="29107"/>
                      <a:pt x="44510" y="29206"/>
                      <a:pt x="43975" y="29304"/>
                    </a:cubicBezTo>
                    <a:cubicBezTo>
                      <a:pt x="43439" y="29421"/>
                      <a:pt x="42933" y="29543"/>
                      <a:pt x="42473" y="29689"/>
                    </a:cubicBezTo>
                    <a:cubicBezTo>
                      <a:pt x="41961" y="29858"/>
                      <a:pt x="41477" y="30055"/>
                      <a:pt x="40994" y="30294"/>
                    </a:cubicBezTo>
                    <a:cubicBezTo>
                      <a:pt x="40773" y="30393"/>
                      <a:pt x="40581" y="30515"/>
                      <a:pt x="40360" y="30638"/>
                    </a:cubicBezTo>
                    <a:cubicBezTo>
                      <a:pt x="40121" y="30783"/>
                      <a:pt x="39900" y="30975"/>
                      <a:pt x="39684" y="31167"/>
                    </a:cubicBezTo>
                    <a:cubicBezTo>
                      <a:pt x="39946" y="31051"/>
                      <a:pt x="40214" y="30929"/>
                      <a:pt x="40482" y="30853"/>
                    </a:cubicBezTo>
                    <a:cubicBezTo>
                      <a:pt x="40604" y="30806"/>
                      <a:pt x="40750" y="30760"/>
                      <a:pt x="40895" y="30707"/>
                    </a:cubicBezTo>
                    <a:cubicBezTo>
                      <a:pt x="41064" y="30684"/>
                      <a:pt x="41233" y="30638"/>
                      <a:pt x="41402" y="30585"/>
                    </a:cubicBezTo>
                    <a:cubicBezTo>
                      <a:pt x="41769" y="30492"/>
                      <a:pt x="42182" y="30416"/>
                      <a:pt x="42642" y="30347"/>
                    </a:cubicBezTo>
                    <a:cubicBezTo>
                      <a:pt x="43078" y="30271"/>
                      <a:pt x="43561" y="30224"/>
                      <a:pt x="44097" y="30178"/>
                    </a:cubicBezTo>
                    <a:cubicBezTo>
                      <a:pt x="44633" y="30125"/>
                      <a:pt x="45162" y="30102"/>
                      <a:pt x="45744" y="30055"/>
                    </a:cubicBezTo>
                    <a:cubicBezTo>
                      <a:pt x="46111" y="30055"/>
                      <a:pt x="46472" y="30032"/>
                      <a:pt x="46839" y="30032"/>
                    </a:cubicBezTo>
                    <a:cubicBezTo>
                      <a:pt x="46233" y="30102"/>
                      <a:pt x="45622" y="30201"/>
                      <a:pt x="45069" y="30294"/>
                    </a:cubicBezTo>
                    <a:cubicBezTo>
                      <a:pt x="44458" y="30416"/>
                      <a:pt x="43905" y="30562"/>
                      <a:pt x="43393" y="30731"/>
                    </a:cubicBezTo>
                    <a:cubicBezTo>
                      <a:pt x="42811" y="30905"/>
                      <a:pt x="42228" y="31121"/>
                      <a:pt x="41693" y="31389"/>
                    </a:cubicBezTo>
                    <a:cubicBezTo>
                      <a:pt x="41454" y="31511"/>
                      <a:pt x="41210" y="31656"/>
                      <a:pt x="40994" y="31779"/>
                    </a:cubicBezTo>
                    <a:cubicBezTo>
                      <a:pt x="40820" y="31872"/>
                      <a:pt x="40674" y="31971"/>
                      <a:pt x="40529" y="32093"/>
                    </a:cubicBezTo>
                    <a:cubicBezTo>
                      <a:pt x="39684" y="31412"/>
                      <a:pt x="38782" y="30707"/>
                      <a:pt x="37862" y="30032"/>
                    </a:cubicBezTo>
                    <a:cubicBezTo>
                      <a:pt x="38130" y="29887"/>
                      <a:pt x="38421" y="29764"/>
                      <a:pt x="38689" y="29642"/>
                    </a:cubicBezTo>
                    <a:cubicBezTo>
                      <a:pt x="39102" y="29450"/>
                      <a:pt x="39586" y="29252"/>
                      <a:pt x="40168" y="29037"/>
                    </a:cubicBezTo>
                    <a:cubicBezTo>
                      <a:pt x="40750" y="28839"/>
                      <a:pt x="41402" y="28623"/>
                      <a:pt x="42159" y="28431"/>
                    </a:cubicBezTo>
                    <a:cubicBezTo>
                      <a:pt x="42519" y="28332"/>
                      <a:pt x="42886" y="28210"/>
                      <a:pt x="43294" y="28140"/>
                    </a:cubicBezTo>
                    <a:cubicBezTo>
                      <a:pt x="43684" y="28041"/>
                      <a:pt x="44097" y="27942"/>
                      <a:pt x="44534" y="27849"/>
                    </a:cubicBezTo>
                    <a:cubicBezTo>
                      <a:pt x="44656" y="27820"/>
                      <a:pt x="44801" y="27774"/>
                      <a:pt x="44947" y="27750"/>
                    </a:cubicBezTo>
                    <a:close/>
                    <a:moveTo>
                      <a:pt x="40231" y="34643"/>
                    </a:moveTo>
                    <a:lnTo>
                      <a:pt x="40231" y="34643"/>
                    </a:lnTo>
                    <a:cubicBezTo>
                      <a:pt x="40235" y="34647"/>
                      <a:pt x="40238" y="34652"/>
                      <a:pt x="40238" y="34660"/>
                    </a:cubicBezTo>
                    <a:lnTo>
                      <a:pt x="40238" y="34660"/>
                    </a:lnTo>
                    <a:cubicBezTo>
                      <a:pt x="40238" y="34660"/>
                      <a:pt x="40238" y="34650"/>
                      <a:pt x="40231" y="34643"/>
                    </a:cubicBezTo>
                    <a:close/>
                    <a:moveTo>
                      <a:pt x="44778" y="36727"/>
                    </a:moveTo>
                    <a:lnTo>
                      <a:pt x="44778" y="36727"/>
                    </a:lnTo>
                    <a:cubicBezTo>
                      <a:pt x="44787" y="36735"/>
                      <a:pt x="44794" y="36743"/>
                      <a:pt x="44801" y="36750"/>
                    </a:cubicBezTo>
                    <a:lnTo>
                      <a:pt x="44801" y="36750"/>
                    </a:lnTo>
                    <a:cubicBezTo>
                      <a:pt x="44778" y="36750"/>
                      <a:pt x="44778" y="36750"/>
                      <a:pt x="44778" y="36727"/>
                    </a:cubicBezTo>
                    <a:close/>
                    <a:moveTo>
                      <a:pt x="44801" y="36750"/>
                    </a:moveTo>
                    <a:cubicBezTo>
                      <a:pt x="44833" y="36782"/>
                      <a:pt x="44852" y="36801"/>
                      <a:pt x="44871" y="36820"/>
                    </a:cubicBezTo>
                    <a:cubicBezTo>
                      <a:pt x="44947" y="36872"/>
                      <a:pt x="44994" y="36919"/>
                      <a:pt x="45040" y="36965"/>
                    </a:cubicBezTo>
                    <a:cubicBezTo>
                      <a:pt x="45092" y="37163"/>
                      <a:pt x="45116" y="37355"/>
                      <a:pt x="45162" y="37547"/>
                    </a:cubicBezTo>
                    <a:cubicBezTo>
                      <a:pt x="45040" y="37280"/>
                      <a:pt x="44924" y="37018"/>
                      <a:pt x="44801" y="36750"/>
                    </a:cubicBezTo>
                    <a:close/>
                    <a:moveTo>
                      <a:pt x="15282" y="26755"/>
                    </a:moveTo>
                    <a:lnTo>
                      <a:pt x="15282" y="26755"/>
                    </a:lnTo>
                    <a:cubicBezTo>
                      <a:pt x="15404" y="27046"/>
                      <a:pt x="15497" y="27314"/>
                      <a:pt x="15619" y="27581"/>
                    </a:cubicBezTo>
                    <a:cubicBezTo>
                      <a:pt x="15817" y="27966"/>
                      <a:pt x="15934" y="28379"/>
                      <a:pt x="16079" y="28792"/>
                    </a:cubicBezTo>
                    <a:cubicBezTo>
                      <a:pt x="16225" y="29229"/>
                      <a:pt x="16370" y="29596"/>
                      <a:pt x="16492" y="30032"/>
                    </a:cubicBezTo>
                    <a:cubicBezTo>
                      <a:pt x="16760" y="30905"/>
                      <a:pt x="17051" y="31749"/>
                      <a:pt x="17296" y="32623"/>
                    </a:cubicBezTo>
                    <a:cubicBezTo>
                      <a:pt x="17564" y="33473"/>
                      <a:pt x="17802" y="34299"/>
                      <a:pt x="18000" y="35126"/>
                    </a:cubicBezTo>
                    <a:cubicBezTo>
                      <a:pt x="18093" y="35510"/>
                      <a:pt x="18192" y="35923"/>
                      <a:pt x="18262" y="36313"/>
                    </a:cubicBezTo>
                    <a:cubicBezTo>
                      <a:pt x="18361" y="36697"/>
                      <a:pt x="18408" y="37088"/>
                      <a:pt x="18483" y="37454"/>
                    </a:cubicBezTo>
                    <a:cubicBezTo>
                      <a:pt x="18553" y="37838"/>
                      <a:pt x="18582" y="38205"/>
                      <a:pt x="18629" y="38543"/>
                    </a:cubicBezTo>
                    <a:cubicBezTo>
                      <a:pt x="18652" y="38857"/>
                      <a:pt x="18675" y="39148"/>
                      <a:pt x="18675" y="39416"/>
                    </a:cubicBezTo>
                    <a:cubicBezTo>
                      <a:pt x="18606" y="39055"/>
                      <a:pt x="18530" y="38688"/>
                      <a:pt x="18437" y="38298"/>
                    </a:cubicBezTo>
                    <a:cubicBezTo>
                      <a:pt x="18315" y="37716"/>
                      <a:pt x="18169" y="37134"/>
                      <a:pt x="18023" y="36529"/>
                    </a:cubicBezTo>
                    <a:cubicBezTo>
                      <a:pt x="17756" y="35487"/>
                      <a:pt x="17488" y="34421"/>
                      <a:pt x="17174" y="33403"/>
                    </a:cubicBezTo>
                    <a:cubicBezTo>
                      <a:pt x="17051" y="32966"/>
                      <a:pt x="16929" y="32553"/>
                      <a:pt x="16784" y="32116"/>
                    </a:cubicBezTo>
                    <a:cubicBezTo>
                      <a:pt x="16737" y="31895"/>
                      <a:pt x="16661" y="31680"/>
                      <a:pt x="16615" y="31458"/>
                    </a:cubicBezTo>
                    <a:cubicBezTo>
                      <a:pt x="16545" y="31243"/>
                      <a:pt x="16492" y="31051"/>
                      <a:pt x="16446" y="30830"/>
                    </a:cubicBezTo>
                    <a:cubicBezTo>
                      <a:pt x="16201" y="29956"/>
                      <a:pt x="15963" y="29083"/>
                      <a:pt x="15718" y="28233"/>
                    </a:cubicBezTo>
                    <a:cubicBezTo>
                      <a:pt x="15596" y="27727"/>
                      <a:pt x="15427" y="27238"/>
                      <a:pt x="15282" y="26755"/>
                    </a:cubicBezTo>
                    <a:close/>
                    <a:moveTo>
                      <a:pt x="50041" y="41261"/>
                    </a:moveTo>
                    <a:lnTo>
                      <a:pt x="50041" y="41261"/>
                    </a:lnTo>
                    <a:cubicBezTo>
                      <a:pt x="50043" y="41264"/>
                      <a:pt x="50045" y="41267"/>
                      <a:pt x="50048" y="41269"/>
                    </a:cubicBezTo>
                    <a:lnTo>
                      <a:pt x="50048" y="41269"/>
                    </a:lnTo>
                    <a:cubicBezTo>
                      <a:pt x="50044" y="41264"/>
                      <a:pt x="50041" y="41261"/>
                      <a:pt x="50041" y="41261"/>
                    </a:cubicBezTo>
                    <a:close/>
                    <a:moveTo>
                      <a:pt x="50599" y="42693"/>
                    </a:moveTo>
                    <a:cubicBezTo>
                      <a:pt x="50646" y="42740"/>
                      <a:pt x="50693" y="42810"/>
                      <a:pt x="50745" y="42862"/>
                    </a:cubicBezTo>
                    <a:cubicBezTo>
                      <a:pt x="50792" y="43031"/>
                      <a:pt x="50838" y="43177"/>
                      <a:pt x="50890" y="43345"/>
                    </a:cubicBezTo>
                    <a:cubicBezTo>
                      <a:pt x="50792" y="43130"/>
                      <a:pt x="50693" y="42909"/>
                      <a:pt x="50599" y="42693"/>
                    </a:cubicBezTo>
                    <a:close/>
                    <a:moveTo>
                      <a:pt x="20796" y="44282"/>
                    </a:moveTo>
                    <a:cubicBezTo>
                      <a:pt x="20789" y="44306"/>
                      <a:pt x="20789" y="44318"/>
                      <a:pt x="20789" y="44318"/>
                    </a:cubicBezTo>
                    <a:cubicBezTo>
                      <a:pt x="20791" y="44306"/>
                      <a:pt x="20794" y="44294"/>
                      <a:pt x="20796" y="44282"/>
                    </a:cubicBezTo>
                    <a:close/>
                    <a:moveTo>
                      <a:pt x="50547" y="41843"/>
                    </a:moveTo>
                    <a:lnTo>
                      <a:pt x="50547" y="41843"/>
                    </a:lnTo>
                    <a:cubicBezTo>
                      <a:pt x="50693" y="41937"/>
                      <a:pt x="50838" y="42012"/>
                      <a:pt x="50984" y="42111"/>
                    </a:cubicBezTo>
                    <a:cubicBezTo>
                      <a:pt x="51007" y="42135"/>
                      <a:pt x="51036" y="42135"/>
                      <a:pt x="51083" y="42158"/>
                    </a:cubicBezTo>
                    <a:cubicBezTo>
                      <a:pt x="51036" y="42181"/>
                      <a:pt x="51007" y="42181"/>
                      <a:pt x="50960" y="42181"/>
                    </a:cubicBezTo>
                    <a:cubicBezTo>
                      <a:pt x="51036" y="42204"/>
                      <a:pt x="51106" y="42228"/>
                      <a:pt x="51182" y="42228"/>
                    </a:cubicBezTo>
                    <a:cubicBezTo>
                      <a:pt x="51228" y="42257"/>
                      <a:pt x="51251" y="42280"/>
                      <a:pt x="51275" y="42303"/>
                    </a:cubicBezTo>
                    <a:cubicBezTo>
                      <a:pt x="51397" y="42373"/>
                      <a:pt x="51496" y="42472"/>
                      <a:pt x="51618" y="42548"/>
                    </a:cubicBezTo>
                    <a:cubicBezTo>
                      <a:pt x="51764" y="42641"/>
                      <a:pt x="51880" y="42740"/>
                      <a:pt x="52002" y="42862"/>
                    </a:cubicBezTo>
                    <a:cubicBezTo>
                      <a:pt x="52148" y="42955"/>
                      <a:pt x="52293" y="43078"/>
                      <a:pt x="52416" y="43200"/>
                    </a:cubicBezTo>
                    <a:cubicBezTo>
                      <a:pt x="52561" y="43322"/>
                      <a:pt x="52707" y="43444"/>
                      <a:pt x="52852" y="43590"/>
                    </a:cubicBezTo>
                    <a:cubicBezTo>
                      <a:pt x="53097" y="43829"/>
                      <a:pt x="53335" y="44073"/>
                      <a:pt x="53580" y="44318"/>
                    </a:cubicBezTo>
                    <a:cubicBezTo>
                      <a:pt x="53871" y="44585"/>
                      <a:pt x="54139" y="44876"/>
                      <a:pt x="54407" y="45167"/>
                    </a:cubicBezTo>
                    <a:cubicBezTo>
                      <a:pt x="54238" y="45092"/>
                      <a:pt x="54092" y="44993"/>
                      <a:pt x="53918" y="44946"/>
                    </a:cubicBezTo>
                    <a:cubicBezTo>
                      <a:pt x="53749" y="44876"/>
                      <a:pt x="53603" y="44801"/>
                      <a:pt x="53458" y="44754"/>
                    </a:cubicBezTo>
                    <a:cubicBezTo>
                      <a:pt x="53312" y="44702"/>
                      <a:pt x="53167" y="44655"/>
                      <a:pt x="53021" y="44609"/>
                    </a:cubicBezTo>
                    <a:cubicBezTo>
                      <a:pt x="52928" y="44585"/>
                      <a:pt x="52806" y="44533"/>
                      <a:pt x="52660" y="44533"/>
                    </a:cubicBezTo>
                    <a:cubicBezTo>
                      <a:pt x="52293" y="44026"/>
                      <a:pt x="51909" y="43514"/>
                      <a:pt x="51496" y="43031"/>
                    </a:cubicBezTo>
                    <a:cubicBezTo>
                      <a:pt x="51182" y="42641"/>
                      <a:pt x="50861" y="42228"/>
                      <a:pt x="50547" y="41843"/>
                    </a:cubicBezTo>
                    <a:close/>
                    <a:moveTo>
                      <a:pt x="48900" y="39637"/>
                    </a:moveTo>
                    <a:cubicBezTo>
                      <a:pt x="48946" y="39637"/>
                      <a:pt x="49115" y="39684"/>
                      <a:pt x="49359" y="39730"/>
                    </a:cubicBezTo>
                    <a:cubicBezTo>
                      <a:pt x="49313" y="39730"/>
                      <a:pt x="49261" y="39754"/>
                      <a:pt x="49214" y="39754"/>
                    </a:cubicBezTo>
                    <a:cubicBezTo>
                      <a:pt x="49435" y="39806"/>
                      <a:pt x="49627" y="39829"/>
                      <a:pt x="49819" y="39899"/>
                    </a:cubicBezTo>
                    <a:cubicBezTo>
                      <a:pt x="50017" y="39952"/>
                      <a:pt x="50209" y="40021"/>
                      <a:pt x="50425" y="40074"/>
                    </a:cubicBezTo>
                    <a:cubicBezTo>
                      <a:pt x="50815" y="40190"/>
                      <a:pt x="51205" y="40365"/>
                      <a:pt x="51566" y="40534"/>
                    </a:cubicBezTo>
                    <a:cubicBezTo>
                      <a:pt x="52125" y="40801"/>
                      <a:pt x="52683" y="41093"/>
                      <a:pt x="53219" y="41407"/>
                    </a:cubicBezTo>
                    <a:cubicBezTo>
                      <a:pt x="53918" y="41768"/>
                      <a:pt x="54645" y="42228"/>
                      <a:pt x="55449" y="42618"/>
                    </a:cubicBezTo>
                    <a:cubicBezTo>
                      <a:pt x="55495" y="42641"/>
                      <a:pt x="55548" y="42664"/>
                      <a:pt x="55594" y="42693"/>
                    </a:cubicBezTo>
                    <a:cubicBezTo>
                      <a:pt x="55617" y="42717"/>
                      <a:pt x="55641" y="42717"/>
                      <a:pt x="55664" y="42740"/>
                    </a:cubicBezTo>
                    <a:cubicBezTo>
                      <a:pt x="55693" y="42740"/>
                      <a:pt x="55740" y="42763"/>
                      <a:pt x="55763" y="42787"/>
                    </a:cubicBezTo>
                    <a:cubicBezTo>
                      <a:pt x="56031" y="42909"/>
                      <a:pt x="56298" y="43008"/>
                      <a:pt x="56590" y="43130"/>
                    </a:cubicBezTo>
                    <a:cubicBezTo>
                      <a:pt x="57003" y="43299"/>
                      <a:pt x="57410" y="43468"/>
                      <a:pt x="57824" y="43636"/>
                    </a:cubicBezTo>
                    <a:cubicBezTo>
                      <a:pt x="58190" y="43782"/>
                      <a:pt x="58551" y="43927"/>
                      <a:pt x="58866" y="44073"/>
                    </a:cubicBezTo>
                    <a:cubicBezTo>
                      <a:pt x="59040" y="44149"/>
                      <a:pt x="59186" y="44219"/>
                      <a:pt x="59355" y="44318"/>
                    </a:cubicBezTo>
                    <a:lnTo>
                      <a:pt x="59791" y="44533"/>
                    </a:lnTo>
                    <a:cubicBezTo>
                      <a:pt x="60059" y="44678"/>
                      <a:pt x="60298" y="44847"/>
                      <a:pt x="60519" y="44993"/>
                    </a:cubicBezTo>
                    <a:cubicBezTo>
                      <a:pt x="60612" y="45045"/>
                      <a:pt x="60711" y="45138"/>
                      <a:pt x="60810" y="45214"/>
                    </a:cubicBezTo>
                    <a:cubicBezTo>
                      <a:pt x="60880" y="45261"/>
                      <a:pt x="60979" y="45336"/>
                      <a:pt x="61025" y="45406"/>
                    </a:cubicBezTo>
                    <a:cubicBezTo>
                      <a:pt x="61101" y="45458"/>
                      <a:pt x="61171" y="45528"/>
                      <a:pt x="61223" y="45604"/>
                    </a:cubicBezTo>
                    <a:cubicBezTo>
                      <a:pt x="61223" y="45604"/>
                      <a:pt x="61194" y="45604"/>
                      <a:pt x="61194" y="45575"/>
                    </a:cubicBezTo>
                    <a:cubicBezTo>
                      <a:pt x="60787" y="45360"/>
                      <a:pt x="60350" y="45138"/>
                      <a:pt x="59914" y="44946"/>
                    </a:cubicBezTo>
                    <a:cubicBezTo>
                      <a:pt x="59570" y="44777"/>
                      <a:pt x="59256" y="44632"/>
                      <a:pt x="58918" y="44463"/>
                    </a:cubicBezTo>
                    <a:cubicBezTo>
                      <a:pt x="58819" y="44411"/>
                      <a:pt x="58720" y="44364"/>
                      <a:pt x="58604" y="44318"/>
                    </a:cubicBezTo>
                    <a:cubicBezTo>
                      <a:pt x="57632" y="43805"/>
                      <a:pt x="56636" y="43276"/>
                      <a:pt x="55617" y="42862"/>
                    </a:cubicBezTo>
                    <a:cubicBezTo>
                      <a:pt x="55111" y="42664"/>
                      <a:pt x="54622" y="42495"/>
                      <a:pt x="54092" y="42350"/>
                    </a:cubicBezTo>
                    <a:cubicBezTo>
                      <a:pt x="53894" y="42303"/>
                      <a:pt x="53702" y="42257"/>
                      <a:pt x="53510" y="42228"/>
                    </a:cubicBezTo>
                    <a:cubicBezTo>
                      <a:pt x="53143" y="42135"/>
                      <a:pt x="52782" y="42111"/>
                      <a:pt x="52462" y="42082"/>
                    </a:cubicBezTo>
                    <a:cubicBezTo>
                      <a:pt x="52317" y="42082"/>
                      <a:pt x="52171" y="42059"/>
                      <a:pt x="52026" y="42059"/>
                    </a:cubicBezTo>
                    <a:cubicBezTo>
                      <a:pt x="51909" y="42082"/>
                      <a:pt x="51764" y="42082"/>
                      <a:pt x="51665" y="42082"/>
                    </a:cubicBezTo>
                    <a:cubicBezTo>
                      <a:pt x="51566" y="42059"/>
                      <a:pt x="51496" y="42012"/>
                      <a:pt x="51420" y="41989"/>
                    </a:cubicBezTo>
                    <a:cubicBezTo>
                      <a:pt x="51298" y="41966"/>
                      <a:pt x="51182" y="41913"/>
                      <a:pt x="51059" y="41890"/>
                    </a:cubicBezTo>
                    <a:cubicBezTo>
                      <a:pt x="50861" y="41820"/>
                      <a:pt x="50669" y="41791"/>
                      <a:pt x="50477" y="41768"/>
                    </a:cubicBezTo>
                    <a:cubicBezTo>
                      <a:pt x="50334" y="41602"/>
                      <a:pt x="50191" y="41436"/>
                      <a:pt x="50048" y="41269"/>
                    </a:cubicBezTo>
                    <a:lnTo>
                      <a:pt x="50048" y="41269"/>
                    </a:lnTo>
                    <a:cubicBezTo>
                      <a:pt x="50054" y="41278"/>
                      <a:pt x="50064" y="41293"/>
                      <a:pt x="50064" y="41308"/>
                    </a:cubicBezTo>
                    <a:cubicBezTo>
                      <a:pt x="49872" y="41063"/>
                      <a:pt x="49674" y="40825"/>
                      <a:pt x="49458" y="40580"/>
                    </a:cubicBezTo>
                    <a:cubicBezTo>
                      <a:pt x="49290" y="40266"/>
                      <a:pt x="49092" y="39952"/>
                      <a:pt x="48900" y="39637"/>
                    </a:cubicBezTo>
                    <a:close/>
                    <a:moveTo>
                      <a:pt x="38473" y="49225"/>
                    </a:moveTo>
                    <a:cubicBezTo>
                      <a:pt x="38468" y="49236"/>
                      <a:pt x="38468" y="49242"/>
                      <a:pt x="38468" y="49242"/>
                    </a:cubicBezTo>
                    <a:cubicBezTo>
                      <a:pt x="38469" y="49237"/>
                      <a:pt x="38471" y="49231"/>
                      <a:pt x="38473" y="49225"/>
                    </a:cubicBezTo>
                    <a:close/>
                    <a:moveTo>
                      <a:pt x="22727" y="0"/>
                    </a:moveTo>
                    <a:cubicBezTo>
                      <a:pt x="21930" y="198"/>
                      <a:pt x="21103" y="437"/>
                      <a:pt x="20329" y="681"/>
                    </a:cubicBezTo>
                    <a:cubicBezTo>
                      <a:pt x="19816" y="827"/>
                      <a:pt x="19281" y="996"/>
                      <a:pt x="18675" y="1217"/>
                    </a:cubicBezTo>
                    <a:cubicBezTo>
                      <a:pt x="17657" y="1555"/>
                      <a:pt x="16661" y="1945"/>
                      <a:pt x="15672" y="2381"/>
                    </a:cubicBezTo>
                    <a:cubicBezTo>
                      <a:pt x="14577" y="2864"/>
                      <a:pt x="13489" y="3400"/>
                      <a:pt x="12470" y="4029"/>
                    </a:cubicBezTo>
                    <a:cubicBezTo>
                      <a:pt x="11742" y="4465"/>
                      <a:pt x="11015" y="4925"/>
                      <a:pt x="10334" y="5461"/>
                    </a:cubicBezTo>
                    <a:cubicBezTo>
                      <a:pt x="9967" y="5728"/>
                      <a:pt x="9652" y="5990"/>
                      <a:pt x="9315" y="6281"/>
                    </a:cubicBezTo>
                    <a:cubicBezTo>
                      <a:pt x="8657" y="6817"/>
                      <a:pt x="8104" y="7446"/>
                      <a:pt x="7522" y="8080"/>
                    </a:cubicBezTo>
                    <a:cubicBezTo>
                      <a:pt x="7254" y="8371"/>
                      <a:pt x="6986" y="8686"/>
                      <a:pt x="6718" y="8977"/>
                    </a:cubicBezTo>
                    <a:cubicBezTo>
                      <a:pt x="6183" y="9605"/>
                      <a:pt x="5653" y="10240"/>
                      <a:pt x="5141" y="10892"/>
                    </a:cubicBezTo>
                    <a:cubicBezTo>
                      <a:pt x="4728" y="11404"/>
                      <a:pt x="4367" y="11911"/>
                      <a:pt x="4052" y="12423"/>
                    </a:cubicBezTo>
                    <a:cubicBezTo>
                      <a:pt x="3709" y="12976"/>
                      <a:pt x="3418" y="13488"/>
                      <a:pt x="3226" y="13971"/>
                    </a:cubicBezTo>
                    <a:cubicBezTo>
                      <a:pt x="2981" y="14460"/>
                      <a:pt x="2865" y="14897"/>
                      <a:pt x="2766" y="15258"/>
                    </a:cubicBezTo>
                    <a:cubicBezTo>
                      <a:pt x="2690" y="15595"/>
                      <a:pt x="2667" y="15939"/>
                      <a:pt x="2667" y="16300"/>
                    </a:cubicBezTo>
                    <a:cubicBezTo>
                      <a:pt x="2498" y="16300"/>
                      <a:pt x="2329" y="16277"/>
                      <a:pt x="2184" y="16277"/>
                    </a:cubicBezTo>
                    <a:lnTo>
                      <a:pt x="1625" y="16277"/>
                    </a:lnTo>
                    <a:cubicBezTo>
                      <a:pt x="1264" y="16300"/>
                      <a:pt x="973" y="16300"/>
                      <a:pt x="728" y="16300"/>
                    </a:cubicBezTo>
                    <a:lnTo>
                      <a:pt x="1" y="16300"/>
                    </a:lnTo>
                    <a:cubicBezTo>
                      <a:pt x="1" y="16300"/>
                      <a:pt x="245" y="16323"/>
                      <a:pt x="728" y="16352"/>
                    </a:cubicBezTo>
                    <a:cubicBezTo>
                      <a:pt x="973" y="16375"/>
                      <a:pt x="1264" y="16375"/>
                      <a:pt x="1625" y="16399"/>
                    </a:cubicBezTo>
                    <a:cubicBezTo>
                      <a:pt x="1962" y="16422"/>
                      <a:pt x="2376" y="16445"/>
                      <a:pt x="2812" y="16498"/>
                    </a:cubicBezTo>
                    <a:cubicBezTo>
                      <a:pt x="3272" y="16544"/>
                      <a:pt x="3761" y="16568"/>
                      <a:pt x="4291" y="16614"/>
                    </a:cubicBezTo>
                    <a:cubicBezTo>
                      <a:pt x="4343" y="16643"/>
                      <a:pt x="4367" y="16643"/>
                      <a:pt x="4390" y="16643"/>
                    </a:cubicBezTo>
                    <a:cubicBezTo>
                      <a:pt x="4437" y="16812"/>
                      <a:pt x="4466" y="16981"/>
                      <a:pt x="4512" y="17150"/>
                    </a:cubicBezTo>
                    <a:cubicBezTo>
                      <a:pt x="4559" y="17295"/>
                      <a:pt x="4611" y="17464"/>
                      <a:pt x="4681" y="17633"/>
                    </a:cubicBezTo>
                    <a:cubicBezTo>
                      <a:pt x="4827" y="18000"/>
                      <a:pt x="5019" y="18436"/>
                      <a:pt x="5240" y="18943"/>
                    </a:cubicBezTo>
                    <a:cubicBezTo>
                      <a:pt x="5484" y="19432"/>
                      <a:pt x="5700" y="19961"/>
                      <a:pt x="5968" y="20573"/>
                    </a:cubicBezTo>
                    <a:cubicBezTo>
                      <a:pt x="6113" y="20887"/>
                      <a:pt x="6235" y="21201"/>
                      <a:pt x="6381" y="21516"/>
                    </a:cubicBezTo>
                    <a:cubicBezTo>
                      <a:pt x="6526" y="21853"/>
                      <a:pt x="6695" y="22197"/>
                      <a:pt x="6841" y="22534"/>
                    </a:cubicBezTo>
                    <a:cubicBezTo>
                      <a:pt x="7109" y="23239"/>
                      <a:pt x="7400" y="23966"/>
                      <a:pt x="7691" y="24717"/>
                    </a:cubicBezTo>
                    <a:cubicBezTo>
                      <a:pt x="7929" y="25492"/>
                      <a:pt x="8249" y="26272"/>
                      <a:pt x="8465" y="27092"/>
                    </a:cubicBezTo>
                    <a:cubicBezTo>
                      <a:pt x="8587" y="27506"/>
                      <a:pt x="8709" y="27919"/>
                      <a:pt x="8832" y="28332"/>
                    </a:cubicBezTo>
                    <a:cubicBezTo>
                      <a:pt x="8925" y="28693"/>
                      <a:pt x="9024" y="29037"/>
                      <a:pt x="9094" y="29398"/>
                    </a:cubicBezTo>
                    <a:cubicBezTo>
                      <a:pt x="9338" y="30294"/>
                      <a:pt x="9559" y="31220"/>
                      <a:pt x="9728" y="32139"/>
                    </a:cubicBezTo>
                    <a:cubicBezTo>
                      <a:pt x="9821" y="32553"/>
                      <a:pt x="9874" y="32966"/>
                      <a:pt x="9967" y="33379"/>
                    </a:cubicBezTo>
                    <a:cubicBezTo>
                      <a:pt x="10019" y="33787"/>
                      <a:pt x="10089" y="34200"/>
                      <a:pt x="10141" y="34590"/>
                    </a:cubicBezTo>
                    <a:cubicBezTo>
                      <a:pt x="10235" y="35417"/>
                      <a:pt x="10310" y="36191"/>
                      <a:pt x="10357" y="36919"/>
                    </a:cubicBezTo>
                    <a:cubicBezTo>
                      <a:pt x="10403" y="37670"/>
                      <a:pt x="10403" y="38374"/>
                      <a:pt x="10403" y="39026"/>
                    </a:cubicBezTo>
                    <a:cubicBezTo>
                      <a:pt x="10380" y="39661"/>
                      <a:pt x="10334" y="40266"/>
                      <a:pt x="10287" y="40801"/>
                    </a:cubicBezTo>
                    <a:cubicBezTo>
                      <a:pt x="10258" y="41063"/>
                      <a:pt x="10211" y="41308"/>
                      <a:pt x="10188" y="41529"/>
                    </a:cubicBezTo>
                    <a:cubicBezTo>
                      <a:pt x="10112" y="42036"/>
                      <a:pt x="10019" y="42548"/>
                      <a:pt x="9920" y="43031"/>
                    </a:cubicBezTo>
                    <a:cubicBezTo>
                      <a:pt x="9897" y="43153"/>
                      <a:pt x="9874" y="43223"/>
                      <a:pt x="9874" y="43276"/>
                    </a:cubicBezTo>
                    <a:cubicBezTo>
                      <a:pt x="9850" y="43322"/>
                      <a:pt x="9850" y="43345"/>
                      <a:pt x="9850" y="43345"/>
                    </a:cubicBezTo>
                    <a:cubicBezTo>
                      <a:pt x="9897" y="43246"/>
                      <a:pt x="9943" y="43153"/>
                      <a:pt x="9996" y="43078"/>
                    </a:cubicBezTo>
                    <a:cubicBezTo>
                      <a:pt x="10066" y="42885"/>
                      <a:pt x="10211" y="42594"/>
                      <a:pt x="10334" y="42228"/>
                    </a:cubicBezTo>
                    <a:cubicBezTo>
                      <a:pt x="10403" y="42059"/>
                      <a:pt x="10479" y="41843"/>
                      <a:pt x="10578" y="41622"/>
                    </a:cubicBezTo>
                    <a:cubicBezTo>
                      <a:pt x="10648" y="41407"/>
                      <a:pt x="10694" y="41162"/>
                      <a:pt x="10770" y="40895"/>
                    </a:cubicBezTo>
                    <a:cubicBezTo>
                      <a:pt x="10916" y="40365"/>
                      <a:pt x="11061" y="39754"/>
                      <a:pt x="11160" y="39078"/>
                    </a:cubicBezTo>
                    <a:cubicBezTo>
                      <a:pt x="11207" y="38764"/>
                      <a:pt x="11230" y="38397"/>
                      <a:pt x="11277" y="38036"/>
                    </a:cubicBezTo>
                    <a:cubicBezTo>
                      <a:pt x="11306" y="37670"/>
                      <a:pt x="11329" y="37309"/>
                      <a:pt x="11352" y="36919"/>
                    </a:cubicBezTo>
                    <a:cubicBezTo>
                      <a:pt x="11376" y="35853"/>
                      <a:pt x="11352" y="34835"/>
                      <a:pt x="11230" y="33764"/>
                    </a:cubicBezTo>
                    <a:cubicBezTo>
                      <a:pt x="11183" y="33158"/>
                      <a:pt x="11108" y="32529"/>
                      <a:pt x="10986" y="31895"/>
                    </a:cubicBezTo>
                    <a:cubicBezTo>
                      <a:pt x="10840" y="31022"/>
                      <a:pt x="10648" y="30149"/>
                      <a:pt x="10432" y="29275"/>
                    </a:cubicBezTo>
                    <a:cubicBezTo>
                      <a:pt x="10380" y="29060"/>
                      <a:pt x="10310" y="28868"/>
                      <a:pt x="10258" y="28647"/>
                    </a:cubicBezTo>
                    <a:cubicBezTo>
                      <a:pt x="10211" y="28431"/>
                      <a:pt x="10141" y="28210"/>
                      <a:pt x="10066" y="27995"/>
                    </a:cubicBezTo>
                    <a:cubicBezTo>
                      <a:pt x="9943" y="27581"/>
                      <a:pt x="9821" y="27145"/>
                      <a:pt x="9705" y="26708"/>
                    </a:cubicBezTo>
                    <a:cubicBezTo>
                      <a:pt x="9484" y="25882"/>
                      <a:pt x="9094" y="25084"/>
                      <a:pt x="8756" y="24281"/>
                    </a:cubicBezTo>
                    <a:cubicBezTo>
                      <a:pt x="8442" y="23507"/>
                      <a:pt x="8052" y="22802"/>
                      <a:pt x="7714" y="22098"/>
                    </a:cubicBezTo>
                    <a:cubicBezTo>
                      <a:pt x="7376" y="21446"/>
                      <a:pt x="7010" y="20864"/>
                      <a:pt x="6695" y="20305"/>
                    </a:cubicBezTo>
                    <a:cubicBezTo>
                      <a:pt x="6503" y="20014"/>
                      <a:pt x="6328" y="19723"/>
                      <a:pt x="6160" y="19408"/>
                    </a:cubicBezTo>
                    <a:cubicBezTo>
                      <a:pt x="5991" y="19164"/>
                      <a:pt x="5845" y="18919"/>
                      <a:pt x="5676" y="18681"/>
                    </a:cubicBezTo>
                    <a:cubicBezTo>
                      <a:pt x="5385" y="18244"/>
                      <a:pt x="5118" y="17854"/>
                      <a:pt x="4926" y="17540"/>
                    </a:cubicBezTo>
                    <a:cubicBezTo>
                      <a:pt x="4827" y="17371"/>
                      <a:pt x="4728" y="17225"/>
                      <a:pt x="4658" y="17080"/>
                    </a:cubicBezTo>
                    <a:lnTo>
                      <a:pt x="4437" y="16643"/>
                    </a:lnTo>
                    <a:lnTo>
                      <a:pt x="4437" y="16643"/>
                    </a:lnTo>
                    <a:cubicBezTo>
                      <a:pt x="4949" y="16713"/>
                      <a:pt x="5484" y="16789"/>
                      <a:pt x="6037" y="16859"/>
                    </a:cubicBezTo>
                    <a:cubicBezTo>
                      <a:pt x="6183" y="16859"/>
                      <a:pt x="6328" y="16882"/>
                      <a:pt x="6451" y="16905"/>
                    </a:cubicBezTo>
                    <a:cubicBezTo>
                      <a:pt x="6474" y="16958"/>
                      <a:pt x="6503" y="16981"/>
                      <a:pt x="6526" y="17004"/>
                    </a:cubicBezTo>
                    <a:lnTo>
                      <a:pt x="6526" y="17319"/>
                    </a:lnTo>
                    <a:cubicBezTo>
                      <a:pt x="6550" y="17249"/>
                      <a:pt x="6573" y="17173"/>
                      <a:pt x="6573" y="17103"/>
                    </a:cubicBezTo>
                    <a:cubicBezTo>
                      <a:pt x="6742" y="17371"/>
                      <a:pt x="6911" y="17610"/>
                      <a:pt x="7085" y="17877"/>
                    </a:cubicBezTo>
                    <a:cubicBezTo>
                      <a:pt x="7324" y="18244"/>
                      <a:pt x="7638" y="18704"/>
                      <a:pt x="7982" y="19234"/>
                    </a:cubicBezTo>
                    <a:cubicBezTo>
                      <a:pt x="8151" y="19478"/>
                      <a:pt x="8319" y="19769"/>
                      <a:pt x="8511" y="20060"/>
                    </a:cubicBezTo>
                    <a:cubicBezTo>
                      <a:pt x="8709" y="20351"/>
                      <a:pt x="8901" y="20666"/>
                      <a:pt x="9123" y="20980"/>
                    </a:cubicBezTo>
                    <a:cubicBezTo>
                      <a:pt x="9507" y="21591"/>
                      <a:pt x="9920" y="22290"/>
                      <a:pt x="10357" y="22994"/>
                    </a:cubicBezTo>
                    <a:cubicBezTo>
                      <a:pt x="10549" y="23507"/>
                      <a:pt x="10770" y="24036"/>
                      <a:pt x="10986" y="24595"/>
                    </a:cubicBezTo>
                    <a:cubicBezTo>
                      <a:pt x="11207" y="25276"/>
                      <a:pt x="11474" y="25981"/>
                      <a:pt x="11690" y="26685"/>
                    </a:cubicBezTo>
                    <a:cubicBezTo>
                      <a:pt x="11789" y="27046"/>
                      <a:pt x="11911" y="27413"/>
                      <a:pt x="12004" y="27774"/>
                    </a:cubicBezTo>
                    <a:cubicBezTo>
                      <a:pt x="12103" y="28088"/>
                      <a:pt x="12179" y="28402"/>
                      <a:pt x="12272" y="28722"/>
                    </a:cubicBezTo>
                    <a:cubicBezTo>
                      <a:pt x="12470" y="29520"/>
                      <a:pt x="12685" y="30294"/>
                      <a:pt x="12831" y="31121"/>
                    </a:cubicBezTo>
                    <a:lnTo>
                      <a:pt x="13052" y="32215"/>
                    </a:lnTo>
                    <a:cubicBezTo>
                      <a:pt x="13099" y="32576"/>
                      <a:pt x="13168" y="32943"/>
                      <a:pt x="13198" y="33280"/>
                    </a:cubicBezTo>
                    <a:cubicBezTo>
                      <a:pt x="13291" y="34008"/>
                      <a:pt x="13366" y="34689"/>
                      <a:pt x="13413" y="35341"/>
                    </a:cubicBezTo>
                    <a:cubicBezTo>
                      <a:pt x="13460" y="35999"/>
                      <a:pt x="13460" y="36628"/>
                      <a:pt x="13460" y="37186"/>
                    </a:cubicBezTo>
                    <a:cubicBezTo>
                      <a:pt x="13436" y="37769"/>
                      <a:pt x="13413" y="38275"/>
                      <a:pt x="13366" y="38764"/>
                    </a:cubicBezTo>
                    <a:cubicBezTo>
                      <a:pt x="13343" y="38979"/>
                      <a:pt x="13314" y="39201"/>
                      <a:pt x="13291" y="39416"/>
                    </a:cubicBezTo>
                    <a:cubicBezTo>
                      <a:pt x="13221" y="39853"/>
                      <a:pt x="13145" y="40289"/>
                      <a:pt x="13052" y="40726"/>
                    </a:cubicBezTo>
                    <a:cubicBezTo>
                      <a:pt x="13023" y="40825"/>
                      <a:pt x="13023" y="40895"/>
                      <a:pt x="13000" y="40947"/>
                    </a:cubicBezTo>
                    <a:lnTo>
                      <a:pt x="13000" y="41017"/>
                    </a:lnTo>
                    <a:cubicBezTo>
                      <a:pt x="13052" y="40918"/>
                      <a:pt x="13075" y="40848"/>
                      <a:pt x="13122" y="40749"/>
                    </a:cubicBezTo>
                    <a:cubicBezTo>
                      <a:pt x="13198" y="40580"/>
                      <a:pt x="13314" y="40336"/>
                      <a:pt x="13413" y="40021"/>
                    </a:cubicBezTo>
                    <a:cubicBezTo>
                      <a:pt x="13489" y="39853"/>
                      <a:pt x="13559" y="39684"/>
                      <a:pt x="13634" y="39492"/>
                    </a:cubicBezTo>
                    <a:cubicBezTo>
                      <a:pt x="13681" y="39270"/>
                      <a:pt x="13727" y="39055"/>
                      <a:pt x="13803" y="38834"/>
                    </a:cubicBezTo>
                    <a:cubicBezTo>
                      <a:pt x="13925" y="38374"/>
                      <a:pt x="14042" y="37838"/>
                      <a:pt x="14117" y="37233"/>
                    </a:cubicBezTo>
                    <a:cubicBezTo>
                      <a:pt x="14164" y="36942"/>
                      <a:pt x="14187" y="36651"/>
                      <a:pt x="14240" y="36313"/>
                    </a:cubicBezTo>
                    <a:cubicBezTo>
                      <a:pt x="14263" y="35999"/>
                      <a:pt x="14263" y="35655"/>
                      <a:pt x="14286" y="35318"/>
                    </a:cubicBezTo>
                    <a:cubicBezTo>
                      <a:pt x="14309" y="34398"/>
                      <a:pt x="14263" y="33473"/>
                      <a:pt x="14164" y="32553"/>
                    </a:cubicBezTo>
                    <a:cubicBezTo>
                      <a:pt x="14141" y="32139"/>
                      <a:pt x="14071" y="31703"/>
                      <a:pt x="13995" y="31266"/>
                    </a:cubicBezTo>
                    <a:lnTo>
                      <a:pt x="13995" y="31266"/>
                    </a:lnTo>
                    <a:cubicBezTo>
                      <a:pt x="14263" y="32139"/>
                      <a:pt x="14554" y="33013"/>
                      <a:pt x="14798" y="33886"/>
                    </a:cubicBezTo>
                    <a:cubicBezTo>
                      <a:pt x="15060" y="34835"/>
                      <a:pt x="15351" y="35778"/>
                      <a:pt x="15573" y="36697"/>
                    </a:cubicBezTo>
                    <a:cubicBezTo>
                      <a:pt x="15672" y="37163"/>
                      <a:pt x="15788" y="37623"/>
                      <a:pt x="15864" y="38060"/>
                    </a:cubicBezTo>
                    <a:cubicBezTo>
                      <a:pt x="15963" y="38496"/>
                      <a:pt x="16033" y="38933"/>
                      <a:pt x="16108" y="39369"/>
                    </a:cubicBezTo>
                    <a:cubicBezTo>
                      <a:pt x="16178" y="39783"/>
                      <a:pt x="16201" y="40219"/>
                      <a:pt x="16254" y="40604"/>
                    </a:cubicBezTo>
                    <a:cubicBezTo>
                      <a:pt x="16277" y="41017"/>
                      <a:pt x="16300" y="41407"/>
                      <a:pt x="16324" y="41768"/>
                    </a:cubicBezTo>
                    <a:cubicBezTo>
                      <a:pt x="16324" y="42158"/>
                      <a:pt x="16324" y="42519"/>
                      <a:pt x="16300" y="42862"/>
                    </a:cubicBezTo>
                    <a:cubicBezTo>
                      <a:pt x="16277" y="43200"/>
                      <a:pt x="16277" y="43514"/>
                      <a:pt x="16225" y="43829"/>
                    </a:cubicBezTo>
                    <a:cubicBezTo>
                      <a:pt x="16178" y="44120"/>
                      <a:pt x="16132" y="44411"/>
                      <a:pt x="16079" y="44678"/>
                    </a:cubicBezTo>
                    <a:cubicBezTo>
                      <a:pt x="16033" y="44946"/>
                      <a:pt x="15986" y="45167"/>
                      <a:pt x="15910" y="45383"/>
                    </a:cubicBezTo>
                    <a:cubicBezTo>
                      <a:pt x="15817" y="45843"/>
                      <a:pt x="15643" y="46303"/>
                      <a:pt x="15497" y="46739"/>
                    </a:cubicBezTo>
                    <a:cubicBezTo>
                      <a:pt x="15573" y="46623"/>
                      <a:pt x="15643" y="46500"/>
                      <a:pt x="15695" y="46378"/>
                    </a:cubicBezTo>
                    <a:cubicBezTo>
                      <a:pt x="15765" y="46279"/>
                      <a:pt x="15817" y="46157"/>
                      <a:pt x="15910" y="46011"/>
                    </a:cubicBezTo>
                    <a:cubicBezTo>
                      <a:pt x="16009" y="45843"/>
                      <a:pt x="16079" y="45674"/>
                      <a:pt x="16178" y="45482"/>
                    </a:cubicBezTo>
                    <a:cubicBezTo>
                      <a:pt x="16254" y="45261"/>
                      <a:pt x="16370" y="45045"/>
                      <a:pt x="16469" y="44777"/>
                    </a:cubicBezTo>
                    <a:cubicBezTo>
                      <a:pt x="16545" y="44510"/>
                      <a:pt x="16615" y="44219"/>
                      <a:pt x="16714" y="43927"/>
                    </a:cubicBezTo>
                    <a:cubicBezTo>
                      <a:pt x="16807" y="43613"/>
                      <a:pt x="16859" y="43276"/>
                      <a:pt x="16929" y="42932"/>
                    </a:cubicBezTo>
                    <a:cubicBezTo>
                      <a:pt x="17005" y="42571"/>
                      <a:pt x="17028" y="42204"/>
                      <a:pt x="17075" y="41791"/>
                    </a:cubicBezTo>
                    <a:cubicBezTo>
                      <a:pt x="17098" y="41407"/>
                      <a:pt x="17127" y="40994"/>
                      <a:pt x="17150" y="40580"/>
                    </a:cubicBezTo>
                    <a:cubicBezTo>
                      <a:pt x="17127" y="40144"/>
                      <a:pt x="17127" y="39707"/>
                      <a:pt x="17075" y="39247"/>
                    </a:cubicBezTo>
                    <a:cubicBezTo>
                      <a:pt x="17005" y="38007"/>
                      <a:pt x="16784" y="36773"/>
                      <a:pt x="16516" y="35562"/>
                    </a:cubicBezTo>
                    <a:lnTo>
                      <a:pt x="16516" y="35562"/>
                    </a:lnTo>
                    <a:cubicBezTo>
                      <a:pt x="16591" y="35801"/>
                      <a:pt x="16661" y="36022"/>
                      <a:pt x="16737" y="36238"/>
                    </a:cubicBezTo>
                    <a:cubicBezTo>
                      <a:pt x="16981" y="37041"/>
                      <a:pt x="17243" y="37815"/>
                      <a:pt x="17488" y="38543"/>
                    </a:cubicBezTo>
                    <a:cubicBezTo>
                      <a:pt x="17709" y="39294"/>
                      <a:pt x="17924" y="39975"/>
                      <a:pt x="18146" y="40627"/>
                    </a:cubicBezTo>
                    <a:cubicBezTo>
                      <a:pt x="18291" y="41040"/>
                      <a:pt x="18408" y="41453"/>
                      <a:pt x="18530" y="41890"/>
                    </a:cubicBezTo>
                    <a:cubicBezTo>
                      <a:pt x="18530" y="41966"/>
                      <a:pt x="18507" y="42059"/>
                      <a:pt x="18507" y="42135"/>
                    </a:cubicBezTo>
                    <a:cubicBezTo>
                      <a:pt x="18460" y="42373"/>
                      <a:pt x="18408" y="42571"/>
                      <a:pt x="18361" y="42763"/>
                    </a:cubicBezTo>
                    <a:cubicBezTo>
                      <a:pt x="18291" y="43177"/>
                      <a:pt x="18117" y="43567"/>
                      <a:pt x="18000" y="43951"/>
                    </a:cubicBezTo>
                    <a:cubicBezTo>
                      <a:pt x="18047" y="43858"/>
                      <a:pt x="18117" y="43759"/>
                      <a:pt x="18169" y="43636"/>
                    </a:cubicBezTo>
                    <a:cubicBezTo>
                      <a:pt x="18216" y="43567"/>
                      <a:pt x="18291" y="43444"/>
                      <a:pt x="18338" y="43322"/>
                    </a:cubicBezTo>
                    <a:cubicBezTo>
                      <a:pt x="18437" y="43177"/>
                      <a:pt x="18507" y="43008"/>
                      <a:pt x="18582" y="42839"/>
                    </a:cubicBezTo>
                    <a:cubicBezTo>
                      <a:pt x="18629" y="42740"/>
                      <a:pt x="18675" y="42618"/>
                      <a:pt x="18728" y="42495"/>
                    </a:cubicBezTo>
                    <a:cubicBezTo>
                      <a:pt x="18821" y="42885"/>
                      <a:pt x="18943" y="43246"/>
                      <a:pt x="19042" y="43636"/>
                    </a:cubicBezTo>
                    <a:cubicBezTo>
                      <a:pt x="19188" y="44073"/>
                      <a:pt x="19310" y="44510"/>
                      <a:pt x="19455" y="44946"/>
                    </a:cubicBezTo>
                    <a:cubicBezTo>
                      <a:pt x="19403" y="44050"/>
                      <a:pt x="19310" y="43153"/>
                      <a:pt x="19188" y="42280"/>
                    </a:cubicBezTo>
                    <a:cubicBezTo>
                      <a:pt x="19135" y="42012"/>
                      <a:pt x="19112" y="41721"/>
                      <a:pt x="19065" y="41430"/>
                    </a:cubicBezTo>
                    <a:cubicBezTo>
                      <a:pt x="19135" y="41162"/>
                      <a:pt x="19188" y="40895"/>
                      <a:pt x="19234" y="40580"/>
                    </a:cubicBezTo>
                    <a:cubicBezTo>
                      <a:pt x="19310" y="40289"/>
                      <a:pt x="19310" y="39952"/>
                      <a:pt x="19357" y="39608"/>
                    </a:cubicBezTo>
                    <a:cubicBezTo>
                      <a:pt x="19380" y="39247"/>
                      <a:pt x="19403" y="38880"/>
                      <a:pt x="19403" y="38520"/>
                    </a:cubicBezTo>
                    <a:cubicBezTo>
                      <a:pt x="19380" y="38153"/>
                      <a:pt x="19380" y="37769"/>
                      <a:pt x="19357" y="37355"/>
                    </a:cubicBezTo>
                    <a:cubicBezTo>
                      <a:pt x="19258" y="36261"/>
                      <a:pt x="19065" y="35196"/>
                      <a:pt x="18844" y="34130"/>
                    </a:cubicBezTo>
                    <a:lnTo>
                      <a:pt x="18844" y="34130"/>
                    </a:lnTo>
                    <a:cubicBezTo>
                      <a:pt x="18897" y="34322"/>
                      <a:pt x="18967" y="34515"/>
                      <a:pt x="19042" y="34712"/>
                    </a:cubicBezTo>
                    <a:cubicBezTo>
                      <a:pt x="19258" y="35417"/>
                      <a:pt x="19502" y="36092"/>
                      <a:pt x="19694" y="36727"/>
                    </a:cubicBezTo>
                    <a:cubicBezTo>
                      <a:pt x="19915" y="37379"/>
                      <a:pt x="20107" y="37984"/>
                      <a:pt x="20300" y="38566"/>
                    </a:cubicBezTo>
                    <a:cubicBezTo>
                      <a:pt x="20445" y="39055"/>
                      <a:pt x="20620" y="39538"/>
                      <a:pt x="20765" y="40021"/>
                    </a:cubicBezTo>
                    <a:cubicBezTo>
                      <a:pt x="20858" y="40411"/>
                      <a:pt x="20981" y="40801"/>
                      <a:pt x="21103" y="41209"/>
                    </a:cubicBezTo>
                    <a:cubicBezTo>
                      <a:pt x="21126" y="41261"/>
                      <a:pt x="21149" y="41308"/>
                      <a:pt x="21149" y="41354"/>
                    </a:cubicBezTo>
                    <a:lnTo>
                      <a:pt x="21149" y="41820"/>
                    </a:lnTo>
                    <a:cubicBezTo>
                      <a:pt x="21126" y="42327"/>
                      <a:pt x="21080" y="42787"/>
                      <a:pt x="21027" y="43153"/>
                    </a:cubicBezTo>
                    <a:cubicBezTo>
                      <a:pt x="20981" y="43345"/>
                      <a:pt x="20957" y="43491"/>
                      <a:pt x="20934" y="43636"/>
                    </a:cubicBezTo>
                    <a:cubicBezTo>
                      <a:pt x="20912" y="43868"/>
                      <a:pt x="20843" y="44073"/>
                      <a:pt x="20796" y="44282"/>
                    </a:cubicBezTo>
                    <a:lnTo>
                      <a:pt x="20796" y="44282"/>
                    </a:lnTo>
                    <a:cubicBezTo>
                      <a:pt x="20800" y="44272"/>
                      <a:pt x="20805" y="44258"/>
                      <a:pt x="20812" y="44242"/>
                    </a:cubicBezTo>
                    <a:cubicBezTo>
                      <a:pt x="20835" y="44195"/>
                      <a:pt x="20882" y="44120"/>
                      <a:pt x="20934" y="44026"/>
                    </a:cubicBezTo>
                    <a:cubicBezTo>
                      <a:pt x="21173" y="43590"/>
                      <a:pt x="21318" y="43101"/>
                      <a:pt x="21464" y="42618"/>
                    </a:cubicBezTo>
                    <a:cubicBezTo>
                      <a:pt x="21540" y="42373"/>
                      <a:pt x="21586" y="42135"/>
                      <a:pt x="21662" y="41867"/>
                    </a:cubicBezTo>
                    <a:cubicBezTo>
                      <a:pt x="21755" y="41331"/>
                      <a:pt x="21854" y="40726"/>
                      <a:pt x="21854" y="40074"/>
                    </a:cubicBezTo>
                    <a:cubicBezTo>
                      <a:pt x="21877" y="39393"/>
                      <a:pt x="21854" y="38665"/>
                      <a:pt x="21784" y="37914"/>
                    </a:cubicBezTo>
                    <a:cubicBezTo>
                      <a:pt x="21685" y="37064"/>
                      <a:pt x="21540" y="36214"/>
                      <a:pt x="21347" y="35388"/>
                    </a:cubicBezTo>
                    <a:cubicBezTo>
                      <a:pt x="21173" y="34613"/>
                      <a:pt x="20957" y="33863"/>
                      <a:pt x="20736" y="33112"/>
                    </a:cubicBezTo>
                    <a:cubicBezTo>
                      <a:pt x="20620" y="32698"/>
                      <a:pt x="20498" y="32285"/>
                      <a:pt x="20375" y="31872"/>
                    </a:cubicBezTo>
                    <a:cubicBezTo>
                      <a:pt x="20230" y="31458"/>
                      <a:pt x="20084" y="31051"/>
                      <a:pt x="19939" y="30638"/>
                    </a:cubicBezTo>
                    <a:cubicBezTo>
                      <a:pt x="19549" y="29398"/>
                      <a:pt x="19042" y="28187"/>
                      <a:pt x="18483" y="27023"/>
                    </a:cubicBezTo>
                    <a:cubicBezTo>
                      <a:pt x="18000" y="25928"/>
                      <a:pt x="17465" y="24863"/>
                      <a:pt x="16882" y="23798"/>
                    </a:cubicBezTo>
                    <a:cubicBezTo>
                      <a:pt x="16638" y="23338"/>
                      <a:pt x="16399" y="22924"/>
                      <a:pt x="16155" y="22534"/>
                    </a:cubicBezTo>
                    <a:cubicBezTo>
                      <a:pt x="15742" y="21830"/>
                      <a:pt x="15282" y="21155"/>
                      <a:pt x="14845" y="20474"/>
                    </a:cubicBezTo>
                    <a:cubicBezTo>
                      <a:pt x="14455" y="19868"/>
                      <a:pt x="13995" y="19286"/>
                      <a:pt x="13559" y="18727"/>
                    </a:cubicBezTo>
                    <a:cubicBezTo>
                      <a:pt x="13489" y="18605"/>
                      <a:pt x="13436" y="18506"/>
                      <a:pt x="13366" y="18413"/>
                    </a:cubicBezTo>
                    <a:lnTo>
                      <a:pt x="13366" y="18413"/>
                    </a:lnTo>
                    <a:cubicBezTo>
                      <a:pt x="13366" y="18436"/>
                      <a:pt x="13390" y="18483"/>
                      <a:pt x="13390" y="18506"/>
                    </a:cubicBezTo>
                    <a:cubicBezTo>
                      <a:pt x="13366" y="18483"/>
                      <a:pt x="13343" y="18436"/>
                      <a:pt x="13314" y="18413"/>
                    </a:cubicBezTo>
                    <a:lnTo>
                      <a:pt x="13314" y="18413"/>
                    </a:lnTo>
                    <a:cubicBezTo>
                      <a:pt x="13366" y="18558"/>
                      <a:pt x="13436" y="18704"/>
                      <a:pt x="13512" y="18850"/>
                    </a:cubicBezTo>
                    <a:cubicBezTo>
                      <a:pt x="13704" y="19432"/>
                      <a:pt x="13949" y="20014"/>
                      <a:pt x="14240" y="20596"/>
                    </a:cubicBezTo>
                    <a:cubicBezTo>
                      <a:pt x="14455" y="21032"/>
                      <a:pt x="14699" y="21516"/>
                      <a:pt x="14967" y="22051"/>
                    </a:cubicBezTo>
                    <a:cubicBezTo>
                      <a:pt x="15037" y="22173"/>
                      <a:pt x="15090" y="22319"/>
                      <a:pt x="15159" y="22465"/>
                    </a:cubicBezTo>
                    <a:cubicBezTo>
                      <a:pt x="15183" y="22488"/>
                      <a:pt x="15206" y="22534"/>
                      <a:pt x="15206" y="22534"/>
                    </a:cubicBezTo>
                    <a:cubicBezTo>
                      <a:pt x="15235" y="22581"/>
                      <a:pt x="15235" y="22610"/>
                      <a:pt x="15258" y="22657"/>
                    </a:cubicBezTo>
                    <a:cubicBezTo>
                      <a:pt x="15282" y="22726"/>
                      <a:pt x="15305" y="22802"/>
                      <a:pt x="15351" y="22872"/>
                    </a:cubicBezTo>
                    <a:cubicBezTo>
                      <a:pt x="15474" y="23163"/>
                      <a:pt x="15619" y="23483"/>
                      <a:pt x="15718" y="23774"/>
                    </a:cubicBezTo>
                    <a:cubicBezTo>
                      <a:pt x="15963" y="24403"/>
                      <a:pt x="16178" y="25055"/>
                      <a:pt x="16399" y="25759"/>
                    </a:cubicBezTo>
                    <a:cubicBezTo>
                      <a:pt x="16615" y="26464"/>
                      <a:pt x="16807" y="27191"/>
                      <a:pt x="17005" y="27942"/>
                    </a:cubicBezTo>
                    <a:cubicBezTo>
                      <a:pt x="17005" y="27995"/>
                      <a:pt x="17028" y="28018"/>
                      <a:pt x="17028" y="28041"/>
                    </a:cubicBezTo>
                    <a:cubicBezTo>
                      <a:pt x="16906" y="27727"/>
                      <a:pt x="16807" y="27436"/>
                      <a:pt x="16661" y="27145"/>
                    </a:cubicBezTo>
                    <a:cubicBezTo>
                      <a:pt x="16469" y="26731"/>
                      <a:pt x="16277" y="26318"/>
                      <a:pt x="16079" y="25905"/>
                    </a:cubicBezTo>
                    <a:cubicBezTo>
                      <a:pt x="15864" y="25521"/>
                      <a:pt x="15643" y="25131"/>
                      <a:pt x="15450" y="24764"/>
                    </a:cubicBezTo>
                    <a:cubicBezTo>
                      <a:pt x="15258" y="24380"/>
                      <a:pt x="15014" y="24036"/>
                      <a:pt x="14769" y="23675"/>
                    </a:cubicBezTo>
                    <a:cubicBezTo>
                      <a:pt x="14554" y="23338"/>
                      <a:pt x="14333" y="22994"/>
                      <a:pt x="14094" y="22680"/>
                    </a:cubicBezTo>
                    <a:cubicBezTo>
                      <a:pt x="13681" y="22098"/>
                      <a:pt x="13267" y="21539"/>
                      <a:pt x="12808" y="20980"/>
                    </a:cubicBezTo>
                    <a:cubicBezTo>
                      <a:pt x="12586" y="20689"/>
                      <a:pt x="12371" y="20427"/>
                      <a:pt x="12150" y="20159"/>
                    </a:cubicBezTo>
                    <a:cubicBezTo>
                      <a:pt x="11934" y="19915"/>
                      <a:pt x="11742" y="19699"/>
                      <a:pt x="11568" y="19478"/>
                    </a:cubicBezTo>
                    <a:cubicBezTo>
                      <a:pt x="11521" y="19432"/>
                      <a:pt x="11474" y="19379"/>
                      <a:pt x="11451" y="19333"/>
                    </a:cubicBezTo>
                    <a:cubicBezTo>
                      <a:pt x="11084" y="18797"/>
                      <a:pt x="10747" y="18244"/>
                      <a:pt x="10403" y="17709"/>
                    </a:cubicBezTo>
                    <a:lnTo>
                      <a:pt x="10403" y="17709"/>
                    </a:lnTo>
                    <a:cubicBezTo>
                      <a:pt x="10502" y="17976"/>
                      <a:pt x="10601" y="18244"/>
                      <a:pt x="10694" y="18535"/>
                    </a:cubicBezTo>
                    <a:cubicBezTo>
                      <a:pt x="10671" y="18483"/>
                      <a:pt x="10625" y="18459"/>
                      <a:pt x="10601" y="18436"/>
                    </a:cubicBezTo>
                    <a:cubicBezTo>
                      <a:pt x="10311" y="18122"/>
                      <a:pt x="10020" y="17832"/>
                      <a:pt x="9730" y="17518"/>
                    </a:cubicBezTo>
                    <a:lnTo>
                      <a:pt x="9730" y="17518"/>
                    </a:lnTo>
                    <a:cubicBezTo>
                      <a:pt x="9874" y="17549"/>
                      <a:pt x="10019" y="17580"/>
                      <a:pt x="10165" y="17610"/>
                    </a:cubicBezTo>
                    <a:cubicBezTo>
                      <a:pt x="11183" y="17831"/>
                      <a:pt x="12249" y="18099"/>
                      <a:pt x="13366" y="18413"/>
                    </a:cubicBezTo>
                    <a:cubicBezTo>
                      <a:pt x="13896" y="18558"/>
                      <a:pt x="14432" y="18704"/>
                      <a:pt x="14967" y="18873"/>
                    </a:cubicBezTo>
                    <a:cubicBezTo>
                      <a:pt x="15305" y="18995"/>
                      <a:pt x="15643" y="19088"/>
                      <a:pt x="16009" y="19210"/>
                    </a:cubicBezTo>
                    <a:cubicBezTo>
                      <a:pt x="16300" y="19845"/>
                      <a:pt x="16615" y="20427"/>
                      <a:pt x="16882" y="21056"/>
                    </a:cubicBezTo>
                    <a:cubicBezTo>
                      <a:pt x="17075" y="21469"/>
                      <a:pt x="17296" y="21929"/>
                      <a:pt x="17564" y="22435"/>
                    </a:cubicBezTo>
                    <a:cubicBezTo>
                      <a:pt x="17779" y="22971"/>
                      <a:pt x="18047" y="23530"/>
                      <a:pt x="18315" y="24112"/>
                    </a:cubicBezTo>
                    <a:cubicBezTo>
                      <a:pt x="18582" y="24717"/>
                      <a:pt x="18844" y="25346"/>
                      <a:pt x="19135" y="26004"/>
                    </a:cubicBezTo>
                    <a:cubicBezTo>
                      <a:pt x="19380" y="26656"/>
                      <a:pt x="19671" y="27337"/>
                      <a:pt x="19939" y="28018"/>
                    </a:cubicBezTo>
                    <a:cubicBezTo>
                      <a:pt x="20183" y="28693"/>
                      <a:pt x="20474" y="29374"/>
                      <a:pt x="20713" y="30079"/>
                    </a:cubicBezTo>
                    <a:cubicBezTo>
                      <a:pt x="20835" y="30440"/>
                      <a:pt x="20981" y="30806"/>
                      <a:pt x="21103" y="31196"/>
                    </a:cubicBezTo>
                    <a:cubicBezTo>
                      <a:pt x="21225" y="31557"/>
                      <a:pt x="21347" y="31895"/>
                      <a:pt x="21464" y="32262"/>
                    </a:cubicBezTo>
                    <a:cubicBezTo>
                      <a:pt x="21586" y="32599"/>
                      <a:pt x="21685" y="32966"/>
                      <a:pt x="21807" y="33304"/>
                    </a:cubicBezTo>
                    <a:cubicBezTo>
                      <a:pt x="21930" y="33670"/>
                      <a:pt x="22023" y="33985"/>
                      <a:pt x="22122" y="34322"/>
                    </a:cubicBezTo>
                    <a:cubicBezTo>
                      <a:pt x="22314" y="35004"/>
                      <a:pt x="22483" y="35655"/>
                      <a:pt x="22628" y="36290"/>
                    </a:cubicBezTo>
                    <a:cubicBezTo>
                      <a:pt x="22750" y="36919"/>
                      <a:pt x="22826" y="37501"/>
                      <a:pt x="22896" y="38060"/>
                    </a:cubicBezTo>
                    <a:cubicBezTo>
                      <a:pt x="22948" y="38619"/>
                      <a:pt x="22948" y="39125"/>
                      <a:pt x="22948" y="39585"/>
                    </a:cubicBezTo>
                    <a:cubicBezTo>
                      <a:pt x="22919" y="40045"/>
                      <a:pt x="22896" y="40435"/>
                      <a:pt x="22849" y="40772"/>
                    </a:cubicBezTo>
                    <a:cubicBezTo>
                      <a:pt x="22826" y="40947"/>
                      <a:pt x="22803" y="41093"/>
                      <a:pt x="22774" y="41209"/>
                    </a:cubicBezTo>
                    <a:cubicBezTo>
                      <a:pt x="22727" y="41407"/>
                      <a:pt x="22680" y="41599"/>
                      <a:pt x="22628" y="41791"/>
                    </a:cubicBezTo>
                    <a:cubicBezTo>
                      <a:pt x="22628" y="41791"/>
                      <a:pt x="22657" y="41768"/>
                      <a:pt x="22680" y="41721"/>
                    </a:cubicBezTo>
                    <a:cubicBezTo>
                      <a:pt x="22704" y="41698"/>
                      <a:pt x="22727" y="41622"/>
                      <a:pt x="22750" y="41552"/>
                    </a:cubicBezTo>
                    <a:cubicBezTo>
                      <a:pt x="22972" y="41139"/>
                      <a:pt x="23094" y="40726"/>
                      <a:pt x="23239" y="40289"/>
                    </a:cubicBezTo>
                    <a:cubicBezTo>
                      <a:pt x="23309" y="40097"/>
                      <a:pt x="23332" y="39876"/>
                      <a:pt x="23385" y="39637"/>
                    </a:cubicBezTo>
                    <a:cubicBezTo>
                      <a:pt x="23478" y="39172"/>
                      <a:pt x="23554" y="38642"/>
                      <a:pt x="23554" y="38060"/>
                    </a:cubicBezTo>
                    <a:cubicBezTo>
                      <a:pt x="23577" y="37454"/>
                      <a:pt x="23554" y="36820"/>
                      <a:pt x="23478" y="36144"/>
                    </a:cubicBezTo>
                    <a:cubicBezTo>
                      <a:pt x="23385" y="35388"/>
                      <a:pt x="23263" y="34660"/>
                      <a:pt x="23094" y="33909"/>
                    </a:cubicBezTo>
                    <a:cubicBezTo>
                      <a:pt x="22919" y="33257"/>
                      <a:pt x="22727" y="32576"/>
                      <a:pt x="22535" y="31924"/>
                    </a:cubicBezTo>
                    <a:cubicBezTo>
                      <a:pt x="22436" y="31557"/>
                      <a:pt x="22314" y="31196"/>
                      <a:pt x="22221" y="30830"/>
                    </a:cubicBezTo>
                    <a:cubicBezTo>
                      <a:pt x="22075" y="30469"/>
                      <a:pt x="21953" y="30102"/>
                      <a:pt x="21831" y="29741"/>
                    </a:cubicBezTo>
                    <a:cubicBezTo>
                      <a:pt x="21638" y="29159"/>
                      <a:pt x="21417" y="28600"/>
                      <a:pt x="21173" y="28041"/>
                    </a:cubicBezTo>
                    <a:lnTo>
                      <a:pt x="21173" y="28041"/>
                    </a:lnTo>
                    <a:cubicBezTo>
                      <a:pt x="21464" y="28577"/>
                      <a:pt x="21755" y="29130"/>
                      <a:pt x="22023" y="29665"/>
                    </a:cubicBezTo>
                    <a:cubicBezTo>
                      <a:pt x="22389" y="30370"/>
                      <a:pt x="22750" y="31074"/>
                      <a:pt x="23117" y="31779"/>
                    </a:cubicBezTo>
                    <a:cubicBezTo>
                      <a:pt x="23501" y="32576"/>
                      <a:pt x="23868" y="33403"/>
                      <a:pt x="24206" y="34223"/>
                    </a:cubicBezTo>
                    <a:cubicBezTo>
                      <a:pt x="24520" y="34980"/>
                      <a:pt x="24811" y="35731"/>
                      <a:pt x="25032" y="36482"/>
                    </a:cubicBezTo>
                    <a:cubicBezTo>
                      <a:pt x="25248" y="37233"/>
                      <a:pt x="25422" y="37961"/>
                      <a:pt x="25539" y="38688"/>
                    </a:cubicBezTo>
                    <a:cubicBezTo>
                      <a:pt x="25661" y="39393"/>
                      <a:pt x="25713" y="40045"/>
                      <a:pt x="25737" y="40679"/>
                    </a:cubicBezTo>
                    <a:cubicBezTo>
                      <a:pt x="25737" y="41308"/>
                      <a:pt x="25713" y="41890"/>
                      <a:pt x="25661" y="42402"/>
                    </a:cubicBezTo>
                    <a:cubicBezTo>
                      <a:pt x="25614" y="42641"/>
                      <a:pt x="25591" y="42885"/>
                      <a:pt x="25568" y="43101"/>
                    </a:cubicBezTo>
                    <a:cubicBezTo>
                      <a:pt x="25515" y="43322"/>
                      <a:pt x="25492" y="43537"/>
                      <a:pt x="25446" y="43712"/>
                    </a:cubicBezTo>
                    <a:cubicBezTo>
                      <a:pt x="25370" y="44096"/>
                      <a:pt x="25277" y="44486"/>
                      <a:pt x="25178" y="44876"/>
                    </a:cubicBezTo>
                    <a:cubicBezTo>
                      <a:pt x="25224" y="44754"/>
                      <a:pt x="25277" y="44655"/>
                      <a:pt x="25323" y="44556"/>
                    </a:cubicBezTo>
                    <a:cubicBezTo>
                      <a:pt x="25370" y="44486"/>
                      <a:pt x="25422" y="44364"/>
                      <a:pt x="25492" y="44265"/>
                    </a:cubicBezTo>
                    <a:cubicBezTo>
                      <a:pt x="25684" y="43927"/>
                      <a:pt x="25807" y="43567"/>
                      <a:pt x="25929" y="43200"/>
                    </a:cubicBezTo>
                    <a:cubicBezTo>
                      <a:pt x="26004" y="42984"/>
                      <a:pt x="26074" y="42740"/>
                      <a:pt x="26150" y="42495"/>
                    </a:cubicBezTo>
                    <a:cubicBezTo>
                      <a:pt x="26220" y="42228"/>
                      <a:pt x="26296" y="41937"/>
                      <a:pt x="26342" y="41646"/>
                    </a:cubicBezTo>
                    <a:cubicBezTo>
                      <a:pt x="26412" y="41354"/>
                      <a:pt x="26441" y="41040"/>
                      <a:pt x="26488" y="40703"/>
                    </a:cubicBezTo>
                    <a:cubicBezTo>
                      <a:pt x="26511" y="40388"/>
                      <a:pt x="26557" y="40045"/>
                      <a:pt x="26557" y="39684"/>
                    </a:cubicBezTo>
                    <a:cubicBezTo>
                      <a:pt x="26557" y="39317"/>
                      <a:pt x="26557" y="38956"/>
                      <a:pt x="26511" y="38566"/>
                    </a:cubicBezTo>
                    <a:cubicBezTo>
                      <a:pt x="26488" y="37891"/>
                      <a:pt x="26365" y="37163"/>
                      <a:pt x="26220" y="36459"/>
                    </a:cubicBezTo>
                    <a:cubicBezTo>
                      <a:pt x="26004" y="35533"/>
                      <a:pt x="25737" y="34637"/>
                      <a:pt x="25422" y="33764"/>
                    </a:cubicBezTo>
                    <a:cubicBezTo>
                      <a:pt x="25102" y="32943"/>
                      <a:pt x="24741" y="32139"/>
                      <a:pt x="24374" y="31365"/>
                    </a:cubicBezTo>
                    <a:cubicBezTo>
                      <a:pt x="23990" y="30562"/>
                      <a:pt x="23577" y="29811"/>
                      <a:pt x="23164" y="29060"/>
                    </a:cubicBezTo>
                    <a:cubicBezTo>
                      <a:pt x="22750" y="28309"/>
                      <a:pt x="22314" y="27605"/>
                      <a:pt x="21900" y="26900"/>
                    </a:cubicBezTo>
                    <a:cubicBezTo>
                      <a:pt x="21371" y="26004"/>
                      <a:pt x="20789" y="25131"/>
                      <a:pt x="20253" y="24234"/>
                    </a:cubicBezTo>
                    <a:cubicBezTo>
                      <a:pt x="19479" y="22994"/>
                      <a:pt x="18728" y="21760"/>
                      <a:pt x="18047" y="20474"/>
                    </a:cubicBezTo>
                    <a:cubicBezTo>
                      <a:pt x="17924" y="20252"/>
                      <a:pt x="17826" y="20037"/>
                      <a:pt x="17709" y="19816"/>
                    </a:cubicBezTo>
                    <a:lnTo>
                      <a:pt x="17709" y="19816"/>
                    </a:lnTo>
                    <a:cubicBezTo>
                      <a:pt x="18408" y="20060"/>
                      <a:pt x="19089" y="20328"/>
                      <a:pt x="19793" y="20642"/>
                    </a:cubicBezTo>
                    <a:cubicBezTo>
                      <a:pt x="19816" y="20718"/>
                      <a:pt x="19863" y="20811"/>
                      <a:pt x="19892" y="20887"/>
                    </a:cubicBezTo>
                    <a:cubicBezTo>
                      <a:pt x="19985" y="21201"/>
                      <a:pt x="20107" y="21591"/>
                      <a:pt x="20276" y="22028"/>
                    </a:cubicBezTo>
                    <a:cubicBezTo>
                      <a:pt x="20445" y="22465"/>
                      <a:pt x="20643" y="22948"/>
                      <a:pt x="20882" y="23483"/>
                    </a:cubicBezTo>
                    <a:cubicBezTo>
                      <a:pt x="21126" y="23990"/>
                      <a:pt x="21371" y="24549"/>
                      <a:pt x="21685" y="25131"/>
                    </a:cubicBezTo>
                    <a:cubicBezTo>
                      <a:pt x="21976" y="25713"/>
                      <a:pt x="22290" y="26341"/>
                      <a:pt x="22628" y="26947"/>
                    </a:cubicBezTo>
                    <a:cubicBezTo>
                      <a:pt x="22972" y="27581"/>
                      <a:pt x="23309" y="28233"/>
                      <a:pt x="23647" y="28891"/>
                    </a:cubicBezTo>
                    <a:cubicBezTo>
                      <a:pt x="23990" y="29497"/>
                      <a:pt x="24305" y="30102"/>
                      <a:pt x="24619" y="30731"/>
                    </a:cubicBezTo>
                    <a:cubicBezTo>
                      <a:pt x="24957" y="31435"/>
                      <a:pt x="25300" y="32163"/>
                      <a:pt x="25614" y="32890"/>
                    </a:cubicBezTo>
                    <a:cubicBezTo>
                      <a:pt x="25882" y="33548"/>
                      <a:pt x="26150" y="34223"/>
                      <a:pt x="26342" y="34881"/>
                    </a:cubicBezTo>
                    <a:cubicBezTo>
                      <a:pt x="26534" y="35533"/>
                      <a:pt x="26703" y="36191"/>
                      <a:pt x="26802" y="36796"/>
                    </a:cubicBezTo>
                    <a:cubicBezTo>
                      <a:pt x="26901" y="37425"/>
                      <a:pt x="26948" y="38007"/>
                      <a:pt x="26971" y="38566"/>
                    </a:cubicBezTo>
                    <a:cubicBezTo>
                      <a:pt x="26994" y="39125"/>
                      <a:pt x="26971" y="39637"/>
                      <a:pt x="26924" y="40074"/>
                    </a:cubicBezTo>
                    <a:cubicBezTo>
                      <a:pt x="26901" y="40312"/>
                      <a:pt x="26878" y="40510"/>
                      <a:pt x="26849" y="40703"/>
                    </a:cubicBezTo>
                    <a:cubicBezTo>
                      <a:pt x="26802" y="40895"/>
                      <a:pt x="26779" y="41093"/>
                      <a:pt x="26755" y="41238"/>
                    </a:cubicBezTo>
                    <a:cubicBezTo>
                      <a:pt x="26680" y="41576"/>
                      <a:pt x="26587" y="41913"/>
                      <a:pt x="26511" y="42257"/>
                    </a:cubicBezTo>
                    <a:cubicBezTo>
                      <a:pt x="26557" y="42181"/>
                      <a:pt x="26610" y="42082"/>
                      <a:pt x="26633" y="41989"/>
                    </a:cubicBezTo>
                    <a:cubicBezTo>
                      <a:pt x="26680" y="41913"/>
                      <a:pt x="26732" y="41820"/>
                      <a:pt x="26779" y="41721"/>
                    </a:cubicBezTo>
                    <a:cubicBezTo>
                      <a:pt x="26948" y="41430"/>
                      <a:pt x="27046" y="41093"/>
                      <a:pt x="27169" y="40801"/>
                    </a:cubicBezTo>
                    <a:cubicBezTo>
                      <a:pt x="27239" y="40604"/>
                      <a:pt x="27285" y="40388"/>
                      <a:pt x="27361" y="40167"/>
                    </a:cubicBezTo>
                    <a:cubicBezTo>
                      <a:pt x="27431" y="39928"/>
                      <a:pt x="27483" y="39684"/>
                      <a:pt x="27530" y="39416"/>
                    </a:cubicBezTo>
                    <a:cubicBezTo>
                      <a:pt x="27576" y="39148"/>
                      <a:pt x="27605" y="38880"/>
                      <a:pt x="27652" y="38589"/>
                    </a:cubicBezTo>
                    <a:cubicBezTo>
                      <a:pt x="27675" y="38298"/>
                      <a:pt x="27698" y="37984"/>
                      <a:pt x="27698" y="37670"/>
                    </a:cubicBezTo>
                    <a:cubicBezTo>
                      <a:pt x="27698" y="37402"/>
                      <a:pt x="27698" y="37111"/>
                      <a:pt x="27675" y="36820"/>
                    </a:cubicBezTo>
                    <a:lnTo>
                      <a:pt x="27675" y="36820"/>
                    </a:lnTo>
                    <a:cubicBezTo>
                      <a:pt x="27844" y="37454"/>
                      <a:pt x="28042" y="38036"/>
                      <a:pt x="28211" y="38619"/>
                    </a:cubicBezTo>
                    <a:cubicBezTo>
                      <a:pt x="28380" y="39201"/>
                      <a:pt x="28525" y="39754"/>
                      <a:pt x="28647" y="40266"/>
                    </a:cubicBezTo>
                    <a:cubicBezTo>
                      <a:pt x="28694" y="40534"/>
                      <a:pt x="28740" y="40772"/>
                      <a:pt x="28793" y="41017"/>
                    </a:cubicBezTo>
                    <a:cubicBezTo>
                      <a:pt x="28839" y="41261"/>
                      <a:pt x="28863" y="41477"/>
                      <a:pt x="28886" y="41698"/>
                    </a:cubicBezTo>
                    <a:cubicBezTo>
                      <a:pt x="28915" y="41820"/>
                      <a:pt x="28915" y="41913"/>
                      <a:pt x="28938" y="42012"/>
                    </a:cubicBezTo>
                    <a:lnTo>
                      <a:pt x="28938" y="42303"/>
                    </a:lnTo>
                    <a:cubicBezTo>
                      <a:pt x="28962" y="42495"/>
                      <a:pt x="28962" y="42664"/>
                      <a:pt x="28985" y="42839"/>
                    </a:cubicBezTo>
                    <a:cubicBezTo>
                      <a:pt x="28985" y="43153"/>
                      <a:pt x="28938" y="43491"/>
                      <a:pt x="28938" y="43805"/>
                    </a:cubicBezTo>
                    <a:cubicBezTo>
                      <a:pt x="28938" y="43805"/>
                      <a:pt x="28962" y="43782"/>
                      <a:pt x="28962" y="43759"/>
                    </a:cubicBezTo>
                    <a:cubicBezTo>
                      <a:pt x="28985" y="43712"/>
                      <a:pt x="28985" y="43660"/>
                      <a:pt x="29032" y="43567"/>
                    </a:cubicBezTo>
                    <a:cubicBezTo>
                      <a:pt x="29154" y="43153"/>
                      <a:pt x="29253" y="42763"/>
                      <a:pt x="29323" y="42327"/>
                    </a:cubicBezTo>
                    <a:cubicBezTo>
                      <a:pt x="29352" y="42228"/>
                      <a:pt x="29375" y="42135"/>
                      <a:pt x="29375" y="42012"/>
                    </a:cubicBezTo>
                    <a:cubicBezTo>
                      <a:pt x="29375" y="41913"/>
                      <a:pt x="29398" y="41791"/>
                      <a:pt x="29398" y="41698"/>
                    </a:cubicBezTo>
                    <a:cubicBezTo>
                      <a:pt x="29398" y="41453"/>
                      <a:pt x="29422" y="41238"/>
                      <a:pt x="29422" y="40970"/>
                    </a:cubicBezTo>
                    <a:cubicBezTo>
                      <a:pt x="29422" y="40703"/>
                      <a:pt x="29398" y="40458"/>
                      <a:pt x="29398" y="40167"/>
                    </a:cubicBezTo>
                    <a:cubicBezTo>
                      <a:pt x="29352" y="39608"/>
                      <a:pt x="29276" y="39003"/>
                      <a:pt x="29154" y="38397"/>
                    </a:cubicBezTo>
                    <a:cubicBezTo>
                      <a:pt x="29084" y="37891"/>
                      <a:pt x="28985" y="37355"/>
                      <a:pt x="28863" y="36820"/>
                    </a:cubicBezTo>
                    <a:cubicBezTo>
                      <a:pt x="28816" y="36628"/>
                      <a:pt x="28770" y="36406"/>
                      <a:pt x="28717" y="36214"/>
                    </a:cubicBezTo>
                    <a:cubicBezTo>
                      <a:pt x="28694" y="36115"/>
                      <a:pt x="28671" y="36022"/>
                      <a:pt x="28647" y="35947"/>
                    </a:cubicBezTo>
                    <a:cubicBezTo>
                      <a:pt x="28595" y="35778"/>
                      <a:pt x="28548" y="35609"/>
                      <a:pt x="28502" y="35440"/>
                    </a:cubicBezTo>
                    <a:cubicBezTo>
                      <a:pt x="28403" y="35097"/>
                      <a:pt x="28304" y="34759"/>
                      <a:pt x="28211" y="34421"/>
                    </a:cubicBezTo>
                    <a:cubicBezTo>
                      <a:pt x="28013" y="33717"/>
                      <a:pt x="27797" y="33013"/>
                      <a:pt x="27576" y="32332"/>
                    </a:cubicBezTo>
                    <a:cubicBezTo>
                      <a:pt x="27314" y="31656"/>
                      <a:pt x="27070" y="30975"/>
                      <a:pt x="26802" y="30294"/>
                    </a:cubicBezTo>
                    <a:cubicBezTo>
                      <a:pt x="26534" y="29642"/>
                      <a:pt x="26319" y="28961"/>
                      <a:pt x="26004" y="28332"/>
                    </a:cubicBezTo>
                    <a:cubicBezTo>
                      <a:pt x="25638" y="27529"/>
                      <a:pt x="25248" y="26731"/>
                      <a:pt x="24863" y="25928"/>
                    </a:cubicBezTo>
                    <a:cubicBezTo>
                      <a:pt x="24182" y="24525"/>
                      <a:pt x="23385" y="23140"/>
                      <a:pt x="22512" y="21853"/>
                    </a:cubicBezTo>
                    <a:lnTo>
                      <a:pt x="22512" y="21853"/>
                    </a:lnTo>
                    <a:cubicBezTo>
                      <a:pt x="22849" y="23018"/>
                      <a:pt x="23263" y="24159"/>
                      <a:pt x="23699" y="25299"/>
                    </a:cubicBezTo>
                    <a:cubicBezTo>
                      <a:pt x="23891" y="25812"/>
                      <a:pt x="24060" y="26365"/>
                      <a:pt x="24258" y="26947"/>
                    </a:cubicBezTo>
                    <a:cubicBezTo>
                      <a:pt x="24473" y="27529"/>
                      <a:pt x="24695" y="28140"/>
                      <a:pt x="24933" y="28769"/>
                    </a:cubicBezTo>
                    <a:cubicBezTo>
                      <a:pt x="24933" y="28812"/>
                      <a:pt x="24942" y="28848"/>
                      <a:pt x="24955" y="28880"/>
                    </a:cubicBezTo>
                    <a:lnTo>
                      <a:pt x="24955" y="28880"/>
                    </a:lnTo>
                    <a:cubicBezTo>
                      <a:pt x="24862" y="28706"/>
                      <a:pt x="24752" y="28526"/>
                      <a:pt x="24642" y="28332"/>
                    </a:cubicBezTo>
                    <a:cubicBezTo>
                      <a:pt x="24281" y="27675"/>
                      <a:pt x="23891" y="27069"/>
                      <a:pt x="23530" y="26440"/>
                    </a:cubicBezTo>
                    <a:cubicBezTo>
                      <a:pt x="23041" y="25666"/>
                      <a:pt x="22558" y="24886"/>
                      <a:pt x="22075" y="24112"/>
                    </a:cubicBezTo>
                    <a:cubicBezTo>
                      <a:pt x="21394" y="23018"/>
                      <a:pt x="20690" y="21929"/>
                      <a:pt x="20084" y="20788"/>
                    </a:cubicBezTo>
                    <a:cubicBezTo>
                      <a:pt x="20084" y="20788"/>
                      <a:pt x="20084" y="20765"/>
                      <a:pt x="20061" y="20741"/>
                    </a:cubicBezTo>
                    <a:lnTo>
                      <a:pt x="20061" y="20741"/>
                    </a:lnTo>
                    <a:cubicBezTo>
                      <a:pt x="20084" y="20765"/>
                      <a:pt x="20131" y="20765"/>
                      <a:pt x="20154" y="20788"/>
                    </a:cubicBezTo>
                    <a:cubicBezTo>
                      <a:pt x="21056" y="21126"/>
                      <a:pt x="21930" y="21562"/>
                      <a:pt x="22826" y="21952"/>
                    </a:cubicBezTo>
                    <a:cubicBezTo>
                      <a:pt x="23263" y="22173"/>
                      <a:pt x="23723" y="22389"/>
                      <a:pt x="24159" y="22610"/>
                    </a:cubicBezTo>
                    <a:lnTo>
                      <a:pt x="24258" y="22657"/>
                    </a:lnTo>
                    <a:cubicBezTo>
                      <a:pt x="24497" y="23454"/>
                      <a:pt x="24788" y="24234"/>
                      <a:pt x="25102" y="25008"/>
                    </a:cubicBezTo>
                    <a:cubicBezTo>
                      <a:pt x="25277" y="25468"/>
                      <a:pt x="25422" y="25957"/>
                      <a:pt x="25614" y="26464"/>
                    </a:cubicBezTo>
                    <a:cubicBezTo>
                      <a:pt x="25807" y="26976"/>
                      <a:pt x="25975" y="27529"/>
                      <a:pt x="26197" y="28065"/>
                    </a:cubicBezTo>
                    <a:cubicBezTo>
                      <a:pt x="26412" y="28623"/>
                      <a:pt x="26587" y="29229"/>
                      <a:pt x="26802" y="29811"/>
                    </a:cubicBezTo>
                    <a:cubicBezTo>
                      <a:pt x="26994" y="30370"/>
                      <a:pt x="27215" y="30952"/>
                      <a:pt x="27431" y="31534"/>
                    </a:cubicBezTo>
                    <a:cubicBezTo>
                      <a:pt x="27652" y="32139"/>
                      <a:pt x="27844" y="32768"/>
                      <a:pt x="28042" y="33379"/>
                    </a:cubicBezTo>
                    <a:cubicBezTo>
                      <a:pt x="28234" y="33962"/>
                      <a:pt x="28479" y="34544"/>
                      <a:pt x="28647" y="35097"/>
                    </a:cubicBezTo>
                    <a:cubicBezTo>
                      <a:pt x="28816" y="35655"/>
                      <a:pt x="28985" y="36214"/>
                      <a:pt x="29154" y="36727"/>
                    </a:cubicBezTo>
                    <a:cubicBezTo>
                      <a:pt x="29299" y="37256"/>
                      <a:pt x="29422" y="37745"/>
                      <a:pt x="29544" y="38205"/>
                    </a:cubicBezTo>
                    <a:cubicBezTo>
                      <a:pt x="29590" y="38421"/>
                      <a:pt x="29643" y="38642"/>
                      <a:pt x="29666" y="38857"/>
                    </a:cubicBezTo>
                    <a:cubicBezTo>
                      <a:pt x="29713" y="39055"/>
                      <a:pt x="29736" y="39270"/>
                      <a:pt x="29759" y="39439"/>
                    </a:cubicBezTo>
                    <a:cubicBezTo>
                      <a:pt x="29788" y="39538"/>
                      <a:pt x="29788" y="39637"/>
                      <a:pt x="29812" y="39730"/>
                    </a:cubicBezTo>
                    <a:lnTo>
                      <a:pt x="29812" y="39975"/>
                    </a:lnTo>
                    <a:cubicBezTo>
                      <a:pt x="29835" y="40144"/>
                      <a:pt x="29835" y="40289"/>
                      <a:pt x="29858" y="40435"/>
                    </a:cubicBezTo>
                    <a:cubicBezTo>
                      <a:pt x="29858" y="40726"/>
                      <a:pt x="29835" y="41017"/>
                      <a:pt x="29812" y="41308"/>
                    </a:cubicBezTo>
                    <a:cubicBezTo>
                      <a:pt x="29835" y="41285"/>
                      <a:pt x="29835" y="41285"/>
                      <a:pt x="29835" y="41261"/>
                    </a:cubicBezTo>
                    <a:cubicBezTo>
                      <a:pt x="29858" y="41209"/>
                      <a:pt x="29858" y="41162"/>
                      <a:pt x="29881" y="41093"/>
                    </a:cubicBezTo>
                    <a:cubicBezTo>
                      <a:pt x="30004" y="40726"/>
                      <a:pt x="30103" y="40365"/>
                      <a:pt x="30149" y="39998"/>
                    </a:cubicBezTo>
                    <a:cubicBezTo>
                      <a:pt x="30172" y="39899"/>
                      <a:pt x="30172" y="39806"/>
                      <a:pt x="30196" y="39730"/>
                    </a:cubicBezTo>
                    <a:cubicBezTo>
                      <a:pt x="30196" y="39637"/>
                      <a:pt x="30196" y="39538"/>
                      <a:pt x="30225" y="39439"/>
                    </a:cubicBezTo>
                    <a:cubicBezTo>
                      <a:pt x="30225" y="39247"/>
                      <a:pt x="30225" y="39026"/>
                      <a:pt x="30248" y="38811"/>
                    </a:cubicBezTo>
                    <a:cubicBezTo>
                      <a:pt x="30225" y="38566"/>
                      <a:pt x="30225" y="38351"/>
                      <a:pt x="30196" y="38106"/>
                    </a:cubicBezTo>
                    <a:cubicBezTo>
                      <a:pt x="30149" y="37600"/>
                      <a:pt x="30103" y="37088"/>
                      <a:pt x="29980" y="36529"/>
                    </a:cubicBezTo>
                    <a:cubicBezTo>
                      <a:pt x="29905" y="36092"/>
                      <a:pt x="29812" y="35632"/>
                      <a:pt x="29713" y="35149"/>
                    </a:cubicBezTo>
                    <a:cubicBezTo>
                      <a:pt x="29666" y="34980"/>
                      <a:pt x="29643" y="34782"/>
                      <a:pt x="29590" y="34613"/>
                    </a:cubicBezTo>
                    <a:cubicBezTo>
                      <a:pt x="29567" y="34544"/>
                      <a:pt x="29544" y="34445"/>
                      <a:pt x="29521" y="34369"/>
                    </a:cubicBezTo>
                    <a:cubicBezTo>
                      <a:pt x="29497" y="34223"/>
                      <a:pt x="29445" y="34078"/>
                      <a:pt x="29398" y="33932"/>
                    </a:cubicBezTo>
                    <a:cubicBezTo>
                      <a:pt x="29299" y="33641"/>
                      <a:pt x="29229" y="33327"/>
                      <a:pt x="29130" y="33036"/>
                    </a:cubicBezTo>
                    <a:cubicBezTo>
                      <a:pt x="28938" y="32431"/>
                      <a:pt x="28740" y="31802"/>
                      <a:pt x="28548" y="31196"/>
                    </a:cubicBezTo>
                    <a:cubicBezTo>
                      <a:pt x="28333" y="30585"/>
                      <a:pt x="28088" y="30003"/>
                      <a:pt x="27867" y="29398"/>
                    </a:cubicBezTo>
                    <a:cubicBezTo>
                      <a:pt x="27629" y="28839"/>
                      <a:pt x="27431" y="28257"/>
                      <a:pt x="27140" y="27704"/>
                    </a:cubicBezTo>
                    <a:cubicBezTo>
                      <a:pt x="26825" y="26976"/>
                      <a:pt x="26488" y="26272"/>
                      <a:pt x="26150" y="25567"/>
                    </a:cubicBezTo>
                    <a:cubicBezTo>
                      <a:pt x="25661" y="24647"/>
                      <a:pt x="25155" y="23722"/>
                      <a:pt x="24596" y="22825"/>
                    </a:cubicBezTo>
                    <a:lnTo>
                      <a:pt x="24596" y="22825"/>
                    </a:lnTo>
                    <a:lnTo>
                      <a:pt x="24840" y="22948"/>
                    </a:lnTo>
                    <a:lnTo>
                      <a:pt x="25492" y="23309"/>
                    </a:lnTo>
                    <a:cubicBezTo>
                      <a:pt x="25952" y="23530"/>
                      <a:pt x="26412" y="23774"/>
                      <a:pt x="26878" y="24036"/>
                    </a:cubicBezTo>
                    <a:lnTo>
                      <a:pt x="26878" y="24525"/>
                    </a:lnTo>
                    <a:cubicBezTo>
                      <a:pt x="26901" y="24671"/>
                      <a:pt x="26924" y="24816"/>
                      <a:pt x="26948" y="25008"/>
                    </a:cubicBezTo>
                    <a:cubicBezTo>
                      <a:pt x="26971" y="25177"/>
                      <a:pt x="27046" y="25375"/>
                      <a:pt x="27093" y="25591"/>
                    </a:cubicBezTo>
                    <a:cubicBezTo>
                      <a:pt x="27140" y="25783"/>
                      <a:pt x="27239" y="26004"/>
                      <a:pt x="27314" y="26248"/>
                    </a:cubicBezTo>
                    <a:cubicBezTo>
                      <a:pt x="27483" y="26708"/>
                      <a:pt x="27698" y="27215"/>
                      <a:pt x="27943" y="27774"/>
                    </a:cubicBezTo>
                    <a:cubicBezTo>
                      <a:pt x="28065" y="28041"/>
                      <a:pt x="28211" y="28332"/>
                      <a:pt x="28333" y="28623"/>
                    </a:cubicBezTo>
                    <a:cubicBezTo>
                      <a:pt x="28380" y="28769"/>
                      <a:pt x="28426" y="28914"/>
                      <a:pt x="28502" y="29060"/>
                    </a:cubicBezTo>
                    <a:cubicBezTo>
                      <a:pt x="28548" y="29206"/>
                      <a:pt x="28624" y="29351"/>
                      <a:pt x="28671" y="29520"/>
                    </a:cubicBezTo>
                    <a:cubicBezTo>
                      <a:pt x="28915" y="30149"/>
                      <a:pt x="29154" y="30830"/>
                      <a:pt x="29445" y="31534"/>
                    </a:cubicBezTo>
                    <a:cubicBezTo>
                      <a:pt x="29689" y="32238"/>
                      <a:pt x="29980" y="32943"/>
                      <a:pt x="30248" y="33670"/>
                    </a:cubicBezTo>
                    <a:cubicBezTo>
                      <a:pt x="30516" y="34369"/>
                      <a:pt x="30778" y="35073"/>
                      <a:pt x="31022" y="35778"/>
                    </a:cubicBezTo>
                    <a:cubicBezTo>
                      <a:pt x="31313" y="36552"/>
                      <a:pt x="31581" y="37332"/>
                      <a:pt x="31849" y="38106"/>
                    </a:cubicBezTo>
                    <a:cubicBezTo>
                      <a:pt x="32088" y="38834"/>
                      <a:pt x="32309" y="39562"/>
                      <a:pt x="32524" y="40266"/>
                    </a:cubicBezTo>
                    <a:cubicBezTo>
                      <a:pt x="32647" y="40627"/>
                      <a:pt x="32722" y="40994"/>
                      <a:pt x="32844" y="41308"/>
                    </a:cubicBezTo>
                    <a:cubicBezTo>
                      <a:pt x="32891" y="41500"/>
                      <a:pt x="32938" y="41646"/>
                      <a:pt x="32990" y="41820"/>
                    </a:cubicBezTo>
                    <a:cubicBezTo>
                      <a:pt x="33013" y="41913"/>
                      <a:pt x="33013" y="41989"/>
                      <a:pt x="33060" y="42082"/>
                    </a:cubicBezTo>
                    <a:lnTo>
                      <a:pt x="33060" y="42135"/>
                    </a:lnTo>
                    <a:cubicBezTo>
                      <a:pt x="33060" y="42135"/>
                      <a:pt x="33060" y="42158"/>
                      <a:pt x="33083" y="42158"/>
                    </a:cubicBezTo>
                    <a:cubicBezTo>
                      <a:pt x="33083" y="42204"/>
                      <a:pt x="33083" y="42257"/>
                      <a:pt x="33106" y="42303"/>
                    </a:cubicBezTo>
                    <a:cubicBezTo>
                      <a:pt x="33159" y="42641"/>
                      <a:pt x="33229" y="42955"/>
                      <a:pt x="33304" y="43276"/>
                    </a:cubicBezTo>
                    <a:cubicBezTo>
                      <a:pt x="33328" y="43444"/>
                      <a:pt x="33374" y="43590"/>
                      <a:pt x="33374" y="43735"/>
                    </a:cubicBezTo>
                    <a:cubicBezTo>
                      <a:pt x="33397" y="43881"/>
                      <a:pt x="33397" y="44026"/>
                      <a:pt x="33427" y="44172"/>
                    </a:cubicBezTo>
                    <a:cubicBezTo>
                      <a:pt x="33450" y="44463"/>
                      <a:pt x="33473" y="44731"/>
                      <a:pt x="33520" y="44993"/>
                    </a:cubicBezTo>
                    <a:cubicBezTo>
                      <a:pt x="33520" y="45261"/>
                      <a:pt x="33520" y="45505"/>
                      <a:pt x="33543" y="45750"/>
                    </a:cubicBezTo>
                    <a:lnTo>
                      <a:pt x="33543" y="47956"/>
                    </a:lnTo>
                    <a:lnTo>
                      <a:pt x="33543" y="48078"/>
                    </a:lnTo>
                    <a:lnTo>
                      <a:pt x="33543" y="48101"/>
                    </a:lnTo>
                    <a:cubicBezTo>
                      <a:pt x="33689" y="47566"/>
                      <a:pt x="33863" y="47007"/>
                      <a:pt x="33933" y="46477"/>
                    </a:cubicBezTo>
                    <a:cubicBezTo>
                      <a:pt x="33980" y="46256"/>
                      <a:pt x="34009" y="46041"/>
                      <a:pt x="34032" y="45796"/>
                    </a:cubicBezTo>
                    <a:cubicBezTo>
                      <a:pt x="34079" y="45528"/>
                      <a:pt x="34125" y="45284"/>
                      <a:pt x="34154" y="44993"/>
                    </a:cubicBezTo>
                    <a:cubicBezTo>
                      <a:pt x="34154" y="44731"/>
                      <a:pt x="34178" y="44411"/>
                      <a:pt x="34178" y="44120"/>
                    </a:cubicBezTo>
                    <a:cubicBezTo>
                      <a:pt x="34178" y="44050"/>
                      <a:pt x="34201" y="43974"/>
                      <a:pt x="34201" y="43904"/>
                    </a:cubicBezTo>
                    <a:cubicBezTo>
                      <a:pt x="34201" y="43805"/>
                      <a:pt x="34224" y="43712"/>
                      <a:pt x="34247" y="43613"/>
                    </a:cubicBezTo>
                    <a:cubicBezTo>
                      <a:pt x="34271" y="43444"/>
                      <a:pt x="34300" y="43223"/>
                      <a:pt x="34323" y="43008"/>
                    </a:cubicBezTo>
                    <a:cubicBezTo>
                      <a:pt x="34346" y="42810"/>
                      <a:pt x="34393" y="42571"/>
                      <a:pt x="34416" y="42327"/>
                    </a:cubicBezTo>
                    <a:cubicBezTo>
                      <a:pt x="34416" y="42082"/>
                      <a:pt x="34445" y="41820"/>
                      <a:pt x="34445" y="41552"/>
                    </a:cubicBezTo>
                    <a:cubicBezTo>
                      <a:pt x="34492" y="40970"/>
                      <a:pt x="34393" y="40435"/>
                      <a:pt x="34346" y="39829"/>
                    </a:cubicBezTo>
                    <a:cubicBezTo>
                      <a:pt x="34323" y="39783"/>
                      <a:pt x="34323" y="39754"/>
                      <a:pt x="34323" y="39707"/>
                    </a:cubicBezTo>
                    <a:lnTo>
                      <a:pt x="34323" y="39661"/>
                    </a:lnTo>
                    <a:lnTo>
                      <a:pt x="34323" y="39608"/>
                    </a:lnTo>
                    <a:cubicBezTo>
                      <a:pt x="34323" y="39608"/>
                      <a:pt x="34323" y="39585"/>
                      <a:pt x="34300" y="39562"/>
                    </a:cubicBezTo>
                    <a:cubicBezTo>
                      <a:pt x="34300" y="39492"/>
                      <a:pt x="34271" y="39416"/>
                      <a:pt x="34271" y="39346"/>
                    </a:cubicBezTo>
                    <a:cubicBezTo>
                      <a:pt x="34224" y="39172"/>
                      <a:pt x="34201" y="39026"/>
                      <a:pt x="34178" y="38857"/>
                    </a:cubicBezTo>
                    <a:cubicBezTo>
                      <a:pt x="34102" y="38543"/>
                      <a:pt x="34055" y="38228"/>
                      <a:pt x="33956" y="37914"/>
                    </a:cubicBezTo>
                    <a:cubicBezTo>
                      <a:pt x="33764" y="37186"/>
                      <a:pt x="33595" y="36459"/>
                      <a:pt x="33374" y="35731"/>
                    </a:cubicBezTo>
                    <a:cubicBezTo>
                      <a:pt x="33182" y="35126"/>
                      <a:pt x="32961" y="34515"/>
                      <a:pt x="32746" y="33909"/>
                    </a:cubicBezTo>
                    <a:cubicBezTo>
                      <a:pt x="32262" y="32576"/>
                      <a:pt x="31703" y="31290"/>
                      <a:pt x="31121" y="30079"/>
                    </a:cubicBezTo>
                    <a:cubicBezTo>
                      <a:pt x="30854" y="29473"/>
                      <a:pt x="30586" y="28914"/>
                      <a:pt x="30295" y="28379"/>
                    </a:cubicBezTo>
                    <a:cubicBezTo>
                      <a:pt x="30079" y="27896"/>
                      <a:pt x="29835" y="27459"/>
                      <a:pt x="29544" y="27023"/>
                    </a:cubicBezTo>
                    <a:cubicBezTo>
                      <a:pt x="29375" y="26755"/>
                      <a:pt x="29206" y="26487"/>
                      <a:pt x="29061" y="26219"/>
                    </a:cubicBezTo>
                    <a:cubicBezTo>
                      <a:pt x="28886" y="25981"/>
                      <a:pt x="28740" y="25713"/>
                      <a:pt x="28572" y="25445"/>
                    </a:cubicBezTo>
                    <a:cubicBezTo>
                      <a:pt x="28479" y="25253"/>
                      <a:pt x="28356" y="25032"/>
                      <a:pt x="28257" y="24816"/>
                    </a:cubicBezTo>
                    <a:lnTo>
                      <a:pt x="28257" y="24816"/>
                    </a:lnTo>
                    <a:cubicBezTo>
                      <a:pt x="29107" y="25323"/>
                      <a:pt x="29957" y="25835"/>
                      <a:pt x="30778" y="26365"/>
                    </a:cubicBezTo>
                    <a:cubicBezTo>
                      <a:pt x="31098" y="26563"/>
                      <a:pt x="31436" y="26755"/>
                      <a:pt x="31750" y="26976"/>
                    </a:cubicBezTo>
                    <a:cubicBezTo>
                      <a:pt x="31826" y="27215"/>
                      <a:pt x="31896" y="27436"/>
                      <a:pt x="32018" y="27675"/>
                    </a:cubicBezTo>
                    <a:cubicBezTo>
                      <a:pt x="32088" y="27849"/>
                      <a:pt x="32163" y="28065"/>
                      <a:pt x="32262" y="28286"/>
                    </a:cubicBezTo>
                    <a:cubicBezTo>
                      <a:pt x="32355" y="28501"/>
                      <a:pt x="32478" y="28722"/>
                      <a:pt x="32600" y="28961"/>
                    </a:cubicBezTo>
                    <a:cubicBezTo>
                      <a:pt x="32722" y="29229"/>
                      <a:pt x="32844" y="29473"/>
                      <a:pt x="32990" y="29764"/>
                    </a:cubicBezTo>
                    <a:cubicBezTo>
                      <a:pt x="33136" y="30032"/>
                      <a:pt x="33304" y="30294"/>
                      <a:pt x="33473" y="30585"/>
                    </a:cubicBezTo>
                    <a:cubicBezTo>
                      <a:pt x="33811" y="31167"/>
                      <a:pt x="34201" y="31802"/>
                      <a:pt x="34591" y="32454"/>
                    </a:cubicBezTo>
                    <a:cubicBezTo>
                      <a:pt x="34998" y="33088"/>
                      <a:pt x="35435" y="33787"/>
                      <a:pt x="35848" y="34491"/>
                    </a:cubicBezTo>
                    <a:cubicBezTo>
                      <a:pt x="36285" y="35196"/>
                      <a:pt x="36675" y="35923"/>
                      <a:pt x="37036" y="36697"/>
                    </a:cubicBezTo>
                    <a:cubicBezTo>
                      <a:pt x="37403" y="37454"/>
                      <a:pt x="37694" y="38252"/>
                      <a:pt x="37938" y="39026"/>
                    </a:cubicBezTo>
                    <a:cubicBezTo>
                      <a:pt x="38200" y="39876"/>
                      <a:pt x="38398" y="40749"/>
                      <a:pt x="38590" y="41599"/>
                    </a:cubicBezTo>
                    <a:cubicBezTo>
                      <a:pt x="38736" y="42327"/>
                      <a:pt x="38881" y="43031"/>
                      <a:pt x="39003" y="43735"/>
                    </a:cubicBezTo>
                    <a:cubicBezTo>
                      <a:pt x="39027" y="44341"/>
                      <a:pt x="39050" y="44900"/>
                      <a:pt x="39050" y="45429"/>
                    </a:cubicBezTo>
                    <a:cubicBezTo>
                      <a:pt x="39050" y="45697"/>
                      <a:pt x="39027" y="45988"/>
                      <a:pt x="39027" y="46256"/>
                    </a:cubicBezTo>
                    <a:cubicBezTo>
                      <a:pt x="39003" y="46524"/>
                      <a:pt x="38980" y="46768"/>
                      <a:pt x="38957" y="46984"/>
                    </a:cubicBezTo>
                    <a:cubicBezTo>
                      <a:pt x="38881" y="47444"/>
                      <a:pt x="38835" y="47857"/>
                      <a:pt x="38759" y="48194"/>
                    </a:cubicBezTo>
                    <a:cubicBezTo>
                      <a:pt x="38690" y="48555"/>
                      <a:pt x="38571" y="48888"/>
                      <a:pt x="38473" y="49225"/>
                    </a:cubicBezTo>
                    <a:lnTo>
                      <a:pt x="38473" y="49225"/>
                    </a:lnTo>
                    <a:cubicBezTo>
                      <a:pt x="38479" y="49212"/>
                      <a:pt x="38492" y="49192"/>
                      <a:pt x="38520" y="49167"/>
                    </a:cubicBezTo>
                    <a:cubicBezTo>
                      <a:pt x="38520" y="49143"/>
                      <a:pt x="38567" y="49068"/>
                      <a:pt x="38613" y="48998"/>
                    </a:cubicBezTo>
                    <a:cubicBezTo>
                      <a:pt x="38904" y="48416"/>
                      <a:pt x="39172" y="47810"/>
                      <a:pt x="39364" y="47176"/>
                    </a:cubicBezTo>
                    <a:cubicBezTo>
                      <a:pt x="39393" y="47665"/>
                      <a:pt x="39393" y="48125"/>
                      <a:pt x="39393" y="48538"/>
                    </a:cubicBezTo>
                    <a:cubicBezTo>
                      <a:pt x="39393" y="48876"/>
                      <a:pt x="39364" y="49190"/>
                      <a:pt x="39341" y="49481"/>
                    </a:cubicBezTo>
                    <a:cubicBezTo>
                      <a:pt x="39318" y="49772"/>
                      <a:pt x="39294" y="50063"/>
                      <a:pt x="39271" y="50331"/>
                    </a:cubicBezTo>
                    <a:cubicBezTo>
                      <a:pt x="39172" y="50866"/>
                      <a:pt x="39126" y="51326"/>
                      <a:pt x="39027" y="51687"/>
                    </a:cubicBezTo>
                    <a:cubicBezTo>
                      <a:pt x="38928" y="52101"/>
                      <a:pt x="38811" y="52491"/>
                      <a:pt x="38689" y="52881"/>
                    </a:cubicBezTo>
                    <a:cubicBezTo>
                      <a:pt x="38689" y="52881"/>
                      <a:pt x="38712" y="52851"/>
                      <a:pt x="38736" y="52805"/>
                    </a:cubicBezTo>
                    <a:cubicBezTo>
                      <a:pt x="38759" y="52758"/>
                      <a:pt x="38811" y="52683"/>
                      <a:pt x="38858" y="52590"/>
                    </a:cubicBezTo>
                    <a:cubicBezTo>
                      <a:pt x="39219" y="51885"/>
                      <a:pt x="39539" y="51181"/>
                      <a:pt x="39754" y="50430"/>
                    </a:cubicBezTo>
                    <a:cubicBezTo>
                      <a:pt x="39830" y="50162"/>
                      <a:pt x="39900" y="49871"/>
                      <a:pt x="39976" y="49580"/>
                    </a:cubicBezTo>
                    <a:cubicBezTo>
                      <a:pt x="40045" y="49266"/>
                      <a:pt x="40092" y="48951"/>
                      <a:pt x="40144" y="48608"/>
                    </a:cubicBezTo>
                    <a:cubicBezTo>
                      <a:pt x="40238" y="47933"/>
                      <a:pt x="40313" y="47176"/>
                      <a:pt x="40313" y="46402"/>
                    </a:cubicBezTo>
                    <a:cubicBezTo>
                      <a:pt x="40336" y="45284"/>
                      <a:pt x="40238" y="44149"/>
                      <a:pt x="40092" y="43031"/>
                    </a:cubicBezTo>
                    <a:cubicBezTo>
                      <a:pt x="40022" y="42472"/>
                      <a:pt x="39946" y="41913"/>
                      <a:pt x="39830" y="41354"/>
                    </a:cubicBezTo>
                    <a:cubicBezTo>
                      <a:pt x="39778" y="41040"/>
                      <a:pt x="39708" y="40703"/>
                      <a:pt x="39632" y="40388"/>
                    </a:cubicBezTo>
                    <a:lnTo>
                      <a:pt x="39417" y="39078"/>
                    </a:lnTo>
                    <a:cubicBezTo>
                      <a:pt x="39248" y="38327"/>
                      <a:pt x="39050" y="37524"/>
                      <a:pt x="38858" y="36773"/>
                    </a:cubicBezTo>
                    <a:cubicBezTo>
                      <a:pt x="38590" y="35947"/>
                      <a:pt x="38299" y="35219"/>
                      <a:pt x="37938" y="34491"/>
                    </a:cubicBezTo>
                    <a:cubicBezTo>
                      <a:pt x="37571" y="33787"/>
                      <a:pt x="37135" y="33112"/>
                      <a:pt x="36721" y="32506"/>
                    </a:cubicBezTo>
                    <a:cubicBezTo>
                      <a:pt x="36308" y="31872"/>
                      <a:pt x="35872" y="31313"/>
                      <a:pt x="35464" y="30783"/>
                    </a:cubicBezTo>
                    <a:cubicBezTo>
                      <a:pt x="35051" y="30248"/>
                      <a:pt x="34684" y="29764"/>
                      <a:pt x="34323" y="29328"/>
                    </a:cubicBezTo>
                    <a:cubicBezTo>
                      <a:pt x="34009" y="28891"/>
                      <a:pt x="33689" y="28478"/>
                      <a:pt x="33397" y="28065"/>
                    </a:cubicBezTo>
                    <a:lnTo>
                      <a:pt x="33397" y="28065"/>
                    </a:lnTo>
                    <a:cubicBezTo>
                      <a:pt x="34224" y="28623"/>
                      <a:pt x="35051" y="29182"/>
                      <a:pt x="35872" y="29764"/>
                    </a:cubicBezTo>
                    <a:cubicBezTo>
                      <a:pt x="36192" y="29980"/>
                      <a:pt x="36506" y="30201"/>
                      <a:pt x="36820" y="30440"/>
                    </a:cubicBezTo>
                    <a:cubicBezTo>
                      <a:pt x="37065" y="30783"/>
                      <a:pt x="37327" y="31121"/>
                      <a:pt x="37618" y="31458"/>
                    </a:cubicBezTo>
                    <a:cubicBezTo>
                      <a:pt x="37961" y="31848"/>
                      <a:pt x="38322" y="32285"/>
                      <a:pt x="38712" y="32768"/>
                    </a:cubicBezTo>
                    <a:cubicBezTo>
                      <a:pt x="39126" y="33234"/>
                      <a:pt x="39539" y="33764"/>
                      <a:pt x="39976" y="34322"/>
                    </a:cubicBezTo>
                    <a:cubicBezTo>
                      <a:pt x="40022" y="34369"/>
                      <a:pt x="40069" y="34445"/>
                      <a:pt x="40121" y="34515"/>
                    </a:cubicBezTo>
                    <a:cubicBezTo>
                      <a:pt x="40144" y="34567"/>
                      <a:pt x="40168" y="34590"/>
                      <a:pt x="40214" y="34613"/>
                    </a:cubicBezTo>
                    <a:lnTo>
                      <a:pt x="40214" y="34637"/>
                    </a:lnTo>
                    <a:cubicBezTo>
                      <a:pt x="40214" y="34660"/>
                      <a:pt x="40238" y="34660"/>
                      <a:pt x="40238" y="34660"/>
                    </a:cubicBezTo>
                    <a:cubicBezTo>
                      <a:pt x="40238" y="34689"/>
                      <a:pt x="40267" y="34712"/>
                      <a:pt x="40267" y="34712"/>
                    </a:cubicBezTo>
                    <a:cubicBezTo>
                      <a:pt x="40360" y="34881"/>
                      <a:pt x="40482" y="35027"/>
                      <a:pt x="40581" y="35172"/>
                    </a:cubicBezTo>
                    <a:cubicBezTo>
                      <a:pt x="40796" y="35487"/>
                      <a:pt x="40965" y="35801"/>
                      <a:pt x="41140" y="36115"/>
                    </a:cubicBezTo>
                    <a:cubicBezTo>
                      <a:pt x="41332" y="36436"/>
                      <a:pt x="41477" y="36796"/>
                      <a:pt x="41646" y="37134"/>
                    </a:cubicBezTo>
                    <a:cubicBezTo>
                      <a:pt x="41646" y="37163"/>
                      <a:pt x="41670" y="37186"/>
                      <a:pt x="41693" y="37233"/>
                    </a:cubicBezTo>
                    <a:cubicBezTo>
                      <a:pt x="41792" y="37571"/>
                      <a:pt x="41914" y="37937"/>
                      <a:pt x="41984" y="38298"/>
                    </a:cubicBezTo>
                    <a:cubicBezTo>
                      <a:pt x="42182" y="39003"/>
                      <a:pt x="42351" y="39707"/>
                      <a:pt x="42496" y="40411"/>
                    </a:cubicBezTo>
                    <a:cubicBezTo>
                      <a:pt x="42665" y="41139"/>
                      <a:pt x="42834" y="41820"/>
                      <a:pt x="42979" y="42472"/>
                    </a:cubicBezTo>
                    <a:cubicBezTo>
                      <a:pt x="43125" y="43130"/>
                      <a:pt x="43247" y="43759"/>
                      <a:pt x="43346" y="44364"/>
                    </a:cubicBezTo>
                    <a:cubicBezTo>
                      <a:pt x="43439" y="44993"/>
                      <a:pt x="43492" y="45552"/>
                      <a:pt x="43538" y="46087"/>
                    </a:cubicBezTo>
                    <a:cubicBezTo>
                      <a:pt x="43538" y="46623"/>
                      <a:pt x="43538" y="47106"/>
                      <a:pt x="43468" y="47542"/>
                    </a:cubicBezTo>
                    <a:cubicBezTo>
                      <a:pt x="43439" y="47758"/>
                      <a:pt x="43416" y="47956"/>
                      <a:pt x="43369" y="48125"/>
                    </a:cubicBezTo>
                    <a:cubicBezTo>
                      <a:pt x="43323" y="48317"/>
                      <a:pt x="43294" y="48486"/>
                      <a:pt x="43247" y="48631"/>
                    </a:cubicBezTo>
                    <a:cubicBezTo>
                      <a:pt x="43177" y="48777"/>
                      <a:pt x="43148" y="48922"/>
                      <a:pt x="43102" y="49021"/>
                    </a:cubicBezTo>
                    <a:cubicBezTo>
                      <a:pt x="43003" y="49190"/>
                      <a:pt x="42933" y="49359"/>
                      <a:pt x="42834" y="49557"/>
                    </a:cubicBezTo>
                    <a:cubicBezTo>
                      <a:pt x="42909" y="49481"/>
                      <a:pt x="42956" y="49411"/>
                      <a:pt x="43032" y="49335"/>
                    </a:cubicBezTo>
                    <a:cubicBezTo>
                      <a:pt x="43078" y="49266"/>
                      <a:pt x="43148" y="49190"/>
                      <a:pt x="43224" y="49097"/>
                    </a:cubicBezTo>
                    <a:cubicBezTo>
                      <a:pt x="43393" y="48829"/>
                      <a:pt x="43561" y="48538"/>
                      <a:pt x="43684" y="48247"/>
                    </a:cubicBezTo>
                    <a:cubicBezTo>
                      <a:pt x="43783" y="48049"/>
                      <a:pt x="43853" y="47857"/>
                      <a:pt x="43928" y="47641"/>
                    </a:cubicBezTo>
                    <a:cubicBezTo>
                      <a:pt x="43998" y="47321"/>
                      <a:pt x="44074" y="46984"/>
                      <a:pt x="44144" y="46623"/>
                    </a:cubicBezTo>
                    <a:cubicBezTo>
                      <a:pt x="44196" y="46861"/>
                      <a:pt x="44219" y="47129"/>
                      <a:pt x="44266" y="47397"/>
                    </a:cubicBezTo>
                    <a:cubicBezTo>
                      <a:pt x="44365" y="48078"/>
                      <a:pt x="44435" y="48730"/>
                      <a:pt x="44458" y="49335"/>
                    </a:cubicBezTo>
                    <a:cubicBezTo>
                      <a:pt x="44458" y="49941"/>
                      <a:pt x="44458" y="50500"/>
                      <a:pt x="44388" y="50989"/>
                    </a:cubicBezTo>
                    <a:cubicBezTo>
                      <a:pt x="44365" y="51227"/>
                      <a:pt x="44342" y="51449"/>
                      <a:pt x="44266" y="51641"/>
                    </a:cubicBezTo>
                    <a:cubicBezTo>
                      <a:pt x="44219" y="51862"/>
                      <a:pt x="44196" y="52054"/>
                      <a:pt x="44120" y="52223"/>
                    </a:cubicBezTo>
                    <a:cubicBezTo>
                      <a:pt x="44050" y="52392"/>
                      <a:pt x="43998" y="52537"/>
                      <a:pt x="43952" y="52659"/>
                    </a:cubicBezTo>
                    <a:cubicBezTo>
                      <a:pt x="43853" y="52851"/>
                      <a:pt x="43759" y="53049"/>
                      <a:pt x="43660" y="53241"/>
                    </a:cubicBezTo>
                    <a:cubicBezTo>
                      <a:pt x="43730" y="53172"/>
                      <a:pt x="43806" y="53096"/>
                      <a:pt x="43876" y="52997"/>
                    </a:cubicBezTo>
                    <a:cubicBezTo>
                      <a:pt x="43928" y="52927"/>
                      <a:pt x="43998" y="52851"/>
                      <a:pt x="44097" y="52758"/>
                    </a:cubicBezTo>
                    <a:cubicBezTo>
                      <a:pt x="44289" y="52444"/>
                      <a:pt x="44487" y="52124"/>
                      <a:pt x="44633" y="51763"/>
                    </a:cubicBezTo>
                    <a:cubicBezTo>
                      <a:pt x="44749" y="51571"/>
                      <a:pt x="44801" y="51326"/>
                      <a:pt x="44895" y="51082"/>
                    </a:cubicBezTo>
                    <a:cubicBezTo>
                      <a:pt x="45040" y="50599"/>
                      <a:pt x="45162" y="49993"/>
                      <a:pt x="45215" y="49359"/>
                    </a:cubicBezTo>
                    <a:cubicBezTo>
                      <a:pt x="45261" y="48730"/>
                      <a:pt x="45308" y="48026"/>
                      <a:pt x="45238" y="47298"/>
                    </a:cubicBezTo>
                    <a:cubicBezTo>
                      <a:pt x="45215" y="46570"/>
                      <a:pt x="45139" y="45796"/>
                      <a:pt x="45017" y="45022"/>
                    </a:cubicBezTo>
                    <a:cubicBezTo>
                      <a:pt x="44924" y="44510"/>
                      <a:pt x="44848" y="43974"/>
                      <a:pt x="44749" y="43444"/>
                    </a:cubicBezTo>
                    <a:cubicBezTo>
                      <a:pt x="44557" y="42350"/>
                      <a:pt x="44342" y="41261"/>
                      <a:pt x="44050" y="40190"/>
                    </a:cubicBezTo>
                    <a:cubicBezTo>
                      <a:pt x="43952" y="39783"/>
                      <a:pt x="43829" y="39369"/>
                      <a:pt x="43707" y="38956"/>
                    </a:cubicBezTo>
                    <a:cubicBezTo>
                      <a:pt x="43561" y="38543"/>
                      <a:pt x="43416" y="38153"/>
                      <a:pt x="43270" y="37769"/>
                    </a:cubicBezTo>
                    <a:cubicBezTo>
                      <a:pt x="43055" y="37210"/>
                      <a:pt x="42811" y="36697"/>
                      <a:pt x="42543" y="36214"/>
                    </a:cubicBezTo>
                    <a:cubicBezTo>
                      <a:pt x="42496" y="36092"/>
                      <a:pt x="42473" y="35999"/>
                      <a:pt x="42421" y="35900"/>
                    </a:cubicBezTo>
                    <a:cubicBezTo>
                      <a:pt x="42129" y="35196"/>
                      <a:pt x="41792" y="34544"/>
                      <a:pt x="41402" y="33932"/>
                    </a:cubicBezTo>
                    <a:cubicBezTo>
                      <a:pt x="41378" y="33909"/>
                      <a:pt x="41378" y="33886"/>
                      <a:pt x="41355" y="33839"/>
                    </a:cubicBezTo>
                    <a:lnTo>
                      <a:pt x="41355" y="33839"/>
                    </a:lnTo>
                    <a:cubicBezTo>
                      <a:pt x="42351" y="34637"/>
                      <a:pt x="43270" y="35440"/>
                      <a:pt x="44167" y="36214"/>
                    </a:cubicBezTo>
                    <a:cubicBezTo>
                      <a:pt x="44243" y="36436"/>
                      <a:pt x="44289" y="36651"/>
                      <a:pt x="44365" y="36895"/>
                    </a:cubicBezTo>
                    <a:cubicBezTo>
                      <a:pt x="44510" y="37379"/>
                      <a:pt x="44656" y="37937"/>
                      <a:pt x="44871" y="38520"/>
                    </a:cubicBezTo>
                    <a:cubicBezTo>
                      <a:pt x="45069" y="39102"/>
                      <a:pt x="45285" y="39730"/>
                      <a:pt x="45529" y="40411"/>
                    </a:cubicBezTo>
                    <a:cubicBezTo>
                      <a:pt x="45797" y="41063"/>
                      <a:pt x="46036" y="41768"/>
                      <a:pt x="46327" y="42472"/>
                    </a:cubicBezTo>
                    <a:cubicBezTo>
                      <a:pt x="46618" y="43177"/>
                      <a:pt x="46885" y="43927"/>
                      <a:pt x="47177" y="44678"/>
                    </a:cubicBezTo>
                    <a:cubicBezTo>
                      <a:pt x="47299" y="45068"/>
                      <a:pt x="47444" y="45429"/>
                      <a:pt x="47567" y="45819"/>
                    </a:cubicBezTo>
                    <a:cubicBezTo>
                      <a:pt x="47689" y="46186"/>
                      <a:pt x="47805" y="46547"/>
                      <a:pt x="47904" y="46914"/>
                    </a:cubicBezTo>
                    <a:cubicBezTo>
                      <a:pt x="48026" y="47321"/>
                      <a:pt x="48149" y="47711"/>
                      <a:pt x="48271" y="48125"/>
                    </a:cubicBezTo>
                    <a:cubicBezTo>
                      <a:pt x="48364" y="48515"/>
                      <a:pt x="48463" y="48922"/>
                      <a:pt x="48562" y="49312"/>
                    </a:cubicBezTo>
                    <a:cubicBezTo>
                      <a:pt x="48754" y="50086"/>
                      <a:pt x="48946" y="50866"/>
                      <a:pt x="49115" y="51594"/>
                    </a:cubicBezTo>
                    <a:cubicBezTo>
                      <a:pt x="49290" y="52345"/>
                      <a:pt x="49435" y="53049"/>
                      <a:pt x="49552" y="53754"/>
                    </a:cubicBezTo>
                    <a:cubicBezTo>
                      <a:pt x="49674" y="54429"/>
                      <a:pt x="49796" y="55087"/>
                      <a:pt x="49872" y="55692"/>
                    </a:cubicBezTo>
                    <a:cubicBezTo>
                      <a:pt x="49895" y="55983"/>
                      <a:pt x="49918" y="56274"/>
                      <a:pt x="49942" y="56565"/>
                    </a:cubicBezTo>
                    <a:cubicBezTo>
                      <a:pt x="49988" y="56833"/>
                      <a:pt x="49988" y="57101"/>
                      <a:pt x="50017" y="57340"/>
                    </a:cubicBezTo>
                    <a:cubicBezTo>
                      <a:pt x="50041" y="57584"/>
                      <a:pt x="50017" y="57829"/>
                      <a:pt x="50041" y="58044"/>
                    </a:cubicBezTo>
                    <a:lnTo>
                      <a:pt x="50041" y="58626"/>
                    </a:lnTo>
                    <a:cubicBezTo>
                      <a:pt x="50017" y="58795"/>
                      <a:pt x="50017" y="58964"/>
                      <a:pt x="50017" y="59109"/>
                    </a:cubicBezTo>
                    <a:cubicBezTo>
                      <a:pt x="49988" y="59331"/>
                      <a:pt x="49965" y="59546"/>
                      <a:pt x="49965" y="59767"/>
                    </a:cubicBezTo>
                    <a:cubicBezTo>
                      <a:pt x="50087" y="59377"/>
                      <a:pt x="50186" y="59039"/>
                      <a:pt x="50256" y="58649"/>
                    </a:cubicBezTo>
                    <a:cubicBezTo>
                      <a:pt x="50308" y="58481"/>
                      <a:pt x="50332" y="58289"/>
                      <a:pt x="50378" y="58067"/>
                    </a:cubicBezTo>
                    <a:cubicBezTo>
                      <a:pt x="50402" y="57852"/>
                      <a:pt x="50425" y="57607"/>
                      <a:pt x="50454" y="57363"/>
                    </a:cubicBezTo>
                    <a:cubicBezTo>
                      <a:pt x="50500" y="56856"/>
                      <a:pt x="50547" y="56274"/>
                      <a:pt x="50524" y="55646"/>
                    </a:cubicBezTo>
                    <a:cubicBezTo>
                      <a:pt x="50524" y="55256"/>
                      <a:pt x="50524" y="54842"/>
                      <a:pt x="50477" y="54429"/>
                    </a:cubicBezTo>
                    <a:lnTo>
                      <a:pt x="50477" y="54429"/>
                    </a:lnTo>
                    <a:cubicBezTo>
                      <a:pt x="50570" y="54819"/>
                      <a:pt x="50669" y="55232"/>
                      <a:pt x="50768" y="55617"/>
                    </a:cubicBezTo>
                    <a:cubicBezTo>
                      <a:pt x="50937" y="56466"/>
                      <a:pt x="51106" y="57293"/>
                      <a:pt x="51251" y="58067"/>
                    </a:cubicBezTo>
                    <a:cubicBezTo>
                      <a:pt x="51374" y="58847"/>
                      <a:pt x="51496" y="59598"/>
                      <a:pt x="51566" y="60274"/>
                    </a:cubicBezTo>
                    <a:cubicBezTo>
                      <a:pt x="51618" y="60617"/>
                      <a:pt x="51641" y="60931"/>
                      <a:pt x="51665" y="61246"/>
                    </a:cubicBezTo>
                    <a:cubicBezTo>
                      <a:pt x="51711" y="61560"/>
                      <a:pt x="51711" y="61874"/>
                      <a:pt x="51735" y="62142"/>
                    </a:cubicBezTo>
                    <a:cubicBezTo>
                      <a:pt x="51764" y="62433"/>
                      <a:pt x="51764" y="62701"/>
                      <a:pt x="51764" y="62946"/>
                    </a:cubicBezTo>
                    <a:lnTo>
                      <a:pt x="51764" y="63598"/>
                    </a:lnTo>
                    <a:cubicBezTo>
                      <a:pt x="51735" y="63819"/>
                      <a:pt x="51735" y="63988"/>
                      <a:pt x="51735" y="64156"/>
                    </a:cubicBezTo>
                    <a:cubicBezTo>
                      <a:pt x="51711" y="64401"/>
                      <a:pt x="51688" y="64640"/>
                      <a:pt x="51665" y="64884"/>
                    </a:cubicBezTo>
                    <a:cubicBezTo>
                      <a:pt x="51810" y="64471"/>
                      <a:pt x="51933" y="64057"/>
                      <a:pt x="52002" y="63650"/>
                    </a:cubicBezTo>
                    <a:cubicBezTo>
                      <a:pt x="52055" y="63429"/>
                      <a:pt x="52101" y="63213"/>
                      <a:pt x="52148" y="62969"/>
                    </a:cubicBezTo>
                    <a:cubicBezTo>
                      <a:pt x="52171" y="62724"/>
                      <a:pt x="52224" y="62457"/>
                      <a:pt x="52247" y="62165"/>
                    </a:cubicBezTo>
                    <a:cubicBezTo>
                      <a:pt x="52293" y="61583"/>
                      <a:pt x="52346" y="60931"/>
                      <a:pt x="52346" y="60227"/>
                    </a:cubicBezTo>
                    <a:cubicBezTo>
                      <a:pt x="52346" y="59523"/>
                      <a:pt x="52293" y="58748"/>
                      <a:pt x="52224" y="57945"/>
                    </a:cubicBezTo>
                    <a:cubicBezTo>
                      <a:pt x="52148" y="57072"/>
                      <a:pt x="52055" y="56199"/>
                      <a:pt x="51880" y="55326"/>
                    </a:cubicBezTo>
                    <a:cubicBezTo>
                      <a:pt x="51735" y="54481"/>
                      <a:pt x="51589" y="53608"/>
                      <a:pt x="51397" y="52735"/>
                    </a:cubicBezTo>
                    <a:cubicBezTo>
                      <a:pt x="51298" y="52298"/>
                      <a:pt x="51182" y="51833"/>
                      <a:pt x="51083" y="51373"/>
                    </a:cubicBezTo>
                    <a:cubicBezTo>
                      <a:pt x="50960" y="50913"/>
                      <a:pt x="50838" y="50453"/>
                      <a:pt x="50716" y="49993"/>
                    </a:cubicBezTo>
                    <a:cubicBezTo>
                      <a:pt x="50646" y="49772"/>
                      <a:pt x="50570" y="49533"/>
                      <a:pt x="50500" y="49312"/>
                    </a:cubicBezTo>
                    <a:cubicBezTo>
                      <a:pt x="50425" y="49097"/>
                      <a:pt x="50355" y="48876"/>
                      <a:pt x="50279" y="48631"/>
                    </a:cubicBezTo>
                    <a:cubicBezTo>
                      <a:pt x="50110" y="48194"/>
                      <a:pt x="49965" y="47758"/>
                      <a:pt x="49796" y="47321"/>
                    </a:cubicBezTo>
                    <a:cubicBezTo>
                      <a:pt x="49627" y="46885"/>
                      <a:pt x="49458" y="46448"/>
                      <a:pt x="49290" y="46041"/>
                    </a:cubicBezTo>
                    <a:cubicBezTo>
                      <a:pt x="49092" y="45627"/>
                      <a:pt x="48923" y="45214"/>
                      <a:pt x="48754" y="44801"/>
                    </a:cubicBezTo>
                    <a:cubicBezTo>
                      <a:pt x="48387" y="44003"/>
                      <a:pt x="48026" y="43246"/>
                      <a:pt x="47689" y="42519"/>
                    </a:cubicBezTo>
                    <a:cubicBezTo>
                      <a:pt x="47468" y="42036"/>
                      <a:pt x="47223" y="41552"/>
                      <a:pt x="47031" y="41116"/>
                    </a:cubicBezTo>
                    <a:cubicBezTo>
                      <a:pt x="46670" y="40312"/>
                      <a:pt x="46303" y="39538"/>
                      <a:pt x="45966" y="38735"/>
                    </a:cubicBezTo>
                    <a:cubicBezTo>
                      <a:pt x="45843" y="38496"/>
                      <a:pt x="45721" y="38252"/>
                      <a:pt x="45622" y="38007"/>
                    </a:cubicBezTo>
                    <a:cubicBezTo>
                      <a:pt x="45529" y="37769"/>
                      <a:pt x="45430" y="37501"/>
                      <a:pt x="45331" y="37233"/>
                    </a:cubicBezTo>
                    <a:lnTo>
                      <a:pt x="45331" y="37233"/>
                    </a:lnTo>
                    <a:cubicBezTo>
                      <a:pt x="45820" y="37693"/>
                      <a:pt x="46303" y="38130"/>
                      <a:pt x="46763" y="38566"/>
                    </a:cubicBezTo>
                    <a:lnTo>
                      <a:pt x="47636" y="39439"/>
                    </a:lnTo>
                    <a:cubicBezTo>
                      <a:pt x="47904" y="39707"/>
                      <a:pt x="48172" y="39998"/>
                      <a:pt x="48440" y="40266"/>
                    </a:cubicBezTo>
                    <a:cubicBezTo>
                      <a:pt x="48754" y="40604"/>
                      <a:pt x="49068" y="40918"/>
                      <a:pt x="49336" y="41261"/>
                    </a:cubicBezTo>
                    <a:cubicBezTo>
                      <a:pt x="49359" y="41285"/>
                      <a:pt x="49359" y="41285"/>
                      <a:pt x="49359" y="41308"/>
                    </a:cubicBezTo>
                    <a:cubicBezTo>
                      <a:pt x="49458" y="41529"/>
                      <a:pt x="49528" y="41745"/>
                      <a:pt x="49627" y="41989"/>
                    </a:cubicBezTo>
                    <a:cubicBezTo>
                      <a:pt x="49697" y="42228"/>
                      <a:pt x="49773" y="42472"/>
                      <a:pt x="49872" y="42717"/>
                    </a:cubicBezTo>
                    <a:cubicBezTo>
                      <a:pt x="50041" y="43246"/>
                      <a:pt x="50209" y="43805"/>
                      <a:pt x="50425" y="44387"/>
                    </a:cubicBezTo>
                    <a:cubicBezTo>
                      <a:pt x="50547" y="44678"/>
                      <a:pt x="50623" y="44993"/>
                      <a:pt x="50716" y="45313"/>
                    </a:cubicBezTo>
                    <a:cubicBezTo>
                      <a:pt x="50815" y="45627"/>
                      <a:pt x="50914" y="45942"/>
                      <a:pt x="51007" y="46256"/>
                    </a:cubicBezTo>
                    <a:cubicBezTo>
                      <a:pt x="51228" y="46914"/>
                      <a:pt x="51444" y="47589"/>
                      <a:pt x="51618" y="48270"/>
                    </a:cubicBezTo>
                    <a:cubicBezTo>
                      <a:pt x="51764" y="48806"/>
                      <a:pt x="51909" y="49335"/>
                      <a:pt x="52055" y="49871"/>
                    </a:cubicBezTo>
                    <a:cubicBezTo>
                      <a:pt x="52293" y="50744"/>
                      <a:pt x="52491" y="51594"/>
                      <a:pt x="52707" y="52467"/>
                    </a:cubicBezTo>
                    <a:cubicBezTo>
                      <a:pt x="52876" y="53143"/>
                      <a:pt x="53021" y="53847"/>
                      <a:pt x="53143" y="54505"/>
                    </a:cubicBezTo>
                    <a:cubicBezTo>
                      <a:pt x="53219" y="54842"/>
                      <a:pt x="53289" y="55157"/>
                      <a:pt x="53365" y="55500"/>
                    </a:cubicBezTo>
                    <a:cubicBezTo>
                      <a:pt x="53434" y="55814"/>
                      <a:pt x="53481" y="56129"/>
                      <a:pt x="53533" y="56443"/>
                    </a:cubicBezTo>
                    <a:cubicBezTo>
                      <a:pt x="53627" y="57049"/>
                      <a:pt x="53725" y="57631"/>
                      <a:pt x="53848" y="58166"/>
                    </a:cubicBezTo>
                    <a:cubicBezTo>
                      <a:pt x="53871" y="58434"/>
                      <a:pt x="53918" y="58702"/>
                      <a:pt x="53970" y="58941"/>
                    </a:cubicBezTo>
                    <a:cubicBezTo>
                      <a:pt x="53993" y="59185"/>
                      <a:pt x="54040" y="59429"/>
                      <a:pt x="54063" y="59645"/>
                    </a:cubicBezTo>
                    <a:cubicBezTo>
                      <a:pt x="54115" y="60035"/>
                      <a:pt x="54185" y="60419"/>
                      <a:pt x="54238" y="60809"/>
                    </a:cubicBezTo>
                    <a:cubicBezTo>
                      <a:pt x="54284" y="61123"/>
                      <a:pt x="54331" y="61368"/>
                      <a:pt x="54354" y="61537"/>
                    </a:cubicBezTo>
                    <a:cubicBezTo>
                      <a:pt x="54383" y="61706"/>
                      <a:pt x="54407" y="61781"/>
                      <a:pt x="54407" y="61781"/>
                    </a:cubicBezTo>
                    <a:cubicBezTo>
                      <a:pt x="54453" y="61077"/>
                      <a:pt x="54500" y="60349"/>
                      <a:pt x="54500" y="59622"/>
                    </a:cubicBezTo>
                    <a:cubicBezTo>
                      <a:pt x="54529" y="59377"/>
                      <a:pt x="54529" y="59162"/>
                      <a:pt x="54529" y="58894"/>
                    </a:cubicBezTo>
                    <a:cubicBezTo>
                      <a:pt x="54529" y="58649"/>
                      <a:pt x="54500" y="58382"/>
                      <a:pt x="54500" y="58091"/>
                    </a:cubicBezTo>
                    <a:cubicBezTo>
                      <a:pt x="54476" y="57561"/>
                      <a:pt x="54453" y="56955"/>
                      <a:pt x="54407" y="56321"/>
                    </a:cubicBezTo>
                    <a:cubicBezTo>
                      <a:pt x="54383" y="55814"/>
                      <a:pt x="54308" y="55302"/>
                      <a:pt x="54238" y="54796"/>
                    </a:cubicBezTo>
                    <a:cubicBezTo>
                      <a:pt x="54162" y="54307"/>
                      <a:pt x="54092" y="53847"/>
                      <a:pt x="54017" y="53364"/>
                    </a:cubicBezTo>
                    <a:lnTo>
                      <a:pt x="54017" y="53364"/>
                    </a:lnTo>
                    <a:cubicBezTo>
                      <a:pt x="54063" y="53463"/>
                      <a:pt x="54092" y="53579"/>
                      <a:pt x="54115" y="53701"/>
                    </a:cubicBezTo>
                    <a:cubicBezTo>
                      <a:pt x="54383" y="54674"/>
                      <a:pt x="54599" y="55646"/>
                      <a:pt x="54820" y="56635"/>
                    </a:cubicBezTo>
                    <a:cubicBezTo>
                      <a:pt x="55035" y="57415"/>
                      <a:pt x="55181" y="58190"/>
                      <a:pt x="55326" y="58941"/>
                    </a:cubicBezTo>
                    <a:cubicBezTo>
                      <a:pt x="55402" y="59331"/>
                      <a:pt x="55472" y="59691"/>
                      <a:pt x="55548" y="60058"/>
                    </a:cubicBezTo>
                    <a:cubicBezTo>
                      <a:pt x="55617" y="60448"/>
                      <a:pt x="55693" y="60786"/>
                      <a:pt x="55740" y="61147"/>
                    </a:cubicBezTo>
                    <a:cubicBezTo>
                      <a:pt x="55839" y="61851"/>
                      <a:pt x="55955" y="62509"/>
                      <a:pt x="56077" y="63114"/>
                    </a:cubicBezTo>
                    <a:cubicBezTo>
                      <a:pt x="56130" y="63429"/>
                      <a:pt x="56176" y="63720"/>
                      <a:pt x="56223" y="63988"/>
                    </a:cubicBezTo>
                    <a:cubicBezTo>
                      <a:pt x="56246" y="64279"/>
                      <a:pt x="56298" y="64546"/>
                      <a:pt x="56322" y="64785"/>
                    </a:cubicBezTo>
                    <a:cubicBezTo>
                      <a:pt x="56368" y="65222"/>
                      <a:pt x="56444" y="65687"/>
                      <a:pt x="56514" y="66124"/>
                    </a:cubicBezTo>
                    <a:cubicBezTo>
                      <a:pt x="56566" y="66462"/>
                      <a:pt x="56613" y="66753"/>
                      <a:pt x="56636" y="66945"/>
                    </a:cubicBezTo>
                    <a:cubicBezTo>
                      <a:pt x="56659" y="67114"/>
                      <a:pt x="56683" y="67213"/>
                      <a:pt x="56683" y="67213"/>
                    </a:cubicBezTo>
                    <a:cubicBezTo>
                      <a:pt x="56758" y="66415"/>
                      <a:pt x="56805" y="65588"/>
                      <a:pt x="56828" y="64762"/>
                    </a:cubicBezTo>
                    <a:cubicBezTo>
                      <a:pt x="56828" y="64494"/>
                      <a:pt x="56857" y="64232"/>
                      <a:pt x="56857" y="63941"/>
                    </a:cubicBezTo>
                    <a:cubicBezTo>
                      <a:pt x="56857" y="63650"/>
                      <a:pt x="56828" y="63359"/>
                      <a:pt x="56828" y="63039"/>
                    </a:cubicBezTo>
                    <a:cubicBezTo>
                      <a:pt x="56805" y="62410"/>
                      <a:pt x="56782" y="61729"/>
                      <a:pt x="56735" y="61030"/>
                    </a:cubicBezTo>
                    <a:cubicBezTo>
                      <a:pt x="56712" y="60448"/>
                      <a:pt x="56613" y="59866"/>
                      <a:pt x="56537" y="59284"/>
                    </a:cubicBezTo>
                    <a:cubicBezTo>
                      <a:pt x="56392" y="58312"/>
                      <a:pt x="56322" y="57316"/>
                      <a:pt x="56077" y="56373"/>
                    </a:cubicBezTo>
                    <a:cubicBezTo>
                      <a:pt x="55908" y="55570"/>
                      <a:pt x="55740" y="54743"/>
                      <a:pt x="55548" y="53923"/>
                    </a:cubicBezTo>
                    <a:cubicBezTo>
                      <a:pt x="55326" y="53119"/>
                      <a:pt x="55082" y="52298"/>
                      <a:pt x="54866" y="51518"/>
                    </a:cubicBezTo>
                    <a:cubicBezTo>
                      <a:pt x="54645" y="50721"/>
                      <a:pt x="54331" y="49970"/>
                      <a:pt x="54063" y="49213"/>
                    </a:cubicBezTo>
                    <a:cubicBezTo>
                      <a:pt x="53918" y="48852"/>
                      <a:pt x="53801" y="48486"/>
                      <a:pt x="53656" y="48125"/>
                    </a:cubicBezTo>
                    <a:cubicBezTo>
                      <a:pt x="53557" y="47903"/>
                      <a:pt x="53481" y="47688"/>
                      <a:pt x="53388" y="47467"/>
                    </a:cubicBezTo>
                    <a:lnTo>
                      <a:pt x="53388" y="47467"/>
                    </a:lnTo>
                    <a:cubicBezTo>
                      <a:pt x="53434" y="47542"/>
                      <a:pt x="53481" y="47612"/>
                      <a:pt x="53533" y="47711"/>
                    </a:cubicBezTo>
                    <a:cubicBezTo>
                      <a:pt x="53772" y="48125"/>
                      <a:pt x="54040" y="48561"/>
                      <a:pt x="54284" y="48998"/>
                    </a:cubicBezTo>
                    <a:cubicBezTo>
                      <a:pt x="54552" y="49481"/>
                      <a:pt x="54820" y="49941"/>
                      <a:pt x="55082" y="50430"/>
                    </a:cubicBezTo>
                    <a:cubicBezTo>
                      <a:pt x="55326" y="50890"/>
                      <a:pt x="55571" y="51350"/>
                      <a:pt x="55786" y="51809"/>
                    </a:cubicBezTo>
                    <a:cubicBezTo>
                      <a:pt x="55908" y="52031"/>
                      <a:pt x="56007" y="52269"/>
                      <a:pt x="56101" y="52491"/>
                    </a:cubicBezTo>
                    <a:cubicBezTo>
                      <a:pt x="56176" y="52613"/>
                      <a:pt x="56223" y="52706"/>
                      <a:pt x="56275" y="52805"/>
                    </a:cubicBezTo>
                    <a:cubicBezTo>
                      <a:pt x="56322" y="52927"/>
                      <a:pt x="56368" y="53049"/>
                      <a:pt x="56392" y="53143"/>
                    </a:cubicBezTo>
                    <a:cubicBezTo>
                      <a:pt x="56566" y="53509"/>
                      <a:pt x="56712" y="53870"/>
                      <a:pt x="56857" y="54237"/>
                    </a:cubicBezTo>
                    <a:cubicBezTo>
                      <a:pt x="57026" y="54697"/>
                      <a:pt x="57195" y="55157"/>
                      <a:pt x="57340" y="55617"/>
                    </a:cubicBezTo>
                    <a:cubicBezTo>
                      <a:pt x="57486" y="56053"/>
                      <a:pt x="57608" y="56519"/>
                      <a:pt x="57754" y="56979"/>
                    </a:cubicBezTo>
                    <a:cubicBezTo>
                      <a:pt x="57777" y="56589"/>
                      <a:pt x="57754" y="56199"/>
                      <a:pt x="57754" y="55814"/>
                    </a:cubicBezTo>
                    <a:cubicBezTo>
                      <a:pt x="57754" y="55646"/>
                      <a:pt x="57731" y="55500"/>
                      <a:pt x="57701" y="55326"/>
                    </a:cubicBezTo>
                    <a:cubicBezTo>
                      <a:pt x="57701" y="55157"/>
                      <a:pt x="57678" y="54965"/>
                      <a:pt x="57655" y="54796"/>
                    </a:cubicBezTo>
                    <a:cubicBezTo>
                      <a:pt x="57632" y="54575"/>
                      <a:pt x="57585" y="54382"/>
                      <a:pt x="57533" y="54190"/>
                    </a:cubicBezTo>
                    <a:cubicBezTo>
                      <a:pt x="57509" y="53969"/>
                      <a:pt x="57463" y="53754"/>
                      <a:pt x="57410" y="53533"/>
                    </a:cubicBezTo>
                    <a:cubicBezTo>
                      <a:pt x="57364" y="53317"/>
                      <a:pt x="57294" y="53096"/>
                      <a:pt x="57218" y="52851"/>
                    </a:cubicBezTo>
                    <a:cubicBezTo>
                      <a:pt x="57172" y="52613"/>
                      <a:pt x="57096" y="52368"/>
                      <a:pt x="57003" y="52124"/>
                    </a:cubicBezTo>
                    <a:cubicBezTo>
                      <a:pt x="56828" y="51617"/>
                      <a:pt x="56636" y="51105"/>
                      <a:pt x="56421" y="50599"/>
                    </a:cubicBezTo>
                    <a:cubicBezTo>
                      <a:pt x="56077" y="49871"/>
                      <a:pt x="55693" y="49143"/>
                      <a:pt x="55303" y="48416"/>
                    </a:cubicBezTo>
                    <a:cubicBezTo>
                      <a:pt x="55012" y="47956"/>
                      <a:pt x="54721" y="47467"/>
                      <a:pt x="54407" y="47007"/>
                    </a:cubicBezTo>
                    <a:cubicBezTo>
                      <a:pt x="53970" y="46303"/>
                      <a:pt x="53481" y="45651"/>
                      <a:pt x="52998" y="44969"/>
                    </a:cubicBezTo>
                    <a:cubicBezTo>
                      <a:pt x="52977" y="44928"/>
                      <a:pt x="52938" y="44887"/>
                      <a:pt x="52909" y="44842"/>
                    </a:cubicBezTo>
                    <a:lnTo>
                      <a:pt x="52909" y="44842"/>
                    </a:lnTo>
                    <a:cubicBezTo>
                      <a:pt x="52920" y="44847"/>
                      <a:pt x="52937" y="44847"/>
                      <a:pt x="52951" y="44847"/>
                    </a:cubicBezTo>
                    <a:cubicBezTo>
                      <a:pt x="53044" y="44923"/>
                      <a:pt x="53167" y="44993"/>
                      <a:pt x="53289" y="45092"/>
                    </a:cubicBezTo>
                    <a:cubicBezTo>
                      <a:pt x="53411" y="45167"/>
                      <a:pt x="53533" y="45261"/>
                      <a:pt x="53679" y="45383"/>
                    </a:cubicBezTo>
                    <a:cubicBezTo>
                      <a:pt x="53824" y="45482"/>
                      <a:pt x="53970" y="45604"/>
                      <a:pt x="54115" y="45720"/>
                    </a:cubicBezTo>
                    <a:cubicBezTo>
                      <a:pt x="54261" y="45843"/>
                      <a:pt x="54430" y="45965"/>
                      <a:pt x="54575" y="46110"/>
                    </a:cubicBezTo>
                    <a:cubicBezTo>
                      <a:pt x="54721" y="46256"/>
                      <a:pt x="54890" y="46402"/>
                      <a:pt x="55059" y="46570"/>
                    </a:cubicBezTo>
                    <a:cubicBezTo>
                      <a:pt x="55326" y="46838"/>
                      <a:pt x="55617" y="47106"/>
                      <a:pt x="55885" y="47374"/>
                    </a:cubicBezTo>
                    <a:cubicBezTo>
                      <a:pt x="57003" y="48515"/>
                      <a:pt x="58022" y="49702"/>
                      <a:pt x="59087" y="50843"/>
                    </a:cubicBezTo>
                    <a:cubicBezTo>
                      <a:pt x="59425" y="51204"/>
                      <a:pt x="59791" y="51594"/>
                      <a:pt x="60129" y="51932"/>
                    </a:cubicBezTo>
                    <a:cubicBezTo>
                      <a:pt x="60519" y="52345"/>
                      <a:pt x="60903" y="52735"/>
                      <a:pt x="61293" y="53119"/>
                    </a:cubicBezTo>
                    <a:cubicBezTo>
                      <a:pt x="61608" y="53434"/>
                      <a:pt x="61899" y="53754"/>
                      <a:pt x="62213" y="54068"/>
                    </a:cubicBezTo>
                    <a:cubicBezTo>
                      <a:pt x="62556" y="54481"/>
                      <a:pt x="62917" y="54866"/>
                      <a:pt x="63261" y="55279"/>
                    </a:cubicBezTo>
                    <a:cubicBezTo>
                      <a:pt x="63377" y="55448"/>
                      <a:pt x="63499" y="55593"/>
                      <a:pt x="63622" y="55762"/>
                    </a:cubicBezTo>
                    <a:cubicBezTo>
                      <a:pt x="63744" y="55908"/>
                      <a:pt x="63866" y="56053"/>
                      <a:pt x="63959" y="56199"/>
                    </a:cubicBezTo>
                    <a:cubicBezTo>
                      <a:pt x="64250" y="56688"/>
                      <a:pt x="64541" y="57171"/>
                      <a:pt x="64809" y="57683"/>
                    </a:cubicBezTo>
                    <a:cubicBezTo>
                      <a:pt x="64739" y="57072"/>
                      <a:pt x="64594" y="56542"/>
                      <a:pt x="64396" y="55983"/>
                    </a:cubicBezTo>
                    <a:cubicBezTo>
                      <a:pt x="64279" y="55617"/>
                      <a:pt x="64082" y="55256"/>
                      <a:pt x="63889" y="54866"/>
                    </a:cubicBezTo>
                    <a:cubicBezTo>
                      <a:pt x="63598" y="54359"/>
                      <a:pt x="63307" y="53870"/>
                      <a:pt x="62970" y="53387"/>
                    </a:cubicBezTo>
                    <a:cubicBezTo>
                      <a:pt x="62556" y="52805"/>
                      <a:pt x="62096" y="52246"/>
                      <a:pt x="61631" y="51716"/>
                    </a:cubicBezTo>
                    <a:cubicBezTo>
                      <a:pt x="61439" y="51472"/>
                      <a:pt x="61270" y="51280"/>
                      <a:pt x="61049" y="51035"/>
                    </a:cubicBezTo>
                    <a:cubicBezTo>
                      <a:pt x="60810" y="50767"/>
                      <a:pt x="60565" y="50500"/>
                      <a:pt x="60298" y="50209"/>
                    </a:cubicBezTo>
                    <a:lnTo>
                      <a:pt x="59861" y="49557"/>
                    </a:lnTo>
                    <a:cubicBezTo>
                      <a:pt x="59500" y="49044"/>
                      <a:pt x="59087" y="48561"/>
                      <a:pt x="58674" y="48078"/>
                    </a:cubicBezTo>
                    <a:cubicBezTo>
                      <a:pt x="58505" y="47880"/>
                      <a:pt x="58359" y="47711"/>
                      <a:pt x="58167" y="47519"/>
                    </a:cubicBezTo>
                    <a:cubicBezTo>
                      <a:pt x="57824" y="47152"/>
                      <a:pt x="57486" y="46768"/>
                      <a:pt x="57148" y="46402"/>
                    </a:cubicBezTo>
                    <a:cubicBezTo>
                      <a:pt x="56782" y="46011"/>
                      <a:pt x="56444" y="45651"/>
                      <a:pt x="56054" y="45284"/>
                    </a:cubicBezTo>
                    <a:cubicBezTo>
                      <a:pt x="55449" y="44655"/>
                      <a:pt x="54791" y="44073"/>
                      <a:pt x="54092" y="43514"/>
                    </a:cubicBezTo>
                    <a:cubicBezTo>
                      <a:pt x="53801" y="43299"/>
                      <a:pt x="53481" y="43078"/>
                      <a:pt x="53167" y="42885"/>
                    </a:cubicBezTo>
                    <a:lnTo>
                      <a:pt x="53167" y="42885"/>
                    </a:lnTo>
                    <a:cubicBezTo>
                      <a:pt x="53335" y="42955"/>
                      <a:pt x="53481" y="43031"/>
                      <a:pt x="53627" y="43101"/>
                    </a:cubicBezTo>
                    <a:cubicBezTo>
                      <a:pt x="54261" y="43392"/>
                      <a:pt x="54866" y="43735"/>
                      <a:pt x="55472" y="44073"/>
                    </a:cubicBezTo>
                    <a:cubicBezTo>
                      <a:pt x="56275" y="44510"/>
                      <a:pt x="57119" y="45022"/>
                      <a:pt x="58022" y="45482"/>
                    </a:cubicBezTo>
                    <a:cubicBezTo>
                      <a:pt x="58068" y="45505"/>
                      <a:pt x="58115" y="45552"/>
                      <a:pt x="58190" y="45575"/>
                    </a:cubicBezTo>
                    <a:cubicBezTo>
                      <a:pt x="58214" y="45575"/>
                      <a:pt x="58237" y="45604"/>
                      <a:pt x="58260" y="45604"/>
                    </a:cubicBezTo>
                    <a:cubicBezTo>
                      <a:pt x="58284" y="45627"/>
                      <a:pt x="58336" y="45651"/>
                      <a:pt x="58359" y="45651"/>
                    </a:cubicBezTo>
                    <a:cubicBezTo>
                      <a:pt x="58674" y="45796"/>
                      <a:pt x="58965" y="45942"/>
                      <a:pt x="59279" y="46064"/>
                    </a:cubicBezTo>
                    <a:cubicBezTo>
                      <a:pt x="59768" y="46256"/>
                      <a:pt x="60228" y="46448"/>
                      <a:pt x="60688" y="46646"/>
                    </a:cubicBezTo>
                    <a:cubicBezTo>
                      <a:pt x="61124" y="46815"/>
                      <a:pt x="61514" y="46984"/>
                      <a:pt x="61875" y="47152"/>
                    </a:cubicBezTo>
                    <a:cubicBezTo>
                      <a:pt x="62067" y="47251"/>
                      <a:pt x="62265" y="47321"/>
                      <a:pt x="62434" y="47420"/>
                    </a:cubicBezTo>
                    <a:cubicBezTo>
                      <a:pt x="62603" y="47496"/>
                      <a:pt x="62772" y="47589"/>
                      <a:pt x="62917" y="47688"/>
                    </a:cubicBezTo>
                    <a:cubicBezTo>
                      <a:pt x="63232" y="47857"/>
                      <a:pt x="63499" y="48026"/>
                      <a:pt x="63744" y="48194"/>
                    </a:cubicBezTo>
                    <a:cubicBezTo>
                      <a:pt x="63866" y="48270"/>
                      <a:pt x="63959" y="48369"/>
                      <a:pt x="64058" y="48439"/>
                    </a:cubicBezTo>
                    <a:cubicBezTo>
                      <a:pt x="64181" y="48538"/>
                      <a:pt x="64250" y="48608"/>
                      <a:pt x="64326" y="48683"/>
                    </a:cubicBezTo>
                    <a:cubicBezTo>
                      <a:pt x="64495" y="48829"/>
                      <a:pt x="64640" y="48998"/>
                      <a:pt x="64786" y="49190"/>
                    </a:cubicBezTo>
                    <a:cubicBezTo>
                      <a:pt x="64716" y="48951"/>
                      <a:pt x="64664" y="48730"/>
                      <a:pt x="64541" y="48515"/>
                    </a:cubicBezTo>
                    <a:cubicBezTo>
                      <a:pt x="64448" y="48317"/>
                      <a:pt x="64303" y="48078"/>
                      <a:pt x="64105" y="47834"/>
                    </a:cubicBezTo>
                    <a:cubicBezTo>
                      <a:pt x="63744" y="47374"/>
                      <a:pt x="63307" y="46984"/>
                      <a:pt x="62847" y="46623"/>
                    </a:cubicBezTo>
                    <a:cubicBezTo>
                      <a:pt x="62411" y="46303"/>
                      <a:pt x="61922" y="45988"/>
                      <a:pt x="61392" y="45697"/>
                    </a:cubicBezTo>
                    <a:cubicBezTo>
                      <a:pt x="61340" y="45552"/>
                      <a:pt x="61293" y="45406"/>
                      <a:pt x="61223" y="45261"/>
                    </a:cubicBezTo>
                    <a:cubicBezTo>
                      <a:pt x="61124" y="45092"/>
                      <a:pt x="61002" y="44876"/>
                      <a:pt x="60833" y="44655"/>
                    </a:cubicBezTo>
                    <a:cubicBezTo>
                      <a:pt x="60496" y="44265"/>
                      <a:pt x="60106" y="43904"/>
                      <a:pt x="59716" y="43613"/>
                    </a:cubicBezTo>
                    <a:cubicBezTo>
                      <a:pt x="59279" y="43276"/>
                      <a:pt x="58796" y="42984"/>
                      <a:pt x="58260" y="42693"/>
                    </a:cubicBezTo>
                    <a:cubicBezTo>
                      <a:pt x="57899" y="42495"/>
                      <a:pt x="57509" y="42303"/>
                      <a:pt x="57119" y="42135"/>
                    </a:cubicBezTo>
                    <a:cubicBezTo>
                      <a:pt x="56828" y="41989"/>
                      <a:pt x="56537" y="41867"/>
                      <a:pt x="56246" y="41721"/>
                    </a:cubicBezTo>
                    <a:cubicBezTo>
                      <a:pt x="56153" y="41675"/>
                      <a:pt x="56054" y="41622"/>
                      <a:pt x="55984" y="41599"/>
                    </a:cubicBezTo>
                    <a:cubicBezTo>
                      <a:pt x="55862" y="41529"/>
                      <a:pt x="55740" y="41477"/>
                      <a:pt x="55617" y="41407"/>
                    </a:cubicBezTo>
                    <a:lnTo>
                      <a:pt x="55617" y="41407"/>
                    </a:lnTo>
                    <a:cubicBezTo>
                      <a:pt x="55885" y="41500"/>
                      <a:pt x="56176" y="41599"/>
                      <a:pt x="56444" y="41721"/>
                    </a:cubicBezTo>
                    <a:cubicBezTo>
                      <a:pt x="57218" y="41989"/>
                      <a:pt x="57992" y="42327"/>
                      <a:pt x="58749" y="42664"/>
                    </a:cubicBezTo>
                    <a:cubicBezTo>
                      <a:pt x="59622" y="43054"/>
                      <a:pt x="60443" y="43468"/>
                      <a:pt x="61293" y="43881"/>
                    </a:cubicBezTo>
                    <a:cubicBezTo>
                      <a:pt x="61805" y="44149"/>
                      <a:pt x="62289" y="44387"/>
                      <a:pt x="62748" y="44655"/>
                    </a:cubicBezTo>
                    <a:cubicBezTo>
                      <a:pt x="63208" y="44900"/>
                      <a:pt x="63645" y="45138"/>
                      <a:pt x="64035" y="45360"/>
                    </a:cubicBezTo>
                    <a:cubicBezTo>
                      <a:pt x="64425" y="45575"/>
                      <a:pt x="64786" y="45796"/>
                      <a:pt x="65124" y="45988"/>
                    </a:cubicBezTo>
                    <a:cubicBezTo>
                      <a:pt x="65659" y="46279"/>
                      <a:pt x="66171" y="46594"/>
                      <a:pt x="66701" y="46885"/>
                    </a:cubicBezTo>
                    <a:cubicBezTo>
                      <a:pt x="66317" y="46425"/>
                      <a:pt x="65880" y="45988"/>
                      <a:pt x="65415" y="45575"/>
                    </a:cubicBezTo>
                    <a:cubicBezTo>
                      <a:pt x="65269" y="45458"/>
                      <a:pt x="65124" y="45313"/>
                      <a:pt x="64978" y="45167"/>
                    </a:cubicBezTo>
                    <a:cubicBezTo>
                      <a:pt x="64809" y="45022"/>
                      <a:pt x="64640" y="44876"/>
                      <a:pt x="64472" y="44754"/>
                    </a:cubicBezTo>
                    <a:cubicBezTo>
                      <a:pt x="64227" y="44533"/>
                      <a:pt x="63988" y="44341"/>
                      <a:pt x="63744" y="44149"/>
                    </a:cubicBezTo>
                    <a:cubicBezTo>
                      <a:pt x="63453" y="43927"/>
                      <a:pt x="63162" y="43735"/>
                      <a:pt x="62847" y="43514"/>
                    </a:cubicBezTo>
                    <a:cubicBezTo>
                      <a:pt x="62580" y="43223"/>
                      <a:pt x="62289" y="42932"/>
                      <a:pt x="61974" y="42664"/>
                    </a:cubicBezTo>
                    <a:cubicBezTo>
                      <a:pt x="61852" y="42548"/>
                      <a:pt x="61730" y="42426"/>
                      <a:pt x="61584" y="42303"/>
                    </a:cubicBezTo>
                    <a:cubicBezTo>
                      <a:pt x="61439" y="42181"/>
                      <a:pt x="61293" y="42059"/>
                      <a:pt x="61124" y="41937"/>
                    </a:cubicBezTo>
                    <a:cubicBezTo>
                      <a:pt x="60903" y="41745"/>
                      <a:pt x="60711" y="41576"/>
                      <a:pt x="60496" y="41430"/>
                    </a:cubicBezTo>
                    <a:cubicBezTo>
                      <a:pt x="59960" y="41017"/>
                      <a:pt x="59401" y="40656"/>
                      <a:pt x="58842" y="40289"/>
                    </a:cubicBezTo>
                    <a:cubicBezTo>
                      <a:pt x="58406" y="40045"/>
                      <a:pt x="57946" y="39754"/>
                      <a:pt x="57463" y="39515"/>
                    </a:cubicBezTo>
                    <a:cubicBezTo>
                      <a:pt x="57195" y="39369"/>
                      <a:pt x="56904" y="39247"/>
                      <a:pt x="56613" y="39102"/>
                    </a:cubicBezTo>
                    <a:lnTo>
                      <a:pt x="56613" y="39102"/>
                    </a:lnTo>
                    <a:cubicBezTo>
                      <a:pt x="56735" y="39125"/>
                      <a:pt x="56857" y="39172"/>
                      <a:pt x="56974" y="39201"/>
                    </a:cubicBezTo>
                    <a:cubicBezTo>
                      <a:pt x="57556" y="39369"/>
                      <a:pt x="58138" y="39538"/>
                      <a:pt x="58697" y="39754"/>
                    </a:cubicBezTo>
                    <a:cubicBezTo>
                      <a:pt x="58988" y="39876"/>
                      <a:pt x="59279" y="39952"/>
                      <a:pt x="59547" y="40045"/>
                    </a:cubicBezTo>
                    <a:cubicBezTo>
                      <a:pt x="59815" y="40167"/>
                      <a:pt x="60082" y="40266"/>
                      <a:pt x="60373" y="40388"/>
                    </a:cubicBezTo>
                    <a:cubicBezTo>
                      <a:pt x="60641" y="40481"/>
                      <a:pt x="60880" y="40604"/>
                      <a:pt x="61148" y="40726"/>
                    </a:cubicBezTo>
                    <a:cubicBezTo>
                      <a:pt x="61392" y="40825"/>
                      <a:pt x="61631" y="40918"/>
                      <a:pt x="61875" y="41040"/>
                    </a:cubicBezTo>
                    <a:cubicBezTo>
                      <a:pt x="62335" y="41308"/>
                      <a:pt x="62795" y="41500"/>
                      <a:pt x="63208" y="41721"/>
                    </a:cubicBezTo>
                    <a:cubicBezTo>
                      <a:pt x="63598" y="41966"/>
                      <a:pt x="63988" y="42158"/>
                      <a:pt x="64303" y="42373"/>
                    </a:cubicBezTo>
                    <a:cubicBezTo>
                      <a:pt x="64809" y="42717"/>
                      <a:pt x="65321" y="43078"/>
                      <a:pt x="65828" y="43421"/>
                    </a:cubicBezTo>
                    <a:cubicBezTo>
                      <a:pt x="65467" y="42909"/>
                      <a:pt x="65054" y="42426"/>
                      <a:pt x="64617" y="41989"/>
                    </a:cubicBezTo>
                    <a:cubicBezTo>
                      <a:pt x="64373" y="41768"/>
                      <a:pt x="64181" y="41552"/>
                      <a:pt x="63936" y="41354"/>
                    </a:cubicBezTo>
                    <a:cubicBezTo>
                      <a:pt x="63208" y="40749"/>
                      <a:pt x="62434" y="40243"/>
                      <a:pt x="61631" y="39754"/>
                    </a:cubicBezTo>
                    <a:cubicBezTo>
                      <a:pt x="61538" y="39684"/>
                      <a:pt x="61415" y="39637"/>
                      <a:pt x="61316" y="39562"/>
                    </a:cubicBezTo>
                    <a:cubicBezTo>
                      <a:pt x="61293" y="39538"/>
                      <a:pt x="61270" y="39515"/>
                      <a:pt x="61247" y="39492"/>
                    </a:cubicBezTo>
                    <a:cubicBezTo>
                      <a:pt x="61049" y="39317"/>
                      <a:pt x="60857" y="39125"/>
                      <a:pt x="60641" y="38956"/>
                    </a:cubicBezTo>
                    <a:cubicBezTo>
                      <a:pt x="60007" y="38421"/>
                      <a:pt x="59331" y="37984"/>
                      <a:pt x="58604" y="37547"/>
                    </a:cubicBezTo>
                    <a:cubicBezTo>
                      <a:pt x="57899" y="37163"/>
                      <a:pt x="57172" y="36796"/>
                      <a:pt x="56421" y="36505"/>
                    </a:cubicBezTo>
                    <a:cubicBezTo>
                      <a:pt x="55885" y="36290"/>
                      <a:pt x="55350" y="36144"/>
                      <a:pt x="54791" y="35970"/>
                    </a:cubicBezTo>
                    <a:cubicBezTo>
                      <a:pt x="53993" y="35778"/>
                      <a:pt x="53190" y="35586"/>
                      <a:pt x="52369" y="35487"/>
                    </a:cubicBezTo>
                    <a:cubicBezTo>
                      <a:pt x="51834" y="35417"/>
                      <a:pt x="51275" y="35364"/>
                      <a:pt x="50745" y="35364"/>
                    </a:cubicBezTo>
                    <a:cubicBezTo>
                      <a:pt x="50566" y="35364"/>
                      <a:pt x="50398" y="35354"/>
                      <a:pt x="50234" y="35354"/>
                    </a:cubicBezTo>
                    <a:cubicBezTo>
                      <a:pt x="50151" y="35354"/>
                      <a:pt x="50070" y="35357"/>
                      <a:pt x="49988" y="35364"/>
                    </a:cubicBezTo>
                    <a:cubicBezTo>
                      <a:pt x="49482" y="35388"/>
                      <a:pt x="49045" y="35388"/>
                      <a:pt x="48609" y="35463"/>
                    </a:cubicBezTo>
                    <a:cubicBezTo>
                      <a:pt x="48387" y="35487"/>
                      <a:pt x="48195" y="35510"/>
                      <a:pt x="48003" y="35562"/>
                    </a:cubicBezTo>
                    <a:cubicBezTo>
                      <a:pt x="47805" y="35586"/>
                      <a:pt x="47636" y="35632"/>
                      <a:pt x="47468" y="35679"/>
                    </a:cubicBezTo>
                    <a:cubicBezTo>
                      <a:pt x="46932" y="35801"/>
                      <a:pt x="46402" y="35970"/>
                      <a:pt x="45890" y="36191"/>
                    </a:cubicBezTo>
                    <a:cubicBezTo>
                      <a:pt x="46426" y="36168"/>
                      <a:pt x="46984" y="36115"/>
                      <a:pt x="47514" y="36115"/>
                    </a:cubicBezTo>
                    <a:cubicBezTo>
                      <a:pt x="47629" y="36108"/>
                      <a:pt x="47748" y="36105"/>
                      <a:pt x="47870" y="36105"/>
                    </a:cubicBezTo>
                    <a:cubicBezTo>
                      <a:pt x="48114" y="36105"/>
                      <a:pt x="48372" y="36115"/>
                      <a:pt x="48632" y="36115"/>
                    </a:cubicBezTo>
                    <a:cubicBezTo>
                      <a:pt x="49045" y="36144"/>
                      <a:pt x="49482" y="36191"/>
                      <a:pt x="49942" y="36238"/>
                    </a:cubicBezTo>
                    <a:cubicBezTo>
                      <a:pt x="50186" y="36238"/>
                      <a:pt x="50425" y="36290"/>
                      <a:pt x="50669" y="36313"/>
                    </a:cubicBezTo>
                    <a:cubicBezTo>
                      <a:pt x="50914" y="36360"/>
                      <a:pt x="51152" y="36360"/>
                      <a:pt x="51397" y="36406"/>
                    </a:cubicBezTo>
                    <a:cubicBezTo>
                      <a:pt x="51641" y="36459"/>
                      <a:pt x="51909" y="36505"/>
                      <a:pt x="52148" y="36552"/>
                    </a:cubicBezTo>
                    <a:cubicBezTo>
                      <a:pt x="52416" y="36604"/>
                      <a:pt x="52683" y="36651"/>
                      <a:pt x="52928" y="36727"/>
                    </a:cubicBezTo>
                    <a:cubicBezTo>
                      <a:pt x="53458" y="36820"/>
                      <a:pt x="53970" y="36942"/>
                      <a:pt x="54500" y="37088"/>
                    </a:cubicBezTo>
                    <a:cubicBezTo>
                      <a:pt x="55012" y="37233"/>
                      <a:pt x="55518" y="37379"/>
                      <a:pt x="56031" y="37571"/>
                    </a:cubicBezTo>
                    <a:cubicBezTo>
                      <a:pt x="56176" y="37623"/>
                      <a:pt x="56345" y="37693"/>
                      <a:pt x="56491" y="37745"/>
                    </a:cubicBezTo>
                    <a:cubicBezTo>
                      <a:pt x="55862" y="37600"/>
                      <a:pt x="55227" y="37454"/>
                      <a:pt x="54575" y="37355"/>
                    </a:cubicBezTo>
                    <a:cubicBezTo>
                      <a:pt x="53947" y="37280"/>
                      <a:pt x="53335" y="37233"/>
                      <a:pt x="52707" y="37210"/>
                    </a:cubicBezTo>
                    <a:cubicBezTo>
                      <a:pt x="52513" y="37210"/>
                      <a:pt x="52319" y="37199"/>
                      <a:pt x="52132" y="37199"/>
                    </a:cubicBezTo>
                    <a:cubicBezTo>
                      <a:pt x="52038" y="37199"/>
                      <a:pt x="51946" y="37202"/>
                      <a:pt x="51857" y="37210"/>
                    </a:cubicBezTo>
                    <a:cubicBezTo>
                      <a:pt x="51298" y="37233"/>
                      <a:pt x="50792" y="37233"/>
                      <a:pt x="50308" y="37309"/>
                    </a:cubicBezTo>
                    <a:cubicBezTo>
                      <a:pt x="50110" y="37332"/>
                      <a:pt x="49918" y="37355"/>
                      <a:pt x="49750" y="37379"/>
                    </a:cubicBezTo>
                    <a:lnTo>
                      <a:pt x="48969" y="37379"/>
                    </a:lnTo>
                    <a:cubicBezTo>
                      <a:pt x="48440" y="37379"/>
                      <a:pt x="47881" y="37425"/>
                      <a:pt x="47345" y="37524"/>
                    </a:cubicBezTo>
                    <a:cubicBezTo>
                      <a:pt x="47345" y="37524"/>
                      <a:pt x="47514" y="37547"/>
                      <a:pt x="47834" y="37600"/>
                    </a:cubicBezTo>
                    <a:cubicBezTo>
                      <a:pt x="48003" y="37646"/>
                      <a:pt x="48172" y="37670"/>
                      <a:pt x="48364" y="37716"/>
                    </a:cubicBezTo>
                    <a:cubicBezTo>
                      <a:pt x="47980" y="37815"/>
                      <a:pt x="47590" y="37961"/>
                      <a:pt x="47223" y="38106"/>
                    </a:cubicBezTo>
                    <a:cubicBezTo>
                      <a:pt x="47834" y="38083"/>
                      <a:pt x="48463" y="38060"/>
                      <a:pt x="49068" y="38036"/>
                    </a:cubicBezTo>
                    <a:cubicBezTo>
                      <a:pt x="49336" y="38036"/>
                      <a:pt x="49627" y="38036"/>
                      <a:pt x="49942" y="38060"/>
                    </a:cubicBezTo>
                    <a:lnTo>
                      <a:pt x="49988" y="38060"/>
                    </a:lnTo>
                    <a:cubicBezTo>
                      <a:pt x="50378" y="38153"/>
                      <a:pt x="50815" y="38275"/>
                      <a:pt x="51251" y="38397"/>
                    </a:cubicBezTo>
                    <a:cubicBezTo>
                      <a:pt x="51688" y="38496"/>
                      <a:pt x="52148" y="38665"/>
                      <a:pt x="52608" y="38811"/>
                    </a:cubicBezTo>
                    <a:cubicBezTo>
                      <a:pt x="53073" y="38979"/>
                      <a:pt x="53580" y="39125"/>
                      <a:pt x="54040" y="39317"/>
                    </a:cubicBezTo>
                    <a:cubicBezTo>
                      <a:pt x="54744" y="39562"/>
                      <a:pt x="55425" y="39853"/>
                      <a:pt x="56077" y="40144"/>
                    </a:cubicBezTo>
                    <a:cubicBezTo>
                      <a:pt x="56368" y="40266"/>
                      <a:pt x="56683" y="40411"/>
                      <a:pt x="56974" y="40534"/>
                    </a:cubicBezTo>
                    <a:cubicBezTo>
                      <a:pt x="56950" y="40534"/>
                      <a:pt x="56904" y="40534"/>
                      <a:pt x="56881" y="40510"/>
                    </a:cubicBezTo>
                    <a:cubicBezTo>
                      <a:pt x="56200" y="40266"/>
                      <a:pt x="55472" y="40074"/>
                      <a:pt x="54767" y="39928"/>
                    </a:cubicBezTo>
                    <a:cubicBezTo>
                      <a:pt x="54331" y="39829"/>
                      <a:pt x="53918" y="39730"/>
                      <a:pt x="53481" y="39684"/>
                    </a:cubicBezTo>
                    <a:cubicBezTo>
                      <a:pt x="53219" y="39661"/>
                      <a:pt x="52951" y="39608"/>
                      <a:pt x="52707" y="39585"/>
                    </a:cubicBezTo>
                    <a:cubicBezTo>
                      <a:pt x="52439" y="39562"/>
                      <a:pt x="52200" y="39538"/>
                      <a:pt x="51979" y="39538"/>
                    </a:cubicBezTo>
                    <a:cubicBezTo>
                      <a:pt x="51735" y="39515"/>
                      <a:pt x="51519" y="39492"/>
                      <a:pt x="51298" y="39492"/>
                    </a:cubicBezTo>
                    <a:lnTo>
                      <a:pt x="50693" y="39492"/>
                    </a:lnTo>
                    <a:cubicBezTo>
                      <a:pt x="50087" y="39492"/>
                      <a:pt x="49482" y="39538"/>
                      <a:pt x="48876" y="39637"/>
                    </a:cubicBezTo>
                    <a:cubicBezTo>
                      <a:pt x="48801" y="39515"/>
                      <a:pt x="48731" y="39369"/>
                      <a:pt x="48655" y="39247"/>
                    </a:cubicBezTo>
                    <a:lnTo>
                      <a:pt x="48655" y="39247"/>
                    </a:lnTo>
                    <a:cubicBezTo>
                      <a:pt x="48731" y="39463"/>
                      <a:pt x="48777" y="39684"/>
                      <a:pt x="48853" y="39876"/>
                    </a:cubicBezTo>
                    <a:cubicBezTo>
                      <a:pt x="48609" y="39608"/>
                      <a:pt x="48341" y="39294"/>
                      <a:pt x="48073" y="39003"/>
                    </a:cubicBezTo>
                    <a:cubicBezTo>
                      <a:pt x="47805" y="38712"/>
                      <a:pt x="47514" y="38421"/>
                      <a:pt x="47223" y="38106"/>
                    </a:cubicBezTo>
                    <a:cubicBezTo>
                      <a:pt x="46641" y="37478"/>
                      <a:pt x="46012" y="36919"/>
                      <a:pt x="45384" y="36290"/>
                    </a:cubicBezTo>
                    <a:cubicBezTo>
                      <a:pt x="44970" y="35900"/>
                      <a:pt x="44534" y="35487"/>
                      <a:pt x="44097" y="35097"/>
                    </a:cubicBezTo>
                    <a:cubicBezTo>
                      <a:pt x="44021" y="34905"/>
                      <a:pt x="43928" y="34712"/>
                      <a:pt x="43853" y="34515"/>
                    </a:cubicBezTo>
                    <a:lnTo>
                      <a:pt x="43853" y="34515"/>
                    </a:lnTo>
                    <a:cubicBezTo>
                      <a:pt x="43876" y="34660"/>
                      <a:pt x="43905" y="34806"/>
                      <a:pt x="43928" y="34951"/>
                    </a:cubicBezTo>
                    <a:cubicBezTo>
                      <a:pt x="43055" y="34154"/>
                      <a:pt x="42129" y="33379"/>
                      <a:pt x="41186" y="32599"/>
                    </a:cubicBezTo>
                    <a:cubicBezTo>
                      <a:pt x="40994" y="32454"/>
                      <a:pt x="40820" y="32308"/>
                      <a:pt x="40651" y="32186"/>
                    </a:cubicBezTo>
                    <a:cubicBezTo>
                      <a:pt x="40796" y="32116"/>
                      <a:pt x="40942" y="32070"/>
                      <a:pt x="41111" y="32017"/>
                    </a:cubicBezTo>
                    <a:cubicBezTo>
                      <a:pt x="41256" y="31971"/>
                      <a:pt x="41402" y="31924"/>
                      <a:pt x="41576" y="31872"/>
                    </a:cubicBezTo>
                    <a:cubicBezTo>
                      <a:pt x="41769" y="31825"/>
                      <a:pt x="41961" y="31779"/>
                      <a:pt x="42159" y="31703"/>
                    </a:cubicBezTo>
                    <a:cubicBezTo>
                      <a:pt x="42566" y="31633"/>
                      <a:pt x="43032" y="31534"/>
                      <a:pt x="43561" y="31458"/>
                    </a:cubicBezTo>
                    <a:cubicBezTo>
                      <a:pt x="44074" y="31389"/>
                      <a:pt x="44633" y="31342"/>
                      <a:pt x="45215" y="31266"/>
                    </a:cubicBezTo>
                    <a:cubicBezTo>
                      <a:pt x="45820" y="31220"/>
                      <a:pt x="46449" y="31196"/>
                      <a:pt x="47078" y="31167"/>
                    </a:cubicBezTo>
                    <a:cubicBezTo>
                      <a:pt x="47735" y="31144"/>
                      <a:pt x="48416" y="31121"/>
                      <a:pt x="49092" y="31097"/>
                    </a:cubicBezTo>
                    <a:cubicBezTo>
                      <a:pt x="49843" y="31097"/>
                      <a:pt x="50570" y="31074"/>
                      <a:pt x="51298" y="31051"/>
                    </a:cubicBezTo>
                    <a:cubicBezTo>
                      <a:pt x="51665" y="31051"/>
                      <a:pt x="52026" y="31022"/>
                      <a:pt x="52392" y="31022"/>
                    </a:cubicBezTo>
                    <a:lnTo>
                      <a:pt x="53266" y="31022"/>
                    </a:lnTo>
                    <a:cubicBezTo>
                      <a:pt x="53603" y="31022"/>
                      <a:pt x="53970" y="31022"/>
                      <a:pt x="54308" y="31051"/>
                    </a:cubicBezTo>
                    <a:cubicBezTo>
                      <a:pt x="54485" y="31051"/>
                      <a:pt x="54665" y="31043"/>
                      <a:pt x="54840" y="31043"/>
                    </a:cubicBezTo>
                    <a:cubicBezTo>
                      <a:pt x="54999" y="31043"/>
                      <a:pt x="55154" y="31049"/>
                      <a:pt x="55303" y="31074"/>
                    </a:cubicBezTo>
                    <a:cubicBezTo>
                      <a:pt x="55908" y="31121"/>
                      <a:pt x="56491" y="31167"/>
                      <a:pt x="57073" y="31196"/>
                    </a:cubicBezTo>
                    <a:cubicBezTo>
                      <a:pt x="57195" y="31220"/>
                      <a:pt x="57317" y="31266"/>
                      <a:pt x="57439" y="31290"/>
                    </a:cubicBezTo>
                    <a:cubicBezTo>
                      <a:pt x="57387" y="31266"/>
                      <a:pt x="57340" y="31243"/>
                      <a:pt x="57294" y="31220"/>
                    </a:cubicBezTo>
                    <a:cubicBezTo>
                      <a:pt x="57533" y="31220"/>
                      <a:pt x="57777" y="31290"/>
                      <a:pt x="57992" y="31313"/>
                    </a:cubicBezTo>
                    <a:cubicBezTo>
                      <a:pt x="58284" y="31342"/>
                      <a:pt x="58551" y="31389"/>
                      <a:pt x="58819" y="31412"/>
                    </a:cubicBezTo>
                    <a:cubicBezTo>
                      <a:pt x="59331" y="31487"/>
                      <a:pt x="59815" y="31511"/>
                      <a:pt x="60228" y="31604"/>
                    </a:cubicBezTo>
                    <a:cubicBezTo>
                      <a:pt x="60932" y="31749"/>
                      <a:pt x="61608" y="31872"/>
                      <a:pt x="62289" y="31947"/>
                    </a:cubicBezTo>
                    <a:cubicBezTo>
                      <a:pt x="61776" y="31703"/>
                      <a:pt x="61247" y="31487"/>
                      <a:pt x="60688" y="31266"/>
                    </a:cubicBezTo>
                    <a:cubicBezTo>
                      <a:pt x="60129" y="31022"/>
                      <a:pt x="59570" y="30830"/>
                      <a:pt x="58965" y="30661"/>
                    </a:cubicBezTo>
                    <a:cubicBezTo>
                      <a:pt x="58941" y="30661"/>
                      <a:pt x="58895" y="30661"/>
                      <a:pt x="58866" y="30638"/>
                    </a:cubicBezTo>
                    <a:lnTo>
                      <a:pt x="58866" y="30638"/>
                    </a:lnTo>
                    <a:cubicBezTo>
                      <a:pt x="58965" y="30661"/>
                      <a:pt x="59064" y="30661"/>
                      <a:pt x="59157" y="30684"/>
                    </a:cubicBezTo>
                    <a:cubicBezTo>
                      <a:pt x="58697" y="30469"/>
                      <a:pt x="58214" y="30271"/>
                      <a:pt x="57731" y="30079"/>
                    </a:cubicBezTo>
                    <a:cubicBezTo>
                      <a:pt x="57242" y="29858"/>
                      <a:pt x="56735" y="29712"/>
                      <a:pt x="56223" y="29566"/>
                    </a:cubicBezTo>
                    <a:cubicBezTo>
                      <a:pt x="55763" y="29450"/>
                      <a:pt x="55280" y="29275"/>
                      <a:pt x="54721" y="29182"/>
                    </a:cubicBezTo>
                    <a:cubicBezTo>
                      <a:pt x="54185" y="29083"/>
                      <a:pt x="53627" y="28984"/>
                      <a:pt x="53021" y="28914"/>
                    </a:cubicBezTo>
                    <a:cubicBezTo>
                      <a:pt x="52876" y="28891"/>
                      <a:pt x="52753" y="28868"/>
                      <a:pt x="52608" y="28868"/>
                    </a:cubicBezTo>
                    <a:cubicBezTo>
                      <a:pt x="52416" y="28769"/>
                      <a:pt x="52224" y="28693"/>
                      <a:pt x="52026" y="28600"/>
                    </a:cubicBezTo>
                    <a:cubicBezTo>
                      <a:pt x="51834" y="28524"/>
                      <a:pt x="51618" y="28431"/>
                      <a:pt x="51397" y="28332"/>
                    </a:cubicBezTo>
                    <a:cubicBezTo>
                      <a:pt x="50960" y="28164"/>
                      <a:pt x="50524" y="27966"/>
                      <a:pt x="50087" y="27774"/>
                    </a:cubicBezTo>
                    <a:cubicBezTo>
                      <a:pt x="49528" y="27558"/>
                      <a:pt x="48946" y="27337"/>
                      <a:pt x="48341" y="27122"/>
                    </a:cubicBezTo>
                    <a:cubicBezTo>
                      <a:pt x="48923" y="27023"/>
                      <a:pt x="49528" y="26924"/>
                      <a:pt x="50110" y="26830"/>
                    </a:cubicBezTo>
                    <a:cubicBezTo>
                      <a:pt x="51036" y="26656"/>
                      <a:pt x="52002" y="26487"/>
                      <a:pt x="52928" y="26295"/>
                    </a:cubicBezTo>
                    <a:cubicBezTo>
                      <a:pt x="54965" y="25905"/>
                      <a:pt x="56974" y="25445"/>
                      <a:pt x="58988" y="25032"/>
                    </a:cubicBezTo>
                    <a:cubicBezTo>
                      <a:pt x="59937" y="24863"/>
                      <a:pt x="60833" y="24647"/>
                      <a:pt x="61683" y="24525"/>
                    </a:cubicBezTo>
                    <a:cubicBezTo>
                      <a:pt x="62120" y="24450"/>
                      <a:pt x="62533" y="24380"/>
                      <a:pt x="62941" y="24304"/>
                    </a:cubicBezTo>
                    <a:cubicBezTo>
                      <a:pt x="63354" y="24257"/>
                      <a:pt x="63744" y="24211"/>
                      <a:pt x="64105" y="24159"/>
                    </a:cubicBezTo>
                    <a:cubicBezTo>
                      <a:pt x="64495" y="24112"/>
                      <a:pt x="64862" y="24036"/>
                      <a:pt x="65199" y="24013"/>
                    </a:cubicBezTo>
                    <a:cubicBezTo>
                      <a:pt x="65537" y="23990"/>
                      <a:pt x="65880" y="23943"/>
                      <a:pt x="66171" y="23920"/>
                    </a:cubicBezTo>
                    <a:cubicBezTo>
                      <a:pt x="66486" y="23891"/>
                      <a:pt x="66777" y="23867"/>
                      <a:pt x="67045" y="23844"/>
                    </a:cubicBezTo>
                    <a:cubicBezTo>
                      <a:pt x="67627" y="23798"/>
                      <a:pt x="68209" y="23821"/>
                      <a:pt x="68791" y="23798"/>
                    </a:cubicBezTo>
                    <a:cubicBezTo>
                      <a:pt x="68907" y="23798"/>
                      <a:pt x="69006" y="23798"/>
                      <a:pt x="69082" y="23774"/>
                    </a:cubicBezTo>
                    <a:lnTo>
                      <a:pt x="69198" y="23774"/>
                    </a:lnTo>
                    <a:cubicBezTo>
                      <a:pt x="69198" y="23774"/>
                      <a:pt x="68692" y="23699"/>
                      <a:pt x="67796" y="23553"/>
                    </a:cubicBezTo>
                    <a:cubicBezTo>
                      <a:pt x="67574" y="23530"/>
                      <a:pt x="67336" y="23483"/>
                      <a:pt x="67045" y="23454"/>
                    </a:cubicBezTo>
                    <a:cubicBezTo>
                      <a:pt x="66777" y="23454"/>
                      <a:pt x="66486" y="23431"/>
                      <a:pt x="66171" y="23431"/>
                    </a:cubicBezTo>
                    <a:cubicBezTo>
                      <a:pt x="65851" y="23408"/>
                      <a:pt x="65514" y="23384"/>
                      <a:pt x="65176" y="23384"/>
                    </a:cubicBezTo>
                    <a:cubicBezTo>
                      <a:pt x="65103" y="23373"/>
                      <a:pt x="65036" y="23367"/>
                      <a:pt x="64972" y="23367"/>
                    </a:cubicBezTo>
                    <a:cubicBezTo>
                      <a:pt x="64908" y="23367"/>
                      <a:pt x="64847" y="23373"/>
                      <a:pt x="64786" y="23384"/>
                    </a:cubicBezTo>
                    <a:cubicBezTo>
                      <a:pt x="64571" y="23338"/>
                      <a:pt x="64303" y="23309"/>
                      <a:pt x="63936" y="23262"/>
                    </a:cubicBezTo>
                    <a:cubicBezTo>
                      <a:pt x="63744" y="23239"/>
                      <a:pt x="63523" y="23192"/>
                      <a:pt x="63284" y="23163"/>
                    </a:cubicBezTo>
                    <a:cubicBezTo>
                      <a:pt x="63063" y="23163"/>
                      <a:pt x="62795" y="23140"/>
                      <a:pt x="62504" y="23140"/>
                    </a:cubicBezTo>
                    <a:cubicBezTo>
                      <a:pt x="62242" y="23116"/>
                      <a:pt x="61951" y="23116"/>
                      <a:pt x="61631" y="23093"/>
                    </a:cubicBezTo>
                    <a:cubicBezTo>
                      <a:pt x="61316" y="23093"/>
                      <a:pt x="61002" y="23116"/>
                      <a:pt x="60664" y="23116"/>
                    </a:cubicBezTo>
                    <a:cubicBezTo>
                      <a:pt x="60298" y="23140"/>
                      <a:pt x="59960" y="23140"/>
                      <a:pt x="59593" y="23163"/>
                    </a:cubicBezTo>
                    <a:cubicBezTo>
                      <a:pt x="59232" y="23192"/>
                      <a:pt x="58842" y="23239"/>
                      <a:pt x="58458" y="23262"/>
                    </a:cubicBezTo>
                    <a:cubicBezTo>
                      <a:pt x="57410" y="23361"/>
                      <a:pt x="56368" y="23530"/>
                      <a:pt x="55326" y="23699"/>
                    </a:cubicBezTo>
                    <a:cubicBezTo>
                      <a:pt x="54698" y="23821"/>
                      <a:pt x="54063" y="23920"/>
                      <a:pt x="53434" y="24036"/>
                    </a:cubicBezTo>
                    <a:cubicBezTo>
                      <a:pt x="52561" y="24211"/>
                      <a:pt x="51688" y="24403"/>
                      <a:pt x="50792" y="24572"/>
                    </a:cubicBezTo>
                    <a:cubicBezTo>
                      <a:pt x="50279" y="24694"/>
                      <a:pt x="49750" y="24793"/>
                      <a:pt x="49237" y="24909"/>
                    </a:cubicBezTo>
                    <a:cubicBezTo>
                      <a:pt x="48777" y="24764"/>
                      <a:pt x="48317" y="24647"/>
                      <a:pt x="47858" y="24549"/>
                    </a:cubicBezTo>
                    <a:cubicBezTo>
                      <a:pt x="47689" y="24525"/>
                      <a:pt x="47514" y="24473"/>
                      <a:pt x="47322" y="24426"/>
                    </a:cubicBezTo>
                    <a:cubicBezTo>
                      <a:pt x="47223" y="24426"/>
                      <a:pt x="47153" y="24403"/>
                      <a:pt x="47054" y="24380"/>
                    </a:cubicBezTo>
                    <a:cubicBezTo>
                      <a:pt x="46839" y="24327"/>
                      <a:pt x="46618" y="24281"/>
                      <a:pt x="46402" y="24234"/>
                    </a:cubicBezTo>
                    <a:cubicBezTo>
                      <a:pt x="46257" y="24211"/>
                      <a:pt x="46088" y="24159"/>
                      <a:pt x="45913" y="24135"/>
                    </a:cubicBezTo>
                    <a:cubicBezTo>
                      <a:pt x="45744" y="24112"/>
                      <a:pt x="45552" y="24089"/>
                      <a:pt x="45384" y="24065"/>
                    </a:cubicBezTo>
                    <a:cubicBezTo>
                      <a:pt x="44994" y="23990"/>
                      <a:pt x="44603" y="23943"/>
                      <a:pt x="44167" y="23891"/>
                    </a:cubicBezTo>
                    <a:cubicBezTo>
                      <a:pt x="43369" y="23774"/>
                      <a:pt x="42519" y="23745"/>
                      <a:pt x="41693" y="23745"/>
                    </a:cubicBezTo>
                    <a:cubicBezTo>
                      <a:pt x="41087" y="23745"/>
                      <a:pt x="40459" y="23774"/>
                      <a:pt x="39830" y="23798"/>
                    </a:cubicBezTo>
                    <a:cubicBezTo>
                      <a:pt x="39318" y="23844"/>
                      <a:pt x="38811" y="23891"/>
                      <a:pt x="38322" y="23966"/>
                    </a:cubicBezTo>
                    <a:cubicBezTo>
                      <a:pt x="38177" y="23966"/>
                      <a:pt x="38055" y="23990"/>
                      <a:pt x="37909" y="24013"/>
                    </a:cubicBezTo>
                    <a:cubicBezTo>
                      <a:pt x="38375" y="23891"/>
                      <a:pt x="38858" y="23774"/>
                      <a:pt x="39341" y="23652"/>
                    </a:cubicBezTo>
                    <a:cubicBezTo>
                      <a:pt x="40144" y="23431"/>
                      <a:pt x="40994" y="23239"/>
                      <a:pt x="41838" y="23047"/>
                    </a:cubicBezTo>
                    <a:cubicBezTo>
                      <a:pt x="42595" y="22872"/>
                      <a:pt x="43323" y="22703"/>
                      <a:pt x="44050" y="22558"/>
                    </a:cubicBezTo>
                    <a:cubicBezTo>
                      <a:pt x="44411" y="22511"/>
                      <a:pt x="44749" y="22435"/>
                      <a:pt x="45092" y="22366"/>
                    </a:cubicBezTo>
                    <a:cubicBezTo>
                      <a:pt x="45308" y="22342"/>
                      <a:pt x="45529" y="22290"/>
                      <a:pt x="45744" y="22243"/>
                    </a:cubicBezTo>
                    <a:cubicBezTo>
                      <a:pt x="46204" y="22173"/>
                      <a:pt x="46641" y="22074"/>
                      <a:pt x="47054" y="22028"/>
                    </a:cubicBezTo>
                    <a:cubicBezTo>
                      <a:pt x="47491" y="21976"/>
                      <a:pt x="47927" y="21929"/>
                      <a:pt x="48341" y="21853"/>
                    </a:cubicBezTo>
                    <a:cubicBezTo>
                      <a:pt x="48777" y="21807"/>
                      <a:pt x="49191" y="21760"/>
                      <a:pt x="49604" y="21708"/>
                    </a:cubicBezTo>
                    <a:cubicBezTo>
                      <a:pt x="50017" y="21638"/>
                      <a:pt x="50425" y="21615"/>
                      <a:pt x="50838" y="21562"/>
                    </a:cubicBezTo>
                    <a:cubicBezTo>
                      <a:pt x="51228" y="21539"/>
                      <a:pt x="51618" y="21492"/>
                      <a:pt x="52002" y="21446"/>
                    </a:cubicBezTo>
                    <a:cubicBezTo>
                      <a:pt x="52782" y="21370"/>
                      <a:pt x="53510" y="21324"/>
                      <a:pt x="54185" y="21248"/>
                    </a:cubicBezTo>
                    <a:cubicBezTo>
                      <a:pt x="55425" y="21155"/>
                      <a:pt x="56683" y="21032"/>
                      <a:pt x="57923" y="20864"/>
                    </a:cubicBezTo>
                    <a:cubicBezTo>
                      <a:pt x="58167" y="20835"/>
                      <a:pt x="58359" y="20811"/>
                      <a:pt x="58481" y="20788"/>
                    </a:cubicBezTo>
                    <a:cubicBezTo>
                      <a:pt x="58604" y="20788"/>
                      <a:pt x="58674" y="20765"/>
                      <a:pt x="58674" y="20765"/>
                    </a:cubicBezTo>
                    <a:cubicBezTo>
                      <a:pt x="57172" y="20619"/>
                      <a:pt x="55664" y="20544"/>
                      <a:pt x="54162" y="20497"/>
                    </a:cubicBezTo>
                    <a:cubicBezTo>
                      <a:pt x="53481" y="20474"/>
                      <a:pt x="52730" y="20474"/>
                      <a:pt x="51956" y="20474"/>
                    </a:cubicBezTo>
                    <a:cubicBezTo>
                      <a:pt x="51566" y="20474"/>
                      <a:pt x="51152" y="20497"/>
                      <a:pt x="50745" y="20497"/>
                    </a:cubicBezTo>
                    <a:cubicBezTo>
                      <a:pt x="50599" y="20450"/>
                      <a:pt x="50454" y="20398"/>
                      <a:pt x="50308" y="20375"/>
                    </a:cubicBezTo>
                    <a:cubicBezTo>
                      <a:pt x="49784" y="20240"/>
                      <a:pt x="49060" y="20168"/>
                      <a:pt x="48225" y="20168"/>
                    </a:cubicBezTo>
                    <a:cubicBezTo>
                      <a:pt x="48012" y="20168"/>
                      <a:pt x="47792" y="20173"/>
                      <a:pt x="47567" y="20183"/>
                    </a:cubicBezTo>
                    <a:cubicBezTo>
                      <a:pt x="46984" y="20206"/>
                      <a:pt x="46379" y="20282"/>
                      <a:pt x="45744" y="20351"/>
                    </a:cubicBezTo>
                    <a:cubicBezTo>
                      <a:pt x="45430" y="20375"/>
                      <a:pt x="45116" y="20427"/>
                      <a:pt x="44778" y="20450"/>
                    </a:cubicBezTo>
                    <a:cubicBezTo>
                      <a:pt x="44603" y="20474"/>
                      <a:pt x="44458" y="20474"/>
                      <a:pt x="44289" y="20497"/>
                    </a:cubicBezTo>
                    <a:cubicBezTo>
                      <a:pt x="43876" y="20520"/>
                      <a:pt x="43492" y="20544"/>
                      <a:pt x="43102" y="20596"/>
                    </a:cubicBezTo>
                    <a:cubicBezTo>
                      <a:pt x="41914" y="20689"/>
                      <a:pt x="40674" y="20811"/>
                      <a:pt x="39440" y="20957"/>
                    </a:cubicBezTo>
                    <a:cubicBezTo>
                      <a:pt x="38689" y="21056"/>
                      <a:pt x="37961" y="21126"/>
                      <a:pt x="37234" y="21248"/>
                    </a:cubicBezTo>
                    <a:cubicBezTo>
                      <a:pt x="36506" y="21370"/>
                      <a:pt x="35802" y="21492"/>
                      <a:pt x="35097" y="21638"/>
                    </a:cubicBezTo>
                    <a:cubicBezTo>
                      <a:pt x="34416" y="21760"/>
                      <a:pt x="33764" y="21906"/>
                      <a:pt x="33136" y="22074"/>
                    </a:cubicBezTo>
                    <a:cubicBezTo>
                      <a:pt x="32524" y="22220"/>
                      <a:pt x="31942" y="22366"/>
                      <a:pt x="31436" y="22534"/>
                    </a:cubicBezTo>
                    <a:cubicBezTo>
                      <a:pt x="30923" y="22703"/>
                      <a:pt x="30417" y="22872"/>
                      <a:pt x="29934" y="23047"/>
                    </a:cubicBezTo>
                    <a:cubicBezTo>
                      <a:pt x="29375" y="23239"/>
                      <a:pt x="28839" y="23483"/>
                      <a:pt x="28304" y="23722"/>
                    </a:cubicBezTo>
                    <a:cubicBezTo>
                      <a:pt x="27797" y="23431"/>
                      <a:pt x="27285" y="23163"/>
                      <a:pt x="26779" y="22901"/>
                    </a:cubicBezTo>
                    <a:cubicBezTo>
                      <a:pt x="27314" y="22756"/>
                      <a:pt x="27821" y="22610"/>
                      <a:pt x="28333" y="22435"/>
                    </a:cubicBezTo>
                    <a:lnTo>
                      <a:pt x="28333" y="22435"/>
                    </a:lnTo>
                    <a:cubicBezTo>
                      <a:pt x="27990" y="22610"/>
                      <a:pt x="27652" y="22825"/>
                      <a:pt x="27314" y="23018"/>
                    </a:cubicBezTo>
                    <a:cubicBezTo>
                      <a:pt x="27966" y="22849"/>
                      <a:pt x="28572" y="22657"/>
                      <a:pt x="29206" y="22465"/>
                    </a:cubicBezTo>
                    <a:cubicBezTo>
                      <a:pt x="29590" y="22342"/>
                      <a:pt x="30027" y="22197"/>
                      <a:pt x="30487" y="22074"/>
                    </a:cubicBezTo>
                    <a:cubicBezTo>
                      <a:pt x="30976" y="21929"/>
                      <a:pt x="31482" y="21783"/>
                      <a:pt x="32018" y="21615"/>
                    </a:cubicBezTo>
                    <a:cubicBezTo>
                      <a:pt x="32553" y="21446"/>
                      <a:pt x="33136" y="21300"/>
                      <a:pt x="33718" y="21126"/>
                    </a:cubicBezTo>
                    <a:cubicBezTo>
                      <a:pt x="34323" y="20957"/>
                      <a:pt x="34928" y="20765"/>
                      <a:pt x="35557" y="20573"/>
                    </a:cubicBezTo>
                    <a:cubicBezTo>
                      <a:pt x="36017" y="20450"/>
                      <a:pt x="36506" y="20305"/>
                      <a:pt x="36966" y="20159"/>
                    </a:cubicBezTo>
                    <a:cubicBezTo>
                      <a:pt x="37280" y="20060"/>
                      <a:pt x="37595" y="19961"/>
                      <a:pt x="37909" y="19845"/>
                    </a:cubicBezTo>
                    <a:cubicBezTo>
                      <a:pt x="38055" y="19793"/>
                      <a:pt x="38229" y="19746"/>
                      <a:pt x="38375" y="19699"/>
                    </a:cubicBezTo>
                    <a:cubicBezTo>
                      <a:pt x="38689" y="19577"/>
                      <a:pt x="39003" y="19478"/>
                      <a:pt x="39294" y="19379"/>
                    </a:cubicBezTo>
                    <a:cubicBezTo>
                      <a:pt x="39609" y="19286"/>
                      <a:pt x="39900" y="19164"/>
                      <a:pt x="40214" y="19065"/>
                    </a:cubicBezTo>
                    <a:cubicBezTo>
                      <a:pt x="40505" y="18972"/>
                      <a:pt x="40796" y="18873"/>
                      <a:pt x="41087" y="18774"/>
                    </a:cubicBezTo>
                    <a:cubicBezTo>
                      <a:pt x="41378" y="18681"/>
                      <a:pt x="41670" y="18582"/>
                      <a:pt x="41961" y="18506"/>
                    </a:cubicBezTo>
                    <a:cubicBezTo>
                      <a:pt x="42228" y="18413"/>
                      <a:pt x="42496" y="18314"/>
                      <a:pt x="42787" y="18244"/>
                    </a:cubicBezTo>
                    <a:cubicBezTo>
                      <a:pt x="43323" y="18099"/>
                      <a:pt x="43829" y="17924"/>
                      <a:pt x="44289" y="17831"/>
                    </a:cubicBezTo>
                    <a:cubicBezTo>
                      <a:pt x="45069" y="17633"/>
                      <a:pt x="45843" y="17417"/>
                      <a:pt x="46618" y="17342"/>
                    </a:cubicBezTo>
                    <a:cubicBezTo>
                      <a:pt x="46909" y="17295"/>
                      <a:pt x="47130" y="17272"/>
                      <a:pt x="47299" y="17249"/>
                    </a:cubicBezTo>
                    <a:cubicBezTo>
                      <a:pt x="47444" y="17225"/>
                      <a:pt x="47514" y="17196"/>
                      <a:pt x="47514" y="17196"/>
                    </a:cubicBezTo>
                    <a:cubicBezTo>
                      <a:pt x="47107" y="17150"/>
                      <a:pt x="46670" y="17103"/>
                      <a:pt x="46233" y="17103"/>
                    </a:cubicBezTo>
                    <a:cubicBezTo>
                      <a:pt x="46862" y="16934"/>
                      <a:pt x="47514" y="16789"/>
                      <a:pt x="48172" y="16736"/>
                    </a:cubicBezTo>
                    <a:cubicBezTo>
                      <a:pt x="48486" y="16690"/>
                      <a:pt x="48754" y="16643"/>
                      <a:pt x="48923" y="16614"/>
                    </a:cubicBezTo>
                    <a:cubicBezTo>
                      <a:pt x="49092" y="16591"/>
                      <a:pt x="49191" y="16568"/>
                      <a:pt x="49191" y="16568"/>
                    </a:cubicBezTo>
                    <a:cubicBezTo>
                      <a:pt x="48463" y="16469"/>
                      <a:pt x="47712" y="16422"/>
                      <a:pt x="46961" y="16422"/>
                    </a:cubicBezTo>
                    <a:cubicBezTo>
                      <a:pt x="46851" y="16434"/>
                      <a:pt x="46728" y="16434"/>
                      <a:pt x="46604" y="16434"/>
                    </a:cubicBezTo>
                    <a:cubicBezTo>
                      <a:pt x="46479" y="16434"/>
                      <a:pt x="46353" y="16434"/>
                      <a:pt x="46233" y="16445"/>
                    </a:cubicBezTo>
                    <a:cubicBezTo>
                      <a:pt x="45966" y="16469"/>
                      <a:pt x="45698" y="16498"/>
                      <a:pt x="45407" y="16521"/>
                    </a:cubicBezTo>
                    <a:cubicBezTo>
                      <a:pt x="44825" y="16544"/>
                      <a:pt x="44219" y="16667"/>
                      <a:pt x="43585" y="16760"/>
                    </a:cubicBezTo>
                    <a:cubicBezTo>
                      <a:pt x="43102" y="16859"/>
                      <a:pt x="42595" y="16958"/>
                      <a:pt x="42083" y="17051"/>
                    </a:cubicBezTo>
                    <a:cubicBezTo>
                      <a:pt x="41210" y="17272"/>
                      <a:pt x="40336" y="17516"/>
                      <a:pt x="39463" y="17778"/>
                    </a:cubicBezTo>
                    <a:cubicBezTo>
                      <a:pt x="39102" y="17877"/>
                      <a:pt x="38759" y="17976"/>
                      <a:pt x="38398" y="18099"/>
                    </a:cubicBezTo>
                    <a:cubicBezTo>
                      <a:pt x="38229" y="18145"/>
                      <a:pt x="38031" y="18215"/>
                      <a:pt x="37862" y="18267"/>
                    </a:cubicBezTo>
                    <a:cubicBezTo>
                      <a:pt x="37694" y="18314"/>
                      <a:pt x="37525" y="18390"/>
                      <a:pt x="37327" y="18436"/>
                    </a:cubicBezTo>
                    <a:cubicBezTo>
                      <a:pt x="36628" y="18652"/>
                      <a:pt x="35901" y="18873"/>
                      <a:pt x="35196" y="19117"/>
                    </a:cubicBezTo>
                    <a:cubicBezTo>
                      <a:pt x="34492" y="19333"/>
                      <a:pt x="33811" y="19600"/>
                      <a:pt x="33159" y="19816"/>
                    </a:cubicBezTo>
                    <a:cubicBezTo>
                      <a:pt x="32286" y="20136"/>
                      <a:pt x="31436" y="20474"/>
                      <a:pt x="30586" y="20835"/>
                    </a:cubicBezTo>
                    <a:cubicBezTo>
                      <a:pt x="30004" y="21079"/>
                      <a:pt x="29375" y="21300"/>
                      <a:pt x="28816" y="21615"/>
                    </a:cubicBezTo>
                    <a:cubicBezTo>
                      <a:pt x="28595" y="21737"/>
                      <a:pt x="28380" y="21853"/>
                      <a:pt x="28187" y="21952"/>
                    </a:cubicBezTo>
                    <a:cubicBezTo>
                      <a:pt x="27652" y="22220"/>
                      <a:pt x="27140" y="22511"/>
                      <a:pt x="26633" y="22802"/>
                    </a:cubicBezTo>
                    <a:cubicBezTo>
                      <a:pt x="26389" y="22680"/>
                      <a:pt x="26173" y="22558"/>
                      <a:pt x="25929" y="22465"/>
                    </a:cubicBezTo>
                    <a:cubicBezTo>
                      <a:pt x="25713" y="22319"/>
                      <a:pt x="25469" y="22197"/>
                      <a:pt x="25224" y="22074"/>
                    </a:cubicBezTo>
                    <a:cubicBezTo>
                      <a:pt x="25393" y="21882"/>
                      <a:pt x="25568" y="21684"/>
                      <a:pt x="25783" y="21516"/>
                    </a:cubicBezTo>
                    <a:cubicBezTo>
                      <a:pt x="26051" y="21324"/>
                      <a:pt x="26389" y="21155"/>
                      <a:pt x="26802" y="20957"/>
                    </a:cubicBezTo>
                    <a:cubicBezTo>
                      <a:pt x="26901" y="20934"/>
                      <a:pt x="27023" y="20887"/>
                      <a:pt x="27116" y="20811"/>
                    </a:cubicBezTo>
                    <a:cubicBezTo>
                      <a:pt x="27140" y="20811"/>
                      <a:pt x="27192" y="20788"/>
                      <a:pt x="27215" y="20788"/>
                    </a:cubicBezTo>
                    <a:lnTo>
                      <a:pt x="27239" y="20788"/>
                    </a:lnTo>
                    <a:cubicBezTo>
                      <a:pt x="27262" y="20765"/>
                      <a:pt x="27262" y="20765"/>
                      <a:pt x="27285" y="20765"/>
                    </a:cubicBezTo>
                    <a:cubicBezTo>
                      <a:pt x="27338" y="20741"/>
                      <a:pt x="27407" y="20718"/>
                      <a:pt x="27460" y="20689"/>
                    </a:cubicBezTo>
                    <a:cubicBezTo>
                      <a:pt x="27698" y="20596"/>
                      <a:pt x="27943" y="20497"/>
                      <a:pt x="28211" y="20398"/>
                    </a:cubicBezTo>
                    <a:cubicBezTo>
                      <a:pt x="28479" y="20305"/>
                      <a:pt x="28740" y="20229"/>
                      <a:pt x="29032" y="20136"/>
                    </a:cubicBezTo>
                    <a:cubicBezTo>
                      <a:pt x="29154" y="20084"/>
                      <a:pt x="29299" y="20037"/>
                      <a:pt x="29445" y="19990"/>
                    </a:cubicBezTo>
                    <a:cubicBezTo>
                      <a:pt x="29590" y="19938"/>
                      <a:pt x="29736" y="19892"/>
                      <a:pt x="29905" y="19868"/>
                    </a:cubicBezTo>
                    <a:cubicBezTo>
                      <a:pt x="30516" y="19670"/>
                      <a:pt x="31168" y="19525"/>
                      <a:pt x="31826" y="19333"/>
                    </a:cubicBezTo>
                    <a:cubicBezTo>
                      <a:pt x="32501" y="19164"/>
                      <a:pt x="33205" y="19018"/>
                      <a:pt x="33933" y="18850"/>
                    </a:cubicBezTo>
                    <a:cubicBezTo>
                      <a:pt x="34346" y="18751"/>
                      <a:pt x="34760" y="18628"/>
                      <a:pt x="35196" y="18535"/>
                    </a:cubicBezTo>
                    <a:cubicBezTo>
                      <a:pt x="35679" y="18436"/>
                      <a:pt x="36163" y="18291"/>
                      <a:pt x="36652" y="18168"/>
                    </a:cubicBezTo>
                    <a:cubicBezTo>
                      <a:pt x="36844" y="18122"/>
                      <a:pt x="37013" y="18069"/>
                      <a:pt x="37181" y="18023"/>
                    </a:cubicBezTo>
                    <a:cubicBezTo>
                      <a:pt x="37548" y="17924"/>
                      <a:pt x="37909" y="17808"/>
                      <a:pt x="38252" y="17709"/>
                    </a:cubicBezTo>
                    <a:cubicBezTo>
                      <a:pt x="38980" y="17487"/>
                      <a:pt x="39655" y="17295"/>
                      <a:pt x="40336" y="17103"/>
                    </a:cubicBezTo>
                    <a:cubicBezTo>
                      <a:pt x="40994" y="16905"/>
                      <a:pt x="41646" y="16713"/>
                      <a:pt x="42252" y="16521"/>
                    </a:cubicBezTo>
                    <a:cubicBezTo>
                      <a:pt x="42886" y="16375"/>
                      <a:pt x="43468" y="16178"/>
                      <a:pt x="43998" y="16032"/>
                    </a:cubicBezTo>
                    <a:cubicBezTo>
                      <a:pt x="44580" y="15887"/>
                      <a:pt x="45186" y="15741"/>
                      <a:pt x="45768" y="15595"/>
                    </a:cubicBezTo>
                    <a:cubicBezTo>
                      <a:pt x="46088" y="15502"/>
                      <a:pt x="46426" y="15427"/>
                      <a:pt x="46763" y="15357"/>
                    </a:cubicBezTo>
                    <a:cubicBezTo>
                      <a:pt x="47322" y="15235"/>
                      <a:pt x="47636" y="15136"/>
                      <a:pt x="47636" y="15136"/>
                    </a:cubicBezTo>
                    <a:cubicBezTo>
                      <a:pt x="46885" y="15136"/>
                      <a:pt x="46134" y="15159"/>
                      <a:pt x="45407" y="15211"/>
                    </a:cubicBezTo>
                    <a:cubicBezTo>
                      <a:pt x="45360" y="15235"/>
                      <a:pt x="45285" y="15235"/>
                      <a:pt x="45238" y="15235"/>
                    </a:cubicBezTo>
                    <a:cubicBezTo>
                      <a:pt x="45890" y="15066"/>
                      <a:pt x="46548" y="14897"/>
                      <a:pt x="47223" y="14751"/>
                    </a:cubicBezTo>
                    <a:cubicBezTo>
                      <a:pt x="47590" y="14652"/>
                      <a:pt x="47980" y="14553"/>
                      <a:pt x="48341" y="14484"/>
                    </a:cubicBezTo>
                    <a:cubicBezTo>
                      <a:pt x="48969" y="14338"/>
                      <a:pt x="49336" y="14239"/>
                      <a:pt x="49336" y="14239"/>
                    </a:cubicBezTo>
                    <a:cubicBezTo>
                      <a:pt x="48486" y="14239"/>
                      <a:pt x="47636" y="14262"/>
                      <a:pt x="46816" y="14315"/>
                    </a:cubicBezTo>
                    <a:cubicBezTo>
                      <a:pt x="46548" y="14338"/>
                      <a:pt x="46257" y="14361"/>
                      <a:pt x="45966" y="14385"/>
                    </a:cubicBezTo>
                    <a:cubicBezTo>
                      <a:pt x="45675" y="14431"/>
                      <a:pt x="45384" y="14460"/>
                      <a:pt x="45069" y="14507"/>
                    </a:cubicBezTo>
                    <a:cubicBezTo>
                      <a:pt x="44411" y="14577"/>
                      <a:pt x="43730" y="14699"/>
                      <a:pt x="43003" y="14821"/>
                    </a:cubicBezTo>
                    <a:cubicBezTo>
                      <a:pt x="42473" y="14920"/>
                      <a:pt x="41891" y="15042"/>
                      <a:pt x="41332" y="15159"/>
                    </a:cubicBezTo>
                    <a:cubicBezTo>
                      <a:pt x="40336" y="15380"/>
                      <a:pt x="39341" y="15595"/>
                      <a:pt x="38346" y="15863"/>
                    </a:cubicBezTo>
                    <a:cubicBezTo>
                      <a:pt x="37938" y="15962"/>
                      <a:pt x="37525" y="16061"/>
                      <a:pt x="37111" y="16178"/>
                    </a:cubicBezTo>
                    <a:cubicBezTo>
                      <a:pt x="36919" y="16230"/>
                      <a:pt x="36721" y="16277"/>
                      <a:pt x="36506" y="16352"/>
                    </a:cubicBezTo>
                    <a:cubicBezTo>
                      <a:pt x="36308" y="16399"/>
                      <a:pt x="36116" y="16445"/>
                      <a:pt x="35901" y="16498"/>
                    </a:cubicBezTo>
                    <a:cubicBezTo>
                      <a:pt x="35097" y="16690"/>
                      <a:pt x="34247" y="16882"/>
                      <a:pt x="33450" y="17103"/>
                    </a:cubicBezTo>
                    <a:cubicBezTo>
                      <a:pt x="32623" y="17295"/>
                      <a:pt x="31826" y="17540"/>
                      <a:pt x="31069" y="17778"/>
                    </a:cubicBezTo>
                    <a:cubicBezTo>
                      <a:pt x="30295" y="18023"/>
                      <a:pt x="29544" y="18267"/>
                      <a:pt x="28863" y="18535"/>
                    </a:cubicBezTo>
                    <a:cubicBezTo>
                      <a:pt x="28595" y="18628"/>
                      <a:pt x="28356" y="18751"/>
                      <a:pt x="28088" y="18850"/>
                    </a:cubicBezTo>
                    <a:cubicBezTo>
                      <a:pt x="27698" y="19018"/>
                      <a:pt x="27314" y="19187"/>
                      <a:pt x="26948" y="19379"/>
                    </a:cubicBezTo>
                    <a:cubicBezTo>
                      <a:pt x="26656" y="19554"/>
                      <a:pt x="26389" y="19699"/>
                      <a:pt x="26150" y="19816"/>
                    </a:cubicBezTo>
                    <a:cubicBezTo>
                      <a:pt x="26074" y="19868"/>
                      <a:pt x="26004" y="19892"/>
                      <a:pt x="25952" y="19938"/>
                    </a:cubicBezTo>
                    <a:cubicBezTo>
                      <a:pt x="25929" y="19938"/>
                      <a:pt x="25905" y="19938"/>
                      <a:pt x="25905" y="19961"/>
                    </a:cubicBezTo>
                    <a:cubicBezTo>
                      <a:pt x="25882" y="19961"/>
                      <a:pt x="25882" y="19961"/>
                      <a:pt x="25859" y="19990"/>
                    </a:cubicBezTo>
                    <a:lnTo>
                      <a:pt x="25830" y="19990"/>
                    </a:lnTo>
                    <a:cubicBezTo>
                      <a:pt x="25807" y="20014"/>
                      <a:pt x="25783" y="20037"/>
                      <a:pt x="25760" y="20060"/>
                    </a:cubicBezTo>
                    <a:cubicBezTo>
                      <a:pt x="25638" y="20136"/>
                      <a:pt x="25515" y="20206"/>
                      <a:pt x="25422" y="20282"/>
                    </a:cubicBezTo>
                    <a:cubicBezTo>
                      <a:pt x="24986" y="20573"/>
                      <a:pt x="24596" y="20864"/>
                      <a:pt x="24328" y="21126"/>
                    </a:cubicBezTo>
                    <a:cubicBezTo>
                      <a:pt x="24229" y="21248"/>
                      <a:pt x="24136" y="21393"/>
                      <a:pt x="24037" y="21516"/>
                    </a:cubicBezTo>
                    <a:cubicBezTo>
                      <a:pt x="23769" y="21393"/>
                      <a:pt x="23478" y="21248"/>
                      <a:pt x="23210" y="21126"/>
                    </a:cubicBezTo>
                    <a:cubicBezTo>
                      <a:pt x="22750" y="20934"/>
                      <a:pt x="22314" y="20741"/>
                      <a:pt x="21877" y="20544"/>
                    </a:cubicBezTo>
                    <a:cubicBezTo>
                      <a:pt x="22582" y="20282"/>
                      <a:pt x="23263" y="19961"/>
                      <a:pt x="23938" y="19670"/>
                    </a:cubicBezTo>
                    <a:cubicBezTo>
                      <a:pt x="24404" y="19478"/>
                      <a:pt x="24887" y="19286"/>
                      <a:pt x="25422" y="19065"/>
                    </a:cubicBezTo>
                    <a:cubicBezTo>
                      <a:pt x="25952" y="18826"/>
                      <a:pt x="26557" y="18605"/>
                      <a:pt x="27169" y="18361"/>
                    </a:cubicBezTo>
                    <a:cubicBezTo>
                      <a:pt x="27774" y="18099"/>
                      <a:pt x="28426" y="17877"/>
                      <a:pt x="29107" y="17610"/>
                    </a:cubicBezTo>
                    <a:cubicBezTo>
                      <a:pt x="29788" y="17319"/>
                      <a:pt x="30487" y="17103"/>
                      <a:pt x="31191" y="16835"/>
                    </a:cubicBezTo>
                    <a:cubicBezTo>
                      <a:pt x="31919" y="16568"/>
                      <a:pt x="32647" y="16352"/>
                      <a:pt x="33351" y="16084"/>
                    </a:cubicBezTo>
                    <a:cubicBezTo>
                      <a:pt x="34079" y="15840"/>
                      <a:pt x="34830" y="15595"/>
                      <a:pt x="35580" y="15380"/>
                    </a:cubicBezTo>
                    <a:cubicBezTo>
                      <a:pt x="36308" y="15159"/>
                      <a:pt x="37013" y="14943"/>
                      <a:pt x="37717" y="14722"/>
                    </a:cubicBezTo>
                    <a:cubicBezTo>
                      <a:pt x="38445" y="14507"/>
                      <a:pt x="39073" y="14262"/>
                      <a:pt x="39708" y="14047"/>
                    </a:cubicBezTo>
                    <a:cubicBezTo>
                      <a:pt x="40336" y="13826"/>
                      <a:pt x="40942" y="13634"/>
                      <a:pt x="41501" y="13488"/>
                    </a:cubicBezTo>
                    <a:cubicBezTo>
                      <a:pt x="42036" y="13319"/>
                      <a:pt x="42543" y="13197"/>
                      <a:pt x="43003" y="13098"/>
                    </a:cubicBezTo>
                    <a:cubicBezTo>
                      <a:pt x="43125" y="13098"/>
                      <a:pt x="43224" y="13075"/>
                      <a:pt x="43346" y="13052"/>
                    </a:cubicBezTo>
                    <a:cubicBezTo>
                      <a:pt x="43439" y="13052"/>
                      <a:pt x="43561" y="13028"/>
                      <a:pt x="43660" y="13028"/>
                    </a:cubicBezTo>
                    <a:cubicBezTo>
                      <a:pt x="43853" y="12976"/>
                      <a:pt x="44050" y="12976"/>
                      <a:pt x="44219" y="12976"/>
                    </a:cubicBezTo>
                    <a:cubicBezTo>
                      <a:pt x="44268" y="12968"/>
                      <a:pt x="44319" y="12966"/>
                      <a:pt x="44370" y="12966"/>
                    </a:cubicBezTo>
                    <a:cubicBezTo>
                      <a:pt x="44472" y="12966"/>
                      <a:pt x="44574" y="12976"/>
                      <a:pt x="44656" y="12976"/>
                    </a:cubicBezTo>
                    <a:cubicBezTo>
                      <a:pt x="44848" y="12976"/>
                      <a:pt x="45069" y="13028"/>
                      <a:pt x="45261" y="13052"/>
                    </a:cubicBezTo>
                    <a:cubicBezTo>
                      <a:pt x="45069" y="12976"/>
                      <a:pt x="44871" y="12883"/>
                      <a:pt x="44679" y="12830"/>
                    </a:cubicBezTo>
                    <a:cubicBezTo>
                      <a:pt x="44557" y="12807"/>
                      <a:pt x="44388" y="12760"/>
                      <a:pt x="44219" y="12737"/>
                    </a:cubicBezTo>
                    <a:cubicBezTo>
                      <a:pt x="44050" y="12714"/>
                      <a:pt x="43853" y="12685"/>
                      <a:pt x="43637" y="12685"/>
                    </a:cubicBezTo>
                    <a:cubicBezTo>
                      <a:pt x="43439" y="12662"/>
                      <a:pt x="43201" y="12662"/>
                      <a:pt x="42956" y="12662"/>
                    </a:cubicBezTo>
                    <a:cubicBezTo>
                      <a:pt x="42473" y="12685"/>
                      <a:pt x="41937" y="12737"/>
                      <a:pt x="41332" y="12830"/>
                    </a:cubicBezTo>
                    <a:cubicBezTo>
                      <a:pt x="40849" y="12906"/>
                      <a:pt x="40336" y="13005"/>
                      <a:pt x="39801" y="13121"/>
                    </a:cubicBezTo>
                    <a:cubicBezTo>
                      <a:pt x="39999" y="13075"/>
                      <a:pt x="40168" y="13005"/>
                      <a:pt x="40360" y="12929"/>
                    </a:cubicBezTo>
                    <a:cubicBezTo>
                      <a:pt x="41087" y="12714"/>
                      <a:pt x="41745" y="12493"/>
                      <a:pt x="42374" y="12324"/>
                    </a:cubicBezTo>
                    <a:cubicBezTo>
                      <a:pt x="43003" y="12132"/>
                      <a:pt x="43585" y="12010"/>
                      <a:pt x="44097" y="11911"/>
                    </a:cubicBezTo>
                    <a:cubicBezTo>
                      <a:pt x="44243" y="11887"/>
                      <a:pt x="44365" y="11864"/>
                      <a:pt x="44487" y="11841"/>
                    </a:cubicBezTo>
                    <a:cubicBezTo>
                      <a:pt x="44603" y="11841"/>
                      <a:pt x="44726" y="11812"/>
                      <a:pt x="44825" y="11812"/>
                    </a:cubicBezTo>
                    <a:cubicBezTo>
                      <a:pt x="45069" y="11765"/>
                      <a:pt x="45261" y="11765"/>
                      <a:pt x="45453" y="11765"/>
                    </a:cubicBezTo>
                    <a:cubicBezTo>
                      <a:pt x="45519" y="11757"/>
                      <a:pt x="45582" y="11755"/>
                      <a:pt x="45642" y="11755"/>
                    </a:cubicBezTo>
                    <a:cubicBezTo>
                      <a:pt x="45761" y="11755"/>
                      <a:pt x="45869" y="11765"/>
                      <a:pt x="45966" y="11765"/>
                    </a:cubicBezTo>
                    <a:cubicBezTo>
                      <a:pt x="46204" y="11765"/>
                      <a:pt x="46426" y="11812"/>
                      <a:pt x="46670" y="11864"/>
                    </a:cubicBezTo>
                    <a:cubicBezTo>
                      <a:pt x="46449" y="11765"/>
                      <a:pt x="46233" y="11666"/>
                      <a:pt x="45989" y="11620"/>
                    </a:cubicBezTo>
                    <a:cubicBezTo>
                      <a:pt x="45843" y="11573"/>
                      <a:pt x="45675" y="11521"/>
                      <a:pt x="45477" y="11497"/>
                    </a:cubicBezTo>
                    <a:cubicBezTo>
                      <a:pt x="45285" y="11474"/>
                      <a:pt x="45069" y="11427"/>
                      <a:pt x="44825" y="11427"/>
                    </a:cubicBezTo>
                    <a:cubicBezTo>
                      <a:pt x="44580" y="11404"/>
                      <a:pt x="44342" y="11404"/>
                      <a:pt x="44050" y="11404"/>
                    </a:cubicBezTo>
                    <a:cubicBezTo>
                      <a:pt x="43515" y="11404"/>
                      <a:pt x="42886" y="11451"/>
                      <a:pt x="42228" y="11573"/>
                    </a:cubicBezTo>
                    <a:cubicBezTo>
                      <a:pt x="41547" y="11666"/>
                      <a:pt x="40820" y="11812"/>
                      <a:pt x="40092" y="11986"/>
                    </a:cubicBezTo>
                    <a:cubicBezTo>
                      <a:pt x="39539" y="12132"/>
                      <a:pt x="38957" y="12277"/>
                      <a:pt x="38375" y="12423"/>
                    </a:cubicBezTo>
                    <a:cubicBezTo>
                      <a:pt x="37356" y="12685"/>
                      <a:pt x="36308" y="12929"/>
                      <a:pt x="35289" y="13197"/>
                    </a:cubicBezTo>
                    <a:cubicBezTo>
                      <a:pt x="34445" y="13442"/>
                      <a:pt x="33595" y="13704"/>
                      <a:pt x="32746" y="13971"/>
                    </a:cubicBezTo>
                    <a:cubicBezTo>
                      <a:pt x="31896" y="14262"/>
                      <a:pt x="31069" y="14553"/>
                      <a:pt x="30248" y="14844"/>
                    </a:cubicBezTo>
                    <a:cubicBezTo>
                      <a:pt x="29445" y="15159"/>
                      <a:pt x="28647" y="15479"/>
                      <a:pt x="27867" y="15840"/>
                    </a:cubicBezTo>
                    <a:cubicBezTo>
                      <a:pt x="26878" y="16277"/>
                      <a:pt x="25905" y="16736"/>
                      <a:pt x="24933" y="17225"/>
                    </a:cubicBezTo>
                    <a:cubicBezTo>
                      <a:pt x="23990" y="17709"/>
                      <a:pt x="23094" y="18244"/>
                      <a:pt x="22191" y="18774"/>
                    </a:cubicBezTo>
                    <a:cubicBezTo>
                      <a:pt x="21586" y="19141"/>
                      <a:pt x="20981" y="19525"/>
                      <a:pt x="20399" y="19938"/>
                    </a:cubicBezTo>
                    <a:cubicBezTo>
                      <a:pt x="20084" y="19816"/>
                      <a:pt x="19770" y="19699"/>
                      <a:pt x="19455" y="19577"/>
                    </a:cubicBezTo>
                    <a:cubicBezTo>
                      <a:pt x="19816" y="19379"/>
                      <a:pt x="20206" y="19164"/>
                      <a:pt x="20567" y="18972"/>
                    </a:cubicBezTo>
                    <a:cubicBezTo>
                      <a:pt x="20736" y="18873"/>
                      <a:pt x="20934" y="18774"/>
                      <a:pt x="21126" y="18681"/>
                    </a:cubicBezTo>
                    <a:cubicBezTo>
                      <a:pt x="21516" y="18483"/>
                      <a:pt x="21953" y="18244"/>
                      <a:pt x="22459" y="18023"/>
                    </a:cubicBezTo>
                    <a:cubicBezTo>
                      <a:pt x="22972" y="17778"/>
                      <a:pt x="23478" y="17516"/>
                      <a:pt x="24060" y="17272"/>
                    </a:cubicBezTo>
                    <a:cubicBezTo>
                      <a:pt x="24351" y="17150"/>
                      <a:pt x="24642" y="17004"/>
                      <a:pt x="24957" y="16882"/>
                    </a:cubicBezTo>
                    <a:cubicBezTo>
                      <a:pt x="25248" y="16736"/>
                      <a:pt x="25568" y="16614"/>
                      <a:pt x="25882" y="16469"/>
                    </a:cubicBezTo>
                    <a:cubicBezTo>
                      <a:pt x="26732" y="16108"/>
                      <a:pt x="27605" y="15741"/>
                      <a:pt x="28449" y="15380"/>
                    </a:cubicBezTo>
                    <a:cubicBezTo>
                      <a:pt x="28915" y="15188"/>
                      <a:pt x="29375" y="14990"/>
                      <a:pt x="29858" y="14798"/>
                    </a:cubicBezTo>
                    <a:cubicBezTo>
                      <a:pt x="30196" y="14652"/>
                      <a:pt x="30539" y="14484"/>
                      <a:pt x="30854" y="14338"/>
                    </a:cubicBezTo>
                    <a:cubicBezTo>
                      <a:pt x="31191" y="14193"/>
                      <a:pt x="31535" y="14070"/>
                      <a:pt x="31849" y="13925"/>
                    </a:cubicBezTo>
                    <a:cubicBezTo>
                      <a:pt x="32524" y="13657"/>
                      <a:pt x="33159" y="13366"/>
                      <a:pt x="33811" y="13098"/>
                    </a:cubicBezTo>
                    <a:cubicBezTo>
                      <a:pt x="34445" y="12859"/>
                      <a:pt x="35051" y="12615"/>
                      <a:pt x="35633" y="12394"/>
                    </a:cubicBezTo>
                    <a:cubicBezTo>
                      <a:pt x="35947" y="12277"/>
                      <a:pt x="36238" y="12202"/>
                      <a:pt x="36506" y="12079"/>
                    </a:cubicBezTo>
                    <a:cubicBezTo>
                      <a:pt x="36989" y="11911"/>
                      <a:pt x="37472" y="11765"/>
                      <a:pt x="37961" y="11596"/>
                    </a:cubicBezTo>
                    <a:cubicBezTo>
                      <a:pt x="38445" y="11451"/>
                      <a:pt x="38928" y="11305"/>
                      <a:pt x="39440" y="11160"/>
                    </a:cubicBezTo>
                    <a:cubicBezTo>
                      <a:pt x="39900" y="11014"/>
                      <a:pt x="40360" y="10915"/>
                      <a:pt x="40849" y="10770"/>
                    </a:cubicBezTo>
                    <a:lnTo>
                      <a:pt x="40849" y="10770"/>
                    </a:lnTo>
                    <a:cubicBezTo>
                      <a:pt x="40092" y="10793"/>
                      <a:pt x="39364" y="10845"/>
                      <a:pt x="38637" y="10915"/>
                    </a:cubicBezTo>
                    <a:cubicBezTo>
                      <a:pt x="38200" y="10968"/>
                      <a:pt x="37694" y="11061"/>
                      <a:pt x="37135" y="11160"/>
                    </a:cubicBezTo>
                    <a:cubicBezTo>
                      <a:pt x="36576" y="11259"/>
                      <a:pt x="35994" y="11404"/>
                      <a:pt x="35388" y="11573"/>
                    </a:cubicBezTo>
                    <a:cubicBezTo>
                      <a:pt x="34905" y="11718"/>
                      <a:pt x="34393" y="11841"/>
                      <a:pt x="33910" y="11986"/>
                    </a:cubicBezTo>
                    <a:cubicBezTo>
                      <a:pt x="33427" y="12155"/>
                      <a:pt x="32938" y="12324"/>
                      <a:pt x="32454" y="12493"/>
                    </a:cubicBezTo>
                    <a:cubicBezTo>
                      <a:pt x="32117" y="12615"/>
                      <a:pt x="31750" y="12737"/>
                      <a:pt x="31436" y="12883"/>
                    </a:cubicBezTo>
                    <a:cubicBezTo>
                      <a:pt x="31098" y="13028"/>
                      <a:pt x="30755" y="13121"/>
                      <a:pt x="30394" y="13296"/>
                    </a:cubicBezTo>
                    <a:cubicBezTo>
                      <a:pt x="30050" y="13442"/>
                      <a:pt x="29713" y="13587"/>
                      <a:pt x="29375" y="13733"/>
                    </a:cubicBezTo>
                    <a:cubicBezTo>
                      <a:pt x="28717" y="14024"/>
                      <a:pt x="28042" y="14315"/>
                      <a:pt x="27384" y="14629"/>
                    </a:cubicBezTo>
                    <a:cubicBezTo>
                      <a:pt x="26703" y="14920"/>
                      <a:pt x="26074" y="15235"/>
                      <a:pt x="25446" y="15549"/>
                    </a:cubicBezTo>
                    <a:cubicBezTo>
                      <a:pt x="25131" y="15718"/>
                      <a:pt x="24840" y="15863"/>
                      <a:pt x="24520" y="16009"/>
                    </a:cubicBezTo>
                    <a:cubicBezTo>
                      <a:pt x="24037" y="16300"/>
                      <a:pt x="23554" y="16568"/>
                      <a:pt x="23041" y="16859"/>
                    </a:cubicBezTo>
                    <a:cubicBezTo>
                      <a:pt x="22314" y="17295"/>
                      <a:pt x="21586" y="17808"/>
                      <a:pt x="20882" y="18314"/>
                    </a:cubicBezTo>
                    <a:cubicBezTo>
                      <a:pt x="20690" y="18436"/>
                      <a:pt x="20521" y="18558"/>
                      <a:pt x="20375" y="18681"/>
                    </a:cubicBezTo>
                    <a:cubicBezTo>
                      <a:pt x="20038" y="18972"/>
                      <a:pt x="19694" y="19263"/>
                      <a:pt x="19380" y="19554"/>
                    </a:cubicBezTo>
                    <a:cubicBezTo>
                      <a:pt x="18774" y="19333"/>
                      <a:pt x="18192" y="19117"/>
                      <a:pt x="17610" y="18919"/>
                    </a:cubicBezTo>
                    <a:cubicBezTo>
                      <a:pt x="17924" y="18751"/>
                      <a:pt x="18262" y="18558"/>
                      <a:pt x="18582" y="18390"/>
                    </a:cubicBezTo>
                    <a:cubicBezTo>
                      <a:pt x="18774" y="18291"/>
                      <a:pt x="18990" y="18168"/>
                      <a:pt x="19234" y="18069"/>
                    </a:cubicBezTo>
                    <a:cubicBezTo>
                      <a:pt x="19671" y="17854"/>
                      <a:pt x="20183" y="17586"/>
                      <a:pt x="20736" y="17319"/>
                    </a:cubicBezTo>
                    <a:cubicBezTo>
                      <a:pt x="21318" y="17080"/>
                      <a:pt x="21930" y="16760"/>
                      <a:pt x="22582" y="16498"/>
                    </a:cubicBezTo>
                    <a:cubicBezTo>
                      <a:pt x="22896" y="16352"/>
                      <a:pt x="23239" y="16207"/>
                      <a:pt x="23577" y="16061"/>
                    </a:cubicBezTo>
                    <a:cubicBezTo>
                      <a:pt x="23938" y="15916"/>
                      <a:pt x="24281" y="15770"/>
                      <a:pt x="24642" y="15595"/>
                    </a:cubicBezTo>
                    <a:cubicBezTo>
                      <a:pt x="25614" y="15188"/>
                      <a:pt x="26587" y="14798"/>
                      <a:pt x="27553" y="14385"/>
                    </a:cubicBezTo>
                    <a:cubicBezTo>
                      <a:pt x="28088" y="14169"/>
                      <a:pt x="28624" y="13948"/>
                      <a:pt x="29154" y="13733"/>
                    </a:cubicBezTo>
                    <a:cubicBezTo>
                      <a:pt x="29544" y="13558"/>
                      <a:pt x="29934" y="13389"/>
                      <a:pt x="30318" y="13220"/>
                    </a:cubicBezTo>
                    <a:cubicBezTo>
                      <a:pt x="30685" y="13075"/>
                      <a:pt x="31069" y="12906"/>
                      <a:pt x="31436" y="12737"/>
                    </a:cubicBezTo>
                    <a:cubicBezTo>
                      <a:pt x="32210" y="12446"/>
                      <a:pt x="32938" y="12132"/>
                      <a:pt x="33665" y="11841"/>
                    </a:cubicBezTo>
                    <a:cubicBezTo>
                      <a:pt x="34370" y="11573"/>
                      <a:pt x="35074" y="11305"/>
                      <a:pt x="35755" y="11037"/>
                    </a:cubicBezTo>
                    <a:cubicBezTo>
                      <a:pt x="36093" y="10915"/>
                      <a:pt x="36407" y="10822"/>
                      <a:pt x="36721" y="10700"/>
                    </a:cubicBezTo>
                    <a:cubicBezTo>
                      <a:pt x="37280" y="10502"/>
                      <a:pt x="37816" y="10333"/>
                      <a:pt x="38375" y="10164"/>
                    </a:cubicBezTo>
                    <a:cubicBezTo>
                      <a:pt x="38928" y="9995"/>
                      <a:pt x="39487" y="9827"/>
                      <a:pt x="40045" y="9658"/>
                    </a:cubicBezTo>
                    <a:cubicBezTo>
                      <a:pt x="40581" y="9512"/>
                      <a:pt x="41111" y="9390"/>
                      <a:pt x="41646" y="9244"/>
                    </a:cubicBezTo>
                    <a:cubicBezTo>
                      <a:pt x="40820" y="9244"/>
                      <a:pt x="39999" y="9314"/>
                      <a:pt x="39172" y="9390"/>
                    </a:cubicBezTo>
                    <a:cubicBezTo>
                      <a:pt x="38666" y="9437"/>
                      <a:pt x="38084" y="9559"/>
                      <a:pt x="37449" y="9658"/>
                    </a:cubicBezTo>
                    <a:cubicBezTo>
                      <a:pt x="36820" y="9774"/>
                      <a:pt x="36163" y="9920"/>
                      <a:pt x="35464" y="10118"/>
                    </a:cubicBezTo>
                    <a:cubicBezTo>
                      <a:pt x="34905" y="10263"/>
                      <a:pt x="34346" y="10409"/>
                      <a:pt x="33788" y="10578"/>
                    </a:cubicBezTo>
                    <a:cubicBezTo>
                      <a:pt x="33229" y="10770"/>
                      <a:pt x="32670" y="10938"/>
                      <a:pt x="32117" y="11136"/>
                    </a:cubicBezTo>
                    <a:cubicBezTo>
                      <a:pt x="31727" y="11282"/>
                      <a:pt x="31337" y="11404"/>
                      <a:pt x="30953" y="11573"/>
                    </a:cubicBezTo>
                    <a:cubicBezTo>
                      <a:pt x="30563" y="11718"/>
                      <a:pt x="30196" y="11841"/>
                      <a:pt x="29788" y="12033"/>
                    </a:cubicBezTo>
                    <a:cubicBezTo>
                      <a:pt x="29398" y="12178"/>
                      <a:pt x="29032" y="12347"/>
                      <a:pt x="28647" y="12516"/>
                    </a:cubicBezTo>
                    <a:cubicBezTo>
                      <a:pt x="27867" y="12830"/>
                      <a:pt x="27093" y="13174"/>
                      <a:pt x="26342" y="13511"/>
                    </a:cubicBezTo>
                    <a:cubicBezTo>
                      <a:pt x="25591" y="13849"/>
                      <a:pt x="24863" y="14216"/>
                      <a:pt x="24159" y="14553"/>
                    </a:cubicBezTo>
                    <a:cubicBezTo>
                      <a:pt x="23792" y="14722"/>
                      <a:pt x="23455" y="14897"/>
                      <a:pt x="23117" y="15089"/>
                    </a:cubicBezTo>
                    <a:cubicBezTo>
                      <a:pt x="22558" y="15380"/>
                      <a:pt x="21976" y="15694"/>
                      <a:pt x="21441" y="16009"/>
                    </a:cubicBezTo>
                    <a:cubicBezTo>
                      <a:pt x="20567" y="16521"/>
                      <a:pt x="19770" y="17080"/>
                      <a:pt x="18943" y="17633"/>
                    </a:cubicBezTo>
                    <a:cubicBezTo>
                      <a:pt x="18751" y="17808"/>
                      <a:pt x="18553" y="17924"/>
                      <a:pt x="18361" y="18069"/>
                    </a:cubicBezTo>
                    <a:cubicBezTo>
                      <a:pt x="18070" y="18337"/>
                      <a:pt x="17756" y="18605"/>
                      <a:pt x="17441" y="18873"/>
                    </a:cubicBezTo>
                    <a:cubicBezTo>
                      <a:pt x="17389" y="18850"/>
                      <a:pt x="17342" y="18826"/>
                      <a:pt x="17273" y="18826"/>
                    </a:cubicBezTo>
                    <a:cubicBezTo>
                      <a:pt x="17418" y="18605"/>
                      <a:pt x="17564" y="18413"/>
                      <a:pt x="17732" y="18215"/>
                    </a:cubicBezTo>
                    <a:cubicBezTo>
                      <a:pt x="17855" y="18122"/>
                      <a:pt x="17971" y="17976"/>
                      <a:pt x="18093" y="17854"/>
                    </a:cubicBezTo>
                    <a:cubicBezTo>
                      <a:pt x="18239" y="17732"/>
                      <a:pt x="18384" y="17586"/>
                      <a:pt x="18553" y="17464"/>
                    </a:cubicBezTo>
                    <a:cubicBezTo>
                      <a:pt x="18897" y="17196"/>
                      <a:pt x="19310" y="16905"/>
                      <a:pt x="19747" y="16643"/>
                    </a:cubicBezTo>
                    <a:cubicBezTo>
                      <a:pt x="20206" y="16352"/>
                      <a:pt x="20713" y="16061"/>
                      <a:pt x="21272" y="15793"/>
                    </a:cubicBezTo>
                    <a:cubicBezTo>
                      <a:pt x="21807" y="15502"/>
                      <a:pt x="22389" y="15211"/>
                      <a:pt x="23018" y="14920"/>
                    </a:cubicBezTo>
                    <a:cubicBezTo>
                      <a:pt x="23309" y="14775"/>
                      <a:pt x="23624" y="14606"/>
                      <a:pt x="23938" y="14460"/>
                    </a:cubicBezTo>
                    <a:cubicBezTo>
                      <a:pt x="24404" y="14239"/>
                      <a:pt x="24887" y="14047"/>
                      <a:pt x="25347" y="13826"/>
                    </a:cubicBezTo>
                    <a:cubicBezTo>
                      <a:pt x="25859" y="13587"/>
                      <a:pt x="26365" y="13366"/>
                      <a:pt x="26878" y="13174"/>
                    </a:cubicBezTo>
                    <a:cubicBezTo>
                      <a:pt x="27023" y="13098"/>
                      <a:pt x="27192" y="13028"/>
                      <a:pt x="27361" y="12953"/>
                    </a:cubicBezTo>
                    <a:cubicBezTo>
                      <a:pt x="27530" y="12883"/>
                      <a:pt x="27698" y="12807"/>
                      <a:pt x="27844" y="12760"/>
                    </a:cubicBezTo>
                    <a:cubicBezTo>
                      <a:pt x="28187" y="12615"/>
                      <a:pt x="28525" y="12469"/>
                      <a:pt x="28839" y="12347"/>
                    </a:cubicBezTo>
                    <a:cubicBezTo>
                      <a:pt x="29521" y="12079"/>
                      <a:pt x="30172" y="11841"/>
                      <a:pt x="30807" y="11596"/>
                    </a:cubicBezTo>
                    <a:cubicBezTo>
                      <a:pt x="31436" y="11375"/>
                      <a:pt x="32041" y="11113"/>
                      <a:pt x="32623" y="10915"/>
                    </a:cubicBezTo>
                    <a:cubicBezTo>
                      <a:pt x="33252" y="10700"/>
                      <a:pt x="33863" y="10455"/>
                      <a:pt x="34492" y="10240"/>
                    </a:cubicBezTo>
                    <a:cubicBezTo>
                      <a:pt x="35051" y="10065"/>
                      <a:pt x="35610" y="9850"/>
                      <a:pt x="36163" y="9658"/>
                    </a:cubicBezTo>
                    <a:cubicBezTo>
                      <a:pt x="36675" y="9483"/>
                      <a:pt x="37210" y="9291"/>
                      <a:pt x="37717" y="9099"/>
                    </a:cubicBezTo>
                    <a:lnTo>
                      <a:pt x="37717" y="9099"/>
                    </a:lnTo>
                    <a:cubicBezTo>
                      <a:pt x="37013" y="9169"/>
                      <a:pt x="36285" y="9244"/>
                      <a:pt x="35580" y="9390"/>
                    </a:cubicBezTo>
                    <a:cubicBezTo>
                      <a:pt x="35144" y="9460"/>
                      <a:pt x="34637" y="9559"/>
                      <a:pt x="34102" y="9681"/>
                    </a:cubicBezTo>
                    <a:cubicBezTo>
                      <a:pt x="33572" y="9803"/>
                      <a:pt x="32990" y="9920"/>
                      <a:pt x="32379" y="10094"/>
                    </a:cubicBezTo>
                    <a:cubicBezTo>
                      <a:pt x="31826" y="10240"/>
                      <a:pt x="31244" y="10385"/>
                      <a:pt x="30632" y="10554"/>
                    </a:cubicBezTo>
                    <a:cubicBezTo>
                      <a:pt x="29905" y="10793"/>
                      <a:pt x="29177" y="11014"/>
                      <a:pt x="28449" y="11282"/>
                    </a:cubicBezTo>
                    <a:cubicBezTo>
                      <a:pt x="27774" y="11550"/>
                      <a:pt x="27070" y="11788"/>
                      <a:pt x="26412" y="12103"/>
                    </a:cubicBezTo>
                    <a:cubicBezTo>
                      <a:pt x="26074" y="12248"/>
                      <a:pt x="25737" y="12394"/>
                      <a:pt x="25393" y="12539"/>
                    </a:cubicBezTo>
                    <a:cubicBezTo>
                      <a:pt x="24887" y="12760"/>
                      <a:pt x="24404" y="13005"/>
                      <a:pt x="23938" y="13244"/>
                    </a:cubicBezTo>
                    <a:cubicBezTo>
                      <a:pt x="23821" y="13319"/>
                      <a:pt x="23699" y="13366"/>
                      <a:pt x="23577" y="13442"/>
                    </a:cubicBezTo>
                    <a:cubicBezTo>
                      <a:pt x="23530" y="13465"/>
                      <a:pt x="23478" y="13488"/>
                      <a:pt x="23431" y="13511"/>
                    </a:cubicBezTo>
                    <a:cubicBezTo>
                      <a:pt x="23140" y="13680"/>
                      <a:pt x="22826" y="13849"/>
                      <a:pt x="22535" y="14024"/>
                    </a:cubicBezTo>
                    <a:cubicBezTo>
                      <a:pt x="21662" y="14484"/>
                      <a:pt x="20789" y="15013"/>
                      <a:pt x="19985" y="15595"/>
                    </a:cubicBezTo>
                    <a:cubicBezTo>
                      <a:pt x="19380" y="16061"/>
                      <a:pt x="18774" y="16568"/>
                      <a:pt x="18262" y="17150"/>
                    </a:cubicBezTo>
                    <a:cubicBezTo>
                      <a:pt x="18093" y="17295"/>
                      <a:pt x="17971" y="17487"/>
                      <a:pt x="17855" y="17633"/>
                    </a:cubicBezTo>
                    <a:cubicBezTo>
                      <a:pt x="17732" y="17808"/>
                      <a:pt x="17633" y="17953"/>
                      <a:pt x="17534" y="18099"/>
                    </a:cubicBezTo>
                    <a:cubicBezTo>
                      <a:pt x="17418" y="18314"/>
                      <a:pt x="17319" y="18558"/>
                      <a:pt x="17220" y="18797"/>
                    </a:cubicBezTo>
                    <a:cubicBezTo>
                      <a:pt x="16545" y="18582"/>
                      <a:pt x="15864" y="18361"/>
                      <a:pt x="15183" y="18168"/>
                    </a:cubicBezTo>
                    <a:cubicBezTo>
                      <a:pt x="15282" y="18046"/>
                      <a:pt x="15381" y="17953"/>
                      <a:pt x="15474" y="17831"/>
                    </a:cubicBezTo>
                    <a:cubicBezTo>
                      <a:pt x="15672" y="17662"/>
                      <a:pt x="15887" y="17417"/>
                      <a:pt x="16178" y="17196"/>
                    </a:cubicBezTo>
                    <a:cubicBezTo>
                      <a:pt x="16469" y="16958"/>
                      <a:pt x="16836" y="16713"/>
                      <a:pt x="17197" y="16469"/>
                    </a:cubicBezTo>
                    <a:cubicBezTo>
                      <a:pt x="17587" y="16207"/>
                      <a:pt x="18023" y="15962"/>
                      <a:pt x="18460" y="15671"/>
                    </a:cubicBezTo>
                    <a:cubicBezTo>
                      <a:pt x="19019" y="15357"/>
                      <a:pt x="19572" y="15042"/>
                      <a:pt x="20131" y="14676"/>
                    </a:cubicBezTo>
                    <a:cubicBezTo>
                      <a:pt x="20544" y="14408"/>
                      <a:pt x="20957" y="14117"/>
                      <a:pt x="21394" y="13826"/>
                    </a:cubicBezTo>
                    <a:cubicBezTo>
                      <a:pt x="21732" y="13657"/>
                      <a:pt x="22098" y="13488"/>
                      <a:pt x="22459" y="13319"/>
                    </a:cubicBezTo>
                    <a:cubicBezTo>
                      <a:pt x="22995" y="13075"/>
                      <a:pt x="23530" y="12830"/>
                      <a:pt x="24037" y="12592"/>
                    </a:cubicBezTo>
                    <a:cubicBezTo>
                      <a:pt x="24619" y="12324"/>
                      <a:pt x="25201" y="12103"/>
                      <a:pt x="25783" y="11864"/>
                    </a:cubicBezTo>
                    <a:cubicBezTo>
                      <a:pt x="25975" y="11765"/>
                      <a:pt x="26150" y="11695"/>
                      <a:pt x="26342" y="11620"/>
                    </a:cubicBezTo>
                    <a:cubicBezTo>
                      <a:pt x="26534" y="11550"/>
                      <a:pt x="26732" y="11474"/>
                      <a:pt x="26924" y="11375"/>
                    </a:cubicBezTo>
                    <a:cubicBezTo>
                      <a:pt x="27285" y="11229"/>
                      <a:pt x="27675" y="11084"/>
                      <a:pt x="28042" y="10938"/>
                    </a:cubicBezTo>
                    <a:cubicBezTo>
                      <a:pt x="28793" y="10647"/>
                      <a:pt x="29544" y="10356"/>
                      <a:pt x="30248" y="10094"/>
                    </a:cubicBezTo>
                    <a:cubicBezTo>
                      <a:pt x="30976" y="9850"/>
                      <a:pt x="31680" y="9582"/>
                      <a:pt x="32332" y="9338"/>
                    </a:cubicBezTo>
                    <a:cubicBezTo>
                      <a:pt x="33060" y="9099"/>
                      <a:pt x="33764" y="8831"/>
                      <a:pt x="34469" y="8587"/>
                    </a:cubicBezTo>
                    <a:cubicBezTo>
                      <a:pt x="35097" y="8395"/>
                      <a:pt x="35726" y="8150"/>
                      <a:pt x="36361" y="7935"/>
                    </a:cubicBezTo>
                    <a:cubicBezTo>
                      <a:pt x="36943" y="7737"/>
                      <a:pt x="37548" y="7545"/>
                      <a:pt x="38130" y="7300"/>
                    </a:cubicBezTo>
                    <a:lnTo>
                      <a:pt x="38130" y="7300"/>
                    </a:lnTo>
                    <a:cubicBezTo>
                      <a:pt x="37327" y="7399"/>
                      <a:pt x="36506" y="7475"/>
                      <a:pt x="35703" y="7644"/>
                    </a:cubicBezTo>
                    <a:cubicBezTo>
                      <a:pt x="35196" y="7713"/>
                      <a:pt x="34637" y="7812"/>
                      <a:pt x="34032" y="7935"/>
                    </a:cubicBezTo>
                    <a:cubicBezTo>
                      <a:pt x="33397" y="8080"/>
                      <a:pt x="32746" y="8226"/>
                      <a:pt x="32064" y="8395"/>
                    </a:cubicBezTo>
                    <a:cubicBezTo>
                      <a:pt x="31436" y="8563"/>
                      <a:pt x="30778" y="8732"/>
                      <a:pt x="30103" y="8930"/>
                    </a:cubicBezTo>
                    <a:cubicBezTo>
                      <a:pt x="29253" y="9169"/>
                      <a:pt x="28403" y="9437"/>
                      <a:pt x="27605" y="9728"/>
                    </a:cubicBezTo>
                    <a:cubicBezTo>
                      <a:pt x="27247" y="9870"/>
                      <a:pt x="26916" y="9990"/>
                      <a:pt x="26581" y="10109"/>
                    </a:cubicBezTo>
                    <a:lnTo>
                      <a:pt x="26581" y="10109"/>
                    </a:lnTo>
                    <a:cubicBezTo>
                      <a:pt x="26584" y="10106"/>
                      <a:pt x="26587" y="10101"/>
                      <a:pt x="26587" y="10094"/>
                    </a:cubicBezTo>
                    <a:cubicBezTo>
                      <a:pt x="26825" y="9920"/>
                      <a:pt x="27046" y="9774"/>
                      <a:pt x="27262" y="9629"/>
                    </a:cubicBezTo>
                    <a:cubicBezTo>
                      <a:pt x="27605" y="9413"/>
                      <a:pt x="27943" y="9192"/>
                      <a:pt x="28257" y="8977"/>
                    </a:cubicBezTo>
                    <a:cubicBezTo>
                      <a:pt x="28694" y="8686"/>
                      <a:pt x="29154" y="8441"/>
                      <a:pt x="29614" y="8173"/>
                    </a:cubicBezTo>
                    <a:cubicBezTo>
                      <a:pt x="30149" y="7859"/>
                      <a:pt x="30708" y="7591"/>
                      <a:pt x="31244" y="7277"/>
                    </a:cubicBezTo>
                    <a:lnTo>
                      <a:pt x="31244" y="7277"/>
                    </a:lnTo>
                    <a:cubicBezTo>
                      <a:pt x="30632" y="7399"/>
                      <a:pt x="30004" y="7545"/>
                      <a:pt x="29422" y="7766"/>
                    </a:cubicBezTo>
                    <a:cubicBezTo>
                      <a:pt x="29061" y="7911"/>
                      <a:pt x="28647" y="8057"/>
                      <a:pt x="28211" y="8226"/>
                    </a:cubicBezTo>
                    <a:cubicBezTo>
                      <a:pt x="27774" y="8418"/>
                      <a:pt x="27314" y="8639"/>
                      <a:pt x="26825" y="8878"/>
                    </a:cubicBezTo>
                    <a:cubicBezTo>
                      <a:pt x="26296" y="9145"/>
                      <a:pt x="25783" y="9460"/>
                      <a:pt x="25277" y="9751"/>
                    </a:cubicBezTo>
                    <a:cubicBezTo>
                      <a:pt x="24765" y="10042"/>
                      <a:pt x="24281" y="10385"/>
                      <a:pt x="23792" y="10700"/>
                    </a:cubicBezTo>
                    <a:cubicBezTo>
                      <a:pt x="23286" y="11037"/>
                      <a:pt x="22774" y="11404"/>
                      <a:pt x="22267" y="11765"/>
                    </a:cubicBezTo>
                    <a:cubicBezTo>
                      <a:pt x="21831" y="12079"/>
                      <a:pt x="21417" y="12394"/>
                      <a:pt x="21004" y="12714"/>
                    </a:cubicBezTo>
                    <a:cubicBezTo>
                      <a:pt x="20957" y="12737"/>
                      <a:pt x="20911" y="12760"/>
                      <a:pt x="20858" y="12784"/>
                    </a:cubicBezTo>
                    <a:cubicBezTo>
                      <a:pt x="19863" y="13319"/>
                      <a:pt x="18897" y="13925"/>
                      <a:pt x="17971" y="14577"/>
                    </a:cubicBezTo>
                    <a:cubicBezTo>
                      <a:pt x="17273" y="15089"/>
                      <a:pt x="16568" y="15648"/>
                      <a:pt x="15986" y="16300"/>
                    </a:cubicBezTo>
                    <a:cubicBezTo>
                      <a:pt x="15817" y="16498"/>
                      <a:pt x="15672" y="16690"/>
                      <a:pt x="15526" y="16859"/>
                    </a:cubicBezTo>
                    <a:cubicBezTo>
                      <a:pt x="15381" y="17051"/>
                      <a:pt x="15282" y="17225"/>
                      <a:pt x="15183" y="17371"/>
                    </a:cubicBezTo>
                    <a:cubicBezTo>
                      <a:pt x="15037" y="17610"/>
                      <a:pt x="14944" y="17831"/>
                      <a:pt x="14845" y="18069"/>
                    </a:cubicBezTo>
                    <a:cubicBezTo>
                      <a:pt x="14094" y="17877"/>
                      <a:pt x="13366" y="17685"/>
                      <a:pt x="12662" y="17540"/>
                    </a:cubicBezTo>
                    <a:cubicBezTo>
                      <a:pt x="12586" y="17516"/>
                      <a:pt x="12540" y="17487"/>
                      <a:pt x="12470" y="17487"/>
                    </a:cubicBezTo>
                    <a:cubicBezTo>
                      <a:pt x="12586" y="17342"/>
                      <a:pt x="12685" y="17225"/>
                      <a:pt x="12831" y="17080"/>
                    </a:cubicBezTo>
                    <a:cubicBezTo>
                      <a:pt x="13023" y="16859"/>
                      <a:pt x="13314" y="16614"/>
                      <a:pt x="13634" y="16352"/>
                    </a:cubicBezTo>
                    <a:cubicBezTo>
                      <a:pt x="13972" y="16084"/>
                      <a:pt x="14362" y="15817"/>
                      <a:pt x="14798" y="15526"/>
                    </a:cubicBezTo>
                    <a:cubicBezTo>
                      <a:pt x="15235" y="15235"/>
                      <a:pt x="15718" y="14967"/>
                      <a:pt x="16225" y="14652"/>
                    </a:cubicBezTo>
                    <a:cubicBezTo>
                      <a:pt x="16859" y="14262"/>
                      <a:pt x="17511" y="13925"/>
                      <a:pt x="18117" y="13511"/>
                    </a:cubicBezTo>
                    <a:cubicBezTo>
                      <a:pt x="18629" y="13197"/>
                      <a:pt x="19112" y="12859"/>
                      <a:pt x="19601" y="12516"/>
                    </a:cubicBezTo>
                    <a:cubicBezTo>
                      <a:pt x="20183" y="12132"/>
                      <a:pt x="20765" y="11718"/>
                      <a:pt x="21347" y="11305"/>
                    </a:cubicBezTo>
                    <a:cubicBezTo>
                      <a:pt x="21900" y="10892"/>
                      <a:pt x="22483" y="10479"/>
                      <a:pt x="23041" y="10094"/>
                    </a:cubicBezTo>
                    <a:cubicBezTo>
                      <a:pt x="23431" y="9827"/>
                      <a:pt x="23792" y="9559"/>
                      <a:pt x="24159" y="9291"/>
                    </a:cubicBezTo>
                    <a:cubicBezTo>
                      <a:pt x="24450" y="9099"/>
                      <a:pt x="24718" y="8901"/>
                      <a:pt x="25009" y="8709"/>
                    </a:cubicBezTo>
                    <a:cubicBezTo>
                      <a:pt x="25492" y="8540"/>
                      <a:pt x="25975" y="8348"/>
                      <a:pt x="26412" y="8202"/>
                    </a:cubicBezTo>
                    <a:cubicBezTo>
                      <a:pt x="26994" y="7981"/>
                      <a:pt x="27605" y="7789"/>
                      <a:pt x="28211" y="7591"/>
                    </a:cubicBezTo>
                    <a:cubicBezTo>
                      <a:pt x="28770" y="7399"/>
                      <a:pt x="29352" y="7207"/>
                      <a:pt x="29905" y="7009"/>
                    </a:cubicBezTo>
                    <a:lnTo>
                      <a:pt x="29905" y="7009"/>
                    </a:lnTo>
                    <a:cubicBezTo>
                      <a:pt x="29177" y="7061"/>
                      <a:pt x="28449" y="7155"/>
                      <a:pt x="27722" y="7277"/>
                    </a:cubicBezTo>
                    <a:cubicBezTo>
                      <a:pt x="27506" y="7300"/>
                      <a:pt x="27262" y="7353"/>
                      <a:pt x="27023" y="7399"/>
                    </a:cubicBezTo>
                    <a:lnTo>
                      <a:pt x="26971" y="7399"/>
                    </a:lnTo>
                    <a:cubicBezTo>
                      <a:pt x="27116" y="7300"/>
                      <a:pt x="27262" y="7207"/>
                      <a:pt x="27407" y="7108"/>
                    </a:cubicBezTo>
                    <a:cubicBezTo>
                      <a:pt x="27896" y="6794"/>
                      <a:pt x="28426" y="6503"/>
                      <a:pt x="28938" y="6212"/>
                    </a:cubicBezTo>
                    <a:cubicBezTo>
                      <a:pt x="29544" y="5845"/>
                      <a:pt x="30172" y="5554"/>
                      <a:pt x="30778" y="5216"/>
                    </a:cubicBezTo>
                    <a:lnTo>
                      <a:pt x="30778" y="5216"/>
                    </a:lnTo>
                    <a:cubicBezTo>
                      <a:pt x="30103" y="5362"/>
                      <a:pt x="29375" y="5507"/>
                      <a:pt x="28717" y="5752"/>
                    </a:cubicBezTo>
                    <a:cubicBezTo>
                      <a:pt x="28304" y="5897"/>
                      <a:pt x="27844" y="6066"/>
                      <a:pt x="27361" y="6258"/>
                    </a:cubicBezTo>
                    <a:cubicBezTo>
                      <a:pt x="26849" y="6479"/>
                      <a:pt x="26319" y="6718"/>
                      <a:pt x="25760" y="6986"/>
                    </a:cubicBezTo>
                    <a:cubicBezTo>
                      <a:pt x="25155" y="7300"/>
                      <a:pt x="24596" y="7644"/>
                      <a:pt x="23990" y="7981"/>
                    </a:cubicBezTo>
                    <a:cubicBezTo>
                      <a:pt x="23821" y="8057"/>
                      <a:pt x="23647" y="8173"/>
                      <a:pt x="23501" y="8272"/>
                    </a:cubicBezTo>
                    <a:cubicBezTo>
                      <a:pt x="23332" y="8319"/>
                      <a:pt x="23164" y="8371"/>
                      <a:pt x="22995" y="8418"/>
                    </a:cubicBezTo>
                    <a:cubicBezTo>
                      <a:pt x="22168" y="8686"/>
                      <a:pt x="21318" y="8977"/>
                      <a:pt x="20521" y="9314"/>
                    </a:cubicBezTo>
                    <a:cubicBezTo>
                      <a:pt x="20107" y="9483"/>
                      <a:pt x="19694" y="9681"/>
                      <a:pt x="19281" y="9873"/>
                    </a:cubicBezTo>
                    <a:cubicBezTo>
                      <a:pt x="19525" y="9681"/>
                      <a:pt x="19770" y="9483"/>
                      <a:pt x="19985" y="9268"/>
                    </a:cubicBezTo>
                    <a:cubicBezTo>
                      <a:pt x="20206" y="9099"/>
                      <a:pt x="20422" y="8953"/>
                      <a:pt x="20643" y="8785"/>
                    </a:cubicBezTo>
                    <a:cubicBezTo>
                      <a:pt x="20858" y="8639"/>
                      <a:pt x="21080" y="8464"/>
                      <a:pt x="21272" y="8319"/>
                    </a:cubicBezTo>
                    <a:cubicBezTo>
                      <a:pt x="21563" y="8127"/>
                      <a:pt x="21854" y="7935"/>
                      <a:pt x="22145" y="7766"/>
                    </a:cubicBezTo>
                    <a:cubicBezTo>
                      <a:pt x="22459" y="7568"/>
                      <a:pt x="22774" y="7376"/>
                      <a:pt x="23117" y="7207"/>
                    </a:cubicBezTo>
                    <a:cubicBezTo>
                      <a:pt x="23478" y="6986"/>
                      <a:pt x="23845" y="6794"/>
                      <a:pt x="24159" y="6648"/>
                    </a:cubicBezTo>
                    <a:cubicBezTo>
                      <a:pt x="24206" y="6625"/>
                      <a:pt x="24258" y="6602"/>
                      <a:pt x="24305" y="6572"/>
                    </a:cubicBezTo>
                    <a:cubicBezTo>
                      <a:pt x="24642" y="6456"/>
                      <a:pt x="24986" y="6334"/>
                      <a:pt x="25300" y="6212"/>
                    </a:cubicBezTo>
                    <a:cubicBezTo>
                      <a:pt x="25975" y="5990"/>
                      <a:pt x="26656" y="5752"/>
                      <a:pt x="27338" y="5530"/>
                    </a:cubicBezTo>
                    <a:cubicBezTo>
                      <a:pt x="27990" y="5315"/>
                      <a:pt x="28647" y="5117"/>
                      <a:pt x="29276" y="4902"/>
                    </a:cubicBezTo>
                    <a:lnTo>
                      <a:pt x="29276" y="4902"/>
                    </a:lnTo>
                    <a:cubicBezTo>
                      <a:pt x="28449" y="4948"/>
                      <a:pt x="27629" y="5047"/>
                      <a:pt x="26802" y="5170"/>
                    </a:cubicBezTo>
                    <a:cubicBezTo>
                      <a:pt x="26557" y="5216"/>
                      <a:pt x="26266" y="5263"/>
                      <a:pt x="26004" y="5315"/>
                    </a:cubicBezTo>
                    <a:cubicBezTo>
                      <a:pt x="25713" y="5362"/>
                      <a:pt x="25422" y="5408"/>
                      <a:pt x="25102" y="5484"/>
                    </a:cubicBezTo>
                    <a:cubicBezTo>
                      <a:pt x="24473" y="5606"/>
                      <a:pt x="23821" y="5775"/>
                      <a:pt x="23117" y="5967"/>
                    </a:cubicBezTo>
                    <a:cubicBezTo>
                      <a:pt x="23065" y="5967"/>
                      <a:pt x="22995" y="5990"/>
                      <a:pt x="22948" y="5990"/>
                    </a:cubicBezTo>
                    <a:cubicBezTo>
                      <a:pt x="23478" y="5699"/>
                      <a:pt x="23990" y="5385"/>
                      <a:pt x="24497" y="5047"/>
                    </a:cubicBezTo>
                    <a:lnTo>
                      <a:pt x="24497" y="5047"/>
                    </a:lnTo>
                    <a:cubicBezTo>
                      <a:pt x="23408" y="5385"/>
                      <a:pt x="22337" y="5775"/>
                      <a:pt x="21295" y="6188"/>
                    </a:cubicBezTo>
                    <a:cubicBezTo>
                      <a:pt x="20643" y="6404"/>
                      <a:pt x="20038" y="6671"/>
                      <a:pt x="19403" y="6939"/>
                    </a:cubicBezTo>
                    <a:cubicBezTo>
                      <a:pt x="18967" y="7108"/>
                      <a:pt x="18530" y="7300"/>
                      <a:pt x="18070" y="7521"/>
                    </a:cubicBezTo>
                    <a:cubicBezTo>
                      <a:pt x="17901" y="7591"/>
                      <a:pt x="17732" y="7690"/>
                      <a:pt x="17534" y="7766"/>
                    </a:cubicBezTo>
                    <a:cubicBezTo>
                      <a:pt x="17709" y="7644"/>
                      <a:pt x="17855" y="7521"/>
                      <a:pt x="18023" y="7399"/>
                    </a:cubicBezTo>
                    <a:cubicBezTo>
                      <a:pt x="18262" y="7207"/>
                      <a:pt x="18507" y="7009"/>
                      <a:pt x="18751" y="6840"/>
                    </a:cubicBezTo>
                    <a:cubicBezTo>
                      <a:pt x="18990" y="6671"/>
                      <a:pt x="19234" y="6479"/>
                      <a:pt x="19479" y="6334"/>
                    </a:cubicBezTo>
                    <a:cubicBezTo>
                      <a:pt x="19816" y="6113"/>
                      <a:pt x="20131" y="5897"/>
                      <a:pt x="20474" y="5676"/>
                    </a:cubicBezTo>
                    <a:cubicBezTo>
                      <a:pt x="20835" y="5484"/>
                      <a:pt x="21173" y="5239"/>
                      <a:pt x="21563" y="5047"/>
                    </a:cubicBezTo>
                    <a:cubicBezTo>
                      <a:pt x="21999" y="4826"/>
                      <a:pt x="22389" y="4611"/>
                      <a:pt x="22750" y="4442"/>
                    </a:cubicBezTo>
                    <a:cubicBezTo>
                      <a:pt x="23356" y="4151"/>
                      <a:pt x="23938" y="3883"/>
                      <a:pt x="24520" y="3592"/>
                    </a:cubicBezTo>
                    <a:lnTo>
                      <a:pt x="24520" y="3592"/>
                    </a:lnTo>
                    <a:cubicBezTo>
                      <a:pt x="23868" y="3662"/>
                      <a:pt x="23210" y="3784"/>
                      <a:pt x="22582" y="3953"/>
                    </a:cubicBezTo>
                    <a:cubicBezTo>
                      <a:pt x="22168" y="4052"/>
                      <a:pt x="21732" y="4197"/>
                      <a:pt x="21248" y="4366"/>
                    </a:cubicBezTo>
                    <a:cubicBezTo>
                      <a:pt x="20736" y="4535"/>
                      <a:pt x="20253" y="4756"/>
                      <a:pt x="19770" y="4972"/>
                    </a:cubicBezTo>
                    <a:cubicBezTo>
                      <a:pt x="20131" y="4780"/>
                      <a:pt x="20498" y="4611"/>
                      <a:pt x="20858" y="4419"/>
                    </a:cubicBezTo>
                    <a:cubicBezTo>
                      <a:pt x="21953" y="3860"/>
                      <a:pt x="23041" y="3348"/>
                      <a:pt x="24113" y="2742"/>
                    </a:cubicBezTo>
                    <a:lnTo>
                      <a:pt x="24113" y="2742"/>
                    </a:lnTo>
                    <a:cubicBezTo>
                      <a:pt x="23408" y="2911"/>
                      <a:pt x="22704" y="3109"/>
                      <a:pt x="21999" y="3348"/>
                    </a:cubicBezTo>
                    <a:cubicBezTo>
                      <a:pt x="22389" y="3109"/>
                      <a:pt x="22774" y="2888"/>
                      <a:pt x="23140" y="2620"/>
                    </a:cubicBezTo>
                    <a:lnTo>
                      <a:pt x="23140" y="2620"/>
                    </a:lnTo>
                    <a:cubicBezTo>
                      <a:pt x="21930" y="3010"/>
                      <a:pt x="20690" y="3423"/>
                      <a:pt x="19502" y="3883"/>
                    </a:cubicBezTo>
                    <a:cubicBezTo>
                      <a:pt x="18774" y="4151"/>
                      <a:pt x="18070" y="4442"/>
                      <a:pt x="17366" y="4733"/>
                    </a:cubicBezTo>
                    <a:cubicBezTo>
                      <a:pt x="16859" y="4948"/>
                      <a:pt x="16370" y="5146"/>
                      <a:pt x="15840" y="5385"/>
                    </a:cubicBezTo>
                    <a:cubicBezTo>
                      <a:pt x="15183" y="5699"/>
                      <a:pt x="14507" y="6019"/>
                      <a:pt x="13826" y="6357"/>
                    </a:cubicBezTo>
                    <a:cubicBezTo>
                      <a:pt x="13145" y="6695"/>
                      <a:pt x="12493" y="7108"/>
                      <a:pt x="11812" y="7475"/>
                    </a:cubicBezTo>
                    <a:cubicBezTo>
                      <a:pt x="11160" y="7882"/>
                      <a:pt x="10479" y="8272"/>
                      <a:pt x="9850" y="8732"/>
                    </a:cubicBezTo>
                    <a:cubicBezTo>
                      <a:pt x="9216" y="9169"/>
                      <a:pt x="8634" y="9658"/>
                      <a:pt x="8052" y="10118"/>
                    </a:cubicBezTo>
                    <a:cubicBezTo>
                      <a:pt x="7615" y="10455"/>
                      <a:pt x="7231" y="10845"/>
                      <a:pt x="6817" y="11229"/>
                    </a:cubicBezTo>
                    <a:cubicBezTo>
                      <a:pt x="6259" y="11765"/>
                      <a:pt x="5700" y="12347"/>
                      <a:pt x="5263" y="12976"/>
                    </a:cubicBezTo>
                    <a:cubicBezTo>
                      <a:pt x="5094" y="13220"/>
                      <a:pt x="4926" y="13442"/>
                      <a:pt x="4757" y="13657"/>
                    </a:cubicBezTo>
                    <a:cubicBezTo>
                      <a:pt x="4611" y="13878"/>
                      <a:pt x="4466" y="14094"/>
                      <a:pt x="4343" y="14315"/>
                    </a:cubicBezTo>
                    <a:cubicBezTo>
                      <a:pt x="4221" y="14507"/>
                      <a:pt x="4099" y="14699"/>
                      <a:pt x="4000" y="14868"/>
                    </a:cubicBezTo>
                    <a:cubicBezTo>
                      <a:pt x="3738" y="15304"/>
                      <a:pt x="3540" y="15840"/>
                      <a:pt x="3348" y="16323"/>
                    </a:cubicBezTo>
                    <a:cubicBezTo>
                      <a:pt x="3808" y="15741"/>
                      <a:pt x="4268" y="15159"/>
                      <a:pt x="4757" y="14606"/>
                    </a:cubicBezTo>
                    <a:cubicBezTo>
                      <a:pt x="4926" y="14431"/>
                      <a:pt x="5071" y="14239"/>
                      <a:pt x="5240" y="14047"/>
                    </a:cubicBezTo>
                    <a:cubicBezTo>
                      <a:pt x="5432" y="13878"/>
                      <a:pt x="5630" y="13680"/>
                      <a:pt x="5822" y="13488"/>
                    </a:cubicBezTo>
                    <a:cubicBezTo>
                      <a:pt x="6212" y="13075"/>
                      <a:pt x="6695" y="12685"/>
                      <a:pt x="7178" y="12277"/>
                    </a:cubicBezTo>
                    <a:cubicBezTo>
                      <a:pt x="7423" y="12056"/>
                      <a:pt x="7691" y="11864"/>
                      <a:pt x="7958" y="11643"/>
                    </a:cubicBezTo>
                    <a:cubicBezTo>
                      <a:pt x="8511" y="11259"/>
                      <a:pt x="9047" y="10822"/>
                      <a:pt x="9606" y="10432"/>
                    </a:cubicBezTo>
                    <a:cubicBezTo>
                      <a:pt x="9920" y="10211"/>
                      <a:pt x="10258" y="10019"/>
                      <a:pt x="10578" y="9803"/>
                    </a:cubicBezTo>
                    <a:cubicBezTo>
                      <a:pt x="10793" y="9629"/>
                      <a:pt x="11038" y="9483"/>
                      <a:pt x="11277" y="9338"/>
                    </a:cubicBezTo>
                    <a:lnTo>
                      <a:pt x="11277" y="9338"/>
                    </a:lnTo>
                    <a:cubicBezTo>
                      <a:pt x="11108" y="9536"/>
                      <a:pt x="10939" y="9728"/>
                      <a:pt x="10747" y="9920"/>
                    </a:cubicBezTo>
                    <a:cubicBezTo>
                      <a:pt x="10526" y="10211"/>
                      <a:pt x="10287" y="10479"/>
                      <a:pt x="10066" y="10746"/>
                    </a:cubicBezTo>
                    <a:cubicBezTo>
                      <a:pt x="9583" y="11282"/>
                      <a:pt x="9123" y="11841"/>
                      <a:pt x="8686" y="12423"/>
                    </a:cubicBezTo>
                    <a:cubicBezTo>
                      <a:pt x="8319" y="12883"/>
                      <a:pt x="8005" y="13343"/>
                      <a:pt x="7714" y="13779"/>
                    </a:cubicBezTo>
                    <a:cubicBezTo>
                      <a:pt x="7493" y="14140"/>
                      <a:pt x="7301" y="14460"/>
                      <a:pt x="7155" y="14798"/>
                    </a:cubicBezTo>
                    <a:cubicBezTo>
                      <a:pt x="6620" y="15304"/>
                      <a:pt x="6136" y="15887"/>
                      <a:pt x="5676" y="16445"/>
                    </a:cubicBezTo>
                    <a:cubicBezTo>
                      <a:pt x="5193" y="16422"/>
                      <a:pt x="4757" y="16375"/>
                      <a:pt x="4320" y="16352"/>
                    </a:cubicBezTo>
                    <a:cubicBezTo>
                      <a:pt x="3977" y="16352"/>
                      <a:pt x="3662" y="16323"/>
                      <a:pt x="3348" y="16323"/>
                    </a:cubicBezTo>
                    <a:cubicBezTo>
                      <a:pt x="3156" y="16323"/>
                      <a:pt x="2981" y="16300"/>
                      <a:pt x="2812" y="16300"/>
                    </a:cubicBezTo>
                    <a:lnTo>
                      <a:pt x="2719" y="16300"/>
                    </a:lnTo>
                    <a:cubicBezTo>
                      <a:pt x="2789" y="15962"/>
                      <a:pt x="2888" y="15648"/>
                      <a:pt x="3034" y="15333"/>
                    </a:cubicBezTo>
                    <a:cubicBezTo>
                      <a:pt x="3179" y="15013"/>
                      <a:pt x="3371" y="14629"/>
                      <a:pt x="3662" y="14216"/>
                    </a:cubicBezTo>
                    <a:cubicBezTo>
                      <a:pt x="3930" y="13779"/>
                      <a:pt x="4268" y="13343"/>
                      <a:pt x="4658" y="12859"/>
                    </a:cubicBezTo>
                    <a:cubicBezTo>
                      <a:pt x="5071" y="12394"/>
                      <a:pt x="5531" y="11911"/>
                      <a:pt x="6014" y="11375"/>
                    </a:cubicBezTo>
                    <a:cubicBezTo>
                      <a:pt x="6695" y="10676"/>
                      <a:pt x="7400" y="9972"/>
                      <a:pt x="8075" y="9268"/>
                    </a:cubicBezTo>
                    <a:cubicBezTo>
                      <a:pt x="8319" y="9000"/>
                      <a:pt x="8587" y="8732"/>
                      <a:pt x="8855" y="8464"/>
                    </a:cubicBezTo>
                    <a:lnTo>
                      <a:pt x="9070" y="8249"/>
                    </a:lnTo>
                    <a:cubicBezTo>
                      <a:pt x="9146" y="8173"/>
                      <a:pt x="9216" y="8127"/>
                      <a:pt x="9268" y="8057"/>
                    </a:cubicBezTo>
                    <a:cubicBezTo>
                      <a:pt x="9559" y="7789"/>
                      <a:pt x="9850" y="7521"/>
                      <a:pt x="10165" y="7254"/>
                    </a:cubicBezTo>
                    <a:cubicBezTo>
                      <a:pt x="10334" y="7131"/>
                      <a:pt x="10479" y="7009"/>
                      <a:pt x="10648" y="6864"/>
                    </a:cubicBezTo>
                    <a:cubicBezTo>
                      <a:pt x="10793" y="6747"/>
                      <a:pt x="10962" y="6625"/>
                      <a:pt x="11131" y="6503"/>
                    </a:cubicBezTo>
                    <a:cubicBezTo>
                      <a:pt x="11766" y="5990"/>
                      <a:pt x="12441" y="5554"/>
                      <a:pt x="13122" y="5117"/>
                    </a:cubicBezTo>
                    <a:cubicBezTo>
                      <a:pt x="13489" y="4902"/>
                      <a:pt x="13826" y="4681"/>
                      <a:pt x="14164" y="4465"/>
                    </a:cubicBezTo>
                    <a:cubicBezTo>
                      <a:pt x="14554" y="4244"/>
                      <a:pt x="14915" y="4029"/>
                      <a:pt x="15305" y="3807"/>
                    </a:cubicBezTo>
                    <a:cubicBezTo>
                      <a:pt x="15934" y="3470"/>
                      <a:pt x="16568" y="3132"/>
                      <a:pt x="17174" y="2841"/>
                    </a:cubicBezTo>
                    <a:cubicBezTo>
                      <a:pt x="17779" y="2527"/>
                      <a:pt x="18384" y="2183"/>
                      <a:pt x="19019" y="1892"/>
                    </a:cubicBezTo>
                    <a:cubicBezTo>
                      <a:pt x="20253" y="1287"/>
                      <a:pt x="21516" y="681"/>
                      <a:pt x="22727"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4" name="Google Shape;284;p20"/>
          <p:cNvGrpSpPr/>
          <p:nvPr/>
        </p:nvGrpSpPr>
        <p:grpSpPr>
          <a:xfrm>
            <a:off x="-646006" y="-1301164"/>
            <a:ext cx="10594209" cy="7317478"/>
            <a:chOff x="-646006" y="-1301164"/>
            <a:chExt cx="10594209" cy="7317478"/>
          </a:xfrm>
        </p:grpSpPr>
        <p:pic>
          <p:nvPicPr>
            <p:cNvPr id="285" name="Google Shape;285;p20"/>
            <p:cNvPicPr preferRelativeResize="0"/>
            <p:nvPr/>
          </p:nvPicPr>
          <p:blipFill>
            <a:blip r:embed="rId3">
              <a:alphaModFix/>
            </a:blip>
            <a:stretch>
              <a:fillRect/>
            </a:stretch>
          </p:blipFill>
          <p:spPr>
            <a:xfrm rot="-6229216">
              <a:off x="239892" y="4343440"/>
              <a:ext cx="1407582" cy="1597347"/>
            </a:xfrm>
            <a:prstGeom prst="rect">
              <a:avLst/>
            </a:prstGeom>
            <a:noFill/>
            <a:ln>
              <a:noFill/>
            </a:ln>
          </p:spPr>
        </p:pic>
        <p:pic>
          <p:nvPicPr>
            <p:cNvPr id="286" name="Google Shape;286;p20"/>
            <p:cNvPicPr preferRelativeResize="0"/>
            <p:nvPr/>
          </p:nvPicPr>
          <p:blipFill>
            <a:blip r:embed="rId4">
              <a:alphaModFix/>
            </a:blip>
            <a:stretch>
              <a:fillRect/>
            </a:stretch>
          </p:blipFill>
          <p:spPr>
            <a:xfrm rot="-8366107">
              <a:off x="-206975" y="3640096"/>
              <a:ext cx="984961" cy="1714230"/>
            </a:xfrm>
            <a:prstGeom prst="rect">
              <a:avLst/>
            </a:prstGeom>
            <a:noFill/>
            <a:ln>
              <a:noFill/>
            </a:ln>
          </p:spPr>
        </p:pic>
        <p:pic>
          <p:nvPicPr>
            <p:cNvPr id="287" name="Google Shape;287;p20"/>
            <p:cNvPicPr preferRelativeResize="0"/>
            <p:nvPr/>
          </p:nvPicPr>
          <p:blipFill>
            <a:blip r:embed="rId5">
              <a:alphaModFix/>
            </a:blip>
            <a:stretch>
              <a:fillRect/>
            </a:stretch>
          </p:blipFill>
          <p:spPr>
            <a:xfrm rot="-8904221">
              <a:off x="8213047" y="-258964"/>
              <a:ext cx="1452408" cy="1490271"/>
            </a:xfrm>
            <a:prstGeom prst="rect">
              <a:avLst/>
            </a:prstGeom>
            <a:noFill/>
            <a:ln>
              <a:noFill/>
            </a:ln>
          </p:spPr>
        </p:pic>
        <p:pic>
          <p:nvPicPr>
            <p:cNvPr id="288" name="Google Shape;288;p20"/>
            <p:cNvPicPr preferRelativeResize="0"/>
            <p:nvPr/>
          </p:nvPicPr>
          <p:blipFill>
            <a:blip r:embed="rId6">
              <a:alphaModFix/>
            </a:blip>
            <a:stretch>
              <a:fillRect/>
            </a:stretch>
          </p:blipFill>
          <p:spPr>
            <a:xfrm flipH="1">
              <a:off x="7340945" y="-1301164"/>
              <a:ext cx="1846378" cy="1794219"/>
            </a:xfrm>
            <a:prstGeom prst="rect">
              <a:avLst/>
            </a:prstGeom>
            <a:noFill/>
            <a:ln>
              <a:noFill/>
            </a:ln>
          </p:spPr>
        </p:pic>
      </p:grpSp>
      <p:sp>
        <p:nvSpPr>
          <p:cNvPr id="289" name="Google Shape;289;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Font typeface="Gloock"/>
              <a:buNone/>
              <a:defRPr>
                <a:latin typeface="Gloock"/>
                <a:ea typeface="Gloock"/>
                <a:cs typeface="Gloock"/>
                <a:sym typeface="Gloock"/>
              </a:defRPr>
            </a:lvl2pPr>
            <a:lvl3pPr lvl="2" rtl="0">
              <a:spcBef>
                <a:spcPts val="0"/>
              </a:spcBef>
              <a:spcAft>
                <a:spcPts val="0"/>
              </a:spcAft>
              <a:buSzPts val="3000"/>
              <a:buFont typeface="Gloock"/>
              <a:buNone/>
              <a:defRPr>
                <a:latin typeface="Gloock"/>
                <a:ea typeface="Gloock"/>
                <a:cs typeface="Gloock"/>
                <a:sym typeface="Gloock"/>
              </a:defRPr>
            </a:lvl3pPr>
            <a:lvl4pPr lvl="3" rtl="0">
              <a:spcBef>
                <a:spcPts val="0"/>
              </a:spcBef>
              <a:spcAft>
                <a:spcPts val="0"/>
              </a:spcAft>
              <a:buSzPts val="3000"/>
              <a:buFont typeface="Gloock"/>
              <a:buNone/>
              <a:defRPr>
                <a:latin typeface="Gloock"/>
                <a:ea typeface="Gloock"/>
                <a:cs typeface="Gloock"/>
                <a:sym typeface="Gloock"/>
              </a:defRPr>
            </a:lvl4pPr>
            <a:lvl5pPr lvl="4" rtl="0">
              <a:spcBef>
                <a:spcPts val="0"/>
              </a:spcBef>
              <a:spcAft>
                <a:spcPts val="0"/>
              </a:spcAft>
              <a:buSzPts val="3000"/>
              <a:buFont typeface="Gloock"/>
              <a:buNone/>
              <a:defRPr>
                <a:latin typeface="Gloock"/>
                <a:ea typeface="Gloock"/>
                <a:cs typeface="Gloock"/>
                <a:sym typeface="Gloock"/>
              </a:defRPr>
            </a:lvl5pPr>
            <a:lvl6pPr lvl="5" rtl="0">
              <a:spcBef>
                <a:spcPts val="0"/>
              </a:spcBef>
              <a:spcAft>
                <a:spcPts val="0"/>
              </a:spcAft>
              <a:buSzPts val="3000"/>
              <a:buFont typeface="Gloock"/>
              <a:buNone/>
              <a:defRPr>
                <a:latin typeface="Gloock"/>
                <a:ea typeface="Gloock"/>
                <a:cs typeface="Gloock"/>
                <a:sym typeface="Gloock"/>
              </a:defRPr>
            </a:lvl6pPr>
            <a:lvl7pPr lvl="6" rtl="0">
              <a:spcBef>
                <a:spcPts val="0"/>
              </a:spcBef>
              <a:spcAft>
                <a:spcPts val="0"/>
              </a:spcAft>
              <a:buSzPts val="3000"/>
              <a:buFont typeface="Gloock"/>
              <a:buNone/>
              <a:defRPr>
                <a:latin typeface="Gloock"/>
                <a:ea typeface="Gloock"/>
                <a:cs typeface="Gloock"/>
                <a:sym typeface="Gloock"/>
              </a:defRPr>
            </a:lvl7pPr>
            <a:lvl8pPr lvl="7" rtl="0">
              <a:spcBef>
                <a:spcPts val="0"/>
              </a:spcBef>
              <a:spcAft>
                <a:spcPts val="0"/>
              </a:spcAft>
              <a:buSzPts val="3000"/>
              <a:buFont typeface="Gloock"/>
              <a:buNone/>
              <a:defRPr>
                <a:latin typeface="Gloock"/>
                <a:ea typeface="Gloock"/>
                <a:cs typeface="Gloock"/>
                <a:sym typeface="Gloock"/>
              </a:defRPr>
            </a:lvl8pPr>
            <a:lvl9pPr lvl="8" rtl="0">
              <a:spcBef>
                <a:spcPts val="0"/>
              </a:spcBef>
              <a:spcAft>
                <a:spcPts val="0"/>
              </a:spcAft>
              <a:buSzPts val="3000"/>
              <a:buFont typeface="Gloock"/>
              <a:buNone/>
              <a:defRPr>
                <a:latin typeface="Gloock"/>
                <a:ea typeface="Gloock"/>
                <a:cs typeface="Gloock"/>
                <a:sym typeface="Gloock"/>
              </a:defRPr>
            </a:lvl9pPr>
          </a:lstStyle>
          <a:p>
            <a:endParaRPr/>
          </a:p>
        </p:txBody>
      </p:sp>
      <p:sp>
        <p:nvSpPr>
          <p:cNvPr id="290" name="Google Shape;290;p20"/>
          <p:cNvSpPr txBox="1">
            <a:spLocks noGrp="1"/>
          </p:cNvSpPr>
          <p:nvPr>
            <p:ph type="subTitle" idx="1"/>
          </p:nvPr>
        </p:nvSpPr>
        <p:spPr>
          <a:xfrm>
            <a:off x="1255850" y="1377500"/>
            <a:ext cx="3341700" cy="454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loock"/>
              <a:buNone/>
              <a:defRPr sz="1900">
                <a:solidFill>
                  <a:schemeClr val="dk1"/>
                </a:solidFill>
                <a:latin typeface="Arial" panose="020B0604020202020204" pitchFamily="34" charset="0"/>
                <a:ea typeface="Arial" panose="020B0604020202020204" pitchFamily="34" charset="0"/>
                <a:cs typeface="Arial" panose="020B0604020202020204" pitchFamily="34" charset="0"/>
                <a:sym typeface="Gloock"/>
              </a:defRPr>
            </a:lvl1pPr>
            <a:lvl2pPr lvl="1"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2pPr>
            <a:lvl3pPr lvl="2"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3pPr>
            <a:lvl4pPr lvl="3"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4pPr>
            <a:lvl5pPr lvl="4"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5pPr>
            <a:lvl6pPr lvl="5"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6pPr>
            <a:lvl7pPr lvl="6"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7pPr>
            <a:lvl8pPr lvl="7"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8pPr>
            <a:lvl9pPr lvl="8"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9pPr>
          </a:lstStyle>
          <a:p>
            <a:endParaRPr/>
          </a:p>
        </p:txBody>
      </p:sp>
      <p:sp>
        <p:nvSpPr>
          <p:cNvPr id="291" name="Google Shape;291;p20"/>
          <p:cNvSpPr txBox="1">
            <a:spLocks noGrp="1"/>
          </p:cNvSpPr>
          <p:nvPr>
            <p:ph type="subTitle" idx="2"/>
          </p:nvPr>
        </p:nvSpPr>
        <p:spPr>
          <a:xfrm>
            <a:off x="1255851" y="1761800"/>
            <a:ext cx="3341700" cy="1027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92" name="Google Shape;292;p20"/>
          <p:cNvSpPr txBox="1">
            <a:spLocks noGrp="1"/>
          </p:cNvSpPr>
          <p:nvPr>
            <p:ph type="subTitle" idx="3"/>
          </p:nvPr>
        </p:nvSpPr>
        <p:spPr>
          <a:xfrm>
            <a:off x="5087199" y="1761800"/>
            <a:ext cx="3341700" cy="1027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93" name="Google Shape;293;p20"/>
          <p:cNvSpPr txBox="1">
            <a:spLocks noGrp="1"/>
          </p:cNvSpPr>
          <p:nvPr>
            <p:ph type="subTitle" idx="4"/>
          </p:nvPr>
        </p:nvSpPr>
        <p:spPr>
          <a:xfrm>
            <a:off x="1255851" y="3357725"/>
            <a:ext cx="3341700" cy="1027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94" name="Google Shape;294;p20"/>
          <p:cNvSpPr txBox="1">
            <a:spLocks noGrp="1"/>
          </p:cNvSpPr>
          <p:nvPr>
            <p:ph type="subTitle" idx="5"/>
          </p:nvPr>
        </p:nvSpPr>
        <p:spPr>
          <a:xfrm>
            <a:off x="5087199" y="3357725"/>
            <a:ext cx="3341700" cy="1027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95" name="Google Shape;295;p20"/>
          <p:cNvSpPr txBox="1">
            <a:spLocks noGrp="1"/>
          </p:cNvSpPr>
          <p:nvPr>
            <p:ph type="subTitle" idx="6"/>
          </p:nvPr>
        </p:nvSpPr>
        <p:spPr>
          <a:xfrm>
            <a:off x="1255850" y="2973500"/>
            <a:ext cx="3341700" cy="454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loock"/>
              <a:buNone/>
              <a:defRPr sz="1900">
                <a:solidFill>
                  <a:schemeClr val="dk1"/>
                </a:solidFill>
                <a:latin typeface="Arial" panose="020B0604020202020204" pitchFamily="34" charset="0"/>
                <a:ea typeface="Arial" panose="020B0604020202020204" pitchFamily="34" charset="0"/>
                <a:cs typeface="Arial" panose="020B0604020202020204" pitchFamily="34" charset="0"/>
                <a:sym typeface="Gloock"/>
              </a:defRPr>
            </a:lvl1pPr>
            <a:lvl2pPr lvl="1"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2pPr>
            <a:lvl3pPr lvl="2"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3pPr>
            <a:lvl4pPr lvl="3"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4pPr>
            <a:lvl5pPr lvl="4"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5pPr>
            <a:lvl6pPr lvl="5"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6pPr>
            <a:lvl7pPr lvl="6"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7pPr>
            <a:lvl8pPr lvl="7"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8pPr>
            <a:lvl9pPr lvl="8"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9pPr>
          </a:lstStyle>
          <a:p>
            <a:endParaRPr/>
          </a:p>
        </p:txBody>
      </p:sp>
      <p:sp>
        <p:nvSpPr>
          <p:cNvPr id="296" name="Google Shape;296;p20"/>
          <p:cNvSpPr txBox="1">
            <a:spLocks noGrp="1"/>
          </p:cNvSpPr>
          <p:nvPr>
            <p:ph type="subTitle" idx="7"/>
          </p:nvPr>
        </p:nvSpPr>
        <p:spPr>
          <a:xfrm>
            <a:off x="5087198" y="1377500"/>
            <a:ext cx="3341700" cy="454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loock"/>
              <a:buNone/>
              <a:defRPr sz="1900">
                <a:solidFill>
                  <a:schemeClr val="dk1"/>
                </a:solidFill>
                <a:latin typeface="Arial" panose="020B0604020202020204" pitchFamily="34" charset="0"/>
                <a:ea typeface="Arial" panose="020B0604020202020204" pitchFamily="34" charset="0"/>
                <a:cs typeface="Arial" panose="020B0604020202020204" pitchFamily="34" charset="0"/>
                <a:sym typeface="Gloock"/>
              </a:defRPr>
            </a:lvl1pPr>
            <a:lvl2pPr lvl="1"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2pPr>
            <a:lvl3pPr lvl="2"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3pPr>
            <a:lvl4pPr lvl="3"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4pPr>
            <a:lvl5pPr lvl="4"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5pPr>
            <a:lvl6pPr lvl="5"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6pPr>
            <a:lvl7pPr lvl="6"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7pPr>
            <a:lvl8pPr lvl="7"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8pPr>
            <a:lvl9pPr lvl="8"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9pPr>
          </a:lstStyle>
          <a:p>
            <a:endParaRPr/>
          </a:p>
        </p:txBody>
      </p:sp>
      <p:sp>
        <p:nvSpPr>
          <p:cNvPr id="297" name="Google Shape;297;p20"/>
          <p:cNvSpPr txBox="1">
            <a:spLocks noGrp="1"/>
          </p:cNvSpPr>
          <p:nvPr>
            <p:ph type="subTitle" idx="8"/>
          </p:nvPr>
        </p:nvSpPr>
        <p:spPr>
          <a:xfrm>
            <a:off x="5087198" y="2973500"/>
            <a:ext cx="3341700" cy="454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loock"/>
              <a:buNone/>
              <a:defRPr sz="1900">
                <a:solidFill>
                  <a:schemeClr val="dk1"/>
                </a:solidFill>
                <a:latin typeface="Arial" panose="020B0604020202020204" pitchFamily="34" charset="0"/>
                <a:ea typeface="Arial" panose="020B0604020202020204" pitchFamily="34" charset="0"/>
                <a:cs typeface="Arial" panose="020B0604020202020204" pitchFamily="34" charset="0"/>
                <a:sym typeface="Gloock"/>
              </a:defRPr>
            </a:lvl1pPr>
            <a:lvl2pPr lvl="1"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2pPr>
            <a:lvl3pPr lvl="2"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3pPr>
            <a:lvl4pPr lvl="3"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4pPr>
            <a:lvl5pPr lvl="4"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5pPr>
            <a:lvl6pPr lvl="5"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6pPr>
            <a:lvl7pPr lvl="6"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7pPr>
            <a:lvl8pPr lvl="7"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8pPr>
            <a:lvl9pPr lvl="8" algn="ctr" rtl="0">
              <a:lnSpc>
                <a:spcPct val="100000"/>
              </a:lnSpc>
              <a:spcBef>
                <a:spcPts val="0"/>
              </a:spcBef>
              <a:spcAft>
                <a:spcPts val="0"/>
              </a:spcAft>
              <a:buClr>
                <a:schemeClr val="dk1"/>
              </a:buClr>
              <a:buSzPts val="2400"/>
              <a:buFont typeface="Gloock"/>
              <a:buNone/>
              <a:defRPr sz="2400">
                <a:solidFill>
                  <a:schemeClr val="dk1"/>
                </a:solidFill>
                <a:latin typeface="Gloock"/>
                <a:ea typeface="Gloock"/>
                <a:cs typeface="Gloock"/>
                <a:sym typeface="Gloock"/>
              </a:defRPr>
            </a:lvl9pPr>
          </a:lstStyle>
          <a:p>
            <a:endParaRPr/>
          </a:p>
        </p:txBody>
      </p:sp>
      <p:sp>
        <p:nvSpPr>
          <p:cNvPr id="298" name="Google Shape;298;p20"/>
          <p:cNvSpPr/>
          <p:nvPr/>
        </p:nvSpPr>
        <p:spPr>
          <a:xfrm>
            <a:off x="8734500" y="4734000"/>
            <a:ext cx="409500" cy="409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spTree>
    <p:extLst>
      <p:ext uri="{BB962C8B-B14F-4D97-AF65-F5344CB8AC3E}">
        <p14:creationId xmlns:p14="http://schemas.microsoft.com/office/powerpoint/2010/main" val="1042436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31"/>
        <p:cNvGrpSpPr/>
        <p:nvPr/>
      </p:nvGrpSpPr>
      <p:grpSpPr>
        <a:xfrm>
          <a:off x="0" y="0"/>
          <a:ext cx="0" cy="0"/>
          <a:chOff x="0" y="0"/>
          <a:chExt cx="0" cy="0"/>
        </a:xfrm>
      </p:grpSpPr>
      <p:pic>
        <p:nvPicPr>
          <p:cNvPr id="332" name="Google Shape;332;p22"/>
          <p:cNvPicPr preferRelativeResize="0"/>
          <p:nvPr/>
        </p:nvPicPr>
        <p:blipFill>
          <a:blip r:embed="rId2">
            <a:alphaModFix/>
          </a:blip>
          <a:stretch>
            <a:fillRect/>
          </a:stretch>
        </p:blipFill>
        <p:spPr>
          <a:xfrm rot="10800000" flipH="1">
            <a:off x="0" y="0"/>
            <a:ext cx="9144000" cy="5143500"/>
          </a:xfrm>
          <a:prstGeom prst="rect">
            <a:avLst/>
          </a:prstGeom>
          <a:noFill/>
          <a:ln>
            <a:noFill/>
          </a:ln>
        </p:spPr>
      </p:pic>
      <p:grpSp>
        <p:nvGrpSpPr>
          <p:cNvPr id="333" name="Google Shape;333;p22"/>
          <p:cNvGrpSpPr/>
          <p:nvPr/>
        </p:nvGrpSpPr>
        <p:grpSpPr>
          <a:xfrm>
            <a:off x="-1012579" y="-1073512"/>
            <a:ext cx="10651200" cy="7686884"/>
            <a:chOff x="-1012579" y="-1073512"/>
            <a:chExt cx="10651200" cy="7686884"/>
          </a:xfrm>
        </p:grpSpPr>
        <p:sp>
          <p:nvSpPr>
            <p:cNvPr id="334" name="Google Shape;334;p22"/>
            <p:cNvSpPr/>
            <p:nvPr/>
          </p:nvSpPr>
          <p:spPr>
            <a:xfrm rot="-932672">
              <a:off x="8184515" y="-367711"/>
              <a:ext cx="1300514" cy="1323765"/>
            </a:xfrm>
            <a:custGeom>
              <a:avLst/>
              <a:gdLst/>
              <a:ahLst/>
              <a:cxnLst/>
              <a:rect l="l" t="t" r="r" b="b"/>
              <a:pathLst>
                <a:path w="32163" h="32738" extrusionOk="0">
                  <a:moveTo>
                    <a:pt x="15718" y="7685"/>
                  </a:moveTo>
                  <a:cubicBezTo>
                    <a:pt x="15747" y="7709"/>
                    <a:pt x="15747" y="7732"/>
                    <a:pt x="15770" y="7761"/>
                  </a:cubicBezTo>
                  <a:cubicBezTo>
                    <a:pt x="15830" y="7784"/>
                    <a:pt x="15888" y="7801"/>
                    <a:pt x="15947" y="7801"/>
                  </a:cubicBezTo>
                  <a:cubicBezTo>
                    <a:pt x="16008" y="7801"/>
                    <a:pt x="16068" y="7783"/>
                    <a:pt x="16131" y="7732"/>
                  </a:cubicBezTo>
                  <a:lnTo>
                    <a:pt x="16131" y="7761"/>
                  </a:lnTo>
                  <a:cubicBezTo>
                    <a:pt x="16238" y="7863"/>
                    <a:pt x="16346" y="7934"/>
                    <a:pt x="16484" y="7934"/>
                  </a:cubicBezTo>
                  <a:cubicBezTo>
                    <a:pt x="16504" y="7934"/>
                    <a:pt x="16524" y="7933"/>
                    <a:pt x="16544" y="7930"/>
                  </a:cubicBezTo>
                  <a:cubicBezTo>
                    <a:pt x="16666" y="8122"/>
                    <a:pt x="16789" y="8291"/>
                    <a:pt x="16981" y="8413"/>
                  </a:cubicBezTo>
                  <a:cubicBezTo>
                    <a:pt x="16934" y="8460"/>
                    <a:pt x="16957" y="8535"/>
                    <a:pt x="16981" y="8605"/>
                  </a:cubicBezTo>
                  <a:cubicBezTo>
                    <a:pt x="17027" y="8873"/>
                    <a:pt x="17027" y="9141"/>
                    <a:pt x="16934" y="9385"/>
                  </a:cubicBezTo>
                  <a:cubicBezTo>
                    <a:pt x="16911" y="9455"/>
                    <a:pt x="16882" y="9531"/>
                    <a:pt x="16911" y="9577"/>
                  </a:cubicBezTo>
                  <a:cubicBezTo>
                    <a:pt x="16577" y="9885"/>
                    <a:pt x="16204" y="10096"/>
                    <a:pt x="15740" y="10096"/>
                  </a:cubicBezTo>
                  <a:cubicBezTo>
                    <a:pt x="15695" y="10096"/>
                    <a:pt x="15648" y="10094"/>
                    <a:pt x="15601" y="10090"/>
                  </a:cubicBezTo>
                  <a:cubicBezTo>
                    <a:pt x="15601" y="10090"/>
                    <a:pt x="15601" y="10113"/>
                    <a:pt x="15572" y="10113"/>
                  </a:cubicBezTo>
                  <a:cubicBezTo>
                    <a:pt x="15456" y="9944"/>
                    <a:pt x="15281" y="9868"/>
                    <a:pt x="15089" y="9845"/>
                  </a:cubicBezTo>
                  <a:cubicBezTo>
                    <a:pt x="15066" y="9700"/>
                    <a:pt x="14990" y="9601"/>
                    <a:pt x="14844" y="9577"/>
                  </a:cubicBezTo>
                  <a:cubicBezTo>
                    <a:pt x="14897" y="9455"/>
                    <a:pt x="14844" y="9385"/>
                    <a:pt x="14728" y="9310"/>
                  </a:cubicBezTo>
                  <a:cubicBezTo>
                    <a:pt x="14798" y="9187"/>
                    <a:pt x="14774" y="9094"/>
                    <a:pt x="14676" y="8995"/>
                  </a:cubicBezTo>
                  <a:cubicBezTo>
                    <a:pt x="14751" y="8826"/>
                    <a:pt x="14821" y="8681"/>
                    <a:pt x="14774" y="8512"/>
                  </a:cubicBezTo>
                  <a:cubicBezTo>
                    <a:pt x="14943" y="8343"/>
                    <a:pt x="15066" y="8145"/>
                    <a:pt x="15188" y="7953"/>
                  </a:cubicBezTo>
                  <a:cubicBezTo>
                    <a:pt x="15200" y="7956"/>
                    <a:pt x="15212" y="7957"/>
                    <a:pt x="15223" y="7957"/>
                  </a:cubicBezTo>
                  <a:cubicBezTo>
                    <a:pt x="15324" y="7957"/>
                    <a:pt x="15388" y="7868"/>
                    <a:pt x="15456" y="7784"/>
                  </a:cubicBezTo>
                  <a:lnTo>
                    <a:pt x="15456" y="7808"/>
                  </a:lnTo>
                  <a:cubicBezTo>
                    <a:pt x="15483" y="7813"/>
                    <a:pt x="15508" y="7816"/>
                    <a:pt x="15531" y="7816"/>
                  </a:cubicBezTo>
                  <a:cubicBezTo>
                    <a:pt x="15607" y="7816"/>
                    <a:pt x="15664" y="7785"/>
                    <a:pt x="15718" y="7709"/>
                  </a:cubicBezTo>
                  <a:lnTo>
                    <a:pt x="15718" y="7685"/>
                  </a:lnTo>
                  <a:close/>
                  <a:moveTo>
                    <a:pt x="16765" y="14281"/>
                  </a:moveTo>
                  <a:cubicBezTo>
                    <a:pt x="16765" y="14310"/>
                    <a:pt x="16789" y="14310"/>
                    <a:pt x="16789" y="14310"/>
                  </a:cubicBezTo>
                  <a:lnTo>
                    <a:pt x="16736" y="14310"/>
                  </a:lnTo>
                  <a:cubicBezTo>
                    <a:pt x="16736" y="14310"/>
                    <a:pt x="16765" y="14310"/>
                    <a:pt x="16765" y="14281"/>
                  </a:cubicBezTo>
                  <a:close/>
                  <a:moveTo>
                    <a:pt x="13634" y="13291"/>
                  </a:moveTo>
                  <a:cubicBezTo>
                    <a:pt x="14239" y="13460"/>
                    <a:pt x="14606" y="13844"/>
                    <a:pt x="14606" y="14502"/>
                  </a:cubicBezTo>
                  <a:lnTo>
                    <a:pt x="14606" y="14624"/>
                  </a:lnTo>
                  <a:cubicBezTo>
                    <a:pt x="14553" y="14747"/>
                    <a:pt x="14530" y="14840"/>
                    <a:pt x="14507" y="14939"/>
                  </a:cubicBezTo>
                  <a:cubicBezTo>
                    <a:pt x="14460" y="14985"/>
                    <a:pt x="14408" y="15061"/>
                    <a:pt x="14361" y="15131"/>
                  </a:cubicBezTo>
                  <a:cubicBezTo>
                    <a:pt x="14338" y="15131"/>
                    <a:pt x="14338" y="15131"/>
                    <a:pt x="14315" y="15154"/>
                  </a:cubicBezTo>
                  <a:cubicBezTo>
                    <a:pt x="14262" y="15154"/>
                    <a:pt x="14216" y="15183"/>
                    <a:pt x="14169" y="15207"/>
                  </a:cubicBezTo>
                  <a:cubicBezTo>
                    <a:pt x="13909" y="15362"/>
                    <a:pt x="13675" y="15441"/>
                    <a:pt x="13455" y="15441"/>
                  </a:cubicBezTo>
                  <a:cubicBezTo>
                    <a:pt x="13165" y="15441"/>
                    <a:pt x="12900" y="15301"/>
                    <a:pt x="12638" y="15009"/>
                  </a:cubicBezTo>
                  <a:cubicBezTo>
                    <a:pt x="12591" y="14939"/>
                    <a:pt x="12545" y="14892"/>
                    <a:pt x="12469" y="14840"/>
                  </a:cubicBezTo>
                  <a:cubicBezTo>
                    <a:pt x="12545" y="14718"/>
                    <a:pt x="12469" y="14624"/>
                    <a:pt x="12423" y="14502"/>
                  </a:cubicBezTo>
                  <a:cubicBezTo>
                    <a:pt x="12399" y="14502"/>
                    <a:pt x="12399" y="14479"/>
                    <a:pt x="12370" y="14479"/>
                  </a:cubicBezTo>
                  <a:lnTo>
                    <a:pt x="12370" y="14258"/>
                  </a:lnTo>
                  <a:cubicBezTo>
                    <a:pt x="12399" y="14165"/>
                    <a:pt x="12423" y="14089"/>
                    <a:pt x="12446" y="13990"/>
                  </a:cubicBezTo>
                  <a:cubicBezTo>
                    <a:pt x="12545" y="13844"/>
                    <a:pt x="12661" y="13699"/>
                    <a:pt x="12760" y="13553"/>
                  </a:cubicBezTo>
                  <a:cubicBezTo>
                    <a:pt x="12952" y="13460"/>
                    <a:pt x="13150" y="13384"/>
                    <a:pt x="13319" y="13291"/>
                  </a:cubicBezTo>
                  <a:close/>
                  <a:moveTo>
                    <a:pt x="21684" y="13437"/>
                  </a:moveTo>
                  <a:cubicBezTo>
                    <a:pt x="21766" y="13499"/>
                    <a:pt x="21847" y="13499"/>
                    <a:pt x="21936" y="13499"/>
                  </a:cubicBezTo>
                  <a:lnTo>
                    <a:pt x="21936" y="13499"/>
                  </a:lnTo>
                  <a:cubicBezTo>
                    <a:pt x="21980" y="13499"/>
                    <a:pt x="22026" y="13499"/>
                    <a:pt x="22074" y="13507"/>
                  </a:cubicBezTo>
                  <a:cubicBezTo>
                    <a:pt x="22342" y="13606"/>
                    <a:pt x="22587" y="13751"/>
                    <a:pt x="22802" y="13943"/>
                  </a:cubicBezTo>
                  <a:cubicBezTo>
                    <a:pt x="22901" y="14042"/>
                    <a:pt x="22971" y="14165"/>
                    <a:pt x="23047" y="14258"/>
                  </a:cubicBezTo>
                  <a:cubicBezTo>
                    <a:pt x="23070" y="14310"/>
                    <a:pt x="23093" y="14333"/>
                    <a:pt x="23116" y="14380"/>
                  </a:cubicBezTo>
                  <a:cubicBezTo>
                    <a:pt x="23140" y="14456"/>
                    <a:pt x="23140" y="14525"/>
                    <a:pt x="23192" y="14572"/>
                  </a:cubicBezTo>
                  <a:cubicBezTo>
                    <a:pt x="23192" y="14671"/>
                    <a:pt x="23215" y="14747"/>
                    <a:pt x="23262" y="14817"/>
                  </a:cubicBezTo>
                  <a:lnTo>
                    <a:pt x="23262" y="15207"/>
                  </a:lnTo>
                  <a:cubicBezTo>
                    <a:pt x="23262" y="15352"/>
                    <a:pt x="23239" y="15498"/>
                    <a:pt x="23215" y="15643"/>
                  </a:cubicBezTo>
                  <a:cubicBezTo>
                    <a:pt x="23192" y="15666"/>
                    <a:pt x="23192" y="15690"/>
                    <a:pt x="23169" y="15713"/>
                  </a:cubicBezTo>
                  <a:cubicBezTo>
                    <a:pt x="23169" y="15713"/>
                    <a:pt x="23140" y="15713"/>
                    <a:pt x="23140" y="15736"/>
                  </a:cubicBezTo>
                  <a:cubicBezTo>
                    <a:pt x="23070" y="15789"/>
                    <a:pt x="23023" y="15859"/>
                    <a:pt x="23070" y="15957"/>
                  </a:cubicBezTo>
                  <a:lnTo>
                    <a:pt x="23047" y="15957"/>
                  </a:lnTo>
                  <a:cubicBezTo>
                    <a:pt x="22849" y="16027"/>
                    <a:pt x="22779" y="16225"/>
                    <a:pt x="22657" y="16371"/>
                  </a:cubicBezTo>
                  <a:cubicBezTo>
                    <a:pt x="22657" y="16371"/>
                    <a:pt x="22657" y="16394"/>
                    <a:pt x="22633" y="16394"/>
                  </a:cubicBezTo>
                  <a:cubicBezTo>
                    <a:pt x="22464" y="16394"/>
                    <a:pt x="22342" y="16540"/>
                    <a:pt x="22220" y="16662"/>
                  </a:cubicBezTo>
                  <a:cubicBezTo>
                    <a:pt x="22173" y="16641"/>
                    <a:pt x="22128" y="16632"/>
                    <a:pt x="22085" y="16632"/>
                  </a:cubicBezTo>
                  <a:cubicBezTo>
                    <a:pt x="21971" y="16632"/>
                    <a:pt x="21865" y="16696"/>
                    <a:pt x="21760" y="16784"/>
                  </a:cubicBezTo>
                  <a:cubicBezTo>
                    <a:pt x="21760" y="16755"/>
                    <a:pt x="21737" y="16732"/>
                    <a:pt x="21737" y="16732"/>
                  </a:cubicBezTo>
                  <a:cubicBezTo>
                    <a:pt x="21652" y="16697"/>
                    <a:pt x="21574" y="16679"/>
                    <a:pt x="21498" y="16679"/>
                  </a:cubicBezTo>
                  <a:cubicBezTo>
                    <a:pt x="21422" y="16679"/>
                    <a:pt x="21350" y="16697"/>
                    <a:pt x="21277" y="16732"/>
                  </a:cubicBezTo>
                  <a:cubicBezTo>
                    <a:pt x="21248" y="16732"/>
                    <a:pt x="21248" y="16755"/>
                    <a:pt x="21224" y="16755"/>
                  </a:cubicBezTo>
                  <a:cubicBezTo>
                    <a:pt x="21102" y="16732"/>
                    <a:pt x="20986" y="16685"/>
                    <a:pt x="20887" y="16639"/>
                  </a:cubicBezTo>
                  <a:cubicBezTo>
                    <a:pt x="20718" y="16540"/>
                    <a:pt x="20572" y="16441"/>
                    <a:pt x="20427" y="16348"/>
                  </a:cubicBezTo>
                  <a:cubicBezTo>
                    <a:pt x="20229" y="16150"/>
                    <a:pt x="20159" y="15882"/>
                    <a:pt x="20014" y="15690"/>
                  </a:cubicBezTo>
                  <a:cubicBezTo>
                    <a:pt x="20014" y="15591"/>
                    <a:pt x="19967" y="15521"/>
                    <a:pt x="19915" y="15445"/>
                  </a:cubicBezTo>
                  <a:cubicBezTo>
                    <a:pt x="19967" y="15352"/>
                    <a:pt x="19938" y="15230"/>
                    <a:pt x="19915" y="15131"/>
                  </a:cubicBezTo>
                  <a:cubicBezTo>
                    <a:pt x="19938" y="14985"/>
                    <a:pt x="19967" y="14817"/>
                    <a:pt x="19990" y="14671"/>
                  </a:cubicBezTo>
                  <a:cubicBezTo>
                    <a:pt x="20014" y="14671"/>
                    <a:pt x="20014" y="14671"/>
                    <a:pt x="20014" y="14648"/>
                  </a:cubicBezTo>
                  <a:cubicBezTo>
                    <a:pt x="20136" y="14601"/>
                    <a:pt x="20136" y="14502"/>
                    <a:pt x="20136" y="14403"/>
                  </a:cubicBezTo>
                  <a:lnTo>
                    <a:pt x="20136" y="14357"/>
                  </a:lnTo>
                  <a:cubicBezTo>
                    <a:pt x="20281" y="14112"/>
                    <a:pt x="20450" y="13897"/>
                    <a:pt x="20695" y="13728"/>
                  </a:cubicBezTo>
                  <a:cubicBezTo>
                    <a:pt x="20811" y="13676"/>
                    <a:pt x="20933" y="13606"/>
                    <a:pt x="21056" y="13553"/>
                  </a:cubicBezTo>
                  <a:cubicBezTo>
                    <a:pt x="21277" y="13507"/>
                    <a:pt x="21469" y="13483"/>
                    <a:pt x="21684" y="13437"/>
                  </a:cubicBezTo>
                  <a:close/>
                  <a:moveTo>
                    <a:pt x="14262" y="19083"/>
                  </a:moveTo>
                  <a:cubicBezTo>
                    <a:pt x="14262" y="19111"/>
                    <a:pt x="14262" y="19113"/>
                    <a:pt x="14242" y="19113"/>
                  </a:cubicBezTo>
                  <a:lnTo>
                    <a:pt x="14242" y="19113"/>
                  </a:lnTo>
                  <a:cubicBezTo>
                    <a:pt x="14244" y="19106"/>
                    <a:pt x="14250" y="19099"/>
                    <a:pt x="14262" y="19083"/>
                  </a:cubicBezTo>
                  <a:close/>
                  <a:moveTo>
                    <a:pt x="12760" y="19788"/>
                  </a:moveTo>
                  <a:lnTo>
                    <a:pt x="12737" y="19811"/>
                  </a:lnTo>
                  <a:lnTo>
                    <a:pt x="12737" y="19788"/>
                  </a:lnTo>
                  <a:close/>
                  <a:moveTo>
                    <a:pt x="6112" y="21150"/>
                  </a:moveTo>
                  <a:lnTo>
                    <a:pt x="6112" y="21173"/>
                  </a:lnTo>
                  <a:lnTo>
                    <a:pt x="6089" y="21173"/>
                  </a:lnTo>
                  <a:cubicBezTo>
                    <a:pt x="6089" y="21173"/>
                    <a:pt x="6112" y="21173"/>
                    <a:pt x="6112" y="21150"/>
                  </a:cubicBezTo>
                  <a:close/>
                  <a:moveTo>
                    <a:pt x="10892" y="22990"/>
                  </a:moveTo>
                  <a:cubicBezTo>
                    <a:pt x="10892" y="22990"/>
                    <a:pt x="10892" y="23013"/>
                    <a:pt x="10915" y="23013"/>
                  </a:cubicBezTo>
                  <a:cubicBezTo>
                    <a:pt x="10892" y="23013"/>
                    <a:pt x="10892" y="23013"/>
                    <a:pt x="10892" y="23042"/>
                  </a:cubicBezTo>
                  <a:lnTo>
                    <a:pt x="10892" y="22990"/>
                  </a:lnTo>
                  <a:close/>
                  <a:moveTo>
                    <a:pt x="16789" y="21587"/>
                  </a:moveTo>
                  <a:cubicBezTo>
                    <a:pt x="17004" y="21610"/>
                    <a:pt x="17202" y="21610"/>
                    <a:pt x="17417" y="21610"/>
                  </a:cubicBezTo>
                  <a:cubicBezTo>
                    <a:pt x="17464" y="21656"/>
                    <a:pt x="17516" y="21680"/>
                    <a:pt x="17586" y="21680"/>
                  </a:cubicBezTo>
                  <a:cubicBezTo>
                    <a:pt x="17708" y="21779"/>
                    <a:pt x="17831" y="21901"/>
                    <a:pt x="17953" y="21994"/>
                  </a:cubicBezTo>
                  <a:lnTo>
                    <a:pt x="17953" y="22023"/>
                  </a:lnTo>
                  <a:cubicBezTo>
                    <a:pt x="17976" y="22239"/>
                    <a:pt x="18046" y="22431"/>
                    <a:pt x="18192" y="22629"/>
                  </a:cubicBezTo>
                  <a:cubicBezTo>
                    <a:pt x="18192" y="22635"/>
                    <a:pt x="18194" y="22638"/>
                    <a:pt x="18198" y="22638"/>
                  </a:cubicBezTo>
                  <a:cubicBezTo>
                    <a:pt x="18206" y="22638"/>
                    <a:pt x="18221" y="22622"/>
                    <a:pt x="18221" y="22605"/>
                  </a:cubicBezTo>
                  <a:lnTo>
                    <a:pt x="18221" y="22629"/>
                  </a:lnTo>
                  <a:cubicBezTo>
                    <a:pt x="18221" y="22751"/>
                    <a:pt x="18192" y="22844"/>
                    <a:pt x="18192" y="22943"/>
                  </a:cubicBezTo>
                  <a:cubicBezTo>
                    <a:pt x="18168" y="22943"/>
                    <a:pt x="18168" y="22966"/>
                    <a:pt x="18145" y="22966"/>
                  </a:cubicBezTo>
                  <a:cubicBezTo>
                    <a:pt x="18122" y="23042"/>
                    <a:pt x="18075" y="23089"/>
                    <a:pt x="18098" y="23158"/>
                  </a:cubicBezTo>
                  <a:cubicBezTo>
                    <a:pt x="17953" y="23281"/>
                    <a:pt x="17807" y="23403"/>
                    <a:pt x="17755" y="23624"/>
                  </a:cubicBezTo>
                  <a:lnTo>
                    <a:pt x="17784" y="23624"/>
                  </a:lnTo>
                  <a:cubicBezTo>
                    <a:pt x="17755" y="23647"/>
                    <a:pt x="17732" y="23647"/>
                    <a:pt x="17732" y="23671"/>
                  </a:cubicBezTo>
                  <a:cubicBezTo>
                    <a:pt x="17639" y="23717"/>
                    <a:pt x="17540" y="23740"/>
                    <a:pt x="17464" y="23793"/>
                  </a:cubicBezTo>
                  <a:cubicBezTo>
                    <a:pt x="17441" y="23793"/>
                    <a:pt x="17417" y="23793"/>
                    <a:pt x="17417" y="23816"/>
                  </a:cubicBezTo>
                  <a:cubicBezTo>
                    <a:pt x="17394" y="23793"/>
                    <a:pt x="17394" y="23793"/>
                    <a:pt x="17371" y="23770"/>
                  </a:cubicBezTo>
                  <a:cubicBezTo>
                    <a:pt x="17336" y="23770"/>
                    <a:pt x="17291" y="23758"/>
                    <a:pt x="17253" y="23758"/>
                  </a:cubicBezTo>
                  <a:cubicBezTo>
                    <a:pt x="17208" y="23758"/>
                    <a:pt x="17173" y="23774"/>
                    <a:pt x="17173" y="23839"/>
                  </a:cubicBezTo>
                  <a:lnTo>
                    <a:pt x="17056" y="23839"/>
                  </a:lnTo>
                  <a:cubicBezTo>
                    <a:pt x="17007" y="23794"/>
                    <a:pt x="16948" y="23756"/>
                    <a:pt x="16887" y="23756"/>
                  </a:cubicBezTo>
                  <a:cubicBezTo>
                    <a:pt x="16854" y="23756"/>
                    <a:pt x="16821" y="23767"/>
                    <a:pt x="16789" y="23793"/>
                  </a:cubicBezTo>
                  <a:lnTo>
                    <a:pt x="16789" y="23816"/>
                  </a:lnTo>
                  <a:cubicBezTo>
                    <a:pt x="16666" y="23770"/>
                    <a:pt x="16544" y="23717"/>
                    <a:pt x="16422" y="23671"/>
                  </a:cubicBezTo>
                  <a:cubicBezTo>
                    <a:pt x="16300" y="23548"/>
                    <a:pt x="16207" y="23426"/>
                    <a:pt x="16084" y="23281"/>
                  </a:cubicBezTo>
                  <a:lnTo>
                    <a:pt x="16084" y="23257"/>
                  </a:lnTo>
                  <a:cubicBezTo>
                    <a:pt x="16084" y="23187"/>
                    <a:pt x="16061" y="23112"/>
                    <a:pt x="16038" y="23042"/>
                  </a:cubicBezTo>
                  <a:cubicBezTo>
                    <a:pt x="15985" y="23013"/>
                    <a:pt x="15962" y="22966"/>
                    <a:pt x="15939" y="22920"/>
                  </a:cubicBezTo>
                  <a:cubicBezTo>
                    <a:pt x="15915" y="22675"/>
                    <a:pt x="15939" y="22407"/>
                    <a:pt x="16038" y="22169"/>
                  </a:cubicBezTo>
                  <a:cubicBezTo>
                    <a:pt x="16084" y="22169"/>
                    <a:pt x="16084" y="22140"/>
                    <a:pt x="16084" y="22116"/>
                  </a:cubicBezTo>
                  <a:cubicBezTo>
                    <a:pt x="16108" y="22070"/>
                    <a:pt x="16131" y="22023"/>
                    <a:pt x="16154" y="21994"/>
                  </a:cubicBezTo>
                  <a:cubicBezTo>
                    <a:pt x="16276" y="21971"/>
                    <a:pt x="16253" y="21825"/>
                    <a:pt x="16352" y="21779"/>
                  </a:cubicBezTo>
                  <a:cubicBezTo>
                    <a:pt x="16360" y="21781"/>
                    <a:pt x="16367" y="21782"/>
                    <a:pt x="16374" y="21782"/>
                  </a:cubicBezTo>
                  <a:cubicBezTo>
                    <a:pt x="16446" y="21782"/>
                    <a:pt x="16454" y="21678"/>
                    <a:pt x="16544" y="21656"/>
                  </a:cubicBezTo>
                  <a:cubicBezTo>
                    <a:pt x="16563" y="21666"/>
                    <a:pt x="16584" y="21672"/>
                    <a:pt x="16603" y="21672"/>
                  </a:cubicBezTo>
                  <a:cubicBezTo>
                    <a:pt x="16629" y="21672"/>
                    <a:pt x="16653" y="21660"/>
                    <a:pt x="16666" y="21633"/>
                  </a:cubicBezTo>
                  <a:cubicBezTo>
                    <a:pt x="16713" y="21610"/>
                    <a:pt x="16736" y="21610"/>
                    <a:pt x="16789" y="21587"/>
                  </a:cubicBezTo>
                  <a:close/>
                  <a:moveTo>
                    <a:pt x="6002" y="21700"/>
                  </a:moveTo>
                  <a:cubicBezTo>
                    <a:pt x="6103" y="21700"/>
                    <a:pt x="6205" y="21709"/>
                    <a:pt x="6310" y="21732"/>
                  </a:cubicBezTo>
                  <a:cubicBezTo>
                    <a:pt x="6334" y="21703"/>
                    <a:pt x="6357" y="21703"/>
                    <a:pt x="6380" y="21703"/>
                  </a:cubicBezTo>
                  <a:cubicBezTo>
                    <a:pt x="6502" y="21878"/>
                    <a:pt x="6695" y="21971"/>
                    <a:pt x="6892" y="22047"/>
                  </a:cubicBezTo>
                  <a:cubicBezTo>
                    <a:pt x="6962" y="22169"/>
                    <a:pt x="7038" y="22262"/>
                    <a:pt x="7108" y="22361"/>
                  </a:cubicBezTo>
                  <a:cubicBezTo>
                    <a:pt x="7131" y="22506"/>
                    <a:pt x="7184" y="22652"/>
                    <a:pt x="7230" y="22797"/>
                  </a:cubicBezTo>
                  <a:cubicBezTo>
                    <a:pt x="7207" y="22990"/>
                    <a:pt x="7184" y="23187"/>
                    <a:pt x="7160" y="23356"/>
                  </a:cubicBezTo>
                  <a:cubicBezTo>
                    <a:pt x="7038" y="23525"/>
                    <a:pt x="6939" y="23694"/>
                    <a:pt x="6840" y="23863"/>
                  </a:cubicBezTo>
                  <a:cubicBezTo>
                    <a:pt x="6817" y="23886"/>
                    <a:pt x="6793" y="23915"/>
                    <a:pt x="6770" y="23915"/>
                  </a:cubicBezTo>
                  <a:cubicBezTo>
                    <a:pt x="6648" y="24008"/>
                    <a:pt x="6526" y="24084"/>
                    <a:pt x="6380" y="24154"/>
                  </a:cubicBezTo>
                  <a:cubicBezTo>
                    <a:pt x="6357" y="24154"/>
                    <a:pt x="6334" y="24131"/>
                    <a:pt x="6310" y="24131"/>
                  </a:cubicBezTo>
                  <a:cubicBezTo>
                    <a:pt x="6223" y="24141"/>
                    <a:pt x="6136" y="24146"/>
                    <a:pt x="6049" y="24146"/>
                  </a:cubicBezTo>
                  <a:cubicBezTo>
                    <a:pt x="5746" y="24146"/>
                    <a:pt x="5444" y="24090"/>
                    <a:pt x="5146" y="24032"/>
                  </a:cubicBezTo>
                  <a:cubicBezTo>
                    <a:pt x="5094" y="23915"/>
                    <a:pt x="4948" y="23915"/>
                    <a:pt x="4878" y="23816"/>
                  </a:cubicBezTo>
                  <a:cubicBezTo>
                    <a:pt x="4756" y="23624"/>
                    <a:pt x="4657" y="23403"/>
                    <a:pt x="4587" y="23187"/>
                  </a:cubicBezTo>
                  <a:cubicBezTo>
                    <a:pt x="4587" y="23158"/>
                    <a:pt x="4610" y="23158"/>
                    <a:pt x="4634" y="23135"/>
                  </a:cubicBezTo>
                  <a:cubicBezTo>
                    <a:pt x="4709" y="22943"/>
                    <a:pt x="4686" y="22774"/>
                    <a:pt x="4657" y="22576"/>
                  </a:cubicBezTo>
                  <a:lnTo>
                    <a:pt x="4657" y="22553"/>
                  </a:lnTo>
                  <a:cubicBezTo>
                    <a:pt x="4756" y="22506"/>
                    <a:pt x="4779" y="22407"/>
                    <a:pt x="4779" y="22285"/>
                  </a:cubicBezTo>
                  <a:cubicBezTo>
                    <a:pt x="4902" y="22239"/>
                    <a:pt x="4925" y="22140"/>
                    <a:pt x="4925" y="22023"/>
                  </a:cubicBezTo>
                  <a:cubicBezTo>
                    <a:pt x="5123" y="22023"/>
                    <a:pt x="5239" y="21924"/>
                    <a:pt x="5268" y="21755"/>
                  </a:cubicBezTo>
                  <a:cubicBezTo>
                    <a:pt x="5292" y="21755"/>
                    <a:pt x="5315" y="21755"/>
                    <a:pt x="5315" y="21779"/>
                  </a:cubicBezTo>
                  <a:cubicBezTo>
                    <a:pt x="5549" y="21746"/>
                    <a:pt x="5772" y="21700"/>
                    <a:pt x="6002" y="21700"/>
                  </a:cubicBezTo>
                  <a:close/>
                  <a:moveTo>
                    <a:pt x="14530" y="24736"/>
                  </a:moveTo>
                  <a:lnTo>
                    <a:pt x="14530" y="24759"/>
                  </a:lnTo>
                  <a:cubicBezTo>
                    <a:pt x="14530" y="24736"/>
                    <a:pt x="14507" y="24736"/>
                    <a:pt x="14507" y="24736"/>
                  </a:cubicBezTo>
                  <a:close/>
                  <a:moveTo>
                    <a:pt x="11934" y="23863"/>
                  </a:moveTo>
                  <a:cubicBezTo>
                    <a:pt x="12370" y="23985"/>
                    <a:pt x="12568" y="24276"/>
                    <a:pt x="12516" y="24713"/>
                  </a:cubicBezTo>
                  <a:cubicBezTo>
                    <a:pt x="12399" y="24788"/>
                    <a:pt x="12347" y="24881"/>
                    <a:pt x="12324" y="24980"/>
                  </a:cubicBezTo>
                  <a:cubicBezTo>
                    <a:pt x="12300" y="24980"/>
                    <a:pt x="12277" y="25004"/>
                    <a:pt x="12225" y="25027"/>
                  </a:cubicBezTo>
                  <a:cubicBezTo>
                    <a:pt x="12110" y="25097"/>
                    <a:pt x="11988" y="25133"/>
                    <a:pt x="11863" y="25133"/>
                  </a:cubicBezTo>
                  <a:cubicBezTo>
                    <a:pt x="11728" y="25133"/>
                    <a:pt x="11589" y="25091"/>
                    <a:pt x="11451" y="25004"/>
                  </a:cubicBezTo>
                  <a:cubicBezTo>
                    <a:pt x="11427" y="25004"/>
                    <a:pt x="11404" y="24980"/>
                    <a:pt x="11381" y="24980"/>
                  </a:cubicBezTo>
                  <a:cubicBezTo>
                    <a:pt x="11328" y="24881"/>
                    <a:pt x="11282" y="24788"/>
                    <a:pt x="11235" y="24713"/>
                  </a:cubicBezTo>
                  <a:cubicBezTo>
                    <a:pt x="11206" y="24689"/>
                    <a:pt x="11206" y="24643"/>
                    <a:pt x="11183" y="24614"/>
                  </a:cubicBezTo>
                  <a:cubicBezTo>
                    <a:pt x="11206" y="24107"/>
                    <a:pt x="11427" y="23915"/>
                    <a:pt x="11934" y="23863"/>
                  </a:cubicBezTo>
                  <a:close/>
                  <a:moveTo>
                    <a:pt x="8056" y="26506"/>
                  </a:moveTo>
                  <a:lnTo>
                    <a:pt x="8056" y="26506"/>
                  </a:lnTo>
                  <a:cubicBezTo>
                    <a:pt x="8033" y="26506"/>
                    <a:pt x="8033" y="26535"/>
                    <a:pt x="8033" y="26535"/>
                  </a:cubicBezTo>
                  <a:lnTo>
                    <a:pt x="8004" y="26535"/>
                  </a:lnTo>
                  <a:cubicBezTo>
                    <a:pt x="8033" y="26535"/>
                    <a:pt x="8033" y="26506"/>
                    <a:pt x="8056" y="26506"/>
                  </a:cubicBezTo>
                  <a:close/>
                  <a:moveTo>
                    <a:pt x="25812" y="26872"/>
                  </a:moveTo>
                  <a:cubicBezTo>
                    <a:pt x="25812" y="26896"/>
                    <a:pt x="25788" y="26896"/>
                    <a:pt x="25788" y="26919"/>
                  </a:cubicBezTo>
                  <a:lnTo>
                    <a:pt x="25788" y="26872"/>
                  </a:lnTo>
                  <a:close/>
                  <a:moveTo>
                    <a:pt x="21516" y="28886"/>
                  </a:moveTo>
                  <a:lnTo>
                    <a:pt x="21492" y="28910"/>
                  </a:lnTo>
                  <a:lnTo>
                    <a:pt x="21492" y="28886"/>
                  </a:lnTo>
                  <a:close/>
                  <a:moveTo>
                    <a:pt x="6840" y="28520"/>
                  </a:moveTo>
                  <a:cubicBezTo>
                    <a:pt x="6986" y="28619"/>
                    <a:pt x="7108" y="28689"/>
                    <a:pt x="7230" y="28811"/>
                  </a:cubicBezTo>
                  <a:lnTo>
                    <a:pt x="7230" y="28863"/>
                  </a:lnTo>
                  <a:cubicBezTo>
                    <a:pt x="7277" y="29079"/>
                    <a:pt x="7329" y="29271"/>
                    <a:pt x="7376" y="29492"/>
                  </a:cubicBezTo>
                  <a:cubicBezTo>
                    <a:pt x="7376" y="29492"/>
                    <a:pt x="7399" y="29515"/>
                    <a:pt x="7399" y="29538"/>
                  </a:cubicBezTo>
                  <a:cubicBezTo>
                    <a:pt x="7352" y="29661"/>
                    <a:pt x="7277" y="29806"/>
                    <a:pt x="7184" y="29928"/>
                  </a:cubicBezTo>
                  <a:cubicBezTo>
                    <a:pt x="7085" y="29928"/>
                    <a:pt x="6986" y="29975"/>
                    <a:pt x="6962" y="30097"/>
                  </a:cubicBezTo>
                  <a:cubicBezTo>
                    <a:pt x="6916" y="30097"/>
                    <a:pt x="6869" y="30097"/>
                    <a:pt x="6817" y="30144"/>
                  </a:cubicBezTo>
                  <a:cubicBezTo>
                    <a:pt x="6817" y="30121"/>
                    <a:pt x="6793" y="30121"/>
                    <a:pt x="6793" y="30121"/>
                  </a:cubicBezTo>
                  <a:cubicBezTo>
                    <a:pt x="6732" y="30097"/>
                    <a:pt x="6671" y="30080"/>
                    <a:pt x="6611" y="30080"/>
                  </a:cubicBezTo>
                  <a:cubicBezTo>
                    <a:pt x="6550" y="30080"/>
                    <a:pt x="6491" y="30097"/>
                    <a:pt x="6433" y="30144"/>
                  </a:cubicBezTo>
                  <a:cubicBezTo>
                    <a:pt x="6403" y="30097"/>
                    <a:pt x="6357" y="30051"/>
                    <a:pt x="6310" y="30027"/>
                  </a:cubicBezTo>
                  <a:cubicBezTo>
                    <a:pt x="6066" y="29905"/>
                    <a:pt x="5920" y="29684"/>
                    <a:pt x="5821" y="29416"/>
                  </a:cubicBezTo>
                  <a:lnTo>
                    <a:pt x="5821" y="29370"/>
                  </a:lnTo>
                  <a:cubicBezTo>
                    <a:pt x="5920" y="29178"/>
                    <a:pt x="5920" y="28933"/>
                    <a:pt x="6019" y="28741"/>
                  </a:cubicBezTo>
                  <a:cubicBezTo>
                    <a:pt x="6141" y="28741"/>
                    <a:pt x="6211" y="28689"/>
                    <a:pt x="6287" y="28619"/>
                  </a:cubicBezTo>
                  <a:lnTo>
                    <a:pt x="6287" y="28572"/>
                  </a:lnTo>
                  <a:cubicBezTo>
                    <a:pt x="6357" y="28543"/>
                    <a:pt x="6403" y="28520"/>
                    <a:pt x="6479" y="28520"/>
                  </a:cubicBezTo>
                  <a:close/>
                  <a:moveTo>
                    <a:pt x="12962" y="0"/>
                  </a:moveTo>
                  <a:cubicBezTo>
                    <a:pt x="12727" y="0"/>
                    <a:pt x="12491" y="16"/>
                    <a:pt x="12254" y="48"/>
                  </a:cubicBezTo>
                  <a:cubicBezTo>
                    <a:pt x="12158" y="48"/>
                    <a:pt x="12063" y="42"/>
                    <a:pt x="11970" y="42"/>
                  </a:cubicBezTo>
                  <a:cubicBezTo>
                    <a:pt x="11849" y="42"/>
                    <a:pt x="11731" y="52"/>
                    <a:pt x="11619" y="95"/>
                  </a:cubicBezTo>
                  <a:cubicBezTo>
                    <a:pt x="11497" y="118"/>
                    <a:pt x="11352" y="95"/>
                    <a:pt x="11258" y="164"/>
                  </a:cubicBezTo>
                  <a:cubicBezTo>
                    <a:pt x="10967" y="217"/>
                    <a:pt x="10653" y="240"/>
                    <a:pt x="10333" y="409"/>
                  </a:cubicBezTo>
                  <a:cubicBezTo>
                    <a:pt x="11060" y="776"/>
                    <a:pt x="11695" y="1212"/>
                    <a:pt x="12324" y="1620"/>
                  </a:cubicBezTo>
                  <a:cubicBezTo>
                    <a:pt x="12568" y="1841"/>
                    <a:pt x="12807" y="2033"/>
                    <a:pt x="13075" y="2254"/>
                  </a:cubicBezTo>
                  <a:cubicBezTo>
                    <a:pt x="13389" y="2569"/>
                    <a:pt x="13709" y="2883"/>
                    <a:pt x="14024" y="3197"/>
                  </a:cubicBezTo>
                  <a:cubicBezTo>
                    <a:pt x="14216" y="3442"/>
                    <a:pt x="14437" y="3686"/>
                    <a:pt x="14629" y="3948"/>
                  </a:cubicBezTo>
                  <a:cubicBezTo>
                    <a:pt x="14699" y="4070"/>
                    <a:pt x="14774" y="4169"/>
                    <a:pt x="14844" y="4292"/>
                  </a:cubicBezTo>
                  <a:cubicBezTo>
                    <a:pt x="15042" y="4583"/>
                    <a:pt x="15281" y="4874"/>
                    <a:pt x="15281" y="5258"/>
                  </a:cubicBezTo>
                  <a:cubicBezTo>
                    <a:pt x="15258" y="5380"/>
                    <a:pt x="15234" y="5502"/>
                    <a:pt x="15211" y="5625"/>
                  </a:cubicBezTo>
                  <a:cubicBezTo>
                    <a:pt x="15112" y="5747"/>
                    <a:pt x="15042" y="5840"/>
                    <a:pt x="14943" y="5939"/>
                  </a:cubicBezTo>
                  <a:cubicBezTo>
                    <a:pt x="14897" y="5986"/>
                    <a:pt x="14821" y="6038"/>
                    <a:pt x="14774" y="6061"/>
                  </a:cubicBezTo>
                  <a:cubicBezTo>
                    <a:pt x="14606" y="6160"/>
                    <a:pt x="14408" y="6131"/>
                    <a:pt x="14216" y="6160"/>
                  </a:cubicBezTo>
                  <a:cubicBezTo>
                    <a:pt x="14117" y="6131"/>
                    <a:pt x="14047" y="6108"/>
                    <a:pt x="13948" y="6085"/>
                  </a:cubicBezTo>
                  <a:cubicBezTo>
                    <a:pt x="13855" y="6015"/>
                    <a:pt x="13756" y="5916"/>
                    <a:pt x="13634" y="5840"/>
                  </a:cubicBezTo>
                  <a:cubicBezTo>
                    <a:pt x="13511" y="5601"/>
                    <a:pt x="13366" y="5357"/>
                    <a:pt x="13220" y="5142"/>
                  </a:cubicBezTo>
                  <a:cubicBezTo>
                    <a:pt x="12859" y="4530"/>
                    <a:pt x="12446" y="3948"/>
                    <a:pt x="11963" y="3442"/>
                  </a:cubicBezTo>
                  <a:cubicBezTo>
                    <a:pt x="11474" y="2784"/>
                    <a:pt x="10845" y="2324"/>
                    <a:pt x="10187" y="1864"/>
                  </a:cubicBezTo>
                  <a:cubicBezTo>
                    <a:pt x="9826" y="1573"/>
                    <a:pt x="9436" y="1381"/>
                    <a:pt x="9075" y="1137"/>
                  </a:cubicBezTo>
                  <a:cubicBezTo>
                    <a:pt x="9020" y="1116"/>
                    <a:pt x="8975" y="1104"/>
                    <a:pt x="8933" y="1104"/>
                  </a:cubicBezTo>
                  <a:cubicBezTo>
                    <a:pt x="8882" y="1104"/>
                    <a:pt x="8836" y="1121"/>
                    <a:pt x="8784" y="1160"/>
                  </a:cubicBezTo>
                  <a:cubicBezTo>
                    <a:pt x="8394" y="1404"/>
                    <a:pt x="8004" y="1649"/>
                    <a:pt x="7667" y="1940"/>
                  </a:cubicBezTo>
                  <a:cubicBezTo>
                    <a:pt x="7475" y="2085"/>
                    <a:pt x="7277" y="2254"/>
                    <a:pt x="7108" y="2446"/>
                  </a:cubicBezTo>
                  <a:cubicBezTo>
                    <a:pt x="6939" y="2545"/>
                    <a:pt x="6793" y="2691"/>
                    <a:pt x="6648" y="2860"/>
                  </a:cubicBezTo>
                  <a:cubicBezTo>
                    <a:pt x="6479" y="3005"/>
                    <a:pt x="6310" y="3174"/>
                    <a:pt x="6165" y="3366"/>
                  </a:cubicBezTo>
                  <a:cubicBezTo>
                    <a:pt x="6019" y="3488"/>
                    <a:pt x="5897" y="3634"/>
                    <a:pt x="5775" y="3803"/>
                  </a:cubicBezTo>
                  <a:cubicBezTo>
                    <a:pt x="5193" y="4437"/>
                    <a:pt x="4709" y="5142"/>
                    <a:pt x="4174" y="5916"/>
                  </a:cubicBezTo>
                  <a:cubicBezTo>
                    <a:pt x="4799" y="5851"/>
                    <a:pt x="5398" y="5821"/>
                    <a:pt x="5985" y="5821"/>
                  </a:cubicBezTo>
                  <a:cubicBezTo>
                    <a:pt x="6512" y="5821"/>
                    <a:pt x="7029" y="5846"/>
                    <a:pt x="7544" y="5893"/>
                  </a:cubicBezTo>
                  <a:cubicBezTo>
                    <a:pt x="7705" y="5911"/>
                    <a:pt x="7846" y="5945"/>
                    <a:pt x="7995" y="5945"/>
                  </a:cubicBezTo>
                  <a:cubicBezTo>
                    <a:pt x="8031" y="5945"/>
                    <a:pt x="8067" y="5944"/>
                    <a:pt x="8103" y="5939"/>
                  </a:cubicBezTo>
                  <a:cubicBezTo>
                    <a:pt x="8371" y="5986"/>
                    <a:pt x="8616" y="6038"/>
                    <a:pt x="8854" y="6061"/>
                  </a:cubicBezTo>
                  <a:cubicBezTo>
                    <a:pt x="9075" y="6131"/>
                    <a:pt x="9268" y="6184"/>
                    <a:pt x="9489" y="6207"/>
                  </a:cubicBezTo>
                  <a:cubicBezTo>
                    <a:pt x="9727" y="6253"/>
                    <a:pt x="9949" y="6329"/>
                    <a:pt x="10187" y="6376"/>
                  </a:cubicBezTo>
                  <a:cubicBezTo>
                    <a:pt x="10432" y="6475"/>
                    <a:pt x="10700" y="6545"/>
                    <a:pt x="10944" y="6643"/>
                  </a:cubicBezTo>
                  <a:cubicBezTo>
                    <a:pt x="11159" y="6742"/>
                    <a:pt x="11404" y="6812"/>
                    <a:pt x="11619" y="6911"/>
                  </a:cubicBezTo>
                  <a:cubicBezTo>
                    <a:pt x="12033" y="7150"/>
                    <a:pt x="12516" y="7249"/>
                    <a:pt x="12836" y="7662"/>
                  </a:cubicBezTo>
                  <a:cubicBezTo>
                    <a:pt x="12883" y="7808"/>
                    <a:pt x="12952" y="7953"/>
                    <a:pt x="13028" y="8099"/>
                  </a:cubicBezTo>
                  <a:lnTo>
                    <a:pt x="13028" y="8221"/>
                  </a:lnTo>
                  <a:cubicBezTo>
                    <a:pt x="13005" y="8390"/>
                    <a:pt x="12982" y="8535"/>
                    <a:pt x="12952" y="8704"/>
                  </a:cubicBezTo>
                  <a:cubicBezTo>
                    <a:pt x="12906" y="8780"/>
                    <a:pt x="12859" y="8850"/>
                    <a:pt x="12836" y="8925"/>
                  </a:cubicBezTo>
                  <a:lnTo>
                    <a:pt x="12615" y="9141"/>
                  </a:lnTo>
                  <a:cubicBezTo>
                    <a:pt x="12545" y="9187"/>
                    <a:pt x="12469" y="9240"/>
                    <a:pt x="12399" y="9286"/>
                  </a:cubicBezTo>
                  <a:cubicBezTo>
                    <a:pt x="12324" y="9310"/>
                    <a:pt x="12254" y="9333"/>
                    <a:pt x="12201" y="9362"/>
                  </a:cubicBezTo>
                  <a:lnTo>
                    <a:pt x="11573" y="9362"/>
                  </a:lnTo>
                  <a:cubicBezTo>
                    <a:pt x="11113" y="9094"/>
                    <a:pt x="10653" y="8803"/>
                    <a:pt x="10164" y="8582"/>
                  </a:cubicBezTo>
                  <a:cubicBezTo>
                    <a:pt x="9850" y="8436"/>
                    <a:pt x="9535" y="8268"/>
                    <a:pt x="9198" y="8221"/>
                  </a:cubicBezTo>
                  <a:cubicBezTo>
                    <a:pt x="9099" y="8122"/>
                    <a:pt x="8976" y="8075"/>
                    <a:pt x="8854" y="8023"/>
                  </a:cubicBezTo>
                  <a:cubicBezTo>
                    <a:pt x="7458" y="7581"/>
                    <a:pt x="6031" y="7351"/>
                    <a:pt x="4572" y="7351"/>
                  </a:cubicBezTo>
                  <a:cubicBezTo>
                    <a:pt x="4207" y="7351"/>
                    <a:pt x="3839" y="7365"/>
                    <a:pt x="3470" y="7394"/>
                  </a:cubicBezTo>
                  <a:cubicBezTo>
                    <a:pt x="3347" y="7394"/>
                    <a:pt x="3277" y="7441"/>
                    <a:pt x="3231" y="7540"/>
                  </a:cubicBezTo>
                  <a:cubicBezTo>
                    <a:pt x="3033" y="7953"/>
                    <a:pt x="2841" y="8367"/>
                    <a:pt x="2620" y="8780"/>
                  </a:cubicBezTo>
                  <a:cubicBezTo>
                    <a:pt x="2550" y="8972"/>
                    <a:pt x="2451" y="9164"/>
                    <a:pt x="2381" y="9333"/>
                  </a:cubicBezTo>
                  <a:cubicBezTo>
                    <a:pt x="2305" y="9478"/>
                    <a:pt x="2259" y="9653"/>
                    <a:pt x="2183" y="9799"/>
                  </a:cubicBezTo>
                  <a:cubicBezTo>
                    <a:pt x="2136" y="9944"/>
                    <a:pt x="2090" y="10090"/>
                    <a:pt x="2014" y="10235"/>
                  </a:cubicBezTo>
                  <a:cubicBezTo>
                    <a:pt x="1944" y="10381"/>
                    <a:pt x="1869" y="10550"/>
                    <a:pt x="1822" y="10742"/>
                  </a:cubicBezTo>
                  <a:cubicBezTo>
                    <a:pt x="1776" y="10864"/>
                    <a:pt x="1723" y="10986"/>
                    <a:pt x="1677" y="11108"/>
                  </a:cubicBezTo>
                  <a:cubicBezTo>
                    <a:pt x="1554" y="11324"/>
                    <a:pt x="1531" y="11592"/>
                    <a:pt x="1432" y="11859"/>
                  </a:cubicBezTo>
                  <a:cubicBezTo>
                    <a:pt x="1677" y="11836"/>
                    <a:pt x="1869" y="11807"/>
                    <a:pt x="2090" y="11784"/>
                  </a:cubicBezTo>
                  <a:cubicBezTo>
                    <a:pt x="2148" y="11784"/>
                    <a:pt x="2206" y="11787"/>
                    <a:pt x="2265" y="11787"/>
                  </a:cubicBezTo>
                  <a:cubicBezTo>
                    <a:pt x="2352" y="11787"/>
                    <a:pt x="2439" y="11779"/>
                    <a:pt x="2526" y="11737"/>
                  </a:cubicBezTo>
                  <a:lnTo>
                    <a:pt x="2526" y="11760"/>
                  </a:lnTo>
                  <a:cubicBezTo>
                    <a:pt x="2887" y="11737"/>
                    <a:pt x="3231" y="11737"/>
                    <a:pt x="3592" y="11737"/>
                  </a:cubicBezTo>
                  <a:lnTo>
                    <a:pt x="3691" y="11737"/>
                  </a:lnTo>
                  <a:cubicBezTo>
                    <a:pt x="3982" y="11807"/>
                    <a:pt x="4273" y="11784"/>
                    <a:pt x="4564" y="11807"/>
                  </a:cubicBezTo>
                  <a:cubicBezTo>
                    <a:pt x="4855" y="11859"/>
                    <a:pt x="5169" y="11883"/>
                    <a:pt x="5460" y="11929"/>
                  </a:cubicBezTo>
                  <a:cubicBezTo>
                    <a:pt x="5559" y="12005"/>
                    <a:pt x="5653" y="11982"/>
                    <a:pt x="5775" y="12005"/>
                  </a:cubicBezTo>
                  <a:cubicBezTo>
                    <a:pt x="5996" y="12051"/>
                    <a:pt x="6188" y="12098"/>
                    <a:pt x="6403" y="12174"/>
                  </a:cubicBezTo>
                  <a:lnTo>
                    <a:pt x="6526" y="12174"/>
                  </a:lnTo>
                  <a:cubicBezTo>
                    <a:pt x="6648" y="12244"/>
                    <a:pt x="6793" y="12319"/>
                    <a:pt x="6962" y="12319"/>
                  </a:cubicBezTo>
                  <a:cubicBezTo>
                    <a:pt x="7184" y="12389"/>
                    <a:pt x="7422" y="12488"/>
                    <a:pt x="7643" y="12564"/>
                  </a:cubicBezTo>
                  <a:cubicBezTo>
                    <a:pt x="7934" y="12680"/>
                    <a:pt x="8202" y="12802"/>
                    <a:pt x="8470" y="12948"/>
                  </a:cubicBezTo>
                  <a:cubicBezTo>
                    <a:pt x="8662" y="13047"/>
                    <a:pt x="8831" y="13192"/>
                    <a:pt x="8976" y="13384"/>
                  </a:cubicBezTo>
                  <a:cubicBezTo>
                    <a:pt x="9075" y="13606"/>
                    <a:pt x="9075" y="13821"/>
                    <a:pt x="9075" y="14066"/>
                  </a:cubicBezTo>
                  <a:cubicBezTo>
                    <a:pt x="9052" y="14135"/>
                    <a:pt x="9023" y="14188"/>
                    <a:pt x="9000" y="14258"/>
                  </a:cubicBezTo>
                  <a:cubicBezTo>
                    <a:pt x="8953" y="14333"/>
                    <a:pt x="8907" y="14403"/>
                    <a:pt x="8831" y="14502"/>
                  </a:cubicBezTo>
                  <a:cubicBezTo>
                    <a:pt x="8761" y="14549"/>
                    <a:pt x="8685" y="14624"/>
                    <a:pt x="8616" y="14671"/>
                  </a:cubicBezTo>
                  <a:cubicBezTo>
                    <a:pt x="8563" y="14694"/>
                    <a:pt x="8493" y="14694"/>
                    <a:pt x="8493" y="14747"/>
                  </a:cubicBezTo>
                  <a:cubicBezTo>
                    <a:pt x="8295" y="14747"/>
                    <a:pt x="8103" y="14770"/>
                    <a:pt x="7934" y="14770"/>
                  </a:cubicBezTo>
                  <a:cubicBezTo>
                    <a:pt x="7667" y="14624"/>
                    <a:pt x="7422" y="14502"/>
                    <a:pt x="7184" y="14357"/>
                  </a:cubicBezTo>
                  <a:cubicBezTo>
                    <a:pt x="6916" y="14188"/>
                    <a:pt x="6648" y="14066"/>
                    <a:pt x="6357" y="13943"/>
                  </a:cubicBezTo>
                  <a:cubicBezTo>
                    <a:pt x="6165" y="13844"/>
                    <a:pt x="5944" y="13751"/>
                    <a:pt x="5728" y="13699"/>
                  </a:cubicBezTo>
                  <a:cubicBezTo>
                    <a:pt x="5530" y="13606"/>
                    <a:pt x="5315" y="13530"/>
                    <a:pt x="5094" y="13507"/>
                  </a:cubicBezTo>
                  <a:cubicBezTo>
                    <a:pt x="5070" y="13483"/>
                    <a:pt x="5047" y="13483"/>
                    <a:pt x="5047" y="13460"/>
                  </a:cubicBezTo>
                  <a:cubicBezTo>
                    <a:pt x="3982" y="13171"/>
                    <a:pt x="2905" y="13059"/>
                    <a:pt x="1822" y="13059"/>
                  </a:cubicBezTo>
                  <a:cubicBezTo>
                    <a:pt x="1620" y="13059"/>
                    <a:pt x="1419" y="13063"/>
                    <a:pt x="1217" y="13070"/>
                  </a:cubicBezTo>
                  <a:cubicBezTo>
                    <a:pt x="1141" y="13070"/>
                    <a:pt x="1071" y="13070"/>
                    <a:pt x="1071" y="13169"/>
                  </a:cubicBezTo>
                  <a:cubicBezTo>
                    <a:pt x="972" y="13408"/>
                    <a:pt x="902" y="13652"/>
                    <a:pt x="873" y="13920"/>
                  </a:cubicBezTo>
                  <a:cubicBezTo>
                    <a:pt x="803" y="14135"/>
                    <a:pt x="757" y="14357"/>
                    <a:pt x="704" y="14572"/>
                  </a:cubicBezTo>
                  <a:cubicBezTo>
                    <a:pt x="704" y="14624"/>
                    <a:pt x="681" y="14671"/>
                    <a:pt x="681" y="14747"/>
                  </a:cubicBezTo>
                  <a:cubicBezTo>
                    <a:pt x="611" y="14863"/>
                    <a:pt x="582" y="14985"/>
                    <a:pt x="780" y="15038"/>
                  </a:cubicBezTo>
                  <a:cubicBezTo>
                    <a:pt x="1432" y="15230"/>
                    <a:pt x="2014" y="15521"/>
                    <a:pt x="2620" y="15765"/>
                  </a:cubicBezTo>
                  <a:cubicBezTo>
                    <a:pt x="2742" y="15859"/>
                    <a:pt x="2841" y="15981"/>
                    <a:pt x="2963" y="16080"/>
                  </a:cubicBezTo>
                  <a:cubicBezTo>
                    <a:pt x="2986" y="16126"/>
                    <a:pt x="3010" y="16150"/>
                    <a:pt x="3033" y="16202"/>
                  </a:cubicBezTo>
                  <a:cubicBezTo>
                    <a:pt x="3056" y="16249"/>
                    <a:pt x="3056" y="16295"/>
                    <a:pt x="3085" y="16318"/>
                  </a:cubicBezTo>
                  <a:cubicBezTo>
                    <a:pt x="3109" y="16540"/>
                    <a:pt x="3109" y="16732"/>
                    <a:pt x="3085" y="16953"/>
                  </a:cubicBezTo>
                  <a:cubicBezTo>
                    <a:pt x="3033" y="17046"/>
                    <a:pt x="2911" y="17122"/>
                    <a:pt x="2887" y="17267"/>
                  </a:cubicBezTo>
                  <a:cubicBezTo>
                    <a:pt x="2794" y="17314"/>
                    <a:pt x="2672" y="17390"/>
                    <a:pt x="2573" y="17459"/>
                  </a:cubicBezTo>
                  <a:cubicBezTo>
                    <a:pt x="2526" y="17483"/>
                    <a:pt x="2503" y="17512"/>
                    <a:pt x="2451" y="17535"/>
                  </a:cubicBezTo>
                  <a:lnTo>
                    <a:pt x="1944" y="17535"/>
                  </a:lnTo>
                  <a:cubicBezTo>
                    <a:pt x="1845" y="17483"/>
                    <a:pt x="1746" y="17436"/>
                    <a:pt x="1630" y="17390"/>
                  </a:cubicBezTo>
                  <a:cubicBezTo>
                    <a:pt x="1287" y="17122"/>
                    <a:pt x="902" y="16953"/>
                    <a:pt x="512" y="16755"/>
                  </a:cubicBezTo>
                  <a:cubicBezTo>
                    <a:pt x="461" y="16730"/>
                    <a:pt x="421" y="16717"/>
                    <a:pt x="392" y="16717"/>
                  </a:cubicBezTo>
                  <a:cubicBezTo>
                    <a:pt x="340" y="16717"/>
                    <a:pt x="320" y="16760"/>
                    <a:pt x="320" y="16854"/>
                  </a:cubicBezTo>
                  <a:cubicBezTo>
                    <a:pt x="291" y="17075"/>
                    <a:pt x="245" y="17291"/>
                    <a:pt x="245" y="17512"/>
                  </a:cubicBezTo>
                  <a:cubicBezTo>
                    <a:pt x="175" y="17727"/>
                    <a:pt x="198" y="17972"/>
                    <a:pt x="175" y="18210"/>
                  </a:cubicBezTo>
                  <a:cubicBezTo>
                    <a:pt x="122" y="18356"/>
                    <a:pt x="122" y="18501"/>
                    <a:pt x="146" y="18647"/>
                  </a:cubicBezTo>
                  <a:cubicBezTo>
                    <a:pt x="99" y="19037"/>
                    <a:pt x="52" y="19450"/>
                    <a:pt x="76" y="19840"/>
                  </a:cubicBezTo>
                  <a:cubicBezTo>
                    <a:pt x="52" y="20032"/>
                    <a:pt x="52" y="20201"/>
                    <a:pt x="76" y="20393"/>
                  </a:cubicBezTo>
                  <a:cubicBezTo>
                    <a:pt x="437" y="20277"/>
                    <a:pt x="780" y="20178"/>
                    <a:pt x="1141" y="20079"/>
                  </a:cubicBezTo>
                  <a:cubicBezTo>
                    <a:pt x="1160" y="20083"/>
                    <a:pt x="1179" y="20085"/>
                    <a:pt x="1198" y="20085"/>
                  </a:cubicBezTo>
                  <a:cubicBezTo>
                    <a:pt x="1278" y="20085"/>
                    <a:pt x="1361" y="20051"/>
                    <a:pt x="1455" y="20032"/>
                  </a:cubicBezTo>
                  <a:cubicBezTo>
                    <a:pt x="1472" y="20036"/>
                    <a:pt x="1489" y="20037"/>
                    <a:pt x="1506" y="20037"/>
                  </a:cubicBezTo>
                  <a:cubicBezTo>
                    <a:pt x="1612" y="20037"/>
                    <a:pt x="1717" y="19982"/>
                    <a:pt x="1822" y="19957"/>
                  </a:cubicBezTo>
                  <a:cubicBezTo>
                    <a:pt x="1852" y="19963"/>
                    <a:pt x="1883" y="19965"/>
                    <a:pt x="1913" y="19965"/>
                  </a:cubicBezTo>
                  <a:cubicBezTo>
                    <a:pt x="2028" y="19965"/>
                    <a:pt x="2143" y="19929"/>
                    <a:pt x="2259" y="19910"/>
                  </a:cubicBezTo>
                  <a:cubicBezTo>
                    <a:pt x="2474" y="19910"/>
                    <a:pt x="2695" y="19887"/>
                    <a:pt x="2887" y="19840"/>
                  </a:cubicBezTo>
                  <a:lnTo>
                    <a:pt x="3155" y="19840"/>
                  </a:lnTo>
                  <a:cubicBezTo>
                    <a:pt x="3252" y="19840"/>
                    <a:pt x="3349" y="19851"/>
                    <a:pt x="3453" y="19851"/>
                  </a:cubicBezTo>
                  <a:cubicBezTo>
                    <a:pt x="3505" y="19851"/>
                    <a:pt x="3559" y="19848"/>
                    <a:pt x="3615" y="19840"/>
                  </a:cubicBezTo>
                  <a:cubicBezTo>
                    <a:pt x="3648" y="19838"/>
                    <a:pt x="3680" y="19837"/>
                    <a:pt x="3711" y="19837"/>
                  </a:cubicBezTo>
                  <a:cubicBezTo>
                    <a:pt x="4173" y="19837"/>
                    <a:pt x="4502" y="20038"/>
                    <a:pt x="4709" y="20469"/>
                  </a:cubicBezTo>
                  <a:cubicBezTo>
                    <a:pt x="4709" y="20516"/>
                    <a:pt x="4709" y="20568"/>
                    <a:pt x="4733" y="20614"/>
                  </a:cubicBezTo>
                  <a:lnTo>
                    <a:pt x="4733" y="20975"/>
                  </a:lnTo>
                  <a:cubicBezTo>
                    <a:pt x="4686" y="21074"/>
                    <a:pt x="4634" y="21197"/>
                    <a:pt x="4587" y="21296"/>
                  </a:cubicBezTo>
                  <a:cubicBezTo>
                    <a:pt x="4512" y="21365"/>
                    <a:pt x="4465" y="21464"/>
                    <a:pt x="4395" y="21534"/>
                  </a:cubicBezTo>
                  <a:cubicBezTo>
                    <a:pt x="4220" y="21610"/>
                    <a:pt x="4075" y="21656"/>
                    <a:pt x="3929" y="21732"/>
                  </a:cubicBezTo>
                  <a:cubicBezTo>
                    <a:pt x="3667" y="21703"/>
                    <a:pt x="3423" y="21703"/>
                    <a:pt x="3155" y="21680"/>
                  </a:cubicBezTo>
                  <a:cubicBezTo>
                    <a:pt x="2970" y="21664"/>
                    <a:pt x="2800" y="21637"/>
                    <a:pt x="2623" y="21637"/>
                  </a:cubicBezTo>
                  <a:cubicBezTo>
                    <a:pt x="2544" y="21637"/>
                    <a:pt x="2464" y="21642"/>
                    <a:pt x="2381" y="21656"/>
                  </a:cubicBezTo>
                  <a:cubicBezTo>
                    <a:pt x="1601" y="21656"/>
                    <a:pt x="850" y="21755"/>
                    <a:pt x="122" y="21971"/>
                  </a:cubicBezTo>
                  <a:cubicBezTo>
                    <a:pt x="0" y="22239"/>
                    <a:pt x="122" y="22530"/>
                    <a:pt x="146" y="22797"/>
                  </a:cubicBezTo>
                  <a:cubicBezTo>
                    <a:pt x="99" y="23065"/>
                    <a:pt x="175" y="23304"/>
                    <a:pt x="198" y="23548"/>
                  </a:cubicBezTo>
                  <a:cubicBezTo>
                    <a:pt x="175" y="23740"/>
                    <a:pt x="221" y="23938"/>
                    <a:pt x="268" y="24131"/>
                  </a:cubicBezTo>
                  <a:cubicBezTo>
                    <a:pt x="291" y="24521"/>
                    <a:pt x="343" y="24934"/>
                    <a:pt x="437" y="25318"/>
                  </a:cubicBezTo>
                  <a:cubicBezTo>
                    <a:pt x="413" y="25586"/>
                    <a:pt x="512" y="25807"/>
                    <a:pt x="536" y="26069"/>
                  </a:cubicBezTo>
                  <a:cubicBezTo>
                    <a:pt x="555" y="26151"/>
                    <a:pt x="594" y="26197"/>
                    <a:pt x="674" y="26197"/>
                  </a:cubicBezTo>
                  <a:cubicBezTo>
                    <a:pt x="690" y="26197"/>
                    <a:pt x="708" y="26195"/>
                    <a:pt x="728" y="26191"/>
                  </a:cubicBezTo>
                  <a:cubicBezTo>
                    <a:pt x="1164" y="26069"/>
                    <a:pt x="1630" y="25953"/>
                    <a:pt x="2067" y="25830"/>
                  </a:cubicBezTo>
                  <a:cubicBezTo>
                    <a:pt x="2670" y="25763"/>
                    <a:pt x="3278" y="25681"/>
                    <a:pt x="3866" y="25681"/>
                  </a:cubicBezTo>
                  <a:cubicBezTo>
                    <a:pt x="3936" y="25681"/>
                    <a:pt x="4005" y="25682"/>
                    <a:pt x="4075" y="25685"/>
                  </a:cubicBezTo>
                  <a:cubicBezTo>
                    <a:pt x="4174" y="25708"/>
                    <a:pt x="4250" y="25731"/>
                    <a:pt x="4343" y="25755"/>
                  </a:cubicBezTo>
                  <a:cubicBezTo>
                    <a:pt x="4465" y="25923"/>
                    <a:pt x="4366" y="26046"/>
                    <a:pt x="4273" y="26168"/>
                  </a:cubicBezTo>
                  <a:cubicBezTo>
                    <a:pt x="4151" y="26313"/>
                    <a:pt x="3982" y="26360"/>
                    <a:pt x="3836" y="26459"/>
                  </a:cubicBezTo>
                  <a:cubicBezTo>
                    <a:pt x="3638" y="26459"/>
                    <a:pt x="3446" y="26459"/>
                    <a:pt x="3277" y="26436"/>
                  </a:cubicBezTo>
                  <a:cubicBezTo>
                    <a:pt x="3078" y="26411"/>
                    <a:pt x="2881" y="26400"/>
                    <a:pt x="2684" y="26400"/>
                  </a:cubicBezTo>
                  <a:cubicBezTo>
                    <a:pt x="2089" y="26400"/>
                    <a:pt x="1502" y="26501"/>
                    <a:pt x="902" y="26628"/>
                  </a:cubicBezTo>
                  <a:cubicBezTo>
                    <a:pt x="704" y="26651"/>
                    <a:pt x="658" y="26727"/>
                    <a:pt x="704" y="26919"/>
                  </a:cubicBezTo>
                  <a:cubicBezTo>
                    <a:pt x="1071" y="28351"/>
                    <a:pt x="1484" y="29783"/>
                    <a:pt x="2014" y="31163"/>
                  </a:cubicBezTo>
                  <a:cubicBezTo>
                    <a:pt x="2113" y="31384"/>
                    <a:pt x="2235" y="31483"/>
                    <a:pt x="2451" y="31483"/>
                  </a:cubicBezTo>
                  <a:cubicBezTo>
                    <a:pt x="2573" y="31553"/>
                    <a:pt x="2695" y="31599"/>
                    <a:pt x="2841" y="31599"/>
                  </a:cubicBezTo>
                  <a:cubicBezTo>
                    <a:pt x="2963" y="31675"/>
                    <a:pt x="3109" y="31721"/>
                    <a:pt x="3277" y="31721"/>
                  </a:cubicBezTo>
                  <a:cubicBezTo>
                    <a:pt x="3347" y="31774"/>
                    <a:pt x="3423" y="31797"/>
                    <a:pt x="3522" y="31797"/>
                  </a:cubicBezTo>
                  <a:cubicBezTo>
                    <a:pt x="3615" y="31820"/>
                    <a:pt x="3714" y="31844"/>
                    <a:pt x="3836" y="31890"/>
                  </a:cubicBezTo>
                  <a:cubicBezTo>
                    <a:pt x="3861" y="31918"/>
                    <a:pt x="3894" y="31925"/>
                    <a:pt x="3930" y="31925"/>
                  </a:cubicBezTo>
                  <a:cubicBezTo>
                    <a:pt x="3961" y="31925"/>
                    <a:pt x="3995" y="31919"/>
                    <a:pt x="4028" y="31919"/>
                  </a:cubicBezTo>
                  <a:cubicBezTo>
                    <a:pt x="4084" y="31953"/>
                    <a:pt x="4136" y="31975"/>
                    <a:pt x="4199" y="31975"/>
                  </a:cubicBezTo>
                  <a:cubicBezTo>
                    <a:pt x="4222" y="31975"/>
                    <a:pt x="4246" y="31972"/>
                    <a:pt x="4273" y="31966"/>
                  </a:cubicBezTo>
                  <a:cubicBezTo>
                    <a:pt x="4343" y="32036"/>
                    <a:pt x="4442" y="32036"/>
                    <a:pt x="4541" y="32036"/>
                  </a:cubicBezTo>
                  <a:cubicBezTo>
                    <a:pt x="4657" y="32065"/>
                    <a:pt x="4779" y="32088"/>
                    <a:pt x="4902" y="32135"/>
                  </a:cubicBezTo>
                  <a:cubicBezTo>
                    <a:pt x="5216" y="32210"/>
                    <a:pt x="5559" y="32280"/>
                    <a:pt x="5897" y="32304"/>
                  </a:cubicBezTo>
                  <a:cubicBezTo>
                    <a:pt x="5973" y="32350"/>
                    <a:pt x="6048" y="32359"/>
                    <a:pt x="6130" y="32359"/>
                  </a:cubicBezTo>
                  <a:cubicBezTo>
                    <a:pt x="6180" y="32359"/>
                    <a:pt x="6232" y="32356"/>
                    <a:pt x="6287" y="32356"/>
                  </a:cubicBezTo>
                  <a:cubicBezTo>
                    <a:pt x="6456" y="32403"/>
                    <a:pt x="6625" y="32426"/>
                    <a:pt x="6793" y="32472"/>
                  </a:cubicBezTo>
                  <a:cubicBezTo>
                    <a:pt x="6892" y="32472"/>
                    <a:pt x="6986" y="32472"/>
                    <a:pt x="7108" y="32501"/>
                  </a:cubicBezTo>
                  <a:cubicBezTo>
                    <a:pt x="7181" y="32536"/>
                    <a:pt x="7259" y="32542"/>
                    <a:pt x="7341" y="32542"/>
                  </a:cubicBezTo>
                  <a:cubicBezTo>
                    <a:pt x="7383" y="32542"/>
                    <a:pt x="7425" y="32541"/>
                    <a:pt x="7467" y="32541"/>
                  </a:cubicBezTo>
                  <a:cubicBezTo>
                    <a:pt x="7510" y="32541"/>
                    <a:pt x="7553" y="32542"/>
                    <a:pt x="7597" y="32548"/>
                  </a:cubicBezTo>
                  <a:cubicBezTo>
                    <a:pt x="7729" y="32585"/>
                    <a:pt x="7825" y="32606"/>
                    <a:pt x="7898" y="32606"/>
                  </a:cubicBezTo>
                  <a:cubicBezTo>
                    <a:pt x="8066" y="32606"/>
                    <a:pt x="8110" y="32495"/>
                    <a:pt x="8179" y="32210"/>
                  </a:cubicBezTo>
                  <a:cubicBezTo>
                    <a:pt x="8179" y="32135"/>
                    <a:pt x="8202" y="32065"/>
                    <a:pt x="8226" y="31989"/>
                  </a:cubicBezTo>
                  <a:cubicBezTo>
                    <a:pt x="8348" y="31774"/>
                    <a:pt x="8418" y="31529"/>
                    <a:pt x="8441" y="31285"/>
                  </a:cubicBezTo>
                  <a:cubicBezTo>
                    <a:pt x="8517" y="31215"/>
                    <a:pt x="8493" y="31139"/>
                    <a:pt x="8493" y="31046"/>
                  </a:cubicBezTo>
                  <a:cubicBezTo>
                    <a:pt x="8563" y="30947"/>
                    <a:pt x="8540" y="30802"/>
                    <a:pt x="8563" y="30679"/>
                  </a:cubicBezTo>
                  <a:cubicBezTo>
                    <a:pt x="8639" y="30511"/>
                    <a:pt x="8616" y="30319"/>
                    <a:pt x="8616" y="30121"/>
                  </a:cubicBezTo>
                  <a:cubicBezTo>
                    <a:pt x="8709" y="29783"/>
                    <a:pt x="8639" y="29445"/>
                    <a:pt x="8685" y="29102"/>
                  </a:cubicBezTo>
                  <a:cubicBezTo>
                    <a:pt x="8732" y="29032"/>
                    <a:pt x="8761" y="28956"/>
                    <a:pt x="8808" y="28910"/>
                  </a:cubicBezTo>
                  <a:cubicBezTo>
                    <a:pt x="8907" y="28811"/>
                    <a:pt x="9023" y="28741"/>
                    <a:pt x="9122" y="28665"/>
                  </a:cubicBezTo>
                  <a:cubicBezTo>
                    <a:pt x="9169" y="28642"/>
                    <a:pt x="9198" y="28642"/>
                    <a:pt x="9244" y="28642"/>
                  </a:cubicBezTo>
                  <a:lnTo>
                    <a:pt x="9605" y="28642"/>
                  </a:lnTo>
                  <a:cubicBezTo>
                    <a:pt x="9704" y="28689"/>
                    <a:pt x="9780" y="28741"/>
                    <a:pt x="9850" y="28788"/>
                  </a:cubicBezTo>
                  <a:cubicBezTo>
                    <a:pt x="9995" y="28956"/>
                    <a:pt x="10117" y="29125"/>
                    <a:pt x="10117" y="29346"/>
                  </a:cubicBezTo>
                  <a:cubicBezTo>
                    <a:pt x="10117" y="29538"/>
                    <a:pt x="10094" y="29707"/>
                    <a:pt x="10071" y="29905"/>
                  </a:cubicBezTo>
                  <a:cubicBezTo>
                    <a:pt x="10071" y="30051"/>
                    <a:pt x="9972" y="30196"/>
                    <a:pt x="9995" y="30342"/>
                  </a:cubicBezTo>
                  <a:cubicBezTo>
                    <a:pt x="9972" y="30435"/>
                    <a:pt x="9925" y="30534"/>
                    <a:pt x="9949" y="30656"/>
                  </a:cubicBezTo>
                  <a:cubicBezTo>
                    <a:pt x="9925" y="30755"/>
                    <a:pt x="9873" y="30825"/>
                    <a:pt x="9873" y="30924"/>
                  </a:cubicBezTo>
                  <a:cubicBezTo>
                    <a:pt x="9850" y="31069"/>
                    <a:pt x="9803" y="31215"/>
                    <a:pt x="9751" y="31361"/>
                  </a:cubicBezTo>
                  <a:cubicBezTo>
                    <a:pt x="9704" y="31483"/>
                    <a:pt x="9681" y="31599"/>
                    <a:pt x="9634" y="31721"/>
                  </a:cubicBezTo>
                  <a:cubicBezTo>
                    <a:pt x="9512" y="31989"/>
                    <a:pt x="9413" y="32257"/>
                    <a:pt x="9291" y="32501"/>
                  </a:cubicBezTo>
                  <a:cubicBezTo>
                    <a:pt x="9230" y="32649"/>
                    <a:pt x="9240" y="32721"/>
                    <a:pt x="9372" y="32721"/>
                  </a:cubicBezTo>
                  <a:cubicBezTo>
                    <a:pt x="9391" y="32721"/>
                    <a:pt x="9412" y="32720"/>
                    <a:pt x="9436" y="32717"/>
                  </a:cubicBezTo>
                  <a:lnTo>
                    <a:pt x="11573" y="32717"/>
                  </a:lnTo>
                  <a:cubicBezTo>
                    <a:pt x="11703" y="32727"/>
                    <a:pt x="11838" y="32738"/>
                    <a:pt x="11973" y="32738"/>
                  </a:cubicBezTo>
                  <a:cubicBezTo>
                    <a:pt x="12140" y="32738"/>
                    <a:pt x="12308" y="32722"/>
                    <a:pt x="12469" y="32670"/>
                  </a:cubicBezTo>
                  <a:cubicBezTo>
                    <a:pt x="12599" y="32670"/>
                    <a:pt x="12734" y="32681"/>
                    <a:pt x="12870" y="32681"/>
                  </a:cubicBezTo>
                  <a:cubicBezTo>
                    <a:pt x="13014" y="32681"/>
                    <a:pt x="13158" y="32669"/>
                    <a:pt x="13296" y="32618"/>
                  </a:cubicBezTo>
                  <a:cubicBezTo>
                    <a:pt x="13342" y="32612"/>
                    <a:pt x="13390" y="32611"/>
                    <a:pt x="13439" y="32611"/>
                  </a:cubicBezTo>
                  <a:cubicBezTo>
                    <a:pt x="13477" y="32611"/>
                    <a:pt x="13515" y="32612"/>
                    <a:pt x="13554" y="32612"/>
                  </a:cubicBezTo>
                  <a:cubicBezTo>
                    <a:pt x="13675" y="32612"/>
                    <a:pt x="13801" y="32605"/>
                    <a:pt x="13925" y="32548"/>
                  </a:cubicBezTo>
                  <a:lnTo>
                    <a:pt x="14024" y="32548"/>
                  </a:lnTo>
                  <a:cubicBezTo>
                    <a:pt x="14050" y="32548"/>
                    <a:pt x="14074" y="32549"/>
                    <a:pt x="14096" y="32549"/>
                  </a:cubicBezTo>
                  <a:cubicBezTo>
                    <a:pt x="14176" y="32549"/>
                    <a:pt x="14232" y="32535"/>
                    <a:pt x="14291" y="32403"/>
                  </a:cubicBezTo>
                  <a:cubicBezTo>
                    <a:pt x="14728" y="30994"/>
                    <a:pt x="14873" y="29562"/>
                    <a:pt x="14751" y="28083"/>
                  </a:cubicBezTo>
                  <a:cubicBezTo>
                    <a:pt x="14699" y="27623"/>
                    <a:pt x="14483" y="27163"/>
                    <a:pt x="14629" y="26704"/>
                  </a:cubicBezTo>
                  <a:cubicBezTo>
                    <a:pt x="14652" y="26535"/>
                    <a:pt x="14844" y="26482"/>
                    <a:pt x="14844" y="26313"/>
                  </a:cubicBezTo>
                  <a:cubicBezTo>
                    <a:pt x="14865" y="26313"/>
                    <a:pt x="14885" y="26317"/>
                    <a:pt x="14903" y="26317"/>
                  </a:cubicBezTo>
                  <a:cubicBezTo>
                    <a:pt x="14930" y="26317"/>
                    <a:pt x="14953" y="26309"/>
                    <a:pt x="14967" y="26267"/>
                  </a:cubicBezTo>
                  <a:cubicBezTo>
                    <a:pt x="15066" y="26215"/>
                    <a:pt x="15135" y="26191"/>
                    <a:pt x="15234" y="26145"/>
                  </a:cubicBezTo>
                  <a:cubicBezTo>
                    <a:pt x="15326" y="26130"/>
                    <a:pt x="15412" y="26123"/>
                    <a:pt x="15494" y="26123"/>
                  </a:cubicBezTo>
                  <a:cubicBezTo>
                    <a:pt x="16086" y="26123"/>
                    <a:pt x="16428" y="26504"/>
                    <a:pt x="16474" y="27163"/>
                  </a:cubicBezTo>
                  <a:cubicBezTo>
                    <a:pt x="16521" y="28281"/>
                    <a:pt x="16498" y="29393"/>
                    <a:pt x="16253" y="30511"/>
                  </a:cubicBezTo>
                  <a:cubicBezTo>
                    <a:pt x="16131" y="31093"/>
                    <a:pt x="15939" y="31698"/>
                    <a:pt x="15747" y="32304"/>
                  </a:cubicBezTo>
                  <a:cubicBezTo>
                    <a:pt x="16108" y="32234"/>
                    <a:pt x="16422" y="32210"/>
                    <a:pt x="16713" y="32111"/>
                  </a:cubicBezTo>
                  <a:cubicBezTo>
                    <a:pt x="16934" y="32111"/>
                    <a:pt x="17103" y="32012"/>
                    <a:pt x="17295" y="31966"/>
                  </a:cubicBezTo>
                  <a:cubicBezTo>
                    <a:pt x="17315" y="31972"/>
                    <a:pt x="17337" y="31975"/>
                    <a:pt x="17359" y="31975"/>
                  </a:cubicBezTo>
                  <a:cubicBezTo>
                    <a:pt x="17419" y="31975"/>
                    <a:pt x="17484" y="31953"/>
                    <a:pt x="17540" y="31919"/>
                  </a:cubicBezTo>
                  <a:cubicBezTo>
                    <a:pt x="17639" y="31919"/>
                    <a:pt x="17708" y="31919"/>
                    <a:pt x="17784" y="31844"/>
                  </a:cubicBezTo>
                  <a:cubicBezTo>
                    <a:pt x="18075" y="31844"/>
                    <a:pt x="18314" y="31698"/>
                    <a:pt x="18605" y="31675"/>
                  </a:cubicBezTo>
                  <a:cubicBezTo>
                    <a:pt x="19094" y="31599"/>
                    <a:pt x="19333" y="31285"/>
                    <a:pt x="19432" y="30848"/>
                  </a:cubicBezTo>
                  <a:cubicBezTo>
                    <a:pt x="19432" y="30848"/>
                    <a:pt x="19432" y="30825"/>
                    <a:pt x="19455" y="30825"/>
                  </a:cubicBezTo>
                  <a:cubicBezTo>
                    <a:pt x="19530" y="30679"/>
                    <a:pt x="19600" y="30511"/>
                    <a:pt x="19624" y="30365"/>
                  </a:cubicBezTo>
                  <a:cubicBezTo>
                    <a:pt x="19723" y="30196"/>
                    <a:pt x="19769" y="30027"/>
                    <a:pt x="19792" y="29830"/>
                  </a:cubicBezTo>
                  <a:cubicBezTo>
                    <a:pt x="19891" y="29707"/>
                    <a:pt x="19938" y="29562"/>
                    <a:pt x="19938" y="29416"/>
                  </a:cubicBezTo>
                  <a:cubicBezTo>
                    <a:pt x="20014" y="29346"/>
                    <a:pt x="19990" y="29247"/>
                    <a:pt x="19990" y="29154"/>
                  </a:cubicBezTo>
                  <a:cubicBezTo>
                    <a:pt x="20084" y="29079"/>
                    <a:pt x="20037" y="28956"/>
                    <a:pt x="20060" y="28863"/>
                  </a:cubicBezTo>
                  <a:cubicBezTo>
                    <a:pt x="20136" y="28764"/>
                    <a:pt x="20113" y="28642"/>
                    <a:pt x="20136" y="28543"/>
                  </a:cubicBezTo>
                  <a:cubicBezTo>
                    <a:pt x="20206" y="28397"/>
                    <a:pt x="20182" y="28252"/>
                    <a:pt x="20182" y="28106"/>
                  </a:cubicBezTo>
                  <a:cubicBezTo>
                    <a:pt x="20281" y="27844"/>
                    <a:pt x="20229" y="27553"/>
                    <a:pt x="20229" y="27262"/>
                  </a:cubicBezTo>
                  <a:cubicBezTo>
                    <a:pt x="20281" y="27064"/>
                    <a:pt x="20258" y="26896"/>
                    <a:pt x="20229" y="26704"/>
                  </a:cubicBezTo>
                  <a:cubicBezTo>
                    <a:pt x="20258" y="26506"/>
                    <a:pt x="20229" y="26313"/>
                    <a:pt x="20159" y="26145"/>
                  </a:cubicBezTo>
                  <a:cubicBezTo>
                    <a:pt x="20206" y="25999"/>
                    <a:pt x="20136" y="25877"/>
                    <a:pt x="20113" y="25755"/>
                  </a:cubicBezTo>
                  <a:lnTo>
                    <a:pt x="20113" y="25318"/>
                  </a:lnTo>
                  <a:cubicBezTo>
                    <a:pt x="20258" y="25079"/>
                    <a:pt x="20404" y="24881"/>
                    <a:pt x="20695" y="24812"/>
                  </a:cubicBezTo>
                  <a:lnTo>
                    <a:pt x="20864" y="24812"/>
                  </a:lnTo>
                  <a:cubicBezTo>
                    <a:pt x="20957" y="24835"/>
                    <a:pt x="21032" y="24858"/>
                    <a:pt x="21131" y="24881"/>
                  </a:cubicBezTo>
                  <a:cubicBezTo>
                    <a:pt x="21178" y="24905"/>
                    <a:pt x="21248" y="24957"/>
                    <a:pt x="21323" y="25004"/>
                  </a:cubicBezTo>
                  <a:cubicBezTo>
                    <a:pt x="21370" y="25079"/>
                    <a:pt x="21446" y="25173"/>
                    <a:pt x="21492" y="25248"/>
                  </a:cubicBezTo>
                  <a:cubicBezTo>
                    <a:pt x="21516" y="25341"/>
                    <a:pt x="21539" y="25417"/>
                    <a:pt x="21568" y="25516"/>
                  </a:cubicBezTo>
                  <a:lnTo>
                    <a:pt x="21568" y="25708"/>
                  </a:lnTo>
                  <a:lnTo>
                    <a:pt x="21568" y="27140"/>
                  </a:lnTo>
                  <a:cubicBezTo>
                    <a:pt x="21539" y="27454"/>
                    <a:pt x="21492" y="27769"/>
                    <a:pt x="21446" y="28083"/>
                  </a:cubicBezTo>
                  <a:cubicBezTo>
                    <a:pt x="21370" y="28427"/>
                    <a:pt x="21277" y="28741"/>
                    <a:pt x="21201" y="29079"/>
                  </a:cubicBezTo>
                  <a:cubicBezTo>
                    <a:pt x="20957" y="29736"/>
                    <a:pt x="20718" y="30388"/>
                    <a:pt x="20351" y="31069"/>
                  </a:cubicBezTo>
                  <a:cubicBezTo>
                    <a:pt x="20695" y="30970"/>
                    <a:pt x="20957" y="30872"/>
                    <a:pt x="21201" y="30726"/>
                  </a:cubicBezTo>
                  <a:cubicBezTo>
                    <a:pt x="21469" y="30656"/>
                    <a:pt x="21713" y="30557"/>
                    <a:pt x="21952" y="30412"/>
                  </a:cubicBezTo>
                  <a:cubicBezTo>
                    <a:pt x="22098" y="30365"/>
                    <a:pt x="22243" y="30289"/>
                    <a:pt x="22389" y="30220"/>
                  </a:cubicBezTo>
                  <a:cubicBezTo>
                    <a:pt x="22680" y="30121"/>
                    <a:pt x="22948" y="29998"/>
                    <a:pt x="23192" y="29830"/>
                  </a:cubicBezTo>
                  <a:cubicBezTo>
                    <a:pt x="23431" y="29736"/>
                    <a:pt x="23652" y="29614"/>
                    <a:pt x="23896" y="29492"/>
                  </a:cubicBezTo>
                  <a:cubicBezTo>
                    <a:pt x="23966" y="29445"/>
                    <a:pt x="24065" y="29416"/>
                    <a:pt x="24065" y="29300"/>
                  </a:cubicBezTo>
                  <a:cubicBezTo>
                    <a:pt x="24089" y="29079"/>
                    <a:pt x="24112" y="28863"/>
                    <a:pt x="24135" y="28642"/>
                  </a:cubicBezTo>
                  <a:cubicBezTo>
                    <a:pt x="24234" y="28106"/>
                    <a:pt x="24257" y="27553"/>
                    <a:pt x="24257" y="26995"/>
                  </a:cubicBezTo>
                  <a:cubicBezTo>
                    <a:pt x="24257" y="26628"/>
                    <a:pt x="24304" y="26290"/>
                    <a:pt x="24211" y="25923"/>
                  </a:cubicBezTo>
                  <a:cubicBezTo>
                    <a:pt x="24211" y="25830"/>
                    <a:pt x="24211" y="25731"/>
                    <a:pt x="24188" y="25632"/>
                  </a:cubicBezTo>
                  <a:cubicBezTo>
                    <a:pt x="24211" y="25464"/>
                    <a:pt x="24234" y="25318"/>
                    <a:pt x="24135" y="25173"/>
                  </a:cubicBezTo>
                  <a:lnTo>
                    <a:pt x="24135" y="25149"/>
                  </a:lnTo>
                  <a:lnTo>
                    <a:pt x="24135" y="25079"/>
                  </a:lnTo>
                  <a:lnTo>
                    <a:pt x="24135" y="25004"/>
                  </a:lnTo>
                  <a:cubicBezTo>
                    <a:pt x="24135" y="24881"/>
                    <a:pt x="24158" y="24759"/>
                    <a:pt x="24089" y="24666"/>
                  </a:cubicBezTo>
                  <a:cubicBezTo>
                    <a:pt x="24065" y="24521"/>
                    <a:pt x="24065" y="24398"/>
                    <a:pt x="24042" y="24253"/>
                  </a:cubicBezTo>
                  <a:cubicBezTo>
                    <a:pt x="23966" y="23694"/>
                    <a:pt x="23797" y="23158"/>
                    <a:pt x="23629" y="22605"/>
                  </a:cubicBezTo>
                  <a:cubicBezTo>
                    <a:pt x="23576" y="22314"/>
                    <a:pt x="23384" y="22093"/>
                    <a:pt x="23314" y="21802"/>
                  </a:cubicBezTo>
                  <a:cubicBezTo>
                    <a:pt x="23285" y="21587"/>
                    <a:pt x="23192" y="21412"/>
                    <a:pt x="23070" y="21220"/>
                  </a:cubicBezTo>
                  <a:cubicBezTo>
                    <a:pt x="23023" y="21051"/>
                    <a:pt x="22924" y="20882"/>
                    <a:pt x="22825" y="20737"/>
                  </a:cubicBezTo>
                  <a:cubicBezTo>
                    <a:pt x="22732" y="20516"/>
                    <a:pt x="22610" y="20347"/>
                    <a:pt x="22488" y="20155"/>
                  </a:cubicBezTo>
                  <a:cubicBezTo>
                    <a:pt x="22365" y="19933"/>
                    <a:pt x="22365" y="19666"/>
                    <a:pt x="22365" y="19404"/>
                  </a:cubicBezTo>
                  <a:cubicBezTo>
                    <a:pt x="22441" y="19258"/>
                    <a:pt x="22488" y="19113"/>
                    <a:pt x="22558" y="18967"/>
                  </a:cubicBezTo>
                  <a:cubicBezTo>
                    <a:pt x="22610" y="18891"/>
                    <a:pt x="22657" y="18845"/>
                    <a:pt x="22703" y="18792"/>
                  </a:cubicBezTo>
                  <a:cubicBezTo>
                    <a:pt x="22802" y="18723"/>
                    <a:pt x="22901" y="18647"/>
                    <a:pt x="23023" y="18577"/>
                  </a:cubicBezTo>
                  <a:cubicBezTo>
                    <a:pt x="23192" y="18501"/>
                    <a:pt x="23384" y="18530"/>
                    <a:pt x="23576" y="18501"/>
                  </a:cubicBezTo>
                  <a:cubicBezTo>
                    <a:pt x="23629" y="18530"/>
                    <a:pt x="23699" y="18530"/>
                    <a:pt x="23751" y="18530"/>
                  </a:cubicBezTo>
                  <a:cubicBezTo>
                    <a:pt x="23867" y="18600"/>
                    <a:pt x="23966" y="18647"/>
                    <a:pt x="24089" y="18699"/>
                  </a:cubicBezTo>
                  <a:cubicBezTo>
                    <a:pt x="24403" y="18938"/>
                    <a:pt x="24502" y="19328"/>
                    <a:pt x="24694" y="19666"/>
                  </a:cubicBezTo>
                  <a:cubicBezTo>
                    <a:pt x="24840" y="20056"/>
                    <a:pt x="25008" y="20446"/>
                    <a:pt x="25154" y="20859"/>
                  </a:cubicBezTo>
                  <a:cubicBezTo>
                    <a:pt x="25352" y="21587"/>
                    <a:pt x="25521" y="22314"/>
                    <a:pt x="25666" y="23065"/>
                  </a:cubicBezTo>
                  <a:cubicBezTo>
                    <a:pt x="25713" y="23479"/>
                    <a:pt x="25736" y="23886"/>
                    <a:pt x="25788" y="24323"/>
                  </a:cubicBezTo>
                  <a:cubicBezTo>
                    <a:pt x="25788" y="25027"/>
                    <a:pt x="25788" y="25755"/>
                    <a:pt x="25759" y="26482"/>
                  </a:cubicBezTo>
                  <a:cubicBezTo>
                    <a:pt x="25759" y="26535"/>
                    <a:pt x="25736" y="26558"/>
                    <a:pt x="25736" y="26581"/>
                  </a:cubicBezTo>
                  <a:cubicBezTo>
                    <a:pt x="25759" y="26605"/>
                    <a:pt x="25759" y="26605"/>
                    <a:pt x="25736" y="26628"/>
                  </a:cubicBezTo>
                  <a:cubicBezTo>
                    <a:pt x="25666" y="27262"/>
                    <a:pt x="25567" y="27891"/>
                    <a:pt x="25497" y="28543"/>
                  </a:cubicBezTo>
                  <a:cubicBezTo>
                    <a:pt x="26149" y="28106"/>
                    <a:pt x="26778" y="27670"/>
                    <a:pt x="27360" y="27163"/>
                  </a:cubicBezTo>
                  <a:cubicBezTo>
                    <a:pt x="28815" y="25999"/>
                    <a:pt x="30032" y="24643"/>
                    <a:pt x="30998" y="23042"/>
                  </a:cubicBezTo>
                  <a:cubicBezTo>
                    <a:pt x="31243" y="22629"/>
                    <a:pt x="31243" y="22285"/>
                    <a:pt x="30998" y="21924"/>
                  </a:cubicBezTo>
                  <a:cubicBezTo>
                    <a:pt x="30952" y="21703"/>
                    <a:pt x="30853" y="21511"/>
                    <a:pt x="30736" y="21342"/>
                  </a:cubicBezTo>
                  <a:cubicBezTo>
                    <a:pt x="30684" y="21173"/>
                    <a:pt x="30614" y="21005"/>
                    <a:pt x="30492" y="20859"/>
                  </a:cubicBezTo>
                  <a:cubicBezTo>
                    <a:pt x="30416" y="20737"/>
                    <a:pt x="30370" y="20638"/>
                    <a:pt x="30300" y="20539"/>
                  </a:cubicBezTo>
                  <a:cubicBezTo>
                    <a:pt x="30224" y="20370"/>
                    <a:pt x="30154" y="20178"/>
                    <a:pt x="29980" y="20056"/>
                  </a:cubicBezTo>
                  <a:cubicBezTo>
                    <a:pt x="29910" y="19933"/>
                    <a:pt x="29834" y="19811"/>
                    <a:pt x="29764" y="19718"/>
                  </a:cubicBezTo>
                  <a:cubicBezTo>
                    <a:pt x="29281" y="19060"/>
                    <a:pt x="28699" y="18530"/>
                    <a:pt x="28018" y="18094"/>
                  </a:cubicBezTo>
                  <a:cubicBezTo>
                    <a:pt x="27995" y="17919"/>
                    <a:pt x="27797" y="17803"/>
                    <a:pt x="27849" y="17582"/>
                  </a:cubicBezTo>
                  <a:cubicBezTo>
                    <a:pt x="27872" y="17483"/>
                    <a:pt x="27919" y="17390"/>
                    <a:pt x="27942" y="17267"/>
                  </a:cubicBezTo>
                  <a:cubicBezTo>
                    <a:pt x="28018" y="17192"/>
                    <a:pt x="28088" y="17098"/>
                    <a:pt x="28163" y="16999"/>
                  </a:cubicBezTo>
                  <a:cubicBezTo>
                    <a:pt x="28233" y="16976"/>
                    <a:pt x="28332" y="16930"/>
                    <a:pt x="28408" y="16877"/>
                  </a:cubicBezTo>
                  <a:lnTo>
                    <a:pt x="28431" y="16877"/>
                  </a:lnTo>
                  <a:cubicBezTo>
                    <a:pt x="28553" y="16901"/>
                    <a:pt x="28699" y="16901"/>
                    <a:pt x="28845" y="16901"/>
                  </a:cubicBezTo>
                  <a:cubicBezTo>
                    <a:pt x="28990" y="17023"/>
                    <a:pt x="29136" y="17122"/>
                    <a:pt x="29281" y="17221"/>
                  </a:cubicBezTo>
                  <a:cubicBezTo>
                    <a:pt x="29398" y="17314"/>
                    <a:pt x="29497" y="17436"/>
                    <a:pt x="29619" y="17535"/>
                  </a:cubicBezTo>
                  <a:cubicBezTo>
                    <a:pt x="29764" y="17704"/>
                    <a:pt x="29910" y="17849"/>
                    <a:pt x="30055" y="18018"/>
                  </a:cubicBezTo>
                  <a:cubicBezTo>
                    <a:pt x="30806" y="18938"/>
                    <a:pt x="31365" y="19986"/>
                    <a:pt x="31802" y="21197"/>
                  </a:cubicBezTo>
                  <a:cubicBezTo>
                    <a:pt x="31947" y="20661"/>
                    <a:pt x="32070" y="20248"/>
                    <a:pt x="32070" y="19788"/>
                  </a:cubicBezTo>
                  <a:cubicBezTo>
                    <a:pt x="32163" y="19136"/>
                    <a:pt x="32139" y="18478"/>
                    <a:pt x="32070" y="17826"/>
                  </a:cubicBezTo>
                  <a:cubicBezTo>
                    <a:pt x="32017" y="16953"/>
                    <a:pt x="31848" y="16126"/>
                    <a:pt x="31511" y="15300"/>
                  </a:cubicBezTo>
                  <a:lnTo>
                    <a:pt x="31511" y="15253"/>
                  </a:lnTo>
                  <a:cubicBezTo>
                    <a:pt x="31319" y="14718"/>
                    <a:pt x="31097" y="14188"/>
                    <a:pt x="30806" y="13699"/>
                  </a:cubicBezTo>
                  <a:cubicBezTo>
                    <a:pt x="29910" y="12197"/>
                    <a:pt x="28722" y="11056"/>
                    <a:pt x="26999" y="10550"/>
                  </a:cubicBezTo>
                  <a:cubicBezTo>
                    <a:pt x="26394" y="10282"/>
                    <a:pt x="25736" y="10258"/>
                    <a:pt x="25107" y="10235"/>
                  </a:cubicBezTo>
                  <a:cubicBezTo>
                    <a:pt x="25084" y="10206"/>
                    <a:pt x="25061" y="10206"/>
                    <a:pt x="25061" y="10206"/>
                  </a:cubicBezTo>
                  <a:cubicBezTo>
                    <a:pt x="24976" y="10195"/>
                    <a:pt x="24893" y="10183"/>
                    <a:pt x="24810" y="10183"/>
                  </a:cubicBezTo>
                  <a:cubicBezTo>
                    <a:pt x="24722" y="10183"/>
                    <a:pt x="24635" y="10196"/>
                    <a:pt x="24548" y="10235"/>
                  </a:cubicBezTo>
                  <a:cubicBezTo>
                    <a:pt x="24447" y="10224"/>
                    <a:pt x="24345" y="10218"/>
                    <a:pt x="24242" y="10218"/>
                  </a:cubicBezTo>
                  <a:cubicBezTo>
                    <a:pt x="23877" y="10218"/>
                    <a:pt x="23503" y="10285"/>
                    <a:pt x="23140" y="10381"/>
                  </a:cubicBezTo>
                  <a:cubicBezTo>
                    <a:pt x="22948" y="10404"/>
                    <a:pt x="22755" y="10451"/>
                    <a:pt x="22558" y="10497"/>
                  </a:cubicBezTo>
                  <a:cubicBezTo>
                    <a:pt x="22296" y="10550"/>
                    <a:pt x="22028" y="10619"/>
                    <a:pt x="21760" y="10672"/>
                  </a:cubicBezTo>
                  <a:cubicBezTo>
                    <a:pt x="23047" y="9042"/>
                    <a:pt x="24304" y="7394"/>
                    <a:pt x="25468" y="5671"/>
                  </a:cubicBezTo>
                  <a:cubicBezTo>
                    <a:pt x="25590" y="5479"/>
                    <a:pt x="25759" y="5310"/>
                    <a:pt x="25759" y="5066"/>
                  </a:cubicBezTo>
                  <a:cubicBezTo>
                    <a:pt x="25759" y="4967"/>
                    <a:pt x="25713" y="4897"/>
                    <a:pt x="25666" y="4798"/>
                  </a:cubicBezTo>
                  <a:cubicBezTo>
                    <a:pt x="25567" y="4507"/>
                    <a:pt x="25445" y="4216"/>
                    <a:pt x="25299" y="3902"/>
                  </a:cubicBezTo>
                  <a:cubicBezTo>
                    <a:pt x="24770" y="4775"/>
                    <a:pt x="24234" y="5625"/>
                    <a:pt x="23699" y="6475"/>
                  </a:cubicBezTo>
                  <a:cubicBezTo>
                    <a:pt x="22779" y="7930"/>
                    <a:pt x="21830" y="9362"/>
                    <a:pt x="20765" y="10718"/>
                  </a:cubicBezTo>
                  <a:cubicBezTo>
                    <a:pt x="20765" y="10550"/>
                    <a:pt x="20765" y="10404"/>
                    <a:pt x="20741" y="10258"/>
                  </a:cubicBezTo>
                  <a:cubicBezTo>
                    <a:pt x="20811" y="9769"/>
                    <a:pt x="20840" y="9286"/>
                    <a:pt x="20765" y="8826"/>
                  </a:cubicBezTo>
                  <a:cubicBezTo>
                    <a:pt x="20741" y="8535"/>
                    <a:pt x="20765" y="8244"/>
                    <a:pt x="20695" y="7953"/>
                  </a:cubicBezTo>
                  <a:cubicBezTo>
                    <a:pt x="20596" y="7470"/>
                    <a:pt x="20619" y="6958"/>
                    <a:pt x="20450" y="6498"/>
                  </a:cubicBezTo>
                  <a:cubicBezTo>
                    <a:pt x="20450" y="6399"/>
                    <a:pt x="20375" y="6329"/>
                    <a:pt x="20375" y="6230"/>
                  </a:cubicBezTo>
                  <a:cubicBezTo>
                    <a:pt x="20258" y="5794"/>
                    <a:pt x="20182" y="5357"/>
                    <a:pt x="19967" y="4944"/>
                  </a:cubicBezTo>
                  <a:cubicBezTo>
                    <a:pt x="19845" y="4851"/>
                    <a:pt x="19868" y="4728"/>
                    <a:pt x="19822" y="4606"/>
                  </a:cubicBezTo>
                  <a:cubicBezTo>
                    <a:pt x="18826" y="2423"/>
                    <a:pt x="17173" y="991"/>
                    <a:pt x="14873" y="310"/>
                  </a:cubicBezTo>
                  <a:cubicBezTo>
                    <a:pt x="14249" y="117"/>
                    <a:pt x="13612" y="0"/>
                    <a:pt x="12962"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2"/>
            <p:cNvSpPr/>
            <p:nvPr/>
          </p:nvSpPr>
          <p:spPr>
            <a:xfrm rot="2839334" flipH="1">
              <a:off x="6960182" y="-813368"/>
              <a:ext cx="1346504" cy="1457916"/>
            </a:xfrm>
            <a:custGeom>
              <a:avLst/>
              <a:gdLst/>
              <a:ahLst/>
              <a:cxnLst/>
              <a:rect l="l" t="t" r="r" b="b"/>
              <a:pathLst>
                <a:path w="40657" h="44021" extrusionOk="0">
                  <a:moveTo>
                    <a:pt x="19455" y="12976"/>
                  </a:moveTo>
                  <a:lnTo>
                    <a:pt x="19478" y="12999"/>
                  </a:lnTo>
                  <a:cubicBezTo>
                    <a:pt x="19478" y="12999"/>
                    <a:pt x="19455" y="12999"/>
                    <a:pt x="19455" y="12976"/>
                  </a:cubicBezTo>
                  <a:close/>
                  <a:moveTo>
                    <a:pt x="21685" y="13168"/>
                  </a:moveTo>
                  <a:cubicBezTo>
                    <a:pt x="21685" y="13168"/>
                    <a:pt x="21708" y="13168"/>
                    <a:pt x="21708" y="13192"/>
                  </a:cubicBezTo>
                  <a:lnTo>
                    <a:pt x="21685" y="13192"/>
                  </a:lnTo>
                  <a:lnTo>
                    <a:pt x="21685" y="13168"/>
                  </a:lnTo>
                  <a:close/>
                  <a:moveTo>
                    <a:pt x="22465" y="14018"/>
                  </a:moveTo>
                  <a:lnTo>
                    <a:pt x="22488" y="14041"/>
                  </a:lnTo>
                  <a:lnTo>
                    <a:pt x="22465" y="14041"/>
                  </a:lnTo>
                  <a:lnTo>
                    <a:pt x="22465" y="14018"/>
                  </a:lnTo>
                  <a:close/>
                  <a:moveTo>
                    <a:pt x="21525" y="14180"/>
                  </a:moveTo>
                  <a:lnTo>
                    <a:pt x="21525" y="14180"/>
                  </a:lnTo>
                  <a:cubicBezTo>
                    <a:pt x="21528" y="14180"/>
                    <a:pt x="21519" y="14194"/>
                    <a:pt x="21507" y="14194"/>
                  </a:cubicBezTo>
                  <a:cubicBezTo>
                    <a:pt x="21502" y="14194"/>
                    <a:pt x="21498" y="14192"/>
                    <a:pt x="21493" y="14187"/>
                  </a:cubicBezTo>
                  <a:lnTo>
                    <a:pt x="21516" y="14187"/>
                  </a:lnTo>
                  <a:cubicBezTo>
                    <a:pt x="21521" y="14182"/>
                    <a:pt x="21524" y="14180"/>
                    <a:pt x="21525" y="14180"/>
                  </a:cubicBezTo>
                  <a:close/>
                  <a:moveTo>
                    <a:pt x="21737" y="15811"/>
                  </a:moveTo>
                  <a:lnTo>
                    <a:pt x="21737" y="15863"/>
                  </a:lnTo>
                  <a:lnTo>
                    <a:pt x="21708" y="15863"/>
                  </a:lnTo>
                  <a:cubicBezTo>
                    <a:pt x="21737" y="15840"/>
                    <a:pt x="21737" y="15811"/>
                    <a:pt x="21737" y="15811"/>
                  </a:cubicBezTo>
                  <a:close/>
                  <a:moveTo>
                    <a:pt x="13611" y="19449"/>
                  </a:moveTo>
                  <a:cubicBezTo>
                    <a:pt x="13512" y="19572"/>
                    <a:pt x="13389" y="19671"/>
                    <a:pt x="13267" y="19793"/>
                  </a:cubicBezTo>
                  <a:cubicBezTo>
                    <a:pt x="13366" y="19671"/>
                    <a:pt x="13488" y="19572"/>
                    <a:pt x="13611" y="19449"/>
                  </a:cubicBezTo>
                  <a:close/>
                  <a:moveTo>
                    <a:pt x="21202" y="19938"/>
                  </a:moveTo>
                  <a:lnTo>
                    <a:pt x="21202" y="19962"/>
                  </a:lnTo>
                  <a:lnTo>
                    <a:pt x="21178" y="19962"/>
                  </a:lnTo>
                  <a:lnTo>
                    <a:pt x="21202" y="19938"/>
                  </a:lnTo>
                  <a:close/>
                  <a:moveTo>
                    <a:pt x="13028" y="20031"/>
                  </a:moveTo>
                  <a:cubicBezTo>
                    <a:pt x="13028" y="20032"/>
                    <a:pt x="13028" y="20061"/>
                    <a:pt x="13005" y="20061"/>
                  </a:cubicBezTo>
                  <a:cubicBezTo>
                    <a:pt x="13005" y="20061"/>
                    <a:pt x="13005" y="20084"/>
                    <a:pt x="12976" y="20084"/>
                  </a:cubicBezTo>
                  <a:lnTo>
                    <a:pt x="13028" y="20031"/>
                  </a:lnTo>
                  <a:close/>
                  <a:moveTo>
                    <a:pt x="19502" y="20835"/>
                  </a:moveTo>
                  <a:lnTo>
                    <a:pt x="19478" y="20858"/>
                  </a:lnTo>
                  <a:lnTo>
                    <a:pt x="19478" y="20835"/>
                  </a:lnTo>
                  <a:close/>
                  <a:moveTo>
                    <a:pt x="15066" y="26656"/>
                  </a:moveTo>
                  <a:lnTo>
                    <a:pt x="15066" y="26679"/>
                  </a:lnTo>
                  <a:lnTo>
                    <a:pt x="15043" y="26679"/>
                  </a:lnTo>
                  <a:cubicBezTo>
                    <a:pt x="15043" y="26679"/>
                    <a:pt x="15066" y="26679"/>
                    <a:pt x="15066" y="26656"/>
                  </a:cubicBezTo>
                  <a:close/>
                  <a:moveTo>
                    <a:pt x="22849" y="1"/>
                  </a:moveTo>
                  <a:cubicBezTo>
                    <a:pt x="22802" y="1"/>
                    <a:pt x="22756" y="24"/>
                    <a:pt x="22727" y="47"/>
                  </a:cubicBezTo>
                  <a:cubicBezTo>
                    <a:pt x="22610" y="94"/>
                    <a:pt x="22511" y="193"/>
                    <a:pt x="22412" y="268"/>
                  </a:cubicBezTo>
                  <a:cubicBezTo>
                    <a:pt x="22319" y="315"/>
                    <a:pt x="22290" y="385"/>
                    <a:pt x="22244" y="484"/>
                  </a:cubicBezTo>
                  <a:cubicBezTo>
                    <a:pt x="22098" y="653"/>
                    <a:pt x="22028" y="850"/>
                    <a:pt x="22028" y="1066"/>
                  </a:cubicBezTo>
                  <a:cubicBezTo>
                    <a:pt x="21952" y="1892"/>
                    <a:pt x="21883" y="2713"/>
                    <a:pt x="21830" y="3563"/>
                  </a:cubicBezTo>
                  <a:cubicBezTo>
                    <a:pt x="21784" y="3662"/>
                    <a:pt x="21784" y="3784"/>
                    <a:pt x="21784" y="3907"/>
                  </a:cubicBezTo>
                  <a:cubicBezTo>
                    <a:pt x="21784" y="4000"/>
                    <a:pt x="21784" y="4099"/>
                    <a:pt x="21760" y="4198"/>
                  </a:cubicBezTo>
                  <a:cubicBezTo>
                    <a:pt x="21708" y="4291"/>
                    <a:pt x="21737" y="4390"/>
                    <a:pt x="21737" y="4489"/>
                  </a:cubicBezTo>
                  <a:cubicBezTo>
                    <a:pt x="21737" y="4605"/>
                    <a:pt x="21708" y="4704"/>
                    <a:pt x="21708" y="4826"/>
                  </a:cubicBezTo>
                  <a:cubicBezTo>
                    <a:pt x="21661" y="4925"/>
                    <a:pt x="21661" y="5018"/>
                    <a:pt x="21685" y="5117"/>
                  </a:cubicBezTo>
                  <a:cubicBezTo>
                    <a:pt x="21661" y="5240"/>
                    <a:pt x="21661" y="5362"/>
                    <a:pt x="21661" y="5478"/>
                  </a:cubicBezTo>
                  <a:cubicBezTo>
                    <a:pt x="21615" y="5554"/>
                    <a:pt x="21615" y="5653"/>
                    <a:pt x="21615" y="5769"/>
                  </a:cubicBezTo>
                  <a:lnTo>
                    <a:pt x="21615" y="6060"/>
                  </a:lnTo>
                  <a:cubicBezTo>
                    <a:pt x="21615" y="6090"/>
                    <a:pt x="21592" y="6090"/>
                    <a:pt x="21592" y="6113"/>
                  </a:cubicBezTo>
                  <a:cubicBezTo>
                    <a:pt x="21562" y="6183"/>
                    <a:pt x="21562" y="6258"/>
                    <a:pt x="21562" y="6352"/>
                  </a:cubicBezTo>
                  <a:lnTo>
                    <a:pt x="21562" y="6718"/>
                  </a:lnTo>
                  <a:cubicBezTo>
                    <a:pt x="21516" y="6788"/>
                    <a:pt x="21516" y="6887"/>
                    <a:pt x="21516" y="6986"/>
                  </a:cubicBezTo>
                  <a:cubicBezTo>
                    <a:pt x="21493" y="7324"/>
                    <a:pt x="21446" y="7661"/>
                    <a:pt x="21417" y="8005"/>
                  </a:cubicBezTo>
                  <a:cubicBezTo>
                    <a:pt x="21370" y="8535"/>
                    <a:pt x="21347" y="9070"/>
                    <a:pt x="21300" y="9606"/>
                  </a:cubicBezTo>
                  <a:lnTo>
                    <a:pt x="21300" y="9844"/>
                  </a:lnTo>
                  <a:cubicBezTo>
                    <a:pt x="21248" y="9943"/>
                    <a:pt x="21248" y="10042"/>
                    <a:pt x="21248" y="10135"/>
                  </a:cubicBezTo>
                  <a:lnTo>
                    <a:pt x="21248" y="10188"/>
                  </a:lnTo>
                  <a:cubicBezTo>
                    <a:pt x="21248" y="10281"/>
                    <a:pt x="21248" y="10380"/>
                    <a:pt x="21225" y="10502"/>
                  </a:cubicBezTo>
                  <a:cubicBezTo>
                    <a:pt x="21178" y="10572"/>
                    <a:pt x="21202" y="10671"/>
                    <a:pt x="21202" y="10770"/>
                  </a:cubicBezTo>
                  <a:cubicBezTo>
                    <a:pt x="21178" y="11009"/>
                    <a:pt x="21155" y="11230"/>
                    <a:pt x="21126" y="11445"/>
                  </a:cubicBezTo>
                  <a:cubicBezTo>
                    <a:pt x="20910" y="11591"/>
                    <a:pt x="20718" y="11765"/>
                    <a:pt x="20544" y="11934"/>
                  </a:cubicBezTo>
                  <a:cubicBezTo>
                    <a:pt x="20375" y="12027"/>
                    <a:pt x="20253" y="12150"/>
                    <a:pt x="20136" y="12272"/>
                  </a:cubicBezTo>
                  <a:cubicBezTo>
                    <a:pt x="19868" y="12441"/>
                    <a:pt x="19624" y="12609"/>
                    <a:pt x="19432" y="12854"/>
                  </a:cubicBezTo>
                  <a:cubicBezTo>
                    <a:pt x="19263" y="12900"/>
                    <a:pt x="19141" y="13046"/>
                    <a:pt x="18995" y="13168"/>
                  </a:cubicBezTo>
                  <a:cubicBezTo>
                    <a:pt x="18751" y="13366"/>
                    <a:pt x="18506" y="13558"/>
                    <a:pt x="18268" y="13774"/>
                  </a:cubicBezTo>
                  <a:cubicBezTo>
                    <a:pt x="18000" y="13972"/>
                    <a:pt x="17732" y="14187"/>
                    <a:pt x="17464" y="14408"/>
                  </a:cubicBezTo>
                  <a:cubicBezTo>
                    <a:pt x="17295" y="14554"/>
                    <a:pt x="17127" y="14676"/>
                    <a:pt x="16958" y="14821"/>
                  </a:cubicBezTo>
                  <a:cubicBezTo>
                    <a:pt x="16836" y="14891"/>
                    <a:pt x="16713" y="14990"/>
                    <a:pt x="16591" y="15083"/>
                  </a:cubicBezTo>
                  <a:cubicBezTo>
                    <a:pt x="14140" y="17051"/>
                    <a:pt x="11719" y="19013"/>
                    <a:pt x="9291" y="20980"/>
                  </a:cubicBezTo>
                  <a:cubicBezTo>
                    <a:pt x="8249" y="21807"/>
                    <a:pt x="7230" y="22628"/>
                    <a:pt x="6212" y="23454"/>
                  </a:cubicBezTo>
                  <a:cubicBezTo>
                    <a:pt x="6136" y="23501"/>
                    <a:pt x="6066" y="23553"/>
                    <a:pt x="5990" y="23600"/>
                  </a:cubicBezTo>
                  <a:cubicBezTo>
                    <a:pt x="5001" y="24427"/>
                    <a:pt x="3982" y="25224"/>
                    <a:pt x="3010" y="26027"/>
                  </a:cubicBezTo>
                  <a:cubicBezTo>
                    <a:pt x="2527" y="26412"/>
                    <a:pt x="1991" y="26726"/>
                    <a:pt x="1677" y="27308"/>
                  </a:cubicBezTo>
                  <a:cubicBezTo>
                    <a:pt x="1333" y="27745"/>
                    <a:pt x="996" y="28210"/>
                    <a:pt x="658" y="28647"/>
                  </a:cubicBezTo>
                  <a:cubicBezTo>
                    <a:pt x="606" y="28740"/>
                    <a:pt x="536" y="28816"/>
                    <a:pt x="460" y="28909"/>
                  </a:cubicBezTo>
                  <a:cubicBezTo>
                    <a:pt x="390" y="28985"/>
                    <a:pt x="315" y="29054"/>
                    <a:pt x="268" y="29153"/>
                  </a:cubicBezTo>
                  <a:cubicBezTo>
                    <a:pt x="198" y="29229"/>
                    <a:pt x="146" y="29299"/>
                    <a:pt x="123" y="29375"/>
                  </a:cubicBezTo>
                  <a:cubicBezTo>
                    <a:pt x="53" y="29421"/>
                    <a:pt x="0" y="29468"/>
                    <a:pt x="0" y="29543"/>
                  </a:cubicBezTo>
                  <a:cubicBezTo>
                    <a:pt x="146" y="29520"/>
                    <a:pt x="268" y="29468"/>
                    <a:pt x="344" y="29398"/>
                  </a:cubicBezTo>
                  <a:cubicBezTo>
                    <a:pt x="489" y="29346"/>
                    <a:pt x="635" y="29322"/>
                    <a:pt x="728" y="29229"/>
                  </a:cubicBezTo>
                  <a:cubicBezTo>
                    <a:pt x="949" y="29177"/>
                    <a:pt x="1165" y="29084"/>
                    <a:pt x="1363" y="28985"/>
                  </a:cubicBezTo>
                  <a:cubicBezTo>
                    <a:pt x="1916" y="28740"/>
                    <a:pt x="2474" y="28525"/>
                    <a:pt x="3010" y="28303"/>
                  </a:cubicBezTo>
                  <a:lnTo>
                    <a:pt x="3010" y="28303"/>
                  </a:lnTo>
                  <a:cubicBezTo>
                    <a:pt x="3010" y="28501"/>
                    <a:pt x="2841" y="28595"/>
                    <a:pt x="2789" y="28740"/>
                  </a:cubicBezTo>
                  <a:cubicBezTo>
                    <a:pt x="2405" y="29322"/>
                    <a:pt x="2015" y="29904"/>
                    <a:pt x="1654" y="30510"/>
                  </a:cubicBezTo>
                  <a:cubicBezTo>
                    <a:pt x="1555" y="30585"/>
                    <a:pt x="1508" y="30708"/>
                    <a:pt x="1456" y="30830"/>
                  </a:cubicBezTo>
                  <a:cubicBezTo>
                    <a:pt x="1386" y="30923"/>
                    <a:pt x="1287" y="30999"/>
                    <a:pt x="1240" y="31191"/>
                  </a:cubicBezTo>
                  <a:cubicBezTo>
                    <a:pt x="1363" y="31121"/>
                    <a:pt x="1409" y="31069"/>
                    <a:pt x="1456" y="31045"/>
                  </a:cubicBezTo>
                  <a:cubicBezTo>
                    <a:pt x="1578" y="30975"/>
                    <a:pt x="1700" y="30900"/>
                    <a:pt x="1846" y="30830"/>
                  </a:cubicBezTo>
                  <a:cubicBezTo>
                    <a:pt x="1945" y="30778"/>
                    <a:pt x="2061" y="30708"/>
                    <a:pt x="2160" y="30609"/>
                  </a:cubicBezTo>
                  <a:cubicBezTo>
                    <a:pt x="2282" y="30585"/>
                    <a:pt x="2381" y="30562"/>
                    <a:pt x="2474" y="30463"/>
                  </a:cubicBezTo>
                  <a:cubicBezTo>
                    <a:pt x="2987" y="30195"/>
                    <a:pt x="3470" y="29904"/>
                    <a:pt x="3982" y="29637"/>
                  </a:cubicBezTo>
                  <a:lnTo>
                    <a:pt x="3982" y="29637"/>
                  </a:lnTo>
                  <a:cubicBezTo>
                    <a:pt x="3930" y="29980"/>
                    <a:pt x="3738" y="30248"/>
                    <a:pt x="3592" y="30609"/>
                  </a:cubicBezTo>
                  <a:cubicBezTo>
                    <a:pt x="4052" y="30294"/>
                    <a:pt x="4366" y="29904"/>
                    <a:pt x="4780" y="29613"/>
                  </a:cubicBezTo>
                  <a:lnTo>
                    <a:pt x="4780" y="29613"/>
                  </a:lnTo>
                  <a:cubicBezTo>
                    <a:pt x="4803" y="29712"/>
                    <a:pt x="4710" y="29782"/>
                    <a:pt x="4710" y="29858"/>
                  </a:cubicBezTo>
                  <a:cubicBezTo>
                    <a:pt x="4390" y="30440"/>
                    <a:pt x="4075" y="31045"/>
                    <a:pt x="3761" y="31627"/>
                  </a:cubicBezTo>
                  <a:cubicBezTo>
                    <a:pt x="3662" y="31849"/>
                    <a:pt x="3546" y="32041"/>
                    <a:pt x="3447" y="32256"/>
                  </a:cubicBezTo>
                  <a:cubicBezTo>
                    <a:pt x="3400" y="32309"/>
                    <a:pt x="3371" y="32355"/>
                    <a:pt x="3324" y="32454"/>
                  </a:cubicBezTo>
                  <a:cubicBezTo>
                    <a:pt x="3516" y="32355"/>
                    <a:pt x="3639" y="32285"/>
                    <a:pt x="3761" y="32163"/>
                  </a:cubicBezTo>
                  <a:cubicBezTo>
                    <a:pt x="3837" y="32064"/>
                    <a:pt x="3982" y="32087"/>
                    <a:pt x="4029" y="31942"/>
                  </a:cubicBezTo>
                  <a:cubicBezTo>
                    <a:pt x="4198" y="31918"/>
                    <a:pt x="4296" y="31773"/>
                    <a:pt x="4442" y="31703"/>
                  </a:cubicBezTo>
                  <a:cubicBezTo>
                    <a:pt x="4948" y="31360"/>
                    <a:pt x="5437" y="31045"/>
                    <a:pt x="5944" y="30731"/>
                  </a:cubicBezTo>
                  <a:lnTo>
                    <a:pt x="5944" y="30731"/>
                  </a:lnTo>
                  <a:cubicBezTo>
                    <a:pt x="5699" y="31214"/>
                    <a:pt x="5484" y="31703"/>
                    <a:pt x="5240" y="32186"/>
                  </a:cubicBezTo>
                  <a:cubicBezTo>
                    <a:pt x="5437" y="32087"/>
                    <a:pt x="5583" y="31942"/>
                    <a:pt x="5752" y="31796"/>
                  </a:cubicBezTo>
                  <a:cubicBezTo>
                    <a:pt x="6020" y="31581"/>
                    <a:pt x="6235" y="31313"/>
                    <a:pt x="6526" y="31144"/>
                  </a:cubicBezTo>
                  <a:lnTo>
                    <a:pt x="6526" y="31144"/>
                  </a:lnTo>
                  <a:cubicBezTo>
                    <a:pt x="6503" y="31237"/>
                    <a:pt x="6479" y="31313"/>
                    <a:pt x="6456" y="31412"/>
                  </a:cubicBezTo>
                  <a:cubicBezTo>
                    <a:pt x="6165" y="32087"/>
                    <a:pt x="5897" y="32768"/>
                    <a:pt x="5606" y="33420"/>
                  </a:cubicBezTo>
                  <a:cubicBezTo>
                    <a:pt x="5531" y="33543"/>
                    <a:pt x="5484" y="33665"/>
                    <a:pt x="5461" y="33810"/>
                  </a:cubicBezTo>
                  <a:cubicBezTo>
                    <a:pt x="5385" y="33886"/>
                    <a:pt x="5338" y="33979"/>
                    <a:pt x="5362" y="34055"/>
                  </a:cubicBezTo>
                  <a:cubicBezTo>
                    <a:pt x="5370" y="34107"/>
                    <a:pt x="5382" y="34125"/>
                    <a:pt x="5396" y="34125"/>
                  </a:cubicBezTo>
                  <a:cubicBezTo>
                    <a:pt x="5419" y="34125"/>
                    <a:pt x="5446" y="34070"/>
                    <a:pt x="5461" y="34055"/>
                  </a:cubicBezTo>
                  <a:cubicBezTo>
                    <a:pt x="5583" y="34003"/>
                    <a:pt x="5653" y="33933"/>
                    <a:pt x="5729" y="33834"/>
                  </a:cubicBezTo>
                  <a:cubicBezTo>
                    <a:pt x="5822" y="33688"/>
                    <a:pt x="6043" y="33665"/>
                    <a:pt x="6113" y="33496"/>
                  </a:cubicBezTo>
                  <a:cubicBezTo>
                    <a:pt x="6188" y="33496"/>
                    <a:pt x="6235" y="33449"/>
                    <a:pt x="6258" y="33397"/>
                  </a:cubicBezTo>
                  <a:cubicBezTo>
                    <a:pt x="6357" y="33327"/>
                    <a:pt x="6456" y="33275"/>
                    <a:pt x="6526" y="33158"/>
                  </a:cubicBezTo>
                  <a:cubicBezTo>
                    <a:pt x="6648" y="33083"/>
                    <a:pt x="6771" y="32984"/>
                    <a:pt x="6893" y="32891"/>
                  </a:cubicBezTo>
                  <a:cubicBezTo>
                    <a:pt x="7131" y="32722"/>
                    <a:pt x="7329" y="32477"/>
                    <a:pt x="7591" y="32355"/>
                  </a:cubicBezTo>
                  <a:lnTo>
                    <a:pt x="7591" y="32355"/>
                  </a:lnTo>
                  <a:cubicBezTo>
                    <a:pt x="7568" y="32402"/>
                    <a:pt x="7568" y="32477"/>
                    <a:pt x="7545" y="32524"/>
                  </a:cubicBezTo>
                  <a:cubicBezTo>
                    <a:pt x="7108" y="33182"/>
                    <a:pt x="6672" y="33834"/>
                    <a:pt x="6258" y="34491"/>
                  </a:cubicBezTo>
                  <a:cubicBezTo>
                    <a:pt x="6212" y="34538"/>
                    <a:pt x="6165" y="34561"/>
                    <a:pt x="6165" y="34637"/>
                  </a:cubicBezTo>
                  <a:cubicBezTo>
                    <a:pt x="6235" y="34637"/>
                    <a:pt x="6282" y="34614"/>
                    <a:pt x="6311" y="34561"/>
                  </a:cubicBezTo>
                  <a:cubicBezTo>
                    <a:pt x="6648" y="34416"/>
                    <a:pt x="6916" y="34148"/>
                    <a:pt x="7277" y="34078"/>
                  </a:cubicBezTo>
                  <a:lnTo>
                    <a:pt x="7277" y="34078"/>
                  </a:lnTo>
                  <a:cubicBezTo>
                    <a:pt x="7300" y="34247"/>
                    <a:pt x="7184" y="34393"/>
                    <a:pt x="7184" y="34561"/>
                  </a:cubicBezTo>
                  <a:cubicBezTo>
                    <a:pt x="6916" y="35196"/>
                    <a:pt x="6718" y="35871"/>
                    <a:pt x="6503" y="36529"/>
                  </a:cubicBezTo>
                  <a:cubicBezTo>
                    <a:pt x="6479" y="36651"/>
                    <a:pt x="6427" y="36768"/>
                    <a:pt x="6381" y="36913"/>
                  </a:cubicBezTo>
                  <a:cubicBezTo>
                    <a:pt x="6357" y="36966"/>
                    <a:pt x="6357" y="37012"/>
                    <a:pt x="6334" y="37059"/>
                  </a:cubicBezTo>
                  <a:cubicBezTo>
                    <a:pt x="6311" y="37158"/>
                    <a:pt x="6258" y="37233"/>
                    <a:pt x="6235" y="37326"/>
                  </a:cubicBezTo>
                  <a:lnTo>
                    <a:pt x="6235" y="37379"/>
                  </a:lnTo>
                  <a:lnTo>
                    <a:pt x="6258" y="37379"/>
                  </a:lnTo>
                  <a:cubicBezTo>
                    <a:pt x="6404" y="37379"/>
                    <a:pt x="6456" y="37257"/>
                    <a:pt x="6526" y="37181"/>
                  </a:cubicBezTo>
                  <a:cubicBezTo>
                    <a:pt x="6573" y="37134"/>
                    <a:pt x="6648" y="37059"/>
                    <a:pt x="6695" y="37012"/>
                  </a:cubicBezTo>
                  <a:cubicBezTo>
                    <a:pt x="6718" y="36989"/>
                    <a:pt x="6771" y="36942"/>
                    <a:pt x="6794" y="36913"/>
                  </a:cubicBezTo>
                  <a:cubicBezTo>
                    <a:pt x="6893" y="36820"/>
                    <a:pt x="6986" y="36744"/>
                    <a:pt x="7062" y="36651"/>
                  </a:cubicBezTo>
                  <a:cubicBezTo>
                    <a:pt x="7184" y="36576"/>
                    <a:pt x="7277" y="36477"/>
                    <a:pt x="7376" y="36360"/>
                  </a:cubicBezTo>
                  <a:cubicBezTo>
                    <a:pt x="7644" y="36116"/>
                    <a:pt x="7912" y="35848"/>
                    <a:pt x="8203" y="35580"/>
                  </a:cubicBezTo>
                  <a:cubicBezTo>
                    <a:pt x="8348" y="35458"/>
                    <a:pt x="8441" y="35266"/>
                    <a:pt x="8662" y="35196"/>
                  </a:cubicBezTo>
                  <a:lnTo>
                    <a:pt x="8662" y="35196"/>
                  </a:lnTo>
                  <a:cubicBezTo>
                    <a:pt x="8639" y="35580"/>
                    <a:pt x="8540" y="35947"/>
                    <a:pt x="8494" y="36360"/>
                  </a:cubicBezTo>
                  <a:cubicBezTo>
                    <a:pt x="8808" y="36040"/>
                    <a:pt x="9122" y="35726"/>
                    <a:pt x="9413" y="35435"/>
                  </a:cubicBezTo>
                  <a:lnTo>
                    <a:pt x="9413" y="35435"/>
                  </a:lnTo>
                  <a:cubicBezTo>
                    <a:pt x="9483" y="35632"/>
                    <a:pt x="9314" y="35801"/>
                    <a:pt x="9367" y="35993"/>
                  </a:cubicBezTo>
                  <a:cubicBezTo>
                    <a:pt x="9169" y="36651"/>
                    <a:pt x="9047" y="37303"/>
                    <a:pt x="8878" y="37961"/>
                  </a:cubicBezTo>
                  <a:cubicBezTo>
                    <a:pt x="8855" y="38130"/>
                    <a:pt x="8808" y="38299"/>
                    <a:pt x="8785" y="38444"/>
                  </a:cubicBezTo>
                  <a:cubicBezTo>
                    <a:pt x="8732" y="38613"/>
                    <a:pt x="8709" y="38758"/>
                    <a:pt x="8662" y="38904"/>
                  </a:cubicBezTo>
                  <a:cubicBezTo>
                    <a:pt x="8686" y="38927"/>
                    <a:pt x="8709" y="38927"/>
                    <a:pt x="8709" y="38927"/>
                  </a:cubicBezTo>
                  <a:cubicBezTo>
                    <a:pt x="8756" y="38881"/>
                    <a:pt x="8785" y="38834"/>
                    <a:pt x="8831" y="38782"/>
                  </a:cubicBezTo>
                  <a:cubicBezTo>
                    <a:pt x="8977" y="38712"/>
                    <a:pt x="9047" y="38590"/>
                    <a:pt x="9122" y="38444"/>
                  </a:cubicBezTo>
                  <a:cubicBezTo>
                    <a:pt x="9192" y="38368"/>
                    <a:pt x="9268" y="38299"/>
                    <a:pt x="9291" y="38200"/>
                  </a:cubicBezTo>
                  <a:cubicBezTo>
                    <a:pt x="9338" y="38153"/>
                    <a:pt x="9367" y="38130"/>
                    <a:pt x="9413" y="38077"/>
                  </a:cubicBezTo>
                  <a:cubicBezTo>
                    <a:pt x="9483" y="38031"/>
                    <a:pt x="9582" y="37984"/>
                    <a:pt x="9629" y="37885"/>
                  </a:cubicBezTo>
                  <a:cubicBezTo>
                    <a:pt x="10019" y="37425"/>
                    <a:pt x="10409" y="36989"/>
                    <a:pt x="10822" y="36529"/>
                  </a:cubicBezTo>
                  <a:cubicBezTo>
                    <a:pt x="10822" y="36552"/>
                    <a:pt x="10845" y="36552"/>
                    <a:pt x="10869" y="36552"/>
                  </a:cubicBezTo>
                  <a:cubicBezTo>
                    <a:pt x="10700" y="37134"/>
                    <a:pt x="10531" y="37740"/>
                    <a:pt x="10356" y="38322"/>
                  </a:cubicBezTo>
                  <a:cubicBezTo>
                    <a:pt x="10677" y="38077"/>
                    <a:pt x="10845" y="37740"/>
                    <a:pt x="11113" y="37495"/>
                  </a:cubicBezTo>
                  <a:lnTo>
                    <a:pt x="11113" y="37495"/>
                  </a:lnTo>
                  <a:cubicBezTo>
                    <a:pt x="11084" y="37693"/>
                    <a:pt x="11061" y="37885"/>
                    <a:pt x="11061" y="38077"/>
                  </a:cubicBezTo>
                  <a:cubicBezTo>
                    <a:pt x="11038" y="38106"/>
                    <a:pt x="11014" y="38130"/>
                    <a:pt x="11014" y="38153"/>
                  </a:cubicBezTo>
                  <a:cubicBezTo>
                    <a:pt x="10915" y="38805"/>
                    <a:pt x="10845" y="39463"/>
                    <a:pt x="10746" y="40115"/>
                  </a:cubicBezTo>
                  <a:cubicBezTo>
                    <a:pt x="10723" y="40336"/>
                    <a:pt x="10700" y="40551"/>
                    <a:pt x="10648" y="40796"/>
                  </a:cubicBezTo>
                  <a:cubicBezTo>
                    <a:pt x="10624" y="40941"/>
                    <a:pt x="10624" y="41110"/>
                    <a:pt x="10578" y="41279"/>
                  </a:cubicBezTo>
                  <a:cubicBezTo>
                    <a:pt x="10723" y="41233"/>
                    <a:pt x="10746" y="41110"/>
                    <a:pt x="10793" y="41017"/>
                  </a:cubicBezTo>
                  <a:cubicBezTo>
                    <a:pt x="10939" y="40918"/>
                    <a:pt x="11014" y="40773"/>
                    <a:pt x="11113" y="40627"/>
                  </a:cubicBezTo>
                  <a:cubicBezTo>
                    <a:pt x="11137" y="40581"/>
                    <a:pt x="11183" y="40505"/>
                    <a:pt x="11230" y="40435"/>
                  </a:cubicBezTo>
                  <a:cubicBezTo>
                    <a:pt x="11375" y="40313"/>
                    <a:pt x="11497" y="40144"/>
                    <a:pt x="11596" y="39946"/>
                  </a:cubicBezTo>
                  <a:cubicBezTo>
                    <a:pt x="11986" y="39486"/>
                    <a:pt x="12301" y="38951"/>
                    <a:pt x="12737" y="38491"/>
                  </a:cubicBezTo>
                  <a:lnTo>
                    <a:pt x="12737" y="38491"/>
                  </a:lnTo>
                  <a:cubicBezTo>
                    <a:pt x="12685" y="38857"/>
                    <a:pt x="12638" y="39242"/>
                    <a:pt x="12592" y="39608"/>
                  </a:cubicBezTo>
                  <a:cubicBezTo>
                    <a:pt x="12539" y="39707"/>
                    <a:pt x="12539" y="39777"/>
                    <a:pt x="12569" y="39876"/>
                  </a:cubicBezTo>
                  <a:cubicBezTo>
                    <a:pt x="12569" y="39894"/>
                    <a:pt x="12572" y="39902"/>
                    <a:pt x="12577" y="39902"/>
                  </a:cubicBezTo>
                  <a:cubicBezTo>
                    <a:pt x="12586" y="39902"/>
                    <a:pt x="12601" y="39882"/>
                    <a:pt x="12615" y="39853"/>
                  </a:cubicBezTo>
                  <a:cubicBezTo>
                    <a:pt x="12883" y="39533"/>
                    <a:pt x="13151" y="39195"/>
                    <a:pt x="13413" y="38881"/>
                  </a:cubicBezTo>
                  <a:cubicBezTo>
                    <a:pt x="13488" y="38980"/>
                    <a:pt x="13413" y="39073"/>
                    <a:pt x="13465" y="39172"/>
                  </a:cubicBezTo>
                  <a:cubicBezTo>
                    <a:pt x="13389" y="39271"/>
                    <a:pt x="13413" y="39364"/>
                    <a:pt x="13413" y="39463"/>
                  </a:cubicBezTo>
                  <a:lnTo>
                    <a:pt x="13413" y="40045"/>
                  </a:lnTo>
                  <a:cubicBezTo>
                    <a:pt x="13343" y="40674"/>
                    <a:pt x="13366" y="41279"/>
                    <a:pt x="13319" y="41914"/>
                  </a:cubicBezTo>
                  <a:lnTo>
                    <a:pt x="13319" y="42181"/>
                  </a:lnTo>
                  <a:cubicBezTo>
                    <a:pt x="13319" y="42350"/>
                    <a:pt x="13267" y="42542"/>
                    <a:pt x="13319" y="42711"/>
                  </a:cubicBezTo>
                  <a:cubicBezTo>
                    <a:pt x="13442" y="42641"/>
                    <a:pt x="13465" y="42542"/>
                    <a:pt x="13465" y="42443"/>
                  </a:cubicBezTo>
                  <a:cubicBezTo>
                    <a:pt x="13587" y="42397"/>
                    <a:pt x="13587" y="42298"/>
                    <a:pt x="13611" y="42205"/>
                  </a:cubicBezTo>
                  <a:cubicBezTo>
                    <a:pt x="13756" y="42082"/>
                    <a:pt x="13826" y="41937"/>
                    <a:pt x="13902" y="41768"/>
                  </a:cubicBezTo>
                  <a:cubicBezTo>
                    <a:pt x="13971" y="41646"/>
                    <a:pt x="14047" y="41500"/>
                    <a:pt x="14140" y="41378"/>
                  </a:cubicBezTo>
                  <a:cubicBezTo>
                    <a:pt x="14460" y="40842"/>
                    <a:pt x="14775" y="40313"/>
                    <a:pt x="15112" y="39754"/>
                  </a:cubicBezTo>
                  <a:lnTo>
                    <a:pt x="15112" y="40022"/>
                  </a:lnTo>
                  <a:cubicBezTo>
                    <a:pt x="15089" y="40458"/>
                    <a:pt x="15043" y="40918"/>
                    <a:pt x="14990" y="41355"/>
                  </a:cubicBezTo>
                  <a:lnTo>
                    <a:pt x="15043" y="41355"/>
                  </a:lnTo>
                  <a:cubicBezTo>
                    <a:pt x="15281" y="40773"/>
                    <a:pt x="15526" y="40191"/>
                    <a:pt x="15770" y="39632"/>
                  </a:cubicBezTo>
                  <a:cubicBezTo>
                    <a:pt x="15840" y="39853"/>
                    <a:pt x="15770" y="40092"/>
                    <a:pt x="15817" y="40313"/>
                  </a:cubicBezTo>
                  <a:cubicBezTo>
                    <a:pt x="15840" y="40627"/>
                    <a:pt x="15840" y="40918"/>
                    <a:pt x="15863" y="41233"/>
                  </a:cubicBezTo>
                  <a:cubicBezTo>
                    <a:pt x="15863" y="41570"/>
                    <a:pt x="15817" y="41937"/>
                    <a:pt x="15916" y="42298"/>
                  </a:cubicBezTo>
                  <a:lnTo>
                    <a:pt x="15916" y="42711"/>
                  </a:lnTo>
                  <a:lnTo>
                    <a:pt x="15916" y="42880"/>
                  </a:lnTo>
                  <a:lnTo>
                    <a:pt x="15916" y="43025"/>
                  </a:lnTo>
                  <a:lnTo>
                    <a:pt x="15916" y="43392"/>
                  </a:lnTo>
                  <a:cubicBezTo>
                    <a:pt x="15916" y="43425"/>
                    <a:pt x="15921" y="43442"/>
                    <a:pt x="15935" y="43442"/>
                  </a:cubicBezTo>
                  <a:cubicBezTo>
                    <a:pt x="15952" y="43442"/>
                    <a:pt x="15982" y="43419"/>
                    <a:pt x="16032" y="43369"/>
                  </a:cubicBezTo>
                  <a:cubicBezTo>
                    <a:pt x="16131" y="43293"/>
                    <a:pt x="16131" y="43148"/>
                    <a:pt x="16178" y="43055"/>
                  </a:cubicBezTo>
                  <a:cubicBezTo>
                    <a:pt x="16253" y="43002"/>
                    <a:pt x="16277" y="42932"/>
                    <a:pt x="16300" y="42833"/>
                  </a:cubicBezTo>
                  <a:cubicBezTo>
                    <a:pt x="16376" y="42711"/>
                    <a:pt x="16446" y="42589"/>
                    <a:pt x="16498" y="42443"/>
                  </a:cubicBezTo>
                  <a:cubicBezTo>
                    <a:pt x="16568" y="42350"/>
                    <a:pt x="16614" y="42251"/>
                    <a:pt x="16643" y="42129"/>
                  </a:cubicBezTo>
                  <a:cubicBezTo>
                    <a:pt x="16760" y="41914"/>
                    <a:pt x="16882" y="41716"/>
                    <a:pt x="17004" y="41477"/>
                  </a:cubicBezTo>
                  <a:cubicBezTo>
                    <a:pt x="17127" y="41745"/>
                    <a:pt x="17249" y="41983"/>
                    <a:pt x="17418" y="42298"/>
                  </a:cubicBezTo>
                  <a:cubicBezTo>
                    <a:pt x="17540" y="41570"/>
                    <a:pt x="17662" y="40918"/>
                    <a:pt x="17779" y="40260"/>
                  </a:cubicBezTo>
                  <a:cubicBezTo>
                    <a:pt x="17878" y="40458"/>
                    <a:pt x="17878" y="40674"/>
                    <a:pt x="17901" y="40895"/>
                  </a:cubicBezTo>
                  <a:cubicBezTo>
                    <a:pt x="17924" y="41233"/>
                    <a:pt x="17953" y="41570"/>
                    <a:pt x="18000" y="41890"/>
                  </a:cubicBezTo>
                  <a:cubicBezTo>
                    <a:pt x="18070" y="42298"/>
                    <a:pt x="18046" y="42688"/>
                    <a:pt x="18145" y="43078"/>
                  </a:cubicBezTo>
                  <a:cubicBezTo>
                    <a:pt x="18169" y="43247"/>
                    <a:pt x="18122" y="43415"/>
                    <a:pt x="18192" y="43584"/>
                  </a:cubicBezTo>
                  <a:cubicBezTo>
                    <a:pt x="18192" y="43608"/>
                    <a:pt x="18215" y="43637"/>
                    <a:pt x="18215" y="43683"/>
                  </a:cubicBezTo>
                  <a:lnTo>
                    <a:pt x="18215" y="43829"/>
                  </a:lnTo>
                  <a:cubicBezTo>
                    <a:pt x="18215" y="43899"/>
                    <a:pt x="18169" y="43974"/>
                    <a:pt x="18268" y="44021"/>
                  </a:cubicBezTo>
                  <a:cubicBezTo>
                    <a:pt x="18291" y="44021"/>
                    <a:pt x="18291" y="43974"/>
                    <a:pt x="18291" y="43951"/>
                  </a:cubicBezTo>
                  <a:cubicBezTo>
                    <a:pt x="18314" y="43899"/>
                    <a:pt x="18314" y="43875"/>
                    <a:pt x="18314" y="43852"/>
                  </a:cubicBezTo>
                  <a:cubicBezTo>
                    <a:pt x="18436" y="43730"/>
                    <a:pt x="18460" y="43561"/>
                    <a:pt x="18506" y="43415"/>
                  </a:cubicBezTo>
                  <a:cubicBezTo>
                    <a:pt x="18582" y="43223"/>
                    <a:pt x="18652" y="43055"/>
                    <a:pt x="18727" y="42880"/>
                  </a:cubicBezTo>
                  <a:cubicBezTo>
                    <a:pt x="18774" y="42787"/>
                    <a:pt x="18797" y="42688"/>
                    <a:pt x="18826" y="42618"/>
                  </a:cubicBezTo>
                  <a:cubicBezTo>
                    <a:pt x="19088" y="41983"/>
                    <a:pt x="19356" y="41331"/>
                    <a:pt x="19647" y="40627"/>
                  </a:cubicBezTo>
                  <a:cubicBezTo>
                    <a:pt x="19769" y="41378"/>
                    <a:pt x="19892" y="42059"/>
                    <a:pt x="20014" y="42711"/>
                  </a:cubicBezTo>
                  <a:cubicBezTo>
                    <a:pt x="20014" y="42810"/>
                    <a:pt x="20037" y="42880"/>
                    <a:pt x="20107" y="42979"/>
                  </a:cubicBezTo>
                  <a:lnTo>
                    <a:pt x="20107" y="42810"/>
                  </a:lnTo>
                  <a:cubicBezTo>
                    <a:pt x="20183" y="41960"/>
                    <a:pt x="20229" y="41087"/>
                    <a:pt x="20305" y="40214"/>
                  </a:cubicBezTo>
                  <a:cubicBezTo>
                    <a:pt x="20328" y="40191"/>
                    <a:pt x="20352" y="40144"/>
                    <a:pt x="20375" y="40115"/>
                  </a:cubicBezTo>
                  <a:cubicBezTo>
                    <a:pt x="20398" y="40237"/>
                    <a:pt x="20427" y="40383"/>
                    <a:pt x="20451" y="40528"/>
                  </a:cubicBezTo>
                  <a:cubicBezTo>
                    <a:pt x="20474" y="40604"/>
                    <a:pt x="20474" y="40650"/>
                    <a:pt x="20497" y="40726"/>
                  </a:cubicBezTo>
                  <a:cubicBezTo>
                    <a:pt x="20619" y="41355"/>
                    <a:pt x="20742" y="41983"/>
                    <a:pt x="20887" y="42618"/>
                  </a:cubicBezTo>
                  <a:cubicBezTo>
                    <a:pt x="20864" y="42787"/>
                    <a:pt x="20934" y="42979"/>
                    <a:pt x="20980" y="43148"/>
                  </a:cubicBezTo>
                  <a:cubicBezTo>
                    <a:pt x="20980" y="43317"/>
                    <a:pt x="21009" y="43491"/>
                    <a:pt x="21103" y="43683"/>
                  </a:cubicBezTo>
                  <a:cubicBezTo>
                    <a:pt x="21126" y="43584"/>
                    <a:pt x="21155" y="43514"/>
                    <a:pt x="21178" y="43462"/>
                  </a:cubicBezTo>
                  <a:cubicBezTo>
                    <a:pt x="21202" y="43346"/>
                    <a:pt x="21248" y="43223"/>
                    <a:pt x="21271" y="43078"/>
                  </a:cubicBezTo>
                  <a:cubicBezTo>
                    <a:pt x="21347" y="42909"/>
                    <a:pt x="21394" y="42734"/>
                    <a:pt x="21446" y="42542"/>
                  </a:cubicBezTo>
                  <a:cubicBezTo>
                    <a:pt x="21469" y="42420"/>
                    <a:pt x="21516" y="42298"/>
                    <a:pt x="21539" y="42181"/>
                  </a:cubicBezTo>
                  <a:cubicBezTo>
                    <a:pt x="21737" y="41547"/>
                    <a:pt x="21929" y="40941"/>
                    <a:pt x="22121" y="40313"/>
                  </a:cubicBezTo>
                  <a:cubicBezTo>
                    <a:pt x="22145" y="40313"/>
                    <a:pt x="22174" y="40313"/>
                    <a:pt x="22197" y="40336"/>
                  </a:cubicBezTo>
                  <a:cubicBezTo>
                    <a:pt x="22319" y="41454"/>
                    <a:pt x="22465" y="42542"/>
                    <a:pt x="22581" y="43660"/>
                  </a:cubicBezTo>
                  <a:lnTo>
                    <a:pt x="22610" y="43660"/>
                  </a:lnTo>
                  <a:cubicBezTo>
                    <a:pt x="22727" y="42519"/>
                    <a:pt x="22849" y="41401"/>
                    <a:pt x="22971" y="40260"/>
                  </a:cubicBezTo>
                  <a:cubicBezTo>
                    <a:pt x="22989" y="40260"/>
                    <a:pt x="22993" y="40179"/>
                    <a:pt x="23016" y="40179"/>
                  </a:cubicBezTo>
                  <a:cubicBezTo>
                    <a:pt x="23024" y="40179"/>
                    <a:pt x="23034" y="40189"/>
                    <a:pt x="23047" y="40214"/>
                  </a:cubicBezTo>
                  <a:cubicBezTo>
                    <a:pt x="23117" y="40359"/>
                    <a:pt x="23140" y="40505"/>
                    <a:pt x="23163" y="40627"/>
                  </a:cubicBezTo>
                  <a:cubicBezTo>
                    <a:pt x="23431" y="41500"/>
                    <a:pt x="23652" y="42397"/>
                    <a:pt x="23967" y="43247"/>
                  </a:cubicBezTo>
                  <a:cubicBezTo>
                    <a:pt x="23967" y="43439"/>
                    <a:pt x="24036" y="43608"/>
                    <a:pt x="24135" y="43806"/>
                  </a:cubicBezTo>
                  <a:cubicBezTo>
                    <a:pt x="24159" y="43660"/>
                    <a:pt x="24182" y="43561"/>
                    <a:pt x="24211" y="43462"/>
                  </a:cubicBezTo>
                  <a:cubicBezTo>
                    <a:pt x="24234" y="43293"/>
                    <a:pt x="24304" y="43148"/>
                    <a:pt x="24281" y="42979"/>
                  </a:cubicBezTo>
                  <a:cubicBezTo>
                    <a:pt x="24328" y="42763"/>
                    <a:pt x="24427" y="42566"/>
                    <a:pt x="24427" y="42350"/>
                  </a:cubicBezTo>
                  <a:cubicBezTo>
                    <a:pt x="24450" y="42228"/>
                    <a:pt x="24525" y="42129"/>
                    <a:pt x="24473" y="42007"/>
                  </a:cubicBezTo>
                  <a:cubicBezTo>
                    <a:pt x="24619" y="41425"/>
                    <a:pt x="24741" y="40842"/>
                    <a:pt x="24886" y="40191"/>
                  </a:cubicBezTo>
                  <a:cubicBezTo>
                    <a:pt x="25055" y="40627"/>
                    <a:pt x="25201" y="41017"/>
                    <a:pt x="25346" y="41401"/>
                  </a:cubicBezTo>
                  <a:lnTo>
                    <a:pt x="25346" y="39195"/>
                  </a:lnTo>
                  <a:cubicBezTo>
                    <a:pt x="25422" y="39364"/>
                    <a:pt x="25492" y="39509"/>
                    <a:pt x="25567" y="39678"/>
                  </a:cubicBezTo>
                  <a:cubicBezTo>
                    <a:pt x="25812" y="40289"/>
                    <a:pt x="26027" y="40941"/>
                    <a:pt x="26318" y="41547"/>
                  </a:cubicBezTo>
                  <a:cubicBezTo>
                    <a:pt x="26318" y="41692"/>
                    <a:pt x="26394" y="41838"/>
                    <a:pt x="26464" y="41960"/>
                  </a:cubicBezTo>
                  <a:cubicBezTo>
                    <a:pt x="26540" y="42181"/>
                    <a:pt x="26610" y="42373"/>
                    <a:pt x="26708" y="42589"/>
                  </a:cubicBezTo>
                  <a:cubicBezTo>
                    <a:pt x="26718" y="42631"/>
                    <a:pt x="26732" y="42651"/>
                    <a:pt x="26745" y="42651"/>
                  </a:cubicBezTo>
                  <a:cubicBezTo>
                    <a:pt x="26763" y="42651"/>
                    <a:pt x="26778" y="42613"/>
                    <a:pt x="26778" y="42542"/>
                  </a:cubicBezTo>
                  <a:cubicBezTo>
                    <a:pt x="26802" y="42397"/>
                    <a:pt x="26802" y="42228"/>
                    <a:pt x="26831" y="42082"/>
                  </a:cubicBezTo>
                  <a:cubicBezTo>
                    <a:pt x="26854" y="41914"/>
                    <a:pt x="26877" y="41745"/>
                    <a:pt x="26877" y="41599"/>
                  </a:cubicBezTo>
                  <a:cubicBezTo>
                    <a:pt x="26877" y="41425"/>
                    <a:pt x="26976" y="41279"/>
                    <a:pt x="26924" y="41110"/>
                  </a:cubicBezTo>
                  <a:cubicBezTo>
                    <a:pt x="26976" y="40819"/>
                    <a:pt x="27000" y="40505"/>
                    <a:pt x="27046" y="40191"/>
                  </a:cubicBezTo>
                  <a:cubicBezTo>
                    <a:pt x="27168" y="39463"/>
                    <a:pt x="27168" y="38712"/>
                    <a:pt x="27168" y="37984"/>
                  </a:cubicBezTo>
                  <a:cubicBezTo>
                    <a:pt x="27529" y="38712"/>
                    <a:pt x="27873" y="39440"/>
                    <a:pt x="28234" y="40167"/>
                  </a:cubicBezTo>
                  <a:cubicBezTo>
                    <a:pt x="28309" y="40336"/>
                    <a:pt x="28379" y="40528"/>
                    <a:pt x="28501" y="40697"/>
                  </a:cubicBezTo>
                  <a:cubicBezTo>
                    <a:pt x="28525" y="40842"/>
                    <a:pt x="28600" y="40988"/>
                    <a:pt x="28694" y="41134"/>
                  </a:cubicBezTo>
                  <a:lnTo>
                    <a:pt x="28746" y="41186"/>
                  </a:lnTo>
                  <a:lnTo>
                    <a:pt x="28746" y="41163"/>
                  </a:lnTo>
                  <a:cubicBezTo>
                    <a:pt x="28769" y="40965"/>
                    <a:pt x="28769" y="40796"/>
                    <a:pt x="28769" y="40604"/>
                  </a:cubicBezTo>
                  <a:lnTo>
                    <a:pt x="28769" y="40581"/>
                  </a:lnTo>
                  <a:cubicBezTo>
                    <a:pt x="28816" y="40458"/>
                    <a:pt x="28816" y="40336"/>
                    <a:pt x="28792" y="40214"/>
                  </a:cubicBezTo>
                  <a:lnTo>
                    <a:pt x="28792" y="40045"/>
                  </a:lnTo>
                  <a:lnTo>
                    <a:pt x="28792" y="39824"/>
                  </a:lnTo>
                  <a:cubicBezTo>
                    <a:pt x="28839" y="39172"/>
                    <a:pt x="28868" y="38491"/>
                    <a:pt x="28915" y="37786"/>
                  </a:cubicBezTo>
                  <a:cubicBezTo>
                    <a:pt x="29130" y="37932"/>
                    <a:pt x="29305" y="38054"/>
                    <a:pt x="29543" y="38200"/>
                  </a:cubicBezTo>
                  <a:cubicBezTo>
                    <a:pt x="29421" y="37763"/>
                    <a:pt x="29328" y="37379"/>
                    <a:pt x="29252" y="37012"/>
                  </a:cubicBezTo>
                  <a:cubicBezTo>
                    <a:pt x="29229" y="36890"/>
                    <a:pt x="29130" y="36797"/>
                    <a:pt x="29229" y="36674"/>
                  </a:cubicBezTo>
                  <a:lnTo>
                    <a:pt x="29229" y="36674"/>
                  </a:lnTo>
                  <a:cubicBezTo>
                    <a:pt x="29305" y="36768"/>
                    <a:pt x="29375" y="36890"/>
                    <a:pt x="29450" y="36989"/>
                  </a:cubicBezTo>
                  <a:cubicBezTo>
                    <a:pt x="29712" y="37524"/>
                    <a:pt x="30032" y="38031"/>
                    <a:pt x="30370" y="38566"/>
                  </a:cubicBezTo>
                  <a:cubicBezTo>
                    <a:pt x="30440" y="38712"/>
                    <a:pt x="30516" y="38857"/>
                    <a:pt x="30615" y="39003"/>
                  </a:cubicBezTo>
                  <a:cubicBezTo>
                    <a:pt x="30661" y="39096"/>
                    <a:pt x="30708" y="39195"/>
                    <a:pt x="30783" y="39271"/>
                  </a:cubicBezTo>
                  <a:cubicBezTo>
                    <a:pt x="30807" y="39364"/>
                    <a:pt x="30830" y="39463"/>
                    <a:pt x="30952" y="39533"/>
                  </a:cubicBezTo>
                  <a:lnTo>
                    <a:pt x="30975" y="39533"/>
                  </a:lnTo>
                  <a:cubicBezTo>
                    <a:pt x="30999" y="39440"/>
                    <a:pt x="30999" y="39364"/>
                    <a:pt x="30952" y="39294"/>
                  </a:cubicBezTo>
                  <a:cubicBezTo>
                    <a:pt x="30952" y="39195"/>
                    <a:pt x="30952" y="39096"/>
                    <a:pt x="30929" y="38980"/>
                  </a:cubicBezTo>
                  <a:cubicBezTo>
                    <a:pt x="30952" y="38689"/>
                    <a:pt x="30975" y="38421"/>
                    <a:pt x="30906" y="38130"/>
                  </a:cubicBezTo>
                  <a:lnTo>
                    <a:pt x="30906" y="36238"/>
                  </a:lnTo>
                  <a:cubicBezTo>
                    <a:pt x="31074" y="36331"/>
                    <a:pt x="31290" y="36453"/>
                    <a:pt x="31558" y="36622"/>
                  </a:cubicBezTo>
                  <a:cubicBezTo>
                    <a:pt x="31459" y="36162"/>
                    <a:pt x="31366" y="35749"/>
                    <a:pt x="31267" y="35365"/>
                  </a:cubicBezTo>
                  <a:cubicBezTo>
                    <a:pt x="31412" y="35365"/>
                    <a:pt x="31412" y="35533"/>
                    <a:pt x="31534" y="35580"/>
                  </a:cubicBezTo>
                  <a:cubicBezTo>
                    <a:pt x="31872" y="36139"/>
                    <a:pt x="32262" y="36651"/>
                    <a:pt x="32652" y="37158"/>
                  </a:cubicBezTo>
                  <a:cubicBezTo>
                    <a:pt x="32745" y="37326"/>
                    <a:pt x="32844" y="37472"/>
                    <a:pt x="32966" y="37594"/>
                  </a:cubicBezTo>
                  <a:cubicBezTo>
                    <a:pt x="32990" y="37670"/>
                    <a:pt x="33013" y="37716"/>
                    <a:pt x="33060" y="37763"/>
                  </a:cubicBezTo>
                  <a:cubicBezTo>
                    <a:pt x="33135" y="37862"/>
                    <a:pt x="33205" y="37984"/>
                    <a:pt x="33304" y="38077"/>
                  </a:cubicBezTo>
                  <a:cubicBezTo>
                    <a:pt x="33351" y="38008"/>
                    <a:pt x="33327" y="37961"/>
                    <a:pt x="33304" y="37909"/>
                  </a:cubicBezTo>
                  <a:cubicBezTo>
                    <a:pt x="33281" y="37763"/>
                    <a:pt x="33257" y="37641"/>
                    <a:pt x="33234" y="37495"/>
                  </a:cubicBezTo>
                  <a:cubicBezTo>
                    <a:pt x="33257" y="37257"/>
                    <a:pt x="33205" y="37012"/>
                    <a:pt x="33158" y="36797"/>
                  </a:cubicBezTo>
                  <a:cubicBezTo>
                    <a:pt x="33135" y="36768"/>
                    <a:pt x="33135" y="36744"/>
                    <a:pt x="33135" y="36744"/>
                  </a:cubicBezTo>
                  <a:cubicBezTo>
                    <a:pt x="33013" y="35801"/>
                    <a:pt x="32891" y="34852"/>
                    <a:pt x="32768" y="33933"/>
                  </a:cubicBezTo>
                  <a:lnTo>
                    <a:pt x="32768" y="33933"/>
                  </a:lnTo>
                  <a:cubicBezTo>
                    <a:pt x="32966" y="33956"/>
                    <a:pt x="32966" y="34177"/>
                    <a:pt x="33135" y="34247"/>
                  </a:cubicBezTo>
                  <a:cubicBezTo>
                    <a:pt x="33450" y="34684"/>
                    <a:pt x="33816" y="35120"/>
                    <a:pt x="34177" y="35533"/>
                  </a:cubicBezTo>
                  <a:cubicBezTo>
                    <a:pt x="34299" y="35726"/>
                    <a:pt x="34468" y="35871"/>
                    <a:pt x="34614" y="36040"/>
                  </a:cubicBezTo>
                  <a:cubicBezTo>
                    <a:pt x="34713" y="36162"/>
                    <a:pt x="34783" y="36284"/>
                    <a:pt x="34882" y="36383"/>
                  </a:cubicBezTo>
                  <a:cubicBezTo>
                    <a:pt x="34907" y="36401"/>
                    <a:pt x="34922" y="36408"/>
                    <a:pt x="34931" y="36408"/>
                  </a:cubicBezTo>
                  <a:cubicBezTo>
                    <a:pt x="34957" y="36408"/>
                    <a:pt x="34928" y="36347"/>
                    <a:pt x="34928" y="36308"/>
                  </a:cubicBezTo>
                  <a:cubicBezTo>
                    <a:pt x="34951" y="36215"/>
                    <a:pt x="34951" y="36092"/>
                    <a:pt x="34882" y="35993"/>
                  </a:cubicBezTo>
                  <a:cubicBezTo>
                    <a:pt x="34882" y="35825"/>
                    <a:pt x="34858" y="35679"/>
                    <a:pt x="34783" y="35510"/>
                  </a:cubicBezTo>
                  <a:cubicBezTo>
                    <a:pt x="34759" y="35411"/>
                    <a:pt x="34759" y="35312"/>
                    <a:pt x="34736" y="35196"/>
                  </a:cubicBezTo>
                  <a:cubicBezTo>
                    <a:pt x="34713" y="35097"/>
                    <a:pt x="34713" y="34998"/>
                    <a:pt x="34689" y="34876"/>
                  </a:cubicBezTo>
                  <a:cubicBezTo>
                    <a:pt x="34660" y="34707"/>
                    <a:pt x="34567" y="34515"/>
                    <a:pt x="34614" y="34393"/>
                  </a:cubicBezTo>
                  <a:cubicBezTo>
                    <a:pt x="34639" y="34355"/>
                    <a:pt x="34671" y="34342"/>
                    <a:pt x="34707" y="34342"/>
                  </a:cubicBezTo>
                  <a:cubicBezTo>
                    <a:pt x="34789" y="34342"/>
                    <a:pt x="34893" y="34409"/>
                    <a:pt x="34994" y="34409"/>
                  </a:cubicBezTo>
                  <a:cubicBezTo>
                    <a:pt x="35021" y="34409"/>
                    <a:pt x="35048" y="34404"/>
                    <a:pt x="35074" y="34393"/>
                  </a:cubicBezTo>
                  <a:cubicBezTo>
                    <a:pt x="34928" y="34032"/>
                    <a:pt x="34689" y="33711"/>
                    <a:pt x="34567" y="33327"/>
                  </a:cubicBezTo>
                  <a:lnTo>
                    <a:pt x="34567" y="33327"/>
                  </a:lnTo>
                  <a:cubicBezTo>
                    <a:pt x="34660" y="33397"/>
                    <a:pt x="34736" y="33473"/>
                    <a:pt x="34835" y="33543"/>
                  </a:cubicBezTo>
                  <a:cubicBezTo>
                    <a:pt x="35272" y="33979"/>
                    <a:pt x="35679" y="34439"/>
                    <a:pt x="36116" y="34876"/>
                  </a:cubicBezTo>
                  <a:cubicBezTo>
                    <a:pt x="36215" y="34998"/>
                    <a:pt x="36314" y="35120"/>
                    <a:pt x="36436" y="35196"/>
                  </a:cubicBezTo>
                  <a:cubicBezTo>
                    <a:pt x="36529" y="35289"/>
                    <a:pt x="36605" y="35388"/>
                    <a:pt x="36698" y="35487"/>
                  </a:cubicBezTo>
                  <a:cubicBezTo>
                    <a:pt x="36727" y="35510"/>
                    <a:pt x="36727" y="35580"/>
                    <a:pt x="36820" y="35580"/>
                  </a:cubicBezTo>
                  <a:cubicBezTo>
                    <a:pt x="36820" y="35458"/>
                    <a:pt x="36773" y="35341"/>
                    <a:pt x="36727" y="35219"/>
                  </a:cubicBezTo>
                  <a:lnTo>
                    <a:pt x="36698" y="35196"/>
                  </a:lnTo>
                  <a:cubicBezTo>
                    <a:pt x="36651" y="35021"/>
                    <a:pt x="36605" y="34876"/>
                    <a:pt x="36552" y="34707"/>
                  </a:cubicBezTo>
                  <a:cubicBezTo>
                    <a:pt x="36529" y="34561"/>
                    <a:pt x="36506" y="34416"/>
                    <a:pt x="36436" y="34270"/>
                  </a:cubicBezTo>
                  <a:cubicBezTo>
                    <a:pt x="36290" y="33741"/>
                    <a:pt x="36145" y="33182"/>
                    <a:pt x="35970" y="32600"/>
                  </a:cubicBezTo>
                  <a:lnTo>
                    <a:pt x="35970" y="32600"/>
                  </a:lnTo>
                  <a:cubicBezTo>
                    <a:pt x="36238" y="32745"/>
                    <a:pt x="36383" y="32937"/>
                    <a:pt x="36628" y="33129"/>
                  </a:cubicBezTo>
                  <a:cubicBezTo>
                    <a:pt x="36407" y="32623"/>
                    <a:pt x="36215" y="32186"/>
                    <a:pt x="36023" y="31726"/>
                  </a:cubicBezTo>
                  <a:cubicBezTo>
                    <a:pt x="36033" y="31723"/>
                    <a:pt x="36042" y="31722"/>
                    <a:pt x="36050" y="31722"/>
                  </a:cubicBezTo>
                  <a:cubicBezTo>
                    <a:pt x="36100" y="31722"/>
                    <a:pt x="36123" y="31773"/>
                    <a:pt x="36168" y="31773"/>
                  </a:cubicBezTo>
                  <a:cubicBezTo>
                    <a:pt x="36750" y="32285"/>
                    <a:pt x="37309" y="32768"/>
                    <a:pt x="37862" y="33275"/>
                  </a:cubicBezTo>
                  <a:cubicBezTo>
                    <a:pt x="37984" y="33351"/>
                    <a:pt x="38083" y="33449"/>
                    <a:pt x="38206" y="33543"/>
                  </a:cubicBezTo>
                  <a:cubicBezTo>
                    <a:pt x="38275" y="33642"/>
                    <a:pt x="38351" y="33711"/>
                    <a:pt x="38444" y="33764"/>
                  </a:cubicBezTo>
                  <a:cubicBezTo>
                    <a:pt x="38473" y="33764"/>
                    <a:pt x="38497" y="33787"/>
                    <a:pt x="38497" y="33787"/>
                  </a:cubicBezTo>
                  <a:cubicBezTo>
                    <a:pt x="38497" y="33787"/>
                    <a:pt x="38520" y="33787"/>
                    <a:pt x="38520" y="33764"/>
                  </a:cubicBezTo>
                  <a:cubicBezTo>
                    <a:pt x="38497" y="33566"/>
                    <a:pt x="38398" y="33374"/>
                    <a:pt x="38299" y="33205"/>
                  </a:cubicBezTo>
                  <a:cubicBezTo>
                    <a:pt x="38299" y="33158"/>
                    <a:pt x="38299" y="33106"/>
                    <a:pt x="38252" y="33059"/>
                  </a:cubicBezTo>
                  <a:cubicBezTo>
                    <a:pt x="38229" y="32914"/>
                    <a:pt x="38182" y="32768"/>
                    <a:pt x="38083" y="32646"/>
                  </a:cubicBezTo>
                  <a:cubicBezTo>
                    <a:pt x="37891" y="32087"/>
                    <a:pt x="37693" y="31558"/>
                    <a:pt x="37501" y="31022"/>
                  </a:cubicBezTo>
                  <a:cubicBezTo>
                    <a:pt x="37501" y="30999"/>
                    <a:pt x="37524" y="30999"/>
                    <a:pt x="37548" y="30975"/>
                  </a:cubicBezTo>
                  <a:cubicBezTo>
                    <a:pt x="37938" y="31360"/>
                    <a:pt x="38328" y="31726"/>
                    <a:pt x="38712" y="32087"/>
                  </a:cubicBezTo>
                  <a:lnTo>
                    <a:pt x="38735" y="32064"/>
                  </a:lnTo>
                  <a:cubicBezTo>
                    <a:pt x="38497" y="31528"/>
                    <a:pt x="38229" y="30999"/>
                    <a:pt x="37984" y="30440"/>
                  </a:cubicBezTo>
                  <a:cubicBezTo>
                    <a:pt x="38107" y="30440"/>
                    <a:pt x="38182" y="30585"/>
                    <a:pt x="38299" y="30609"/>
                  </a:cubicBezTo>
                  <a:cubicBezTo>
                    <a:pt x="38834" y="30999"/>
                    <a:pt x="39370" y="31383"/>
                    <a:pt x="39900" y="31773"/>
                  </a:cubicBezTo>
                  <a:cubicBezTo>
                    <a:pt x="40097" y="31918"/>
                    <a:pt x="40290" y="32064"/>
                    <a:pt x="40482" y="32186"/>
                  </a:cubicBezTo>
                  <a:cubicBezTo>
                    <a:pt x="40534" y="32233"/>
                    <a:pt x="40581" y="32256"/>
                    <a:pt x="40656" y="32309"/>
                  </a:cubicBezTo>
                  <a:cubicBezTo>
                    <a:pt x="40656" y="32186"/>
                    <a:pt x="40604" y="32111"/>
                    <a:pt x="40557" y="32041"/>
                  </a:cubicBezTo>
                  <a:cubicBezTo>
                    <a:pt x="40482" y="31918"/>
                    <a:pt x="40412" y="31796"/>
                    <a:pt x="40336" y="31674"/>
                  </a:cubicBezTo>
                  <a:cubicBezTo>
                    <a:pt x="40290" y="31459"/>
                    <a:pt x="40191" y="31267"/>
                    <a:pt x="40074" y="31069"/>
                  </a:cubicBezTo>
                  <a:cubicBezTo>
                    <a:pt x="39830" y="30585"/>
                    <a:pt x="39562" y="30073"/>
                    <a:pt x="39317" y="29567"/>
                  </a:cubicBezTo>
                  <a:cubicBezTo>
                    <a:pt x="39271" y="29468"/>
                    <a:pt x="39224" y="29375"/>
                    <a:pt x="39149" y="29299"/>
                  </a:cubicBezTo>
                  <a:cubicBezTo>
                    <a:pt x="36529" y="26580"/>
                    <a:pt x="33909" y="23844"/>
                    <a:pt x="31290" y="21126"/>
                  </a:cubicBezTo>
                  <a:cubicBezTo>
                    <a:pt x="31243" y="21079"/>
                    <a:pt x="31197" y="20980"/>
                    <a:pt x="31098" y="20957"/>
                  </a:cubicBezTo>
                  <a:cubicBezTo>
                    <a:pt x="30807" y="20666"/>
                    <a:pt x="30539" y="20323"/>
                    <a:pt x="30201" y="20031"/>
                  </a:cubicBezTo>
                  <a:cubicBezTo>
                    <a:pt x="30126" y="19962"/>
                    <a:pt x="30056" y="19863"/>
                    <a:pt x="29980" y="19793"/>
                  </a:cubicBezTo>
                  <a:cubicBezTo>
                    <a:pt x="29811" y="19525"/>
                    <a:pt x="29567" y="19304"/>
                    <a:pt x="29351" y="19088"/>
                  </a:cubicBezTo>
                  <a:cubicBezTo>
                    <a:pt x="28961" y="18675"/>
                    <a:pt x="28577" y="18262"/>
                    <a:pt x="28164" y="17878"/>
                  </a:cubicBezTo>
                  <a:cubicBezTo>
                    <a:pt x="27704" y="17342"/>
                    <a:pt x="27215" y="16859"/>
                    <a:pt x="26732" y="16370"/>
                  </a:cubicBezTo>
                  <a:cubicBezTo>
                    <a:pt x="26126" y="15718"/>
                    <a:pt x="25521" y="15060"/>
                    <a:pt x="24886" y="14455"/>
                  </a:cubicBezTo>
                  <a:cubicBezTo>
                    <a:pt x="24741" y="14239"/>
                    <a:pt x="24525" y="14094"/>
                    <a:pt x="24357" y="13896"/>
                  </a:cubicBezTo>
                  <a:cubicBezTo>
                    <a:pt x="24066" y="13558"/>
                    <a:pt x="23745" y="13192"/>
                    <a:pt x="23385" y="12900"/>
                  </a:cubicBezTo>
                  <a:cubicBezTo>
                    <a:pt x="23163" y="12586"/>
                    <a:pt x="22849" y="12318"/>
                    <a:pt x="22581" y="12056"/>
                  </a:cubicBezTo>
                  <a:cubicBezTo>
                    <a:pt x="22465" y="11911"/>
                    <a:pt x="22343" y="11789"/>
                    <a:pt x="22220" y="11666"/>
                  </a:cubicBezTo>
                  <a:cubicBezTo>
                    <a:pt x="22220" y="11567"/>
                    <a:pt x="22197" y="11445"/>
                    <a:pt x="22220" y="11352"/>
                  </a:cubicBezTo>
                  <a:cubicBezTo>
                    <a:pt x="22244" y="10892"/>
                    <a:pt x="22267" y="10403"/>
                    <a:pt x="22319" y="9943"/>
                  </a:cubicBezTo>
                  <a:cubicBezTo>
                    <a:pt x="22319" y="9897"/>
                    <a:pt x="22343" y="9844"/>
                    <a:pt x="22343" y="9798"/>
                  </a:cubicBezTo>
                  <a:cubicBezTo>
                    <a:pt x="22389" y="9507"/>
                    <a:pt x="22389" y="9216"/>
                    <a:pt x="22412" y="8901"/>
                  </a:cubicBezTo>
                  <a:lnTo>
                    <a:pt x="22412" y="8657"/>
                  </a:lnTo>
                  <a:cubicBezTo>
                    <a:pt x="22465" y="8564"/>
                    <a:pt x="22465" y="8441"/>
                    <a:pt x="22465" y="8319"/>
                  </a:cubicBezTo>
                  <a:lnTo>
                    <a:pt x="22465" y="8028"/>
                  </a:lnTo>
                  <a:cubicBezTo>
                    <a:pt x="22535" y="7906"/>
                    <a:pt x="22511" y="7807"/>
                    <a:pt x="22511" y="7690"/>
                  </a:cubicBezTo>
                  <a:cubicBezTo>
                    <a:pt x="22511" y="7591"/>
                    <a:pt x="22511" y="7493"/>
                    <a:pt x="22535" y="7370"/>
                  </a:cubicBezTo>
                  <a:cubicBezTo>
                    <a:pt x="22581" y="7277"/>
                    <a:pt x="22581" y="7155"/>
                    <a:pt x="22558" y="7033"/>
                  </a:cubicBezTo>
                  <a:cubicBezTo>
                    <a:pt x="22558" y="6963"/>
                    <a:pt x="22581" y="6864"/>
                    <a:pt x="22581" y="6788"/>
                  </a:cubicBezTo>
                  <a:cubicBezTo>
                    <a:pt x="22634" y="6672"/>
                    <a:pt x="22634" y="6526"/>
                    <a:pt x="22610" y="6404"/>
                  </a:cubicBezTo>
                  <a:cubicBezTo>
                    <a:pt x="22634" y="6328"/>
                    <a:pt x="22634" y="6235"/>
                    <a:pt x="22634" y="6159"/>
                  </a:cubicBezTo>
                  <a:cubicBezTo>
                    <a:pt x="22680" y="6037"/>
                    <a:pt x="22680" y="5944"/>
                    <a:pt x="22680" y="5822"/>
                  </a:cubicBezTo>
                  <a:cubicBezTo>
                    <a:pt x="22703" y="5478"/>
                    <a:pt x="22727" y="5141"/>
                    <a:pt x="22756" y="4803"/>
                  </a:cubicBezTo>
                  <a:cubicBezTo>
                    <a:pt x="22849" y="3878"/>
                    <a:pt x="22925" y="2958"/>
                    <a:pt x="22994" y="2038"/>
                  </a:cubicBezTo>
                  <a:lnTo>
                    <a:pt x="22994" y="1724"/>
                  </a:lnTo>
                  <a:cubicBezTo>
                    <a:pt x="23047" y="1625"/>
                    <a:pt x="23047" y="1502"/>
                    <a:pt x="23047" y="1380"/>
                  </a:cubicBezTo>
                  <a:cubicBezTo>
                    <a:pt x="23070" y="1043"/>
                    <a:pt x="23117" y="676"/>
                    <a:pt x="23140" y="338"/>
                  </a:cubicBezTo>
                  <a:cubicBezTo>
                    <a:pt x="23163" y="169"/>
                    <a:pt x="23117" y="47"/>
                    <a:pt x="22948"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2"/>
            <p:cNvSpPr/>
            <p:nvPr/>
          </p:nvSpPr>
          <p:spPr>
            <a:xfrm rot="-1190462">
              <a:off x="8859165" y="1004862"/>
              <a:ext cx="630271" cy="620620"/>
            </a:xfrm>
            <a:custGeom>
              <a:avLst/>
              <a:gdLst/>
              <a:ahLst/>
              <a:cxnLst/>
              <a:rect l="l" t="t" r="r" b="b"/>
              <a:pathLst>
                <a:path w="18024" h="17748" extrusionOk="0">
                  <a:moveTo>
                    <a:pt x="13489" y="1"/>
                  </a:moveTo>
                  <a:cubicBezTo>
                    <a:pt x="12761" y="30"/>
                    <a:pt x="12132" y="123"/>
                    <a:pt x="11574" y="269"/>
                  </a:cubicBezTo>
                  <a:cubicBezTo>
                    <a:pt x="11207" y="368"/>
                    <a:pt x="10869" y="513"/>
                    <a:pt x="10555" y="659"/>
                  </a:cubicBezTo>
                  <a:cubicBezTo>
                    <a:pt x="10479" y="705"/>
                    <a:pt x="10386" y="758"/>
                    <a:pt x="10287" y="827"/>
                  </a:cubicBezTo>
                  <a:cubicBezTo>
                    <a:pt x="10241" y="851"/>
                    <a:pt x="10188" y="874"/>
                    <a:pt x="10142" y="926"/>
                  </a:cubicBezTo>
                  <a:cubicBezTo>
                    <a:pt x="10118" y="950"/>
                    <a:pt x="10095" y="950"/>
                    <a:pt x="10072" y="973"/>
                  </a:cubicBezTo>
                  <a:lnTo>
                    <a:pt x="10043" y="973"/>
                  </a:lnTo>
                  <a:cubicBezTo>
                    <a:pt x="10043" y="973"/>
                    <a:pt x="10019" y="996"/>
                    <a:pt x="9996" y="1020"/>
                  </a:cubicBezTo>
                  <a:cubicBezTo>
                    <a:pt x="9973" y="1049"/>
                    <a:pt x="9897" y="1072"/>
                    <a:pt x="9851" y="1142"/>
                  </a:cubicBezTo>
                  <a:cubicBezTo>
                    <a:pt x="9682" y="1264"/>
                    <a:pt x="9536" y="1410"/>
                    <a:pt x="9391" y="1555"/>
                  </a:cubicBezTo>
                  <a:cubicBezTo>
                    <a:pt x="9344" y="1602"/>
                    <a:pt x="9292" y="1677"/>
                    <a:pt x="9222" y="1747"/>
                  </a:cubicBezTo>
                  <a:cubicBezTo>
                    <a:pt x="9100" y="1869"/>
                    <a:pt x="8977" y="2015"/>
                    <a:pt x="8855" y="2184"/>
                  </a:cubicBezTo>
                  <a:cubicBezTo>
                    <a:pt x="8809" y="2259"/>
                    <a:pt x="8733" y="2358"/>
                    <a:pt x="8686" y="2428"/>
                  </a:cubicBezTo>
                  <a:cubicBezTo>
                    <a:pt x="8686" y="2452"/>
                    <a:pt x="8663" y="2475"/>
                    <a:pt x="8663" y="2504"/>
                  </a:cubicBezTo>
                  <a:cubicBezTo>
                    <a:pt x="8640" y="2527"/>
                    <a:pt x="8640" y="2551"/>
                    <a:pt x="8616" y="2574"/>
                  </a:cubicBezTo>
                  <a:cubicBezTo>
                    <a:pt x="8587" y="2620"/>
                    <a:pt x="8564" y="2673"/>
                    <a:pt x="8541" y="2719"/>
                  </a:cubicBezTo>
                  <a:cubicBezTo>
                    <a:pt x="8471" y="2911"/>
                    <a:pt x="8395" y="3086"/>
                    <a:pt x="8349" y="3278"/>
                  </a:cubicBezTo>
                  <a:cubicBezTo>
                    <a:pt x="8034" y="2818"/>
                    <a:pt x="7767" y="2597"/>
                    <a:pt x="7767" y="2597"/>
                  </a:cubicBezTo>
                  <a:cubicBezTo>
                    <a:pt x="7161" y="2091"/>
                    <a:pt x="6602" y="1724"/>
                    <a:pt x="6090" y="1433"/>
                  </a:cubicBezTo>
                  <a:cubicBezTo>
                    <a:pt x="5706" y="1217"/>
                    <a:pt x="5339" y="1072"/>
                    <a:pt x="5001" y="950"/>
                  </a:cubicBezTo>
                  <a:cubicBezTo>
                    <a:pt x="4557" y="810"/>
                    <a:pt x="4161" y="759"/>
                    <a:pt x="3814" y="759"/>
                  </a:cubicBezTo>
                  <a:cubicBezTo>
                    <a:pt x="3611" y="759"/>
                    <a:pt x="3425" y="776"/>
                    <a:pt x="3255" y="804"/>
                  </a:cubicBezTo>
                  <a:cubicBezTo>
                    <a:pt x="2382" y="973"/>
                    <a:pt x="1969" y="1456"/>
                    <a:pt x="1969" y="1456"/>
                  </a:cubicBezTo>
                  <a:cubicBezTo>
                    <a:pt x="1800" y="2161"/>
                    <a:pt x="1747" y="2795"/>
                    <a:pt x="1747" y="3377"/>
                  </a:cubicBezTo>
                  <a:cubicBezTo>
                    <a:pt x="1776" y="3761"/>
                    <a:pt x="1823" y="4128"/>
                    <a:pt x="1893" y="4466"/>
                  </a:cubicBezTo>
                  <a:cubicBezTo>
                    <a:pt x="1922" y="4565"/>
                    <a:pt x="1945" y="4658"/>
                    <a:pt x="1992" y="4757"/>
                  </a:cubicBezTo>
                  <a:cubicBezTo>
                    <a:pt x="1992" y="4832"/>
                    <a:pt x="2015" y="4879"/>
                    <a:pt x="2038" y="4949"/>
                  </a:cubicBezTo>
                  <a:cubicBezTo>
                    <a:pt x="2038" y="4978"/>
                    <a:pt x="2067" y="5001"/>
                    <a:pt x="2067" y="5025"/>
                  </a:cubicBezTo>
                  <a:cubicBezTo>
                    <a:pt x="2091" y="5048"/>
                    <a:pt x="2091" y="5071"/>
                    <a:pt x="2091" y="5094"/>
                  </a:cubicBezTo>
                  <a:cubicBezTo>
                    <a:pt x="2114" y="5147"/>
                    <a:pt x="2161" y="5217"/>
                    <a:pt x="2184" y="5316"/>
                  </a:cubicBezTo>
                  <a:lnTo>
                    <a:pt x="2213" y="5316"/>
                  </a:lnTo>
                  <a:cubicBezTo>
                    <a:pt x="2236" y="5385"/>
                    <a:pt x="2260" y="5438"/>
                    <a:pt x="2306" y="5531"/>
                  </a:cubicBezTo>
                  <a:cubicBezTo>
                    <a:pt x="2329" y="5560"/>
                    <a:pt x="2359" y="5583"/>
                    <a:pt x="2359" y="5630"/>
                  </a:cubicBezTo>
                  <a:cubicBezTo>
                    <a:pt x="2428" y="5752"/>
                    <a:pt x="2527" y="5898"/>
                    <a:pt x="2620" y="6043"/>
                  </a:cubicBezTo>
                  <a:cubicBezTo>
                    <a:pt x="2719" y="6166"/>
                    <a:pt x="2818" y="6334"/>
                    <a:pt x="2964" y="6480"/>
                  </a:cubicBezTo>
                  <a:cubicBezTo>
                    <a:pt x="3011" y="6550"/>
                    <a:pt x="3086" y="6649"/>
                    <a:pt x="3156" y="6724"/>
                  </a:cubicBezTo>
                  <a:cubicBezTo>
                    <a:pt x="3179" y="6724"/>
                    <a:pt x="3203" y="6748"/>
                    <a:pt x="3232" y="6771"/>
                  </a:cubicBezTo>
                  <a:cubicBezTo>
                    <a:pt x="3255" y="6794"/>
                    <a:pt x="3255" y="6794"/>
                    <a:pt x="3278" y="6818"/>
                  </a:cubicBezTo>
                  <a:cubicBezTo>
                    <a:pt x="3325" y="6870"/>
                    <a:pt x="3377" y="6893"/>
                    <a:pt x="3401" y="6916"/>
                  </a:cubicBezTo>
                  <a:cubicBezTo>
                    <a:pt x="3546" y="7039"/>
                    <a:pt x="3668" y="7132"/>
                    <a:pt x="3814" y="7208"/>
                  </a:cubicBezTo>
                  <a:cubicBezTo>
                    <a:pt x="3325" y="7376"/>
                    <a:pt x="3057" y="7568"/>
                    <a:pt x="3057" y="7568"/>
                  </a:cubicBezTo>
                  <a:cubicBezTo>
                    <a:pt x="2405" y="7982"/>
                    <a:pt x="1893" y="8418"/>
                    <a:pt x="1485" y="8832"/>
                  </a:cubicBezTo>
                  <a:cubicBezTo>
                    <a:pt x="1165" y="9146"/>
                    <a:pt x="926" y="9460"/>
                    <a:pt x="705" y="9751"/>
                  </a:cubicBezTo>
                  <a:cubicBezTo>
                    <a:pt x="292" y="10363"/>
                    <a:pt x="123" y="10916"/>
                    <a:pt x="77" y="11381"/>
                  </a:cubicBezTo>
                  <a:cubicBezTo>
                    <a:pt x="1" y="12255"/>
                    <a:pt x="344" y="12784"/>
                    <a:pt x="344" y="12784"/>
                  </a:cubicBezTo>
                  <a:cubicBezTo>
                    <a:pt x="996" y="13151"/>
                    <a:pt x="1578" y="13390"/>
                    <a:pt x="2137" y="13535"/>
                  </a:cubicBezTo>
                  <a:cubicBezTo>
                    <a:pt x="2504" y="13634"/>
                    <a:pt x="2865" y="13710"/>
                    <a:pt x="3203" y="13733"/>
                  </a:cubicBezTo>
                  <a:lnTo>
                    <a:pt x="3523" y="13733"/>
                  </a:lnTo>
                  <a:cubicBezTo>
                    <a:pt x="3593" y="13733"/>
                    <a:pt x="3639" y="13733"/>
                    <a:pt x="3715" y="13710"/>
                  </a:cubicBezTo>
                  <a:lnTo>
                    <a:pt x="3884" y="13710"/>
                  </a:lnTo>
                  <a:cubicBezTo>
                    <a:pt x="3930" y="13710"/>
                    <a:pt x="4006" y="13681"/>
                    <a:pt x="4105" y="13681"/>
                  </a:cubicBezTo>
                  <a:cubicBezTo>
                    <a:pt x="4151" y="13657"/>
                    <a:pt x="4198" y="13657"/>
                    <a:pt x="4250" y="13657"/>
                  </a:cubicBezTo>
                  <a:cubicBezTo>
                    <a:pt x="4344" y="13634"/>
                    <a:pt x="4466" y="13611"/>
                    <a:pt x="4565" y="13564"/>
                  </a:cubicBezTo>
                  <a:cubicBezTo>
                    <a:pt x="4687" y="13535"/>
                    <a:pt x="4803" y="13512"/>
                    <a:pt x="4926" y="13465"/>
                  </a:cubicBezTo>
                  <a:cubicBezTo>
                    <a:pt x="5071" y="13419"/>
                    <a:pt x="5269" y="13366"/>
                    <a:pt x="5438" y="13273"/>
                  </a:cubicBezTo>
                  <a:cubicBezTo>
                    <a:pt x="5531" y="13244"/>
                    <a:pt x="5630" y="13198"/>
                    <a:pt x="5729" y="13151"/>
                  </a:cubicBezTo>
                  <a:lnTo>
                    <a:pt x="5799" y="13099"/>
                  </a:lnTo>
                  <a:cubicBezTo>
                    <a:pt x="5822" y="13099"/>
                    <a:pt x="5822" y="13075"/>
                    <a:pt x="5851" y="13052"/>
                  </a:cubicBezTo>
                  <a:cubicBezTo>
                    <a:pt x="5898" y="13029"/>
                    <a:pt x="5944" y="13006"/>
                    <a:pt x="5997" y="12982"/>
                  </a:cubicBezTo>
                  <a:cubicBezTo>
                    <a:pt x="6166" y="12860"/>
                    <a:pt x="6334" y="12714"/>
                    <a:pt x="6480" y="12569"/>
                  </a:cubicBezTo>
                  <a:lnTo>
                    <a:pt x="6480" y="12569"/>
                  </a:lnTo>
                  <a:cubicBezTo>
                    <a:pt x="6457" y="13273"/>
                    <a:pt x="6626" y="13681"/>
                    <a:pt x="6626" y="13681"/>
                  </a:cubicBezTo>
                  <a:cubicBezTo>
                    <a:pt x="6870" y="14438"/>
                    <a:pt x="7132" y="15043"/>
                    <a:pt x="7423" y="15549"/>
                  </a:cubicBezTo>
                  <a:cubicBezTo>
                    <a:pt x="7644" y="15939"/>
                    <a:pt x="7889" y="16254"/>
                    <a:pt x="8127" y="16545"/>
                  </a:cubicBezTo>
                  <a:cubicBezTo>
                    <a:pt x="8616" y="17104"/>
                    <a:pt x="9100" y="17418"/>
                    <a:pt x="9536" y="17587"/>
                  </a:cubicBezTo>
                  <a:cubicBezTo>
                    <a:pt x="9892" y="17712"/>
                    <a:pt x="10208" y="17748"/>
                    <a:pt x="10451" y="17748"/>
                  </a:cubicBezTo>
                  <a:cubicBezTo>
                    <a:pt x="10772" y="17748"/>
                    <a:pt x="10968" y="17686"/>
                    <a:pt x="10968" y="17686"/>
                  </a:cubicBezTo>
                  <a:cubicBezTo>
                    <a:pt x="11475" y="17174"/>
                    <a:pt x="11865" y="16667"/>
                    <a:pt x="12132" y="16155"/>
                  </a:cubicBezTo>
                  <a:cubicBezTo>
                    <a:pt x="12348" y="15817"/>
                    <a:pt x="12493" y="15503"/>
                    <a:pt x="12592" y="15165"/>
                  </a:cubicBezTo>
                  <a:cubicBezTo>
                    <a:pt x="12616" y="15066"/>
                    <a:pt x="12639" y="14967"/>
                    <a:pt x="12662" y="14874"/>
                  </a:cubicBezTo>
                  <a:cubicBezTo>
                    <a:pt x="12691" y="14798"/>
                    <a:pt x="12715" y="14752"/>
                    <a:pt x="12715" y="14676"/>
                  </a:cubicBezTo>
                  <a:cubicBezTo>
                    <a:pt x="12715" y="14653"/>
                    <a:pt x="12738" y="14630"/>
                    <a:pt x="12738" y="14606"/>
                  </a:cubicBezTo>
                  <a:lnTo>
                    <a:pt x="12738" y="14507"/>
                  </a:lnTo>
                  <a:cubicBezTo>
                    <a:pt x="12761" y="14461"/>
                    <a:pt x="12761" y="14385"/>
                    <a:pt x="12784" y="14292"/>
                  </a:cubicBezTo>
                  <a:lnTo>
                    <a:pt x="12784" y="14146"/>
                  </a:lnTo>
                  <a:cubicBezTo>
                    <a:pt x="12784" y="14048"/>
                    <a:pt x="12808" y="13925"/>
                    <a:pt x="12808" y="13826"/>
                  </a:cubicBezTo>
                  <a:cubicBezTo>
                    <a:pt x="12808" y="13710"/>
                    <a:pt x="12808" y="13588"/>
                    <a:pt x="12784" y="13442"/>
                  </a:cubicBezTo>
                  <a:cubicBezTo>
                    <a:pt x="12784" y="13273"/>
                    <a:pt x="12761" y="13099"/>
                    <a:pt x="12738" y="12883"/>
                  </a:cubicBezTo>
                  <a:cubicBezTo>
                    <a:pt x="12738" y="12837"/>
                    <a:pt x="12715" y="12784"/>
                    <a:pt x="12715" y="12714"/>
                  </a:cubicBezTo>
                  <a:lnTo>
                    <a:pt x="12715" y="12714"/>
                  </a:lnTo>
                  <a:cubicBezTo>
                    <a:pt x="13223" y="12785"/>
                    <a:pt x="13695" y="12818"/>
                    <a:pt x="14114" y="12818"/>
                  </a:cubicBezTo>
                  <a:cubicBezTo>
                    <a:pt x="14251" y="12818"/>
                    <a:pt x="14383" y="12815"/>
                    <a:pt x="14508" y="12808"/>
                  </a:cubicBezTo>
                  <a:cubicBezTo>
                    <a:pt x="14967" y="12784"/>
                    <a:pt x="15381" y="12714"/>
                    <a:pt x="15718" y="12615"/>
                  </a:cubicBezTo>
                  <a:cubicBezTo>
                    <a:pt x="16423" y="12447"/>
                    <a:pt x="16935" y="12156"/>
                    <a:pt x="17273" y="11841"/>
                  </a:cubicBezTo>
                  <a:cubicBezTo>
                    <a:pt x="17931" y="11236"/>
                    <a:pt x="18024" y="10601"/>
                    <a:pt x="18024" y="10601"/>
                  </a:cubicBezTo>
                  <a:cubicBezTo>
                    <a:pt x="17785" y="9897"/>
                    <a:pt x="17494" y="9344"/>
                    <a:pt x="17174" y="8855"/>
                  </a:cubicBezTo>
                  <a:cubicBezTo>
                    <a:pt x="16958" y="8541"/>
                    <a:pt x="16737" y="8250"/>
                    <a:pt x="16498" y="8005"/>
                  </a:cubicBezTo>
                  <a:cubicBezTo>
                    <a:pt x="16423" y="7935"/>
                    <a:pt x="16353" y="7860"/>
                    <a:pt x="16254" y="7790"/>
                  </a:cubicBezTo>
                  <a:cubicBezTo>
                    <a:pt x="16207" y="7766"/>
                    <a:pt x="16155" y="7714"/>
                    <a:pt x="16108" y="7667"/>
                  </a:cubicBezTo>
                  <a:cubicBezTo>
                    <a:pt x="16085" y="7667"/>
                    <a:pt x="16062" y="7644"/>
                    <a:pt x="16062" y="7621"/>
                  </a:cubicBezTo>
                  <a:cubicBezTo>
                    <a:pt x="16039" y="7621"/>
                    <a:pt x="16039" y="7621"/>
                    <a:pt x="16009" y="7598"/>
                  </a:cubicBezTo>
                  <a:cubicBezTo>
                    <a:pt x="16009" y="7598"/>
                    <a:pt x="15986" y="7598"/>
                    <a:pt x="15986" y="7568"/>
                  </a:cubicBezTo>
                  <a:cubicBezTo>
                    <a:pt x="15940" y="7545"/>
                    <a:pt x="15893" y="7499"/>
                    <a:pt x="15817" y="7475"/>
                  </a:cubicBezTo>
                  <a:cubicBezTo>
                    <a:pt x="15672" y="7353"/>
                    <a:pt x="15503" y="7277"/>
                    <a:pt x="15334" y="7184"/>
                  </a:cubicBezTo>
                  <a:cubicBezTo>
                    <a:pt x="15259" y="7161"/>
                    <a:pt x="15165" y="7109"/>
                    <a:pt x="15043" y="7062"/>
                  </a:cubicBezTo>
                  <a:cubicBezTo>
                    <a:pt x="14898" y="6986"/>
                    <a:pt x="14729" y="6916"/>
                    <a:pt x="14531" y="6841"/>
                  </a:cubicBezTo>
                  <a:cubicBezTo>
                    <a:pt x="14438" y="6818"/>
                    <a:pt x="14339" y="6794"/>
                    <a:pt x="14240" y="6771"/>
                  </a:cubicBezTo>
                  <a:cubicBezTo>
                    <a:pt x="14217" y="6771"/>
                    <a:pt x="14170" y="6748"/>
                    <a:pt x="14147" y="6748"/>
                  </a:cubicBezTo>
                  <a:cubicBezTo>
                    <a:pt x="14118" y="6748"/>
                    <a:pt x="14094" y="6748"/>
                    <a:pt x="14071" y="6724"/>
                  </a:cubicBezTo>
                  <a:cubicBezTo>
                    <a:pt x="14024" y="6724"/>
                    <a:pt x="13972" y="6724"/>
                    <a:pt x="13902" y="6695"/>
                  </a:cubicBezTo>
                  <a:cubicBezTo>
                    <a:pt x="13681" y="6672"/>
                    <a:pt x="13466" y="6672"/>
                    <a:pt x="13244" y="6672"/>
                  </a:cubicBezTo>
                  <a:cubicBezTo>
                    <a:pt x="13634" y="6259"/>
                    <a:pt x="13803" y="5921"/>
                    <a:pt x="13803" y="5921"/>
                  </a:cubicBezTo>
                  <a:cubicBezTo>
                    <a:pt x="14147" y="5217"/>
                    <a:pt x="14362" y="4588"/>
                    <a:pt x="14508" y="4029"/>
                  </a:cubicBezTo>
                  <a:cubicBezTo>
                    <a:pt x="14630" y="3593"/>
                    <a:pt x="14700" y="3179"/>
                    <a:pt x="14729" y="2842"/>
                  </a:cubicBezTo>
                  <a:cubicBezTo>
                    <a:pt x="14752" y="2091"/>
                    <a:pt x="14630" y="1532"/>
                    <a:pt x="14438" y="1095"/>
                  </a:cubicBezTo>
                  <a:cubicBezTo>
                    <a:pt x="14071" y="292"/>
                    <a:pt x="13489" y="1"/>
                    <a:pt x="13489"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2"/>
            <p:cNvSpPr/>
            <p:nvPr/>
          </p:nvSpPr>
          <p:spPr>
            <a:xfrm rot="-8240100" flipH="1">
              <a:off x="142473" y="-366186"/>
              <a:ext cx="820579" cy="1854826"/>
            </a:xfrm>
            <a:custGeom>
              <a:avLst/>
              <a:gdLst/>
              <a:ahLst/>
              <a:cxnLst/>
              <a:rect l="l" t="t" r="r" b="b"/>
              <a:pathLst>
                <a:path w="28089" h="63492" extrusionOk="0">
                  <a:moveTo>
                    <a:pt x="24825" y="2063"/>
                  </a:moveTo>
                  <a:cubicBezTo>
                    <a:pt x="24821" y="2064"/>
                    <a:pt x="24817" y="2066"/>
                    <a:pt x="24817" y="2075"/>
                  </a:cubicBezTo>
                  <a:cubicBezTo>
                    <a:pt x="24820" y="2071"/>
                    <a:pt x="24823" y="2067"/>
                    <a:pt x="24825" y="2063"/>
                  </a:cubicBezTo>
                  <a:close/>
                  <a:moveTo>
                    <a:pt x="27390" y="0"/>
                  </a:moveTo>
                  <a:cubicBezTo>
                    <a:pt x="27310" y="0"/>
                    <a:pt x="27241" y="80"/>
                    <a:pt x="27169" y="131"/>
                  </a:cubicBezTo>
                  <a:cubicBezTo>
                    <a:pt x="27093" y="160"/>
                    <a:pt x="27023" y="230"/>
                    <a:pt x="26977" y="305"/>
                  </a:cubicBezTo>
                  <a:cubicBezTo>
                    <a:pt x="26947" y="305"/>
                    <a:pt x="26924" y="305"/>
                    <a:pt x="26924" y="329"/>
                  </a:cubicBezTo>
                  <a:cubicBezTo>
                    <a:pt x="26802" y="375"/>
                    <a:pt x="26732" y="451"/>
                    <a:pt x="26656" y="544"/>
                  </a:cubicBezTo>
                  <a:cubicBezTo>
                    <a:pt x="26633" y="544"/>
                    <a:pt x="26610" y="544"/>
                    <a:pt x="26610" y="567"/>
                  </a:cubicBezTo>
                  <a:cubicBezTo>
                    <a:pt x="26488" y="620"/>
                    <a:pt x="26418" y="690"/>
                    <a:pt x="26342" y="789"/>
                  </a:cubicBezTo>
                  <a:cubicBezTo>
                    <a:pt x="26319" y="789"/>
                    <a:pt x="26295" y="812"/>
                    <a:pt x="26295" y="812"/>
                  </a:cubicBezTo>
                  <a:cubicBezTo>
                    <a:pt x="26197" y="858"/>
                    <a:pt x="26103" y="957"/>
                    <a:pt x="26028" y="1056"/>
                  </a:cubicBezTo>
                  <a:lnTo>
                    <a:pt x="25981" y="1056"/>
                  </a:lnTo>
                  <a:cubicBezTo>
                    <a:pt x="25882" y="1126"/>
                    <a:pt x="25783" y="1202"/>
                    <a:pt x="25713" y="1295"/>
                  </a:cubicBezTo>
                  <a:cubicBezTo>
                    <a:pt x="25690" y="1324"/>
                    <a:pt x="25638" y="1347"/>
                    <a:pt x="25614" y="1371"/>
                  </a:cubicBezTo>
                  <a:cubicBezTo>
                    <a:pt x="25492" y="1441"/>
                    <a:pt x="25422" y="1516"/>
                    <a:pt x="25347" y="1615"/>
                  </a:cubicBezTo>
                  <a:cubicBezTo>
                    <a:pt x="25300" y="1638"/>
                    <a:pt x="25277" y="1662"/>
                    <a:pt x="25230" y="1685"/>
                  </a:cubicBezTo>
                  <a:cubicBezTo>
                    <a:pt x="25088" y="1804"/>
                    <a:pt x="24946" y="1902"/>
                    <a:pt x="24825" y="2063"/>
                  </a:cubicBezTo>
                  <a:lnTo>
                    <a:pt x="24825" y="2063"/>
                  </a:lnTo>
                  <a:cubicBezTo>
                    <a:pt x="24826" y="2063"/>
                    <a:pt x="24827" y="2063"/>
                    <a:pt x="24828" y="2063"/>
                  </a:cubicBezTo>
                  <a:cubicBezTo>
                    <a:pt x="24834" y="2063"/>
                    <a:pt x="24840" y="2063"/>
                    <a:pt x="24840" y="2052"/>
                  </a:cubicBezTo>
                  <a:lnTo>
                    <a:pt x="24840" y="2052"/>
                  </a:lnTo>
                  <a:cubicBezTo>
                    <a:pt x="24840" y="2075"/>
                    <a:pt x="24817" y="2075"/>
                    <a:pt x="24817" y="2075"/>
                  </a:cubicBezTo>
                  <a:cubicBezTo>
                    <a:pt x="24619" y="2168"/>
                    <a:pt x="24473" y="2343"/>
                    <a:pt x="24305" y="2488"/>
                  </a:cubicBezTo>
                  <a:cubicBezTo>
                    <a:pt x="24112" y="2657"/>
                    <a:pt x="23920" y="2826"/>
                    <a:pt x="23746" y="2995"/>
                  </a:cubicBezTo>
                  <a:cubicBezTo>
                    <a:pt x="23286" y="3408"/>
                    <a:pt x="22803" y="3821"/>
                    <a:pt x="22343" y="4258"/>
                  </a:cubicBezTo>
                  <a:cubicBezTo>
                    <a:pt x="21371" y="5178"/>
                    <a:pt x="20398" y="6127"/>
                    <a:pt x="19479" y="7116"/>
                  </a:cubicBezTo>
                  <a:cubicBezTo>
                    <a:pt x="19141" y="7483"/>
                    <a:pt x="18798" y="7821"/>
                    <a:pt x="18483" y="8187"/>
                  </a:cubicBezTo>
                  <a:cubicBezTo>
                    <a:pt x="18215" y="8478"/>
                    <a:pt x="17977" y="8746"/>
                    <a:pt x="17709" y="9037"/>
                  </a:cubicBezTo>
                  <a:cubicBezTo>
                    <a:pt x="17587" y="9154"/>
                    <a:pt x="17441" y="9299"/>
                    <a:pt x="17342" y="9445"/>
                  </a:cubicBezTo>
                  <a:cubicBezTo>
                    <a:pt x="16353" y="10516"/>
                    <a:pt x="15450" y="11657"/>
                    <a:pt x="14531" y="12792"/>
                  </a:cubicBezTo>
                  <a:cubicBezTo>
                    <a:pt x="12738" y="15097"/>
                    <a:pt x="11038" y="17449"/>
                    <a:pt x="9536" y="19952"/>
                  </a:cubicBezTo>
                  <a:cubicBezTo>
                    <a:pt x="7859" y="22642"/>
                    <a:pt x="6404" y="25430"/>
                    <a:pt x="5094" y="28294"/>
                  </a:cubicBezTo>
                  <a:cubicBezTo>
                    <a:pt x="4972" y="28585"/>
                    <a:pt x="4803" y="28853"/>
                    <a:pt x="4733" y="29167"/>
                  </a:cubicBezTo>
                  <a:cubicBezTo>
                    <a:pt x="4588" y="29412"/>
                    <a:pt x="4489" y="29650"/>
                    <a:pt x="4390" y="29918"/>
                  </a:cubicBezTo>
                  <a:cubicBezTo>
                    <a:pt x="4198" y="30331"/>
                    <a:pt x="4052" y="30745"/>
                    <a:pt x="3907" y="31181"/>
                  </a:cubicBezTo>
                  <a:cubicBezTo>
                    <a:pt x="3761" y="31373"/>
                    <a:pt x="3715" y="31618"/>
                    <a:pt x="3616" y="31857"/>
                  </a:cubicBezTo>
                  <a:cubicBezTo>
                    <a:pt x="2742" y="34237"/>
                    <a:pt x="2015" y="36659"/>
                    <a:pt x="1479" y="39133"/>
                  </a:cubicBezTo>
                  <a:cubicBezTo>
                    <a:pt x="1217" y="40181"/>
                    <a:pt x="1019" y="41246"/>
                    <a:pt x="851" y="42312"/>
                  </a:cubicBezTo>
                  <a:cubicBezTo>
                    <a:pt x="827" y="42434"/>
                    <a:pt x="804" y="42579"/>
                    <a:pt x="781" y="42702"/>
                  </a:cubicBezTo>
                  <a:cubicBezTo>
                    <a:pt x="682" y="43476"/>
                    <a:pt x="583" y="44279"/>
                    <a:pt x="461" y="45077"/>
                  </a:cubicBezTo>
                  <a:cubicBezTo>
                    <a:pt x="315" y="46072"/>
                    <a:pt x="245" y="47068"/>
                    <a:pt x="199" y="48063"/>
                  </a:cubicBezTo>
                  <a:cubicBezTo>
                    <a:pt x="146" y="48156"/>
                    <a:pt x="146" y="48278"/>
                    <a:pt x="146" y="48377"/>
                  </a:cubicBezTo>
                  <a:lnTo>
                    <a:pt x="146" y="48523"/>
                  </a:lnTo>
                  <a:lnTo>
                    <a:pt x="146" y="48814"/>
                  </a:lnTo>
                  <a:cubicBezTo>
                    <a:pt x="76" y="49029"/>
                    <a:pt x="76" y="49250"/>
                    <a:pt x="100" y="49443"/>
                  </a:cubicBezTo>
                  <a:cubicBezTo>
                    <a:pt x="53" y="51189"/>
                    <a:pt x="1" y="52935"/>
                    <a:pt x="100" y="54682"/>
                  </a:cubicBezTo>
                  <a:cubicBezTo>
                    <a:pt x="146" y="55386"/>
                    <a:pt x="123" y="56090"/>
                    <a:pt x="268" y="56795"/>
                  </a:cubicBezTo>
                  <a:cubicBezTo>
                    <a:pt x="268" y="56888"/>
                    <a:pt x="268" y="56987"/>
                    <a:pt x="292" y="57109"/>
                  </a:cubicBezTo>
                  <a:cubicBezTo>
                    <a:pt x="268" y="57208"/>
                    <a:pt x="268" y="57325"/>
                    <a:pt x="315" y="57424"/>
                  </a:cubicBezTo>
                  <a:cubicBezTo>
                    <a:pt x="344" y="57616"/>
                    <a:pt x="315" y="57837"/>
                    <a:pt x="344" y="58029"/>
                  </a:cubicBezTo>
                  <a:cubicBezTo>
                    <a:pt x="461" y="59246"/>
                    <a:pt x="635" y="60433"/>
                    <a:pt x="851" y="61644"/>
                  </a:cubicBezTo>
                  <a:cubicBezTo>
                    <a:pt x="926" y="62127"/>
                    <a:pt x="926" y="62639"/>
                    <a:pt x="1142" y="63123"/>
                  </a:cubicBezTo>
                  <a:cubicBezTo>
                    <a:pt x="1165" y="63291"/>
                    <a:pt x="1310" y="63367"/>
                    <a:pt x="1456" y="63414"/>
                  </a:cubicBezTo>
                  <a:cubicBezTo>
                    <a:pt x="1479" y="63414"/>
                    <a:pt x="1479" y="63437"/>
                    <a:pt x="1508" y="63437"/>
                  </a:cubicBezTo>
                  <a:cubicBezTo>
                    <a:pt x="1587" y="63472"/>
                    <a:pt x="1661" y="63491"/>
                    <a:pt x="1732" y="63491"/>
                  </a:cubicBezTo>
                  <a:cubicBezTo>
                    <a:pt x="1813" y="63491"/>
                    <a:pt x="1891" y="63466"/>
                    <a:pt x="1968" y="63414"/>
                  </a:cubicBezTo>
                  <a:cubicBezTo>
                    <a:pt x="1992" y="63414"/>
                    <a:pt x="2015" y="63390"/>
                    <a:pt x="2015" y="63367"/>
                  </a:cubicBezTo>
                  <a:cubicBezTo>
                    <a:pt x="2039" y="63367"/>
                    <a:pt x="2063" y="63369"/>
                    <a:pt x="2084" y="63369"/>
                  </a:cubicBezTo>
                  <a:cubicBezTo>
                    <a:pt x="2130" y="63369"/>
                    <a:pt x="2168" y="63359"/>
                    <a:pt x="2184" y="63291"/>
                  </a:cubicBezTo>
                  <a:cubicBezTo>
                    <a:pt x="2236" y="63221"/>
                    <a:pt x="2329" y="63221"/>
                    <a:pt x="2329" y="63099"/>
                  </a:cubicBezTo>
                  <a:cubicBezTo>
                    <a:pt x="2352" y="63076"/>
                    <a:pt x="2382" y="63076"/>
                    <a:pt x="2382" y="63053"/>
                  </a:cubicBezTo>
                  <a:cubicBezTo>
                    <a:pt x="2405" y="63000"/>
                    <a:pt x="2405" y="62977"/>
                    <a:pt x="2405" y="62930"/>
                  </a:cubicBezTo>
                  <a:cubicBezTo>
                    <a:pt x="2475" y="62808"/>
                    <a:pt x="2475" y="62663"/>
                    <a:pt x="2405" y="62540"/>
                  </a:cubicBezTo>
                  <a:cubicBezTo>
                    <a:pt x="2382" y="62447"/>
                    <a:pt x="2352" y="62372"/>
                    <a:pt x="2352" y="62302"/>
                  </a:cubicBezTo>
                  <a:cubicBezTo>
                    <a:pt x="2236" y="61597"/>
                    <a:pt x="2114" y="60893"/>
                    <a:pt x="1992" y="60212"/>
                  </a:cubicBezTo>
                  <a:cubicBezTo>
                    <a:pt x="1893" y="59560"/>
                    <a:pt x="1770" y="58925"/>
                    <a:pt x="1724" y="58273"/>
                  </a:cubicBezTo>
                  <a:cubicBezTo>
                    <a:pt x="1677" y="57959"/>
                    <a:pt x="1724" y="57645"/>
                    <a:pt x="1578" y="57354"/>
                  </a:cubicBezTo>
                  <a:cubicBezTo>
                    <a:pt x="1602" y="57231"/>
                    <a:pt x="1602" y="57132"/>
                    <a:pt x="1578" y="57034"/>
                  </a:cubicBezTo>
                  <a:lnTo>
                    <a:pt x="1578" y="56841"/>
                  </a:lnTo>
                  <a:lnTo>
                    <a:pt x="1700" y="56841"/>
                  </a:lnTo>
                  <a:cubicBezTo>
                    <a:pt x="2015" y="56772"/>
                    <a:pt x="2306" y="56649"/>
                    <a:pt x="2597" y="56527"/>
                  </a:cubicBezTo>
                  <a:cubicBezTo>
                    <a:pt x="2865" y="56451"/>
                    <a:pt x="3133" y="56358"/>
                    <a:pt x="3400" y="56213"/>
                  </a:cubicBezTo>
                  <a:cubicBezTo>
                    <a:pt x="4710" y="55724"/>
                    <a:pt x="5921" y="55095"/>
                    <a:pt x="7085" y="54321"/>
                  </a:cubicBezTo>
                  <a:cubicBezTo>
                    <a:pt x="7621" y="53977"/>
                    <a:pt x="8150" y="53616"/>
                    <a:pt x="8587" y="53157"/>
                  </a:cubicBezTo>
                  <a:cubicBezTo>
                    <a:pt x="8756" y="52912"/>
                    <a:pt x="9076" y="52790"/>
                    <a:pt x="9222" y="52522"/>
                  </a:cubicBezTo>
                  <a:cubicBezTo>
                    <a:pt x="9390" y="52353"/>
                    <a:pt x="9559" y="52184"/>
                    <a:pt x="9681" y="51969"/>
                  </a:cubicBezTo>
                  <a:cubicBezTo>
                    <a:pt x="9920" y="51678"/>
                    <a:pt x="10141" y="51334"/>
                    <a:pt x="10287" y="50950"/>
                  </a:cubicBezTo>
                  <a:cubicBezTo>
                    <a:pt x="10456" y="50659"/>
                    <a:pt x="10555" y="50368"/>
                    <a:pt x="10601" y="50025"/>
                  </a:cubicBezTo>
                  <a:cubicBezTo>
                    <a:pt x="10677" y="49809"/>
                    <a:pt x="10723" y="49565"/>
                    <a:pt x="10723" y="49320"/>
                  </a:cubicBezTo>
                  <a:lnTo>
                    <a:pt x="10723" y="48913"/>
                  </a:lnTo>
                  <a:cubicBezTo>
                    <a:pt x="10793" y="48814"/>
                    <a:pt x="10770" y="48692"/>
                    <a:pt x="10770" y="48593"/>
                  </a:cubicBezTo>
                  <a:cubicBezTo>
                    <a:pt x="10793" y="48447"/>
                    <a:pt x="10869" y="48302"/>
                    <a:pt x="10700" y="48208"/>
                  </a:cubicBezTo>
                  <a:cubicBezTo>
                    <a:pt x="10287" y="47917"/>
                    <a:pt x="9874" y="47650"/>
                    <a:pt x="9437" y="47382"/>
                  </a:cubicBezTo>
                  <a:cubicBezTo>
                    <a:pt x="9291" y="47236"/>
                    <a:pt x="9123" y="47114"/>
                    <a:pt x="8931" y="46992"/>
                  </a:cubicBezTo>
                  <a:cubicBezTo>
                    <a:pt x="8808" y="46875"/>
                    <a:pt x="8686" y="46776"/>
                    <a:pt x="8541" y="46701"/>
                  </a:cubicBezTo>
                  <a:cubicBezTo>
                    <a:pt x="7982" y="46218"/>
                    <a:pt x="7400" y="45734"/>
                    <a:pt x="6841" y="45245"/>
                  </a:cubicBezTo>
                  <a:cubicBezTo>
                    <a:pt x="6817" y="45222"/>
                    <a:pt x="6817" y="45222"/>
                    <a:pt x="6794" y="45199"/>
                  </a:cubicBezTo>
                  <a:cubicBezTo>
                    <a:pt x="6794" y="45176"/>
                    <a:pt x="6771" y="45152"/>
                    <a:pt x="6771" y="45152"/>
                  </a:cubicBezTo>
                  <a:cubicBezTo>
                    <a:pt x="6794" y="45129"/>
                    <a:pt x="6817" y="45100"/>
                    <a:pt x="6841" y="45077"/>
                  </a:cubicBezTo>
                  <a:cubicBezTo>
                    <a:pt x="6893" y="45077"/>
                    <a:pt x="6940" y="45100"/>
                    <a:pt x="6963" y="45129"/>
                  </a:cubicBezTo>
                  <a:cubicBezTo>
                    <a:pt x="7691" y="45612"/>
                    <a:pt x="8465" y="46002"/>
                    <a:pt x="9291" y="46317"/>
                  </a:cubicBezTo>
                  <a:cubicBezTo>
                    <a:pt x="9437" y="46386"/>
                    <a:pt x="9606" y="46462"/>
                    <a:pt x="9775" y="46509"/>
                  </a:cubicBezTo>
                  <a:cubicBezTo>
                    <a:pt x="10211" y="46701"/>
                    <a:pt x="10677" y="46823"/>
                    <a:pt x="11160" y="46922"/>
                  </a:cubicBezTo>
                  <a:cubicBezTo>
                    <a:pt x="11184" y="46926"/>
                    <a:pt x="11206" y="46928"/>
                    <a:pt x="11227" y="46928"/>
                  </a:cubicBezTo>
                  <a:cubicBezTo>
                    <a:pt x="11329" y="46928"/>
                    <a:pt x="11388" y="46878"/>
                    <a:pt x="11451" y="46776"/>
                  </a:cubicBezTo>
                  <a:cubicBezTo>
                    <a:pt x="11620" y="46532"/>
                    <a:pt x="11789" y="46241"/>
                    <a:pt x="12033" y="46072"/>
                  </a:cubicBezTo>
                  <a:cubicBezTo>
                    <a:pt x="12470" y="45758"/>
                    <a:pt x="12906" y="45443"/>
                    <a:pt x="13390" y="45222"/>
                  </a:cubicBezTo>
                  <a:cubicBezTo>
                    <a:pt x="13995" y="44931"/>
                    <a:pt x="14653" y="44716"/>
                    <a:pt x="15282" y="44448"/>
                  </a:cubicBezTo>
                  <a:cubicBezTo>
                    <a:pt x="15939" y="44157"/>
                    <a:pt x="16615" y="43912"/>
                    <a:pt x="17173" y="43453"/>
                  </a:cubicBezTo>
                  <a:cubicBezTo>
                    <a:pt x="17465" y="43284"/>
                    <a:pt x="17709" y="43092"/>
                    <a:pt x="17924" y="42824"/>
                  </a:cubicBezTo>
                  <a:cubicBezTo>
                    <a:pt x="18070" y="42702"/>
                    <a:pt x="18192" y="42556"/>
                    <a:pt x="18291" y="42387"/>
                  </a:cubicBezTo>
                  <a:cubicBezTo>
                    <a:pt x="18361" y="42265"/>
                    <a:pt x="18460" y="42119"/>
                    <a:pt x="18536" y="41997"/>
                  </a:cubicBezTo>
                  <a:cubicBezTo>
                    <a:pt x="18629" y="41875"/>
                    <a:pt x="18704" y="41729"/>
                    <a:pt x="18751" y="41584"/>
                  </a:cubicBezTo>
                  <a:cubicBezTo>
                    <a:pt x="18850" y="41415"/>
                    <a:pt x="18920" y="41246"/>
                    <a:pt x="18920" y="41077"/>
                  </a:cubicBezTo>
                  <a:cubicBezTo>
                    <a:pt x="18897" y="40978"/>
                    <a:pt x="19019" y="40909"/>
                    <a:pt x="18972" y="40810"/>
                  </a:cubicBezTo>
                  <a:cubicBezTo>
                    <a:pt x="19042" y="40711"/>
                    <a:pt x="19118" y="40588"/>
                    <a:pt x="19089" y="40443"/>
                  </a:cubicBezTo>
                  <a:cubicBezTo>
                    <a:pt x="19164" y="40251"/>
                    <a:pt x="19188" y="40059"/>
                    <a:pt x="19164" y="39890"/>
                  </a:cubicBezTo>
                  <a:cubicBezTo>
                    <a:pt x="19234" y="39692"/>
                    <a:pt x="19234" y="39500"/>
                    <a:pt x="19211" y="39308"/>
                  </a:cubicBezTo>
                  <a:lnTo>
                    <a:pt x="19211" y="38819"/>
                  </a:lnTo>
                  <a:lnTo>
                    <a:pt x="19211" y="38551"/>
                  </a:lnTo>
                  <a:cubicBezTo>
                    <a:pt x="19211" y="38359"/>
                    <a:pt x="19234" y="38167"/>
                    <a:pt x="19164" y="37969"/>
                  </a:cubicBezTo>
                  <a:lnTo>
                    <a:pt x="19164" y="37678"/>
                  </a:lnTo>
                  <a:cubicBezTo>
                    <a:pt x="19188" y="37509"/>
                    <a:pt x="19118" y="37340"/>
                    <a:pt x="19089" y="37171"/>
                  </a:cubicBezTo>
                  <a:cubicBezTo>
                    <a:pt x="19089" y="37003"/>
                    <a:pt x="19065" y="36834"/>
                    <a:pt x="18972" y="36688"/>
                  </a:cubicBezTo>
                  <a:cubicBezTo>
                    <a:pt x="18996" y="36613"/>
                    <a:pt x="19019" y="36566"/>
                    <a:pt x="18996" y="36490"/>
                  </a:cubicBezTo>
                  <a:cubicBezTo>
                    <a:pt x="18996" y="36345"/>
                    <a:pt x="18972" y="36199"/>
                    <a:pt x="18920" y="36054"/>
                  </a:cubicBezTo>
                  <a:cubicBezTo>
                    <a:pt x="18920" y="36030"/>
                    <a:pt x="18920" y="36007"/>
                    <a:pt x="18897" y="35984"/>
                  </a:cubicBezTo>
                  <a:cubicBezTo>
                    <a:pt x="18897" y="35786"/>
                    <a:pt x="18873" y="35571"/>
                    <a:pt x="18798" y="35378"/>
                  </a:cubicBezTo>
                  <a:cubicBezTo>
                    <a:pt x="18774" y="35233"/>
                    <a:pt x="18751" y="35087"/>
                    <a:pt x="18728" y="34942"/>
                  </a:cubicBezTo>
                  <a:cubicBezTo>
                    <a:pt x="18681" y="34622"/>
                    <a:pt x="18652" y="34331"/>
                    <a:pt x="18559" y="34040"/>
                  </a:cubicBezTo>
                  <a:cubicBezTo>
                    <a:pt x="18536" y="33923"/>
                    <a:pt x="18559" y="33778"/>
                    <a:pt x="18483" y="33679"/>
                  </a:cubicBezTo>
                  <a:cubicBezTo>
                    <a:pt x="18483" y="33556"/>
                    <a:pt x="18483" y="33434"/>
                    <a:pt x="18413" y="33341"/>
                  </a:cubicBezTo>
                  <a:cubicBezTo>
                    <a:pt x="18437" y="33341"/>
                    <a:pt x="18437" y="33312"/>
                    <a:pt x="18413" y="33289"/>
                  </a:cubicBezTo>
                  <a:cubicBezTo>
                    <a:pt x="18437" y="33242"/>
                    <a:pt x="18460" y="33166"/>
                    <a:pt x="18460" y="33120"/>
                  </a:cubicBezTo>
                  <a:cubicBezTo>
                    <a:pt x="18774" y="32759"/>
                    <a:pt x="19141" y="32468"/>
                    <a:pt x="19502" y="32177"/>
                  </a:cubicBezTo>
                  <a:cubicBezTo>
                    <a:pt x="20643" y="31228"/>
                    <a:pt x="21592" y="30110"/>
                    <a:pt x="22366" y="28853"/>
                  </a:cubicBezTo>
                  <a:cubicBezTo>
                    <a:pt x="22803" y="28247"/>
                    <a:pt x="23193" y="27590"/>
                    <a:pt x="23530" y="26909"/>
                  </a:cubicBezTo>
                  <a:cubicBezTo>
                    <a:pt x="23676" y="26670"/>
                    <a:pt x="23798" y="26425"/>
                    <a:pt x="23868" y="26158"/>
                  </a:cubicBezTo>
                  <a:cubicBezTo>
                    <a:pt x="23967" y="25965"/>
                    <a:pt x="24037" y="25744"/>
                    <a:pt x="24089" y="25529"/>
                  </a:cubicBezTo>
                  <a:cubicBezTo>
                    <a:pt x="24159" y="25383"/>
                    <a:pt x="24211" y="25215"/>
                    <a:pt x="24258" y="25046"/>
                  </a:cubicBezTo>
                  <a:cubicBezTo>
                    <a:pt x="24357" y="24778"/>
                    <a:pt x="24427" y="24510"/>
                    <a:pt x="24473" y="24219"/>
                  </a:cubicBezTo>
                  <a:cubicBezTo>
                    <a:pt x="24572" y="23806"/>
                    <a:pt x="24695" y="23392"/>
                    <a:pt x="24718" y="22979"/>
                  </a:cubicBezTo>
                  <a:cubicBezTo>
                    <a:pt x="24817" y="22595"/>
                    <a:pt x="24863" y="22228"/>
                    <a:pt x="24863" y="21844"/>
                  </a:cubicBezTo>
                  <a:cubicBezTo>
                    <a:pt x="24939" y="21501"/>
                    <a:pt x="24986" y="21140"/>
                    <a:pt x="24986" y="20773"/>
                  </a:cubicBezTo>
                  <a:lnTo>
                    <a:pt x="24986" y="20581"/>
                  </a:lnTo>
                  <a:cubicBezTo>
                    <a:pt x="25009" y="20389"/>
                    <a:pt x="25230" y="20336"/>
                    <a:pt x="25300" y="20144"/>
                  </a:cubicBezTo>
                  <a:cubicBezTo>
                    <a:pt x="25446" y="19975"/>
                    <a:pt x="25591" y="19807"/>
                    <a:pt x="25690" y="19585"/>
                  </a:cubicBezTo>
                  <a:cubicBezTo>
                    <a:pt x="25836" y="19417"/>
                    <a:pt x="25958" y="19224"/>
                    <a:pt x="26051" y="19027"/>
                  </a:cubicBezTo>
                  <a:cubicBezTo>
                    <a:pt x="26173" y="18858"/>
                    <a:pt x="26295" y="18666"/>
                    <a:pt x="26342" y="18468"/>
                  </a:cubicBezTo>
                  <a:cubicBezTo>
                    <a:pt x="26441" y="18130"/>
                    <a:pt x="26732" y="17915"/>
                    <a:pt x="26779" y="17571"/>
                  </a:cubicBezTo>
                  <a:cubicBezTo>
                    <a:pt x="27046" y="17065"/>
                    <a:pt x="27215" y="16529"/>
                    <a:pt x="27361" y="15947"/>
                  </a:cubicBezTo>
                  <a:cubicBezTo>
                    <a:pt x="27530" y="15755"/>
                    <a:pt x="27436" y="15487"/>
                    <a:pt x="27559" y="15266"/>
                  </a:cubicBezTo>
                  <a:cubicBezTo>
                    <a:pt x="27751" y="14713"/>
                    <a:pt x="27751" y="14713"/>
                    <a:pt x="27314" y="14713"/>
                  </a:cubicBezTo>
                  <a:cubicBezTo>
                    <a:pt x="27122" y="14637"/>
                    <a:pt x="26947" y="14591"/>
                    <a:pt x="26755" y="14567"/>
                  </a:cubicBezTo>
                  <a:cubicBezTo>
                    <a:pt x="26685" y="14515"/>
                    <a:pt x="26587" y="14515"/>
                    <a:pt x="26511" y="14515"/>
                  </a:cubicBezTo>
                  <a:cubicBezTo>
                    <a:pt x="26342" y="14445"/>
                    <a:pt x="26173" y="14393"/>
                    <a:pt x="26004" y="14323"/>
                  </a:cubicBezTo>
                  <a:cubicBezTo>
                    <a:pt x="25859" y="14224"/>
                    <a:pt x="25713" y="14177"/>
                    <a:pt x="25568" y="14131"/>
                  </a:cubicBezTo>
                  <a:cubicBezTo>
                    <a:pt x="25469" y="14102"/>
                    <a:pt x="25399" y="14055"/>
                    <a:pt x="25300" y="14009"/>
                  </a:cubicBezTo>
                  <a:cubicBezTo>
                    <a:pt x="25201" y="13933"/>
                    <a:pt x="25085" y="13863"/>
                    <a:pt x="24939" y="13811"/>
                  </a:cubicBezTo>
                  <a:cubicBezTo>
                    <a:pt x="24840" y="13741"/>
                    <a:pt x="24718" y="13665"/>
                    <a:pt x="24695" y="13520"/>
                  </a:cubicBezTo>
                  <a:cubicBezTo>
                    <a:pt x="24648" y="13159"/>
                    <a:pt x="24596" y="12821"/>
                    <a:pt x="24572" y="12454"/>
                  </a:cubicBezTo>
                  <a:lnTo>
                    <a:pt x="24572" y="12454"/>
                  </a:lnTo>
                  <a:cubicBezTo>
                    <a:pt x="25230" y="12600"/>
                    <a:pt x="25905" y="12745"/>
                    <a:pt x="26610" y="12745"/>
                  </a:cubicBezTo>
                  <a:cubicBezTo>
                    <a:pt x="26805" y="12769"/>
                    <a:pt x="27006" y="12775"/>
                    <a:pt x="27206" y="12775"/>
                  </a:cubicBezTo>
                  <a:cubicBezTo>
                    <a:pt x="27406" y="12775"/>
                    <a:pt x="27605" y="12769"/>
                    <a:pt x="27797" y="12769"/>
                  </a:cubicBezTo>
                  <a:cubicBezTo>
                    <a:pt x="27943" y="12769"/>
                    <a:pt x="27995" y="12722"/>
                    <a:pt x="27995" y="12577"/>
                  </a:cubicBezTo>
                  <a:cubicBezTo>
                    <a:pt x="28042" y="12117"/>
                    <a:pt x="28065" y="11657"/>
                    <a:pt x="28042" y="11191"/>
                  </a:cubicBezTo>
                  <a:cubicBezTo>
                    <a:pt x="28042" y="10661"/>
                    <a:pt x="28088" y="10149"/>
                    <a:pt x="27995" y="9619"/>
                  </a:cubicBezTo>
                  <a:cubicBezTo>
                    <a:pt x="27995" y="9375"/>
                    <a:pt x="28019" y="9107"/>
                    <a:pt x="27943" y="8863"/>
                  </a:cubicBezTo>
                  <a:cubicBezTo>
                    <a:pt x="27920" y="8647"/>
                    <a:pt x="27943" y="8455"/>
                    <a:pt x="27873" y="8234"/>
                  </a:cubicBezTo>
                  <a:cubicBezTo>
                    <a:pt x="27873" y="8164"/>
                    <a:pt x="27896" y="8065"/>
                    <a:pt x="27797" y="7989"/>
                  </a:cubicBezTo>
                  <a:cubicBezTo>
                    <a:pt x="27821" y="7751"/>
                    <a:pt x="27821" y="7506"/>
                    <a:pt x="27728" y="7262"/>
                  </a:cubicBezTo>
                  <a:cubicBezTo>
                    <a:pt x="27675" y="6732"/>
                    <a:pt x="27582" y="6196"/>
                    <a:pt x="27436" y="5690"/>
                  </a:cubicBezTo>
                  <a:cubicBezTo>
                    <a:pt x="27460" y="5469"/>
                    <a:pt x="27337" y="5323"/>
                    <a:pt x="27314" y="5131"/>
                  </a:cubicBezTo>
                  <a:cubicBezTo>
                    <a:pt x="27314" y="4986"/>
                    <a:pt x="27291" y="4863"/>
                    <a:pt x="27215" y="4741"/>
                  </a:cubicBezTo>
                  <a:cubicBezTo>
                    <a:pt x="27215" y="4596"/>
                    <a:pt x="27169" y="4450"/>
                    <a:pt x="27122" y="4305"/>
                  </a:cubicBezTo>
                  <a:cubicBezTo>
                    <a:pt x="27070" y="3990"/>
                    <a:pt x="26947" y="3676"/>
                    <a:pt x="26854" y="3385"/>
                  </a:cubicBezTo>
                  <a:cubicBezTo>
                    <a:pt x="26854" y="3309"/>
                    <a:pt x="26854" y="3286"/>
                    <a:pt x="26802" y="3239"/>
                  </a:cubicBezTo>
                  <a:cubicBezTo>
                    <a:pt x="26732" y="2925"/>
                    <a:pt x="26633" y="2605"/>
                    <a:pt x="26511" y="2290"/>
                  </a:cubicBezTo>
                  <a:cubicBezTo>
                    <a:pt x="26394" y="1976"/>
                    <a:pt x="26272" y="1638"/>
                    <a:pt x="26173" y="1295"/>
                  </a:cubicBezTo>
                  <a:cubicBezTo>
                    <a:pt x="26540" y="981"/>
                    <a:pt x="26924" y="666"/>
                    <a:pt x="27291" y="352"/>
                  </a:cubicBezTo>
                  <a:cubicBezTo>
                    <a:pt x="27384" y="253"/>
                    <a:pt x="27629" y="253"/>
                    <a:pt x="27483" y="38"/>
                  </a:cubicBezTo>
                  <a:cubicBezTo>
                    <a:pt x="27450" y="11"/>
                    <a:pt x="27420" y="0"/>
                    <a:pt x="27390"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 name="Google Shape;338;p22"/>
            <p:cNvGrpSpPr/>
            <p:nvPr/>
          </p:nvGrpSpPr>
          <p:grpSpPr>
            <a:xfrm rot="-3718637">
              <a:off x="-715489" y="4515887"/>
              <a:ext cx="1815691" cy="1763581"/>
              <a:chOff x="237525" y="2567800"/>
              <a:chExt cx="1729975" cy="1680325"/>
            </a:xfrm>
          </p:grpSpPr>
          <p:sp>
            <p:nvSpPr>
              <p:cNvPr id="339" name="Google Shape;339;p22"/>
              <p:cNvSpPr/>
              <p:nvPr/>
            </p:nvSpPr>
            <p:spPr>
              <a:xfrm>
                <a:off x="1307200" y="3379725"/>
                <a:ext cx="453650" cy="37950"/>
              </a:xfrm>
              <a:custGeom>
                <a:avLst/>
                <a:gdLst/>
                <a:ahLst/>
                <a:cxnLst/>
                <a:rect l="l" t="t" r="r" b="b"/>
                <a:pathLst>
                  <a:path w="18146" h="1518" extrusionOk="0">
                    <a:moveTo>
                      <a:pt x="5775" y="0"/>
                    </a:moveTo>
                    <a:cubicBezTo>
                      <a:pt x="4704" y="29"/>
                      <a:pt x="3708" y="76"/>
                      <a:pt x="2864" y="146"/>
                    </a:cubicBezTo>
                    <a:cubicBezTo>
                      <a:pt x="1892" y="221"/>
                      <a:pt x="943" y="291"/>
                      <a:pt x="0" y="466"/>
                    </a:cubicBezTo>
                    <a:cubicBezTo>
                      <a:pt x="437" y="536"/>
                      <a:pt x="873" y="582"/>
                      <a:pt x="1310" y="658"/>
                    </a:cubicBezTo>
                    <a:cubicBezTo>
                      <a:pt x="1747" y="704"/>
                      <a:pt x="2253" y="757"/>
                      <a:pt x="2835" y="827"/>
                    </a:cubicBezTo>
                    <a:cubicBezTo>
                      <a:pt x="3685" y="902"/>
                      <a:pt x="4681" y="972"/>
                      <a:pt x="5746" y="1048"/>
                    </a:cubicBezTo>
                    <a:cubicBezTo>
                      <a:pt x="6281" y="1071"/>
                      <a:pt x="6840" y="1094"/>
                      <a:pt x="7399" y="1118"/>
                    </a:cubicBezTo>
                    <a:cubicBezTo>
                      <a:pt x="7929" y="1141"/>
                      <a:pt x="8511" y="1164"/>
                      <a:pt x="9070" y="1193"/>
                    </a:cubicBezTo>
                    <a:cubicBezTo>
                      <a:pt x="9559" y="1217"/>
                      <a:pt x="10019" y="1240"/>
                      <a:pt x="10502" y="1263"/>
                    </a:cubicBezTo>
                    <a:cubicBezTo>
                      <a:pt x="11131" y="1287"/>
                      <a:pt x="11765" y="1310"/>
                      <a:pt x="12394" y="1339"/>
                    </a:cubicBezTo>
                    <a:cubicBezTo>
                      <a:pt x="12929" y="1362"/>
                      <a:pt x="13436" y="1362"/>
                      <a:pt x="13925" y="1386"/>
                    </a:cubicBezTo>
                    <a:cubicBezTo>
                      <a:pt x="14408" y="1409"/>
                      <a:pt x="14868" y="1409"/>
                      <a:pt x="15281" y="1432"/>
                    </a:cubicBezTo>
                    <a:cubicBezTo>
                      <a:pt x="15718" y="1432"/>
                      <a:pt x="16108" y="1455"/>
                      <a:pt x="16445" y="1485"/>
                    </a:cubicBezTo>
                    <a:cubicBezTo>
                      <a:pt x="16841" y="1501"/>
                      <a:pt x="17247" y="1517"/>
                      <a:pt x="17649" y="1517"/>
                    </a:cubicBezTo>
                    <a:cubicBezTo>
                      <a:pt x="17816" y="1517"/>
                      <a:pt x="17982" y="1515"/>
                      <a:pt x="18145" y="1508"/>
                    </a:cubicBezTo>
                    <a:cubicBezTo>
                      <a:pt x="17464" y="1287"/>
                      <a:pt x="16783" y="1118"/>
                      <a:pt x="16108" y="926"/>
                    </a:cubicBezTo>
                    <a:cubicBezTo>
                      <a:pt x="15863" y="850"/>
                      <a:pt x="15619" y="827"/>
                      <a:pt x="15380" y="780"/>
                    </a:cubicBezTo>
                    <a:cubicBezTo>
                      <a:pt x="14944" y="681"/>
                      <a:pt x="14478" y="582"/>
                      <a:pt x="13995" y="512"/>
                    </a:cubicBezTo>
                    <a:cubicBezTo>
                      <a:pt x="13511" y="413"/>
                      <a:pt x="12999" y="367"/>
                      <a:pt x="12469" y="291"/>
                    </a:cubicBezTo>
                    <a:cubicBezTo>
                      <a:pt x="11934" y="245"/>
                      <a:pt x="11375" y="175"/>
                      <a:pt x="10816" y="146"/>
                    </a:cubicBezTo>
                    <a:cubicBezTo>
                      <a:pt x="10257" y="99"/>
                      <a:pt x="9704" y="76"/>
                      <a:pt x="9122" y="29"/>
                    </a:cubicBezTo>
                    <a:cubicBezTo>
                      <a:pt x="8418" y="0"/>
                      <a:pt x="7713" y="0"/>
                      <a:pt x="7009"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2"/>
              <p:cNvSpPr/>
              <p:nvPr/>
            </p:nvSpPr>
            <p:spPr>
              <a:xfrm>
                <a:off x="304175" y="2980825"/>
                <a:ext cx="118925" cy="533525"/>
              </a:xfrm>
              <a:custGeom>
                <a:avLst/>
                <a:gdLst/>
                <a:ahLst/>
                <a:cxnLst/>
                <a:rect l="l" t="t" r="r" b="b"/>
                <a:pathLst>
                  <a:path w="4757" h="21341" extrusionOk="0">
                    <a:moveTo>
                      <a:pt x="1" y="0"/>
                    </a:moveTo>
                    <a:lnTo>
                      <a:pt x="1" y="0"/>
                    </a:lnTo>
                    <a:cubicBezTo>
                      <a:pt x="199" y="239"/>
                      <a:pt x="391" y="506"/>
                      <a:pt x="560" y="774"/>
                    </a:cubicBezTo>
                    <a:cubicBezTo>
                      <a:pt x="635" y="896"/>
                      <a:pt x="729" y="1042"/>
                      <a:pt x="804" y="1211"/>
                    </a:cubicBezTo>
                    <a:cubicBezTo>
                      <a:pt x="874" y="1356"/>
                      <a:pt x="996" y="1525"/>
                      <a:pt x="1072" y="1723"/>
                    </a:cubicBezTo>
                    <a:cubicBezTo>
                      <a:pt x="1241" y="2107"/>
                      <a:pt x="1410" y="2544"/>
                      <a:pt x="1555" y="3004"/>
                    </a:cubicBezTo>
                    <a:cubicBezTo>
                      <a:pt x="1724" y="3516"/>
                      <a:pt x="1846" y="4023"/>
                      <a:pt x="1992" y="4605"/>
                    </a:cubicBezTo>
                    <a:cubicBezTo>
                      <a:pt x="2114" y="5163"/>
                      <a:pt x="2207" y="5798"/>
                      <a:pt x="2329" y="6427"/>
                    </a:cubicBezTo>
                    <a:cubicBezTo>
                      <a:pt x="2428" y="7055"/>
                      <a:pt x="2527" y="7713"/>
                      <a:pt x="2620" y="8388"/>
                    </a:cubicBezTo>
                    <a:cubicBezTo>
                      <a:pt x="2743" y="9070"/>
                      <a:pt x="2842" y="9774"/>
                      <a:pt x="2964" y="10455"/>
                    </a:cubicBezTo>
                    <a:cubicBezTo>
                      <a:pt x="3080" y="11130"/>
                      <a:pt x="3179" y="11788"/>
                      <a:pt x="3302" y="12463"/>
                    </a:cubicBezTo>
                    <a:cubicBezTo>
                      <a:pt x="3325" y="12807"/>
                      <a:pt x="3371" y="13121"/>
                      <a:pt x="3424" y="13459"/>
                    </a:cubicBezTo>
                    <a:cubicBezTo>
                      <a:pt x="3470" y="13802"/>
                      <a:pt x="3517" y="14117"/>
                      <a:pt x="3546" y="14431"/>
                    </a:cubicBezTo>
                    <a:cubicBezTo>
                      <a:pt x="3616" y="15060"/>
                      <a:pt x="3692" y="15694"/>
                      <a:pt x="3715" y="16276"/>
                    </a:cubicBezTo>
                    <a:cubicBezTo>
                      <a:pt x="3761" y="16858"/>
                      <a:pt x="3761" y="17411"/>
                      <a:pt x="3785" y="17924"/>
                    </a:cubicBezTo>
                    <a:cubicBezTo>
                      <a:pt x="3761" y="18430"/>
                      <a:pt x="3761" y="18896"/>
                      <a:pt x="3715" y="19303"/>
                    </a:cubicBezTo>
                    <a:cubicBezTo>
                      <a:pt x="3715" y="19740"/>
                      <a:pt x="3639" y="20107"/>
                      <a:pt x="3616" y="20398"/>
                    </a:cubicBezTo>
                    <a:cubicBezTo>
                      <a:pt x="3570" y="20709"/>
                      <a:pt x="3495" y="21021"/>
                      <a:pt x="3448" y="21332"/>
                    </a:cubicBezTo>
                    <a:lnTo>
                      <a:pt x="3448" y="21332"/>
                    </a:lnTo>
                    <a:cubicBezTo>
                      <a:pt x="3453" y="21317"/>
                      <a:pt x="3470" y="21314"/>
                      <a:pt x="3470" y="21294"/>
                    </a:cubicBezTo>
                    <a:cubicBezTo>
                      <a:pt x="3494" y="21248"/>
                      <a:pt x="3517" y="21195"/>
                      <a:pt x="3569" y="21125"/>
                    </a:cubicBezTo>
                    <a:cubicBezTo>
                      <a:pt x="3808" y="20567"/>
                      <a:pt x="4076" y="20008"/>
                      <a:pt x="4221" y="19402"/>
                    </a:cubicBezTo>
                    <a:cubicBezTo>
                      <a:pt x="4274" y="19210"/>
                      <a:pt x="4344" y="18966"/>
                      <a:pt x="4390" y="18750"/>
                    </a:cubicBezTo>
                    <a:cubicBezTo>
                      <a:pt x="4443" y="18506"/>
                      <a:pt x="4489" y="18238"/>
                      <a:pt x="4536" y="17970"/>
                    </a:cubicBezTo>
                    <a:cubicBezTo>
                      <a:pt x="4565" y="17702"/>
                      <a:pt x="4611" y="17441"/>
                      <a:pt x="4658" y="17149"/>
                    </a:cubicBezTo>
                    <a:cubicBezTo>
                      <a:pt x="4681" y="16858"/>
                      <a:pt x="4681" y="16567"/>
                      <a:pt x="4710" y="16276"/>
                    </a:cubicBezTo>
                    <a:cubicBezTo>
                      <a:pt x="4757" y="15403"/>
                      <a:pt x="4734" y="14553"/>
                      <a:pt x="4681" y="13703"/>
                    </a:cubicBezTo>
                    <a:cubicBezTo>
                      <a:pt x="4658" y="13243"/>
                      <a:pt x="4611" y="12783"/>
                      <a:pt x="4565" y="12295"/>
                    </a:cubicBezTo>
                    <a:cubicBezTo>
                      <a:pt x="4489" y="11619"/>
                      <a:pt x="4390" y="10915"/>
                      <a:pt x="4274" y="10210"/>
                    </a:cubicBezTo>
                    <a:cubicBezTo>
                      <a:pt x="4151" y="9529"/>
                      <a:pt x="4029" y="8854"/>
                      <a:pt x="3884" y="8173"/>
                    </a:cubicBezTo>
                    <a:cubicBezTo>
                      <a:pt x="3761" y="7492"/>
                      <a:pt x="3616" y="6840"/>
                      <a:pt x="3470" y="6182"/>
                    </a:cubicBezTo>
                    <a:cubicBezTo>
                      <a:pt x="3156" y="4925"/>
                      <a:pt x="2766" y="3731"/>
                      <a:pt x="2283" y="2765"/>
                    </a:cubicBezTo>
                    <a:cubicBezTo>
                      <a:pt x="2062" y="2329"/>
                      <a:pt x="1800" y="1869"/>
                      <a:pt x="1509" y="1479"/>
                    </a:cubicBezTo>
                    <a:cubicBezTo>
                      <a:pt x="1386" y="1287"/>
                      <a:pt x="1241" y="1141"/>
                      <a:pt x="1119" y="995"/>
                    </a:cubicBezTo>
                    <a:cubicBezTo>
                      <a:pt x="996" y="850"/>
                      <a:pt x="874" y="728"/>
                      <a:pt x="752" y="605"/>
                    </a:cubicBezTo>
                    <a:cubicBezTo>
                      <a:pt x="536" y="384"/>
                      <a:pt x="269" y="192"/>
                      <a:pt x="1" y="0"/>
                    </a:cubicBezTo>
                    <a:close/>
                    <a:moveTo>
                      <a:pt x="3448" y="21332"/>
                    </a:moveTo>
                    <a:lnTo>
                      <a:pt x="3448" y="21332"/>
                    </a:lnTo>
                    <a:cubicBezTo>
                      <a:pt x="3448" y="21335"/>
                      <a:pt x="3447" y="21337"/>
                      <a:pt x="3447" y="21341"/>
                    </a:cubicBezTo>
                    <a:cubicBezTo>
                      <a:pt x="3448" y="21338"/>
                      <a:pt x="3448" y="21335"/>
                      <a:pt x="3448" y="21332"/>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2"/>
              <p:cNvSpPr/>
              <p:nvPr/>
            </p:nvSpPr>
            <p:spPr>
              <a:xfrm>
                <a:off x="1064000" y="3621150"/>
                <a:ext cx="25" cy="600"/>
              </a:xfrm>
              <a:custGeom>
                <a:avLst/>
                <a:gdLst/>
                <a:ahLst/>
                <a:cxnLst/>
                <a:rect l="l" t="t" r="r" b="b"/>
                <a:pathLst>
                  <a:path w="1" h="24" extrusionOk="0">
                    <a:moveTo>
                      <a:pt x="1" y="1"/>
                    </a:moveTo>
                    <a:lnTo>
                      <a:pt x="1" y="1"/>
                    </a:lnTo>
                    <a:cubicBezTo>
                      <a:pt x="1" y="1"/>
                      <a:pt x="1" y="24"/>
                      <a:pt x="1"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2"/>
              <p:cNvSpPr/>
              <p:nvPr/>
            </p:nvSpPr>
            <p:spPr>
              <a:xfrm>
                <a:off x="1330200" y="3415525"/>
                <a:ext cx="514900" cy="45575"/>
              </a:xfrm>
              <a:custGeom>
                <a:avLst/>
                <a:gdLst/>
                <a:ahLst/>
                <a:cxnLst/>
                <a:rect l="l" t="t" r="r" b="b"/>
                <a:pathLst>
                  <a:path w="20596" h="1823" extrusionOk="0">
                    <a:moveTo>
                      <a:pt x="7958" y="0"/>
                    </a:moveTo>
                    <a:cubicBezTo>
                      <a:pt x="7475" y="0"/>
                      <a:pt x="7009" y="23"/>
                      <a:pt x="6549" y="23"/>
                    </a:cubicBezTo>
                    <a:cubicBezTo>
                      <a:pt x="5338" y="53"/>
                      <a:pt x="4220" y="99"/>
                      <a:pt x="3254" y="169"/>
                    </a:cubicBezTo>
                    <a:cubicBezTo>
                      <a:pt x="2160" y="245"/>
                      <a:pt x="1071" y="314"/>
                      <a:pt x="0" y="489"/>
                    </a:cubicBezTo>
                    <a:cubicBezTo>
                      <a:pt x="512" y="582"/>
                      <a:pt x="995" y="658"/>
                      <a:pt x="1479" y="704"/>
                    </a:cubicBezTo>
                    <a:cubicBezTo>
                      <a:pt x="1968" y="780"/>
                      <a:pt x="2573" y="850"/>
                      <a:pt x="3225" y="926"/>
                    </a:cubicBezTo>
                    <a:cubicBezTo>
                      <a:pt x="4197" y="1019"/>
                      <a:pt x="5315" y="1118"/>
                      <a:pt x="6526" y="1188"/>
                    </a:cubicBezTo>
                    <a:cubicBezTo>
                      <a:pt x="7131" y="1217"/>
                      <a:pt x="7737" y="1263"/>
                      <a:pt x="8394" y="1310"/>
                    </a:cubicBezTo>
                    <a:cubicBezTo>
                      <a:pt x="9023" y="1333"/>
                      <a:pt x="9658" y="1362"/>
                      <a:pt x="10286" y="1386"/>
                    </a:cubicBezTo>
                    <a:cubicBezTo>
                      <a:pt x="10845" y="1409"/>
                      <a:pt x="11375" y="1455"/>
                      <a:pt x="11910" y="1479"/>
                    </a:cubicBezTo>
                    <a:cubicBezTo>
                      <a:pt x="12615" y="1508"/>
                      <a:pt x="13342" y="1531"/>
                      <a:pt x="14070" y="1554"/>
                    </a:cubicBezTo>
                    <a:cubicBezTo>
                      <a:pt x="14652" y="1601"/>
                      <a:pt x="15234" y="1601"/>
                      <a:pt x="15793" y="1624"/>
                    </a:cubicBezTo>
                    <a:cubicBezTo>
                      <a:pt x="16352" y="1677"/>
                      <a:pt x="16858" y="1677"/>
                      <a:pt x="17342" y="1700"/>
                    </a:cubicBezTo>
                    <a:cubicBezTo>
                      <a:pt x="17831" y="1723"/>
                      <a:pt x="18267" y="1746"/>
                      <a:pt x="18651" y="1770"/>
                    </a:cubicBezTo>
                    <a:cubicBezTo>
                      <a:pt x="19309" y="1799"/>
                      <a:pt x="19938" y="1822"/>
                      <a:pt x="20596" y="1822"/>
                    </a:cubicBezTo>
                    <a:cubicBezTo>
                      <a:pt x="19816" y="1554"/>
                      <a:pt x="19041" y="1333"/>
                      <a:pt x="18267" y="1141"/>
                    </a:cubicBezTo>
                    <a:cubicBezTo>
                      <a:pt x="17999" y="1071"/>
                      <a:pt x="17732" y="1019"/>
                      <a:pt x="17441" y="949"/>
                    </a:cubicBezTo>
                    <a:cubicBezTo>
                      <a:pt x="16957" y="850"/>
                      <a:pt x="16445" y="751"/>
                      <a:pt x="15886" y="658"/>
                    </a:cubicBezTo>
                    <a:cubicBezTo>
                      <a:pt x="15357" y="536"/>
                      <a:pt x="14774" y="489"/>
                      <a:pt x="14169" y="390"/>
                    </a:cubicBezTo>
                    <a:cubicBezTo>
                      <a:pt x="13558" y="314"/>
                      <a:pt x="12929" y="245"/>
                      <a:pt x="12300" y="198"/>
                    </a:cubicBezTo>
                    <a:cubicBezTo>
                      <a:pt x="11643" y="146"/>
                      <a:pt x="11014" y="122"/>
                      <a:pt x="10356" y="76"/>
                    </a:cubicBezTo>
                    <a:cubicBezTo>
                      <a:pt x="9559" y="53"/>
                      <a:pt x="8755" y="23"/>
                      <a:pt x="7958"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2"/>
              <p:cNvSpPr/>
              <p:nvPr/>
            </p:nvSpPr>
            <p:spPr>
              <a:xfrm>
                <a:off x="237525" y="2567800"/>
                <a:ext cx="1729975" cy="1680325"/>
              </a:xfrm>
              <a:custGeom>
                <a:avLst/>
                <a:gdLst/>
                <a:ahLst/>
                <a:cxnLst/>
                <a:rect l="l" t="t" r="r" b="b"/>
                <a:pathLst>
                  <a:path w="69199" h="67213" extrusionOk="0">
                    <a:moveTo>
                      <a:pt x="18192" y="5810"/>
                    </a:moveTo>
                    <a:cubicBezTo>
                      <a:pt x="18159" y="5830"/>
                      <a:pt x="18126" y="5851"/>
                      <a:pt x="18093" y="5874"/>
                    </a:cubicBezTo>
                    <a:cubicBezTo>
                      <a:pt x="17971" y="5944"/>
                      <a:pt x="17826" y="6043"/>
                      <a:pt x="17680" y="6113"/>
                    </a:cubicBezTo>
                    <a:cubicBezTo>
                      <a:pt x="17564" y="6212"/>
                      <a:pt x="17418" y="6311"/>
                      <a:pt x="17273" y="6404"/>
                    </a:cubicBezTo>
                    <a:cubicBezTo>
                      <a:pt x="17005" y="6602"/>
                      <a:pt x="16714" y="6794"/>
                      <a:pt x="16469" y="6986"/>
                    </a:cubicBezTo>
                    <a:cubicBezTo>
                      <a:pt x="15934" y="7399"/>
                      <a:pt x="15427" y="7812"/>
                      <a:pt x="14915" y="8249"/>
                    </a:cubicBezTo>
                    <a:cubicBezTo>
                      <a:pt x="14408" y="8686"/>
                      <a:pt x="13925" y="9145"/>
                      <a:pt x="13436" y="9605"/>
                    </a:cubicBezTo>
                    <a:cubicBezTo>
                      <a:pt x="13099" y="9920"/>
                      <a:pt x="12784" y="10240"/>
                      <a:pt x="12493" y="10578"/>
                    </a:cubicBezTo>
                    <a:cubicBezTo>
                      <a:pt x="12295" y="10676"/>
                      <a:pt x="12126" y="10793"/>
                      <a:pt x="11958" y="10892"/>
                    </a:cubicBezTo>
                    <a:cubicBezTo>
                      <a:pt x="11620" y="11113"/>
                      <a:pt x="11306" y="11352"/>
                      <a:pt x="10986" y="11573"/>
                    </a:cubicBezTo>
                    <a:cubicBezTo>
                      <a:pt x="10625" y="11812"/>
                      <a:pt x="10258" y="12079"/>
                      <a:pt x="9897" y="12347"/>
                    </a:cubicBezTo>
                    <a:cubicBezTo>
                      <a:pt x="10357" y="11887"/>
                      <a:pt x="10793" y="11451"/>
                      <a:pt x="11253" y="10968"/>
                    </a:cubicBezTo>
                    <a:cubicBezTo>
                      <a:pt x="11474" y="10746"/>
                      <a:pt x="11690" y="10502"/>
                      <a:pt x="11934" y="10286"/>
                    </a:cubicBezTo>
                    <a:cubicBezTo>
                      <a:pt x="11981" y="10211"/>
                      <a:pt x="12057" y="10141"/>
                      <a:pt x="12103" y="10094"/>
                    </a:cubicBezTo>
                    <a:cubicBezTo>
                      <a:pt x="12179" y="10019"/>
                      <a:pt x="12249" y="9972"/>
                      <a:pt x="12295" y="9896"/>
                    </a:cubicBezTo>
                    <a:cubicBezTo>
                      <a:pt x="12563" y="9681"/>
                      <a:pt x="12808" y="9437"/>
                      <a:pt x="13075" y="9192"/>
                    </a:cubicBezTo>
                    <a:cubicBezTo>
                      <a:pt x="13221" y="9099"/>
                      <a:pt x="13366" y="8977"/>
                      <a:pt x="13489" y="8854"/>
                    </a:cubicBezTo>
                    <a:cubicBezTo>
                      <a:pt x="13634" y="8755"/>
                      <a:pt x="13780" y="8639"/>
                      <a:pt x="13925" y="8517"/>
                    </a:cubicBezTo>
                    <a:cubicBezTo>
                      <a:pt x="14478" y="8080"/>
                      <a:pt x="15090" y="7690"/>
                      <a:pt x="15672" y="7277"/>
                    </a:cubicBezTo>
                    <a:cubicBezTo>
                      <a:pt x="15986" y="7108"/>
                      <a:pt x="16277" y="6916"/>
                      <a:pt x="16591" y="6718"/>
                    </a:cubicBezTo>
                    <a:cubicBezTo>
                      <a:pt x="16906" y="6526"/>
                      <a:pt x="17243" y="6334"/>
                      <a:pt x="17610" y="6136"/>
                    </a:cubicBezTo>
                    <a:cubicBezTo>
                      <a:pt x="17806" y="6031"/>
                      <a:pt x="18002" y="5916"/>
                      <a:pt x="18192" y="5810"/>
                    </a:cubicBezTo>
                    <a:close/>
                    <a:moveTo>
                      <a:pt x="6794" y="15671"/>
                    </a:moveTo>
                    <a:lnTo>
                      <a:pt x="6794" y="15671"/>
                    </a:lnTo>
                    <a:cubicBezTo>
                      <a:pt x="6718" y="15887"/>
                      <a:pt x="6649" y="16108"/>
                      <a:pt x="6620" y="16277"/>
                    </a:cubicBezTo>
                    <a:cubicBezTo>
                      <a:pt x="6596" y="16375"/>
                      <a:pt x="6573" y="16445"/>
                      <a:pt x="6573" y="16521"/>
                    </a:cubicBezTo>
                    <a:cubicBezTo>
                      <a:pt x="6404" y="16521"/>
                      <a:pt x="6235" y="16498"/>
                      <a:pt x="6090" y="16498"/>
                    </a:cubicBezTo>
                    <a:cubicBezTo>
                      <a:pt x="5968" y="16469"/>
                      <a:pt x="5845" y="16469"/>
                      <a:pt x="5723" y="16469"/>
                    </a:cubicBezTo>
                    <a:cubicBezTo>
                      <a:pt x="6090" y="16207"/>
                      <a:pt x="6427" y="15939"/>
                      <a:pt x="6794" y="15671"/>
                    </a:cubicBezTo>
                    <a:close/>
                    <a:moveTo>
                      <a:pt x="8855" y="14193"/>
                    </a:moveTo>
                    <a:lnTo>
                      <a:pt x="8855" y="14193"/>
                    </a:lnTo>
                    <a:cubicBezTo>
                      <a:pt x="8832" y="14216"/>
                      <a:pt x="8803" y="14239"/>
                      <a:pt x="8779" y="14262"/>
                    </a:cubicBezTo>
                    <a:cubicBezTo>
                      <a:pt x="8634" y="14484"/>
                      <a:pt x="8488" y="14676"/>
                      <a:pt x="8343" y="14868"/>
                    </a:cubicBezTo>
                    <a:cubicBezTo>
                      <a:pt x="8220" y="15066"/>
                      <a:pt x="8104" y="15258"/>
                      <a:pt x="7982" y="15427"/>
                    </a:cubicBezTo>
                    <a:cubicBezTo>
                      <a:pt x="7883" y="15625"/>
                      <a:pt x="7784" y="15793"/>
                      <a:pt x="7691" y="15939"/>
                    </a:cubicBezTo>
                    <a:cubicBezTo>
                      <a:pt x="7568" y="16154"/>
                      <a:pt x="7446" y="16375"/>
                      <a:pt x="7347" y="16614"/>
                    </a:cubicBezTo>
                    <a:cubicBezTo>
                      <a:pt x="7155" y="16591"/>
                      <a:pt x="6963" y="16568"/>
                      <a:pt x="6765" y="16544"/>
                    </a:cubicBezTo>
                    <a:cubicBezTo>
                      <a:pt x="6765" y="16498"/>
                      <a:pt x="6794" y="16422"/>
                      <a:pt x="6817" y="16352"/>
                    </a:cubicBezTo>
                    <a:cubicBezTo>
                      <a:pt x="6963" y="16061"/>
                      <a:pt x="7132" y="15718"/>
                      <a:pt x="7376" y="15357"/>
                    </a:cubicBezTo>
                    <a:cubicBezTo>
                      <a:pt x="7446" y="15281"/>
                      <a:pt x="7493" y="15188"/>
                      <a:pt x="7568" y="15089"/>
                    </a:cubicBezTo>
                    <a:cubicBezTo>
                      <a:pt x="7761" y="14943"/>
                      <a:pt x="7982" y="14798"/>
                      <a:pt x="8220" y="14629"/>
                    </a:cubicBezTo>
                    <a:cubicBezTo>
                      <a:pt x="8418" y="14484"/>
                      <a:pt x="8634" y="14338"/>
                      <a:pt x="8855" y="14193"/>
                    </a:cubicBezTo>
                    <a:close/>
                    <a:moveTo>
                      <a:pt x="9751" y="14262"/>
                    </a:moveTo>
                    <a:cubicBezTo>
                      <a:pt x="9728" y="14338"/>
                      <a:pt x="9676" y="14385"/>
                      <a:pt x="9652" y="14460"/>
                    </a:cubicBezTo>
                    <a:cubicBezTo>
                      <a:pt x="9559" y="14676"/>
                      <a:pt x="9460" y="14868"/>
                      <a:pt x="9385" y="15066"/>
                    </a:cubicBezTo>
                    <a:cubicBezTo>
                      <a:pt x="9315" y="15258"/>
                      <a:pt x="9239" y="15450"/>
                      <a:pt x="9193" y="15625"/>
                    </a:cubicBezTo>
                    <a:cubicBezTo>
                      <a:pt x="9123" y="15793"/>
                      <a:pt x="9094" y="15962"/>
                      <a:pt x="9070" y="16108"/>
                    </a:cubicBezTo>
                    <a:cubicBezTo>
                      <a:pt x="9000" y="16323"/>
                      <a:pt x="8977" y="16568"/>
                      <a:pt x="8948" y="16835"/>
                    </a:cubicBezTo>
                    <a:cubicBezTo>
                      <a:pt x="8657" y="16789"/>
                      <a:pt x="8366" y="16736"/>
                      <a:pt x="8075" y="16713"/>
                    </a:cubicBezTo>
                    <a:cubicBezTo>
                      <a:pt x="7906" y="16690"/>
                      <a:pt x="7737" y="16667"/>
                      <a:pt x="7568" y="16643"/>
                    </a:cubicBezTo>
                    <a:cubicBezTo>
                      <a:pt x="7836" y="16323"/>
                      <a:pt x="8075" y="16009"/>
                      <a:pt x="8366" y="15694"/>
                    </a:cubicBezTo>
                    <a:cubicBezTo>
                      <a:pt x="8488" y="15549"/>
                      <a:pt x="8634" y="15380"/>
                      <a:pt x="8779" y="15211"/>
                    </a:cubicBezTo>
                    <a:cubicBezTo>
                      <a:pt x="8948" y="15066"/>
                      <a:pt x="9123" y="14897"/>
                      <a:pt x="9292" y="14699"/>
                    </a:cubicBezTo>
                    <a:cubicBezTo>
                      <a:pt x="9437" y="14553"/>
                      <a:pt x="9583" y="14408"/>
                      <a:pt x="9751" y="14262"/>
                    </a:cubicBezTo>
                    <a:close/>
                    <a:moveTo>
                      <a:pt x="18873" y="8732"/>
                    </a:moveTo>
                    <a:cubicBezTo>
                      <a:pt x="18774" y="8808"/>
                      <a:pt x="18699" y="8854"/>
                      <a:pt x="18629" y="8930"/>
                    </a:cubicBezTo>
                    <a:cubicBezTo>
                      <a:pt x="18169" y="9291"/>
                      <a:pt x="17709" y="9681"/>
                      <a:pt x="17273" y="10042"/>
                    </a:cubicBezTo>
                    <a:cubicBezTo>
                      <a:pt x="16836" y="10432"/>
                      <a:pt x="16399" y="10845"/>
                      <a:pt x="15963" y="11259"/>
                    </a:cubicBezTo>
                    <a:cubicBezTo>
                      <a:pt x="15695" y="11521"/>
                      <a:pt x="15404" y="11812"/>
                      <a:pt x="15136" y="12103"/>
                    </a:cubicBezTo>
                    <a:cubicBezTo>
                      <a:pt x="14991" y="12202"/>
                      <a:pt x="14822" y="12301"/>
                      <a:pt x="14676" y="12394"/>
                    </a:cubicBezTo>
                    <a:cubicBezTo>
                      <a:pt x="14385" y="12592"/>
                      <a:pt x="14094" y="12784"/>
                      <a:pt x="13826" y="12976"/>
                    </a:cubicBezTo>
                    <a:cubicBezTo>
                      <a:pt x="13366" y="13319"/>
                      <a:pt x="12907" y="13657"/>
                      <a:pt x="12470" y="14024"/>
                    </a:cubicBezTo>
                    <a:cubicBezTo>
                      <a:pt x="11981" y="14408"/>
                      <a:pt x="11521" y="14844"/>
                      <a:pt x="11038" y="15258"/>
                    </a:cubicBezTo>
                    <a:cubicBezTo>
                      <a:pt x="10869" y="15450"/>
                      <a:pt x="10694" y="15625"/>
                      <a:pt x="10526" y="15793"/>
                    </a:cubicBezTo>
                    <a:cubicBezTo>
                      <a:pt x="10165" y="16154"/>
                      <a:pt x="9821" y="16521"/>
                      <a:pt x="9507" y="16905"/>
                    </a:cubicBezTo>
                    <a:cubicBezTo>
                      <a:pt x="9338" y="16882"/>
                      <a:pt x="9169" y="16859"/>
                      <a:pt x="9000" y="16835"/>
                    </a:cubicBezTo>
                    <a:cubicBezTo>
                      <a:pt x="9094" y="16614"/>
                      <a:pt x="9193" y="16399"/>
                      <a:pt x="9315" y="16178"/>
                    </a:cubicBezTo>
                    <a:cubicBezTo>
                      <a:pt x="9385" y="16061"/>
                      <a:pt x="9437" y="15916"/>
                      <a:pt x="9530" y="15770"/>
                    </a:cubicBezTo>
                    <a:cubicBezTo>
                      <a:pt x="9629" y="15625"/>
                      <a:pt x="9728" y="15450"/>
                      <a:pt x="9821" y="15304"/>
                    </a:cubicBezTo>
                    <a:cubicBezTo>
                      <a:pt x="10066" y="14967"/>
                      <a:pt x="10334" y="14606"/>
                      <a:pt x="10625" y="14239"/>
                    </a:cubicBezTo>
                    <a:cubicBezTo>
                      <a:pt x="10939" y="13849"/>
                      <a:pt x="11306" y="13465"/>
                      <a:pt x="11667" y="13052"/>
                    </a:cubicBezTo>
                    <a:cubicBezTo>
                      <a:pt x="11911" y="12807"/>
                      <a:pt x="12150" y="12568"/>
                      <a:pt x="12394" y="12324"/>
                    </a:cubicBezTo>
                    <a:cubicBezTo>
                      <a:pt x="12615" y="12103"/>
                      <a:pt x="12831" y="11911"/>
                      <a:pt x="13075" y="11695"/>
                    </a:cubicBezTo>
                    <a:cubicBezTo>
                      <a:pt x="13198" y="11620"/>
                      <a:pt x="13314" y="11521"/>
                      <a:pt x="13460" y="11427"/>
                    </a:cubicBezTo>
                    <a:cubicBezTo>
                      <a:pt x="13535" y="11375"/>
                      <a:pt x="13657" y="11305"/>
                      <a:pt x="13751" y="11229"/>
                    </a:cubicBezTo>
                    <a:cubicBezTo>
                      <a:pt x="14164" y="11014"/>
                      <a:pt x="14577" y="10793"/>
                      <a:pt x="14991" y="10578"/>
                    </a:cubicBezTo>
                    <a:cubicBezTo>
                      <a:pt x="15619" y="10263"/>
                      <a:pt x="16254" y="9972"/>
                      <a:pt x="16859" y="9658"/>
                    </a:cubicBezTo>
                    <a:cubicBezTo>
                      <a:pt x="17534" y="9338"/>
                      <a:pt x="18192" y="9023"/>
                      <a:pt x="18873" y="8732"/>
                    </a:cubicBezTo>
                    <a:close/>
                    <a:moveTo>
                      <a:pt x="13314" y="14431"/>
                    </a:moveTo>
                    <a:cubicBezTo>
                      <a:pt x="13198" y="14606"/>
                      <a:pt x="13075" y="14798"/>
                      <a:pt x="12976" y="14967"/>
                    </a:cubicBezTo>
                    <a:cubicBezTo>
                      <a:pt x="12877" y="15188"/>
                      <a:pt x="12761" y="15357"/>
                      <a:pt x="12662" y="15549"/>
                    </a:cubicBezTo>
                    <a:cubicBezTo>
                      <a:pt x="12586" y="15741"/>
                      <a:pt x="12517" y="15916"/>
                      <a:pt x="12441" y="16084"/>
                    </a:cubicBezTo>
                    <a:cubicBezTo>
                      <a:pt x="12371" y="16253"/>
                      <a:pt x="12324" y="16422"/>
                      <a:pt x="12272" y="16568"/>
                    </a:cubicBezTo>
                    <a:cubicBezTo>
                      <a:pt x="12202" y="16713"/>
                      <a:pt x="12202" y="16859"/>
                      <a:pt x="12150" y="17004"/>
                    </a:cubicBezTo>
                    <a:cubicBezTo>
                      <a:pt x="12126" y="17126"/>
                      <a:pt x="12103" y="17272"/>
                      <a:pt x="12080" y="17417"/>
                    </a:cubicBezTo>
                    <a:cubicBezTo>
                      <a:pt x="11474" y="17272"/>
                      <a:pt x="10869" y="17150"/>
                      <a:pt x="10287" y="17051"/>
                    </a:cubicBezTo>
                    <a:cubicBezTo>
                      <a:pt x="10089" y="17027"/>
                      <a:pt x="9897" y="16981"/>
                      <a:pt x="9728" y="16958"/>
                    </a:cubicBezTo>
                    <a:cubicBezTo>
                      <a:pt x="10089" y="16667"/>
                      <a:pt x="10456" y="16399"/>
                      <a:pt x="10817" y="16108"/>
                    </a:cubicBezTo>
                    <a:cubicBezTo>
                      <a:pt x="11015" y="15985"/>
                      <a:pt x="11183" y="15840"/>
                      <a:pt x="11399" y="15694"/>
                    </a:cubicBezTo>
                    <a:cubicBezTo>
                      <a:pt x="11597" y="15549"/>
                      <a:pt x="11812" y="15403"/>
                      <a:pt x="12057" y="15258"/>
                    </a:cubicBezTo>
                    <a:cubicBezTo>
                      <a:pt x="12418" y="14990"/>
                      <a:pt x="12854" y="14722"/>
                      <a:pt x="13314" y="14431"/>
                    </a:cubicBezTo>
                    <a:close/>
                    <a:moveTo>
                      <a:pt x="19455" y="11061"/>
                    </a:moveTo>
                    <a:lnTo>
                      <a:pt x="19455" y="11061"/>
                    </a:lnTo>
                    <a:cubicBezTo>
                      <a:pt x="18943" y="11427"/>
                      <a:pt x="18460" y="11788"/>
                      <a:pt x="17948" y="12155"/>
                    </a:cubicBezTo>
                    <a:cubicBezTo>
                      <a:pt x="16859" y="12976"/>
                      <a:pt x="15718" y="13756"/>
                      <a:pt x="14676" y="14652"/>
                    </a:cubicBezTo>
                    <a:cubicBezTo>
                      <a:pt x="14164" y="15066"/>
                      <a:pt x="13704" y="15502"/>
                      <a:pt x="13291" y="15985"/>
                    </a:cubicBezTo>
                    <a:cubicBezTo>
                      <a:pt x="13000" y="16323"/>
                      <a:pt x="12784" y="16667"/>
                      <a:pt x="12615" y="16934"/>
                    </a:cubicBezTo>
                    <a:cubicBezTo>
                      <a:pt x="12517" y="17103"/>
                      <a:pt x="12418" y="17272"/>
                      <a:pt x="12348" y="17464"/>
                    </a:cubicBezTo>
                    <a:cubicBezTo>
                      <a:pt x="12295" y="17441"/>
                      <a:pt x="12249" y="17441"/>
                      <a:pt x="12202" y="17441"/>
                    </a:cubicBezTo>
                    <a:cubicBezTo>
                      <a:pt x="12249" y="17295"/>
                      <a:pt x="12295" y="17173"/>
                      <a:pt x="12371" y="17051"/>
                    </a:cubicBezTo>
                    <a:cubicBezTo>
                      <a:pt x="12441" y="16958"/>
                      <a:pt x="12493" y="16835"/>
                      <a:pt x="12563" y="16690"/>
                    </a:cubicBezTo>
                    <a:cubicBezTo>
                      <a:pt x="12662" y="16568"/>
                      <a:pt x="12732" y="16422"/>
                      <a:pt x="12831" y="16277"/>
                    </a:cubicBezTo>
                    <a:cubicBezTo>
                      <a:pt x="13023" y="15985"/>
                      <a:pt x="13267" y="15671"/>
                      <a:pt x="13535" y="15357"/>
                    </a:cubicBezTo>
                    <a:cubicBezTo>
                      <a:pt x="13803" y="15013"/>
                      <a:pt x="14117" y="14676"/>
                      <a:pt x="14432" y="14315"/>
                    </a:cubicBezTo>
                    <a:cubicBezTo>
                      <a:pt x="14653" y="14094"/>
                      <a:pt x="14868" y="13878"/>
                      <a:pt x="15060" y="13657"/>
                    </a:cubicBezTo>
                    <a:cubicBezTo>
                      <a:pt x="15328" y="13412"/>
                      <a:pt x="15573" y="13174"/>
                      <a:pt x="15840" y="12929"/>
                    </a:cubicBezTo>
                    <a:cubicBezTo>
                      <a:pt x="16347" y="12638"/>
                      <a:pt x="16859" y="12370"/>
                      <a:pt x="17366" y="12103"/>
                    </a:cubicBezTo>
                    <a:cubicBezTo>
                      <a:pt x="17901" y="11812"/>
                      <a:pt x="18460" y="11550"/>
                      <a:pt x="18990" y="11282"/>
                    </a:cubicBezTo>
                    <a:cubicBezTo>
                      <a:pt x="19135" y="11206"/>
                      <a:pt x="19281" y="11136"/>
                      <a:pt x="19455" y="11061"/>
                    </a:cubicBezTo>
                    <a:close/>
                    <a:moveTo>
                      <a:pt x="15404" y="17516"/>
                    </a:moveTo>
                    <a:cubicBezTo>
                      <a:pt x="15381" y="17563"/>
                      <a:pt x="15328" y="17633"/>
                      <a:pt x="15282" y="17709"/>
                    </a:cubicBezTo>
                    <a:lnTo>
                      <a:pt x="15060" y="18145"/>
                    </a:lnTo>
                    <a:cubicBezTo>
                      <a:pt x="15014" y="18122"/>
                      <a:pt x="14991" y="18122"/>
                      <a:pt x="14944" y="18099"/>
                    </a:cubicBezTo>
                    <a:cubicBezTo>
                      <a:pt x="15090" y="17901"/>
                      <a:pt x="15235" y="17709"/>
                      <a:pt x="15381" y="17540"/>
                    </a:cubicBezTo>
                    <a:lnTo>
                      <a:pt x="15404" y="17516"/>
                    </a:lnTo>
                    <a:close/>
                    <a:moveTo>
                      <a:pt x="27675" y="17150"/>
                    </a:moveTo>
                    <a:lnTo>
                      <a:pt x="27675" y="17150"/>
                    </a:lnTo>
                    <a:cubicBezTo>
                      <a:pt x="27169" y="17394"/>
                      <a:pt x="26656" y="17633"/>
                      <a:pt x="26150" y="17901"/>
                    </a:cubicBezTo>
                    <a:cubicBezTo>
                      <a:pt x="25323" y="18337"/>
                      <a:pt x="24520" y="18797"/>
                      <a:pt x="23746" y="19286"/>
                    </a:cubicBezTo>
                    <a:cubicBezTo>
                      <a:pt x="23094" y="19670"/>
                      <a:pt x="22459" y="20107"/>
                      <a:pt x="21854" y="20544"/>
                    </a:cubicBezTo>
                    <a:cubicBezTo>
                      <a:pt x="21417" y="20351"/>
                      <a:pt x="20981" y="20159"/>
                      <a:pt x="20544" y="19990"/>
                    </a:cubicBezTo>
                    <a:cubicBezTo>
                      <a:pt x="21173" y="19746"/>
                      <a:pt x="21807" y="19478"/>
                      <a:pt x="22436" y="19210"/>
                    </a:cubicBezTo>
                    <a:cubicBezTo>
                      <a:pt x="22948" y="19018"/>
                      <a:pt x="23501" y="18774"/>
                      <a:pt x="24113" y="18535"/>
                    </a:cubicBezTo>
                    <a:cubicBezTo>
                      <a:pt x="24718" y="18267"/>
                      <a:pt x="25393" y="18023"/>
                      <a:pt x="26074" y="17755"/>
                    </a:cubicBezTo>
                    <a:cubicBezTo>
                      <a:pt x="26587" y="17540"/>
                      <a:pt x="27140" y="17342"/>
                      <a:pt x="27675" y="17150"/>
                    </a:cubicBezTo>
                    <a:close/>
                    <a:moveTo>
                      <a:pt x="27698" y="19938"/>
                    </a:moveTo>
                    <a:lnTo>
                      <a:pt x="27698" y="19938"/>
                    </a:lnTo>
                    <a:cubicBezTo>
                      <a:pt x="27530" y="20014"/>
                      <a:pt x="27361" y="20107"/>
                      <a:pt x="27215" y="20183"/>
                    </a:cubicBezTo>
                    <a:cubicBezTo>
                      <a:pt x="27169" y="20229"/>
                      <a:pt x="27116" y="20252"/>
                      <a:pt x="27046" y="20282"/>
                    </a:cubicBezTo>
                    <a:lnTo>
                      <a:pt x="27023" y="20305"/>
                    </a:lnTo>
                    <a:cubicBezTo>
                      <a:pt x="26994" y="20305"/>
                      <a:pt x="26994" y="20305"/>
                      <a:pt x="26971" y="20328"/>
                    </a:cubicBezTo>
                    <a:cubicBezTo>
                      <a:pt x="26948" y="20351"/>
                      <a:pt x="26901" y="20375"/>
                      <a:pt x="26878" y="20375"/>
                    </a:cubicBezTo>
                    <a:cubicBezTo>
                      <a:pt x="26779" y="20450"/>
                      <a:pt x="26680" y="20520"/>
                      <a:pt x="26587" y="20596"/>
                    </a:cubicBezTo>
                    <a:cubicBezTo>
                      <a:pt x="26197" y="20835"/>
                      <a:pt x="25882" y="21102"/>
                      <a:pt x="25638" y="21347"/>
                    </a:cubicBezTo>
                    <a:cubicBezTo>
                      <a:pt x="25446" y="21562"/>
                      <a:pt x="25300" y="21807"/>
                      <a:pt x="25178" y="22074"/>
                    </a:cubicBezTo>
                    <a:cubicBezTo>
                      <a:pt x="24863" y="21906"/>
                      <a:pt x="24520" y="21737"/>
                      <a:pt x="24206" y="21591"/>
                    </a:cubicBezTo>
                    <a:cubicBezTo>
                      <a:pt x="24305" y="21492"/>
                      <a:pt x="24404" y="21417"/>
                      <a:pt x="24520" y="21324"/>
                    </a:cubicBezTo>
                    <a:cubicBezTo>
                      <a:pt x="24811" y="21126"/>
                      <a:pt x="25201" y="20934"/>
                      <a:pt x="25661" y="20718"/>
                    </a:cubicBezTo>
                    <a:cubicBezTo>
                      <a:pt x="25783" y="20666"/>
                      <a:pt x="25905" y="20596"/>
                      <a:pt x="26028" y="20544"/>
                    </a:cubicBezTo>
                    <a:cubicBezTo>
                      <a:pt x="26051" y="20544"/>
                      <a:pt x="26074" y="20520"/>
                      <a:pt x="26121" y="20497"/>
                    </a:cubicBezTo>
                    <a:lnTo>
                      <a:pt x="26150" y="20497"/>
                    </a:lnTo>
                    <a:cubicBezTo>
                      <a:pt x="26173" y="20497"/>
                      <a:pt x="26197" y="20474"/>
                      <a:pt x="26197" y="20474"/>
                    </a:cubicBezTo>
                    <a:cubicBezTo>
                      <a:pt x="26266" y="20450"/>
                      <a:pt x="26342" y="20427"/>
                      <a:pt x="26412" y="20398"/>
                    </a:cubicBezTo>
                    <a:cubicBezTo>
                      <a:pt x="26680" y="20305"/>
                      <a:pt x="26971" y="20183"/>
                      <a:pt x="27262" y="20084"/>
                    </a:cubicBezTo>
                    <a:cubicBezTo>
                      <a:pt x="27407" y="20014"/>
                      <a:pt x="27553" y="19961"/>
                      <a:pt x="27698" y="19938"/>
                    </a:cubicBezTo>
                    <a:close/>
                    <a:moveTo>
                      <a:pt x="16108" y="19263"/>
                    </a:moveTo>
                    <a:lnTo>
                      <a:pt x="16108" y="19263"/>
                    </a:lnTo>
                    <a:cubicBezTo>
                      <a:pt x="16591" y="19432"/>
                      <a:pt x="17098" y="19600"/>
                      <a:pt x="17587" y="19769"/>
                    </a:cubicBezTo>
                    <a:cubicBezTo>
                      <a:pt x="17657" y="20037"/>
                      <a:pt x="17709" y="20305"/>
                      <a:pt x="17802" y="20573"/>
                    </a:cubicBezTo>
                    <a:cubicBezTo>
                      <a:pt x="17901" y="20934"/>
                      <a:pt x="18047" y="21370"/>
                      <a:pt x="18239" y="21882"/>
                    </a:cubicBezTo>
                    <a:cubicBezTo>
                      <a:pt x="18384" y="22267"/>
                      <a:pt x="18582" y="22703"/>
                      <a:pt x="18774" y="23192"/>
                    </a:cubicBezTo>
                    <a:cubicBezTo>
                      <a:pt x="18652" y="22994"/>
                      <a:pt x="18553" y="22802"/>
                      <a:pt x="18437" y="22610"/>
                    </a:cubicBezTo>
                    <a:cubicBezTo>
                      <a:pt x="18070" y="21999"/>
                      <a:pt x="17680" y="21417"/>
                      <a:pt x="17273" y="20811"/>
                    </a:cubicBezTo>
                    <a:cubicBezTo>
                      <a:pt x="16906" y="20282"/>
                      <a:pt x="16516" y="19769"/>
                      <a:pt x="16108" y="19263"/>
                    </a:cubicBezTo>
                    <a:close/>
                    <a:moveTo>
                      <a:pt x="28826" y="23770"/>
                    </a:moveTo>
                    <a:cubicBezTo>
                      <a:pt x="28815" y="23772"/>
                      <a:pt x="28804" y="23773"/>
                      <a:pt x="28793" y="23774"/>
                    </a:cubicBezTo>
                    <a:cubicBezTo>
                      <a:pt x="28805" y="23774"/>
                      <a:pt x="28817" y="23774"/>
                      <a:pt x="28826" y="23770"/>
                    </a:cubicBezTo>
                    <a:close/>
                    <a:moveTo>
                      <a:pt x="39126" y="22319"/>
                    </a:moveTo>
                    <a:lnTo>
                      <a:pt x="39126" y="22319"/>
                    </a:lnTo>
                    <a:cubicBezTo>
                      <a:pt x="38928" y="22389"/>
                      <a:pt x="38759" y="22435"/>
                      <a:pt x="38590" y="22511"/>
                    </a:cubicBezTo>
                    <a:cubicBezTo>
                      <a:pt x="37862" y="22726"/>
                      <a:pt x="37181" y="22971"/>
                      <a:pt x="36553" y="23192"/>
                    </a:cubicBezTo>
                    <a:cubicBezTo>
                      <a:pt x="35924" y="23408"/>
                      <a:pt x="35342" y="23629"/>
                      <a:pt x="34783" y="23821"/>
                    </a:cubicBezTo>
                    <a:cubicBezTo>
                      <a:pt x="34271" y="24013"/>
                      <a:pt x="33741" y="24211"/>
                      <a:pt x="33229" y="24403"/>
                    </a:cubicBezTo>
                    <a:cubicBezTo>
                      <a:pt x="32478" y="24671"/>
                      <a:pt x="31750" y="24909"/>
                      <a:pt x="30999" y="25201"/>
                    </a:cubicBezTo>
                    <a:cubicBezTo>
                      <a:pt x="31191" y="25177"/>
                      <a:pt x="31360" y="25154"/>
                      <a:pt x="31535" y="25131"/>
                    </a:cubicBezTo>
                    <a:lnTo>
                      <a:pt x="31535" y="25131"/>
                    </a:lnTo>
                    <a:cubicBezTo>
                      <a:pt x="31360" y="25201"/>
                      <a:pt x="31168" y="25253"/>
                      <a:pt x="30999" y="25323"/>
                    </a:cubicBezTo>
                    <a:cubicBezTo>
                      <a:pt x="30149" y="24816"/>
                      <a:pt x="29323" y="24304"/>
                      <a:pt x="28479" y="23821"/>
                    </a:cubicBezTo>
                    <a:cubicBezTo>
                      <a:pt x="28595" y="23798"/>
                      <a:pt x="28717" y="23774"/>
                      <a:pt x="28839" y="23745"/>
                    </a:cubicBezTo>
                    <a:lnTo>
                      <a:pt x="28839" y="23745"/>
                    </a:lnTo>
                    <a:cubicBezTo>
                      <a:pt x="28839" y="23759"/>
                      <a:pt x="28834" y="23766"/>
                      <a:pt x="28826" y="23770"/>
                    </a:cubicBezTo>
                    <a:lnTo>
                      <a:pt x="28826" y="23770"/>
                    </a:lnTo>
                    <a:cubicBezTo>
                      <a:pt x="29420" y="23694"/>
                      <a:pt x="30014" y="23574"/>
                      <a:pt x="30586" y="23454"/>
                    </a:cubicBezTo>
                    <a:cubicBezTo>
                      <a:pt x="30900" y="23408"/>
                      <a:pt x="31215" y="23361"/>
                      <a:pt x="31558" y="23285"/>
                    </a:cubicBezTo>
                    <a:lnTo>
                      <a:pt x="31605" y="23285"/>
                    </a:lnTo>
                    <a:cubicBezTo>
                      <a:pt x="31680" y="23262"/>
                      <a:pt x="31750" y="23262"/>
                      <a:pt x="31826" y="23239"/>
                    </a:cubicBezTo>
                    <a:cubicBezTo>
                      <a:pt x="32018" y="23215"/>
                      <a:pt x="32210" y="23192"/>
                      <a:pt x="32408" y="23163"/>
                    </a:cubicBezTo>
                    <a:cubicBezTo>
                      <a:pt x="32699" y="23140"/>
                      <a:pt x="33013" y="23070"/>
                      <a:pt x="33328" y="23047"/>
                    </a:cubicBezTo>
                    <a:cubicBezTo>
                      <a:pt x="33956" y="22948"/>
                      <a:pt x="34614" y="22872"/>
                      <a:pt x="35289" y="22779"/>
                    </a:cubicBezTo>
                    <a:cubicBezTo>
                      <a:pt x="35633" y="22726"/>
                      <a:pt x="35994" y="22703"/>
                      <a:pt x="36337" y="22657"/>
                    </a:cubicBezTo>
                    <a:cubicBezTo>
                      <a:pt x="36698" y="22610"/>
                      <a:pt x="37036" y="22558"/>
                      <a:pt x="37403" y="22511"/>
                    </a:cubicBezTo>
                    <a:cubicBezTo>
                      <a:pt x="37985" y="22465"/>
                      <a:pt x="38544" y="22389"/>
                      <a:pt x="39126" y="22319"/>
                    </a:cubicBezTo>
                    <a:close/>
                    <a:moveTo>
                      <a:pt x="48562" y="25032"/>
                    </a:moveTo>
                    <a:cubicBezTo>
                      <a:pt x="48416" y="25055"/>
                      <a:pt x="48294" y="25084"/>
                      <a:pt x="48172" y="25131"/>
                    </a:cubicBezTo>
                    <a:cubicBezTo>
                      <a:pt x="47805" y="25201"/>
                      <a:pt x="47421" y="25276"/>
                      <a:pt x="47054" y="25346"/>
                    </a:cubicBezTo>
                    <a:cubicBezTo>
                      <a:pt x="46885" y="25323"/>
                      <a:pt x="46717" y="25323"/>
                      <a:pt x="46548" y="25299"/>
                    </a:cubicBezTo>
                    <a:cubicBezTo>
                      <a:pt x="45952" y="25240"/>
                      <a:pt x="45348" y="25208"/>
                      <a:pt x="44745" y="25208"/>
                    </a:cubicBezTo>
                    <a:cubicBezTo>
                      <a:pt x="44341" y="25208"/>
                      <a:pt x="43938" y="25223"/>
                      <a:pt x="43538" y="25253"/>
                    </a:cubicBezTo>
                    <a:cubicBezTo>
                      <a:pt x="43032" y="25276"/>
                      <a:pt x="42519" y="25346"/>
                      <a:pt x="42036" y="25398"/>
                    </a:cubicBezTo>
                    <a:cubicBezTo>
                      <a:pt x="41815" y="25445"/>
                      <a:pt x="41600" y="25492"/>
                      <a:pt x="41355" y="25521"/>
                    </a:cubicBezTo>
                    <a:cubicBezTo>
                      <a:pt x="41087" y="25492"/>
                      <a:pt x="40820" y="25468"/>
                      <a:pt x="40529" y="25468"/>
                    </a:cubicBezTo>
                    <a:cubicBezTo>
                      <a:pt x="40214" y="25445"/>
                      <a:pt x="39900" y="25422"/>
                      <a:pt x="39562" y="25422"/>
                    </a:cubicBezTo>
                    <a:cubicBezTo>
                      <a:pt x="39853" y="25398"/>
                      <a:pt x="40144" y="25375"/>
                      <a:pt x="40435" y="25346"/>
                    </a:cubicBezTo>
                    <a:cubicBezTo>
                      <a:pt x="40994" y="25299"/>
                      <a:pt x="41576" y="25299"/>
                      <a:pt x="42159" y="25253"/>
                    </a:cubicBezTo>
                    <a:cubicBezTo>
                      <a:pt x="42712" y="25201"/>
                      <a:pt x="43247" y="25201"/>
                      <a:pt x="43783" y="25201"/>
                    </a:cubicBezTo>
                    <a:cubicBezTo>
                      <a:pt x="44312" y="25177"/>
                      <a:pt x="44801" y="25131"/>
                      <a:pt x="45308" y="25131"/>
                    </a:cubicBezTo>
                    <a:cubicBezTo>
                      <a:pt x="45768" y="25131"/>
                      <a:pt x="46233" y="25107"/>
                      <a:pt x="46670" y="25107"/>
                    </a:cubicBezTo>
                    <a:cubicBezTo>
                      <a:pt x="47078" y="25084"/>
                      <a:pt x="47468" y="25055"/>
                      <a:pt x="47805" y="25055"/>
                    </a:cubicBezTo>
                    <a:cubicBezTo>
                      <a:pt x="48073" y="25055"/>
                      <a:pt x="48317" y="25055"/>
                      <a:pt x="48562" y="25032"/>
                    </a:cubicBezTo>
                    <a:close/>
                    <a:moveTo>
                      <a:pt x="33754" y="24987"/>
                    </a:moveTo>
                    <a:cubicBezTo>
                      <a:pt x="33740" y="24993"/>
                      <a:pt x="33737" y="25008"/>
                      <a:pt x="33718" y="25008"/>
                    </a:cubicBezTo>
                    <a:cubicBezTo>
                      <a:pt x="33136" y="25230"/>
                      <a:pt x="32553" y="25445"/>
                      <a:pt x="31995" y="25713"/>
                    </a:cubicBezTo>
                    <a:cubicBezTo>
                      <a:pt x="32210" y="25713"/>
                      <a:pt x="32408" y="25689"/>
                      <a:pt x="32623" y="25666"/>
                    </a:cubicBezTo>
                    <a:lnTo>
                      <a:pt x="32623" y="25666"/>
                    </a:lnTo>
                    <a:cubicBezTo>
                      <a:pt x="32408" y="25759"/>
                      <a:pt x="32163" y="25835"/>
                      <a:pt x="31942" y="25928"/>
                    </a:cubicBezTo>
                    <a:cubicBezTo>
                      <a:pt x="31750" y="25783"/>
                      <a:pt x="31535" y="25666"/>
                      <a:pt x="31313" y="25521"/>
                    </a:cubicBezTo>
                    <a:cubicBezTo>
                      <a:pt x="31267" y="25492"/>
                      <a:pt x="31215" y="25468"/>
                      <a:pt x="31191" y="25445"/>
                    </a:cubicBezTo>
                    <a:cubicBezTo>
                      <a:pt x="31558" y="25398"/>
                      <a:pt x="31919" y="25323"/>
                      <a:pt x="32286" y="25276"/>
                    </a:cubicBezTo>
                    <a:cubicBezTo>
                      <a:pt x="32524" y="25230"/>
                      <a:pt x="32769" y="25177"/>
                      <a:pt x="33037" y="25131"/>
                    </a:cubicBezTo>
                    <a:cubicBezTo>
                      <a:pt x="33278" y="25085"/>
                      <a:pt x="33513" y="25033"/>
                      <a:pt x="33754" y="24987"/>
                    </a:cubicBezTo>
                    <a:close/>
                    <a:moveTo>
                      <a:pt x="34393" y="25858"/>
                    </a:moveTo>
                    <a:cubicBezTo>
                      <a:pt x="34323" y="25858"/>
                      <a:pt x="34247" y="25882"/>
                      <a:pt x="34178" y="25905"/>
                    </a:cubicBezTo>
                    <a:cubicBezTo>
                      <a:pt x="33718" y="26027"/>
                      <a:pt x="33182" y="26103"/>
                      <a:pt x="32722" y="26295"/>
                    </a:cubicBezTo>
                    <a:cubicBezTo>
                      <a:pt x="33229" y="26295"/>
                      <a:pt x="33741" y="26248"/>
                      <a:pt x="34224" y="26219"/>
                    </a:cubicBezTo>
                    <a:lnTo>
                      <a:pt x="34684" y="26219"/>
                    </a:lnTo>
                    <a:cubicBezTo>
                      <a:pt x="34445" y="26272"/>
                      <a:pt x="34201" y="26318"/>
                      <a:pt x="34009" y="26365"/>
                    </a:cubicBezTo>
                    <a:cubicBezTo>
                      <a:pt x="33665" y="26440"/>
                      <a:pt x="33304" y="26510"/>
                      <a:pt x="32961" y="26609"/>
                    </a:cubicBezTo>
                    <a:cubicBezTo>
                      <a:pt x="32699" y="26417"/>
                      <a:pt x="32454" y="26248"/>
                      <a:pt x="32187" y="26074"/>
                    </a:cubicBezTo>
                    <a:cubicBezTo>
                      <a:pt x="32524" y="26050"/>
                      <a:pt x="32868" y="26027"/>
                      <a:pt x="33205" y="25981"/>
                    </a:cubicBezTo>
                    <a:cubicBezTo>
                      <a:pt x="33374" y="25957"/>
                      <a:pt x="33572" y="25928"/>
                      <a:pt x="33741" y="25905"/>
                    </a:cubicBezTo>
                    <a:cubicBezTo>
                      <a:pt x="33933" y="25882"/>
                      <a:pt x="34154" y="25882"/>
                      <a:pt x="34346" y="25858"/>
                    </a:cubicBezTo>
                    <a:close/>
                    <a:moveTo>
                      <a:pt x="6620" y="16934"/>
                    </a:moveTo>
                    <a:cubicBezTo>
                      <a:pt x="6817" y="16958"/>
                      <a:pt x="7010" y="17004"/>
                      <a:pt x="7178" y="17027"/>
                    </a:cubicBezTo>
                    <a:lnTo>
                      <a:pt x="7109" y="17249"/>
                    </a:lnTo>
                    <a:cubicBezTo>
                      <a:pt x="7155" y="17173"/>
                      <a:pt x="7202" y="17103"/>
                      <a:pt x="7254" y="17051"/>
                    </a:cubicBezTo>
                    <a:cubicBezTo>
                      <a:pt x="7493" y="17080"/>
                      <a:pt x="7761" y="17126"/>
                      <a:pt x="8005" y="17173"/>
                    </a:cubicBezTo>
                    <a:cubicBezTo>
                      <a:pt x="8366" y="17225"/>
                      <a:pt x="8733" y="17295"/>
                      <a:pt x="9123" y="17394"/>
                    </a:cubicBezTo>
                    <a:cubicBezTo>
                      <a:pt x="9094" y="17394"/>
                      <a:pt x="9094" y="17417"/>
                      <a:pt x="9070" y="17441"/>
                    </a:cubicBezTo>
                    <a:cubicBezTo>
                      <a:pt x="9094" y="17417"/>
                      <a:pt x="9123" y="17394"/>
                      <a:pt x="9146" y="17394"/>
                    </a:cubicBezTo>
                    <a:cubicBezTo>
                      <a:pt x="9340" y="17434"/>
                      <a:pt x="9534" y="17476"/>
                      <a:pt x="9729" y="17518"/>
                    </a:cubicBezTo>
                    <a:lnTo>
                      <a:pt x="9729" y="17518"/>
                    </a:lnTo>
                    <a:cubicBezTo>
                      <a:pt x="9967" y="17878"/>
                      <a:pt x="10188" y="18216"/>
                      <a:pt x="10432" y="18558"/>
                    </a:cubicBezTo>
                    <a:cubicBezTo>
                      <a:pt x="10625" y="18873"/>
                      <a:pt x="10892" y="19263"/>
                      <a:pt x="11160" y="19699"/>
                    </a:cubicBezTo>
                    <a:cubicBezTo>
                      <a:pt x="11230" y="19868"/>
                      <a:pt x="11329" y="20037"/>
                      <a:pt x="11399" y="20206"/>
                    </a:cubicBezTo>
                    <a:cubicBezTo>
                      <a:pt x="11643" y="20689"/>
                      <a:pt x="11911" y="21248"/>
                      <a:pt x="12225" y="21853"/>
                    </a:cubicBezTo>
                    <a:cubicBezTo>
                      <a:pt x="12295" y="21999"/>
                      <a:pt x="12371" y="22144"/>
                      <a:pt x="12441" y="22319"/>
                    </a:cubicBezTo>
                    <a:cubicBezTo>
                      <a:pt x="12470" y="22342"/>
                      <a:pt x="12493" y="22412"/>
                      <a:pt x="12493" y="22412"/>
                    </a:cubicBezTo>
                    <a:cubicBezTo>
                      <a:pt x="12517" y="22465"/>
                      <a:pt x="12517" y="22488"/>
                      <a:pt x="12540" y="22534"/>
                    </a:cubicBezTo>
                    <a:cubicBezTo>
                      <a:pt x="12563" y="22610"/>
                      <a:pt x="12615" y="22703"/>
                      <a:pt x="12639" y="22779"/>
                    </a:cubicBezTo>
                    <a:cubicBezTo>
                      <a:pt x="12784" y="23116"/>
                      <a:pt x="12953" y="23483"/>
                      <a:pt x="13075" y="23821"/>
                    </a:cubicBezTo>
                    <a:cubicBezTo>
                      <a:pt x="13343" y="24525"/>
                      <a:pt x="13582" y="25276"/>
                      <a:pt x="13826" y="26074"/>
                    </a:cubicBezTo>
                    <a:cubicBezTo>
                      <a:pt x="14067" y="26864"/>
                      <a:pt x="14256" y="27676"/>
                      <a:pt x="14468" y="28533"/>
                    </a:cubicBezTo>
                    <a:lnTo>
                      <a:pt x="14468" y="28533"/>
                    </a:lnTo>
                    <a:cubicBezTo>
                      <a:pt x="14348" y="28225"/>
                      <a:pt x="14238" y="27919"/>
                      <a:pt x="14094" y="27651"/>
                    </a:cubicBezTo>
                    <a:cubicBezTo>
                      <a:pt x="13896" y="27168"/>
                      <a:pt x="13681" y="26708"/>
                      <a:pt x="13460" y="26248"/>
                    </a:cubicBezTo>
                    <a:cubicBezTo>
                      <a:pt x="13221" y="25812"/>
                      <a:pt x="12976" y="25375"/>
                      <a:pt x="12732" y="24939"/>
                    </a:cubicBezTo>
                    <a:cubicBezTo>
                      <a:pt x="12517" y="24502"/>
                      <a:pt x="12249" y="24112"/>
                      <a:pt x="12004" y="23699"/>
                    </a:cubicBezTo>
                    <a:cubicBezTo>
                      <a:pt x="11742" y="23309"/>
                      <a:pt x="11498" y="22924"/>
                      <a:pt x="11230" y="22558"/>
                    </a:cubicBezTo>
                    <a:cubicBezTo>
                      <a:pt x="11108" y="22389"/>
                      <a:pt x="11015" y="22243"/>
                      <a:pt x="10892" y="22074"/>
                    </a:cubicBezTo>
                    <a:cubicBezTo>
                      <a:pt x="10625" y="21591"/>
                      <a:pt x="10334" y="21126"/>
                      <a:pt x="10089" y="20718"/>
                    </a:cubicBezTo>
                    <a:cubicBezTo>
                      <a:pt x="9920" y="20450"/>
                      <a:pt x="9775" y="20183"/>
                      <a:pt x="9606" y="19938"/>
                    </a:cubicBezTo>
                    <a:cubicBezTo>
                      <a:pt x="9460" y="19699"/>
                      <a:pt x="9315" y="19478"/>
                      <a:pt x="9193" y="19286"/>
                    </a:cubicBezTo>
                    <a:cubicBezTo>
                      <a:pt x="8925" y="18896"/>
                      <a:pt x="8686" y="18558"/>
                      <a:pt x="8511" y="18267"/>
                    </a:cubicBezTo>
                    <a:cubicBezTo>
                      <a:pt x="8418" y="18122"/>
                      <a:pt x="8343" y="18000"/>
                      <a:pt x="8296" y="17877"/>
                    </a:cubicBezTo>
                    <a:cubicBezTo>
                      <a:pt x="8174" y="17709"/>
                      <a:pt x="8104" y="17516"/>
                      <a:pt x="8005" y="17342"/>
                    </a:cubicBezTo>
                    <a:lnTo>
                      <a:pt x="8005" y="17342"/>
                    </a:lnTo>
                    <a:cubicBezTo>
                      <a:pt x="8052" y="17540"/>
                      <a:pt x="8104" y="17732"/>
                      <a:pt x="8151" y="17924"/>
                    </a:cubicBezTo>
                    <a:cubicBezTo>
                      <a:pt x="8197" y="18069"/>
                      <a:pt x="8249" y="18215"/>
                      <a:pt x="8296" y="18390"/>
                    </a:cubicBezTo>
                    <a:cubicBezTo>
                      <a:pt x="8418" y="18652"/>
                      <a:pt x="8541" y="18972"/>
                      <a:pt x="8709" y="19309"/>
                    </a:cubicBezTo>
                    <a:cubicBezTo>
                      <a:pt x="8587" y="19164"/>
                      <a:pt x="8488" y="19042"/>
                      <a:pt x="8366" y="18919"/>
                    </a:cubicBezTo>
                    <a:cubicBezTo>
                      <a:pt x="7982" y="18459"/>
                      <a:pt x="7592" y="18046"/>
                      <a:pt x="7301" y="17709"/>
                    </a:cubicBezTo>
                    <a:cubicBezTo>
                      <a:pt x="7056" y="17464"/>
                      <a:pt x="6841" y="17225"/>
                      <a:pt x="6620" y="16981"/>
                    </a:cubicBezTo>
                    <a:lnTo>
                      <a:pt x="6620" y="16934"/>
                    </a:lnTo>
                    <a:close/>
                    <a:moveTo>
                      <a:pt x="14489" y="28588"/>
                    </a:moveTo>
                    <a:cubicBezTo>
                      <a:pt x="14502" y="28605"/>
                      <a:pt x="14508" y="28631"/>
                      <a:pt x="14516" y="28658"/>
                    </a:cubicBezTo>
                    <a:lnTo>
                      <a:pt x="14516" y="28658"/>
                    </a:lnTo>
                    <a:cubicBezTo>
                      <a:pt x="14507" y="28635"/>
                      <a:pt x="14498" y="28611"/>
                      <a:pt x="14489" y="28588"/>
                    </a:cubicBezTo>
                    <a:close/>
                    <a:moveTo>
                      <a:pt x="35514" y="26714"/>
                    </a:moveTo>
                    <a:cubicBezTo>
                      <a:pt x="35790" y="26714"/>
                      <a:pt x="36081" y="26720"/>
                      <a:pt x="36384" y="26731"/>
                    </a:cubicBezTo>
                    <a:cubicBezTo>
                      <a:pt x="36675" y="26731"/>
                      <a:pt x="36989" y="26755"/>
                      <a:pt x="37304" y="26755"/>
                    </a:cubicBezTo>
                    <a:cubicBezTo>
                      <a:pt x="37472" y="26778"/>
                      <a:pt x="37647" y="26778"/>
                      <a:pt x="37816" y="26778"/>
                    </a:cubicBezTo>
                    <a:cubicBezTo>
                      <a:pt x="37618" y="26900"/>
                      <a:pt x="37426" y="27023"/>
                      <a:pt x="37257" y="27145"/>
                    </a:cubicBezTo>
                    <a:cubicBezTo>
                      <a:pt x="36844" y="27459"/>
                      <a:pt x="36454" y="27774"/>
                      <a:pt x="36093" y="28164"/>
                    </a:cubicBezTo>
                    <a:cubicBezTo>
                      <a:pt x="36454" y="28018"/>
                      <a:pt x="36844" y="27872"/>
                      <a:pt x="37210" y="27727"/>
                    </a:cubicBezTo>
                    <a:cubicBezTo>
                      <a:pt x="37327" y="27675"/>
                      <a:pt x="37449" y="27628"/>
                      <a:pt x="37571" y="27605"/>
                    </a:cubicBezTo>
                    <a:cubicBezTo>
                      <a:pt x="37694" y="27558"/>
                      <a:pt x="37839" y="27506"/>
                      <a:pt x="37961" y="27482"/>
                    </a:cubicBezTo>
                    <a:lnTo>
                      <a:pt x="37961" y="27482"/>
                    </a:lnTo>
                    <a:cubicBezTo>
                      <a:pt x="37793" y="27581"/>
                      <a:pt x="37618" y="27675"/>
                      <a:pt x="37472" y="27797"/>
                    </a:cubicBezTo>
                    <a:cubicBezTo>
                      <a:pt x="37036" y="28111"/>
                      <a:pt x="36652" y="28431"/>
                      <a:pt x="36262" y="28792"/>
                    </a:cubicBezTo>
                    <a:cubicBezTo>
                      <a:pt x="36215" y="28746"/>
                      <a:pt x="36139" y="28693"/>
                      <a:pt x="36093" y="28647"/>
                    </a:cubicBezTo>
                    <a:lnTo>
                      <a:pt x="36093" y="28647"/>
                    </a:lnTo>
                    <a:cubicBezTo>
                      <a:pt x="36116" y="28722"/>
                      <a:pt x="36163" y="28769"/>
                      <a:pt x="36215" y="28839"/>
                    </a:cubicBezTo>
                    <a:cubicBezTo>
                      <a:pt x="35243" y="28140"/>
                      <a:pt x="34247" y="27459"/>
                      <a:pt x="33229" y="26778"/>
                    </a:cubicBezTo>
                    <a:cubicBezTo>
                      <a:pt x="33496" y="26755"/>
                      <a:pt x="33788" y="26755"/>
                      <a:pt x="34055" y="26731"/>
                    </a:cubicBezTo>
                    <a:lnTo>
                      <a:pt x="34736" y="26731"/>
                    </a:lnTo>
                    <a:cubicBezTo>
                      <a:pt x="34978" y="26720"/>
                      <a:pt x="35238" y="26714"/>
                      <a:pt x="35514" y="26714"/>
                    </a:cubicBezTo>
                    <a:close/>
                    <a:moveTo>
                      <a:pt x="31971" y="27122"/>
                    </a:moveTo>
                    <a:cubicBezTo>
                      <a:pt x="32187" y="27267"/>
                      <a:pt x="32408" y="27413"/>
                      <a:pt x="32647" y="27558"/>
                    </a:cubicBezTo>
                    <a:cubicBezTo>
                      <a:pt x="32647" y="27581"/>
                      <a:pt x="32647" y="27581"/>
                      <a:pt x="32670" y="27605"/>
                    </a:cubicBezTo>
                    <a:cubicBezTo>
                      <a:pt x="32746" y="27797"/>
                      <a:pt x="32844" y="27995"/>
                      <a:pt x="32961" y="28210"/>
                    </a:cubicBezTo>
                    <a:cubicBezTo>
                      <a:pt x="33060" y="28431"/>
                      <a:pt x="33182" y="28647"/>
                      <a:pt x="33304" y="28891"/>
                    </a:cubicBezTo>
                    <a:cubicBezTo>
                      <a:pt x="33450" y="29130"/>
                      <a:pt x="33595" y="29374"/>
                      <a:pt x="33741" y="29642"/>
                    </a:cubicBezTo>
                    <a:cubicBezTo>
                      <a:pt x="33811" y="29741"/>
                      <a:pt x="33863" y="29834"/>
                      <a:pt x="33933" y="29956"/>
                    </a:cubicBezTo>
                    <a:cubicBezTo>
                      <a:pt x="33619" y="29543"/>
                      <a:pt x="33328" y="29130"/>
                      <a:pt x="33013" y="28722"/>
                    </a:cubicBezTo>
                    <a:cubicBezTo>
                      <a:pt x="32722" y="28286"/>
                      <a:pt x="32454" y="27896"/>
                      <a:pt x="32233" y="27558"/>
                    </a:cubicBezTo>
                    <a:cubicBezTo>
                      <a:pt x="32140" y="27413"/>
                      <a:pt x="32064" y="27267"/>
                      <a:pt x="31971" y="27122"/>
                    </a:cubicBezTo>
                    <a:close/>
                    <a:moveTo>
                      <a:pt x="42741" y="27337"/>
                    </a:moveTo>
                    <a:cubicBezTo>
                      <a:pt x="42764" y="27337"/>
                      <a:pt x="42811" y="27360"/>
                      <a:pt x="42834" y="27360"/>
                    </a:cubicBezTo>
                    <a:cubicBezTo>
                      <a:pt x="42519" y="27459"/>
                      <a:pt x="42228" y="27581"/>
                      <a:pt x="41961" y="27675"/>
                    </a:cubicBezTo>
                    <a:cubicBezTo>
                      <a:pt x="41600" y="27820"/>
                      <a:pt x="41233" y="27995"/>
                      <a:pt x="40872" y="28140"/>
                    </a:cubicBezTo>
                    <a:cubicBezTo>
                      <a:pt x="40558" y="28286"/>
                      <a:pt x="40267" y="28431"/>
                      <a:pt x="39976" y="28577"/>
                    </a:cubicBezTo>
                    <a:cubicBezTo>
                      <a:pt x="39417" y="28868"/>
                      <a:pt x="38928" y="29159"/>
                      <a:pt x="38567" y="29398"/>
                    </a:cubicBezTo>
                    <a:cubicBezTo>
                      <a:pt x="38276" y="29566"/>
                      <a:pt x="38031" y="29764"/>
                      <a:pt x="37793" y="29980"/>
                    </a:cubicBezTo>
                    <a:cubicBezTo>
                      <a:pt x="37449" y="29712"/>
                      <a:pt x="37135" y="29473"/>
                      <a:pt x="36797" y="29252"/>
                    </a:cubicBezTo>
                    <a:cubicBezTo>
                      <a:pt x="36652" y="29107"/>
                      <a:pt x="36483" y="28984"/>
                      <a:pt x="36337" y="28868"/>
                    </a:cubicBezTo>
                    <a:cubicBezTo>
                      <a:pt x="36698" y="28722"/>
                      <a:pt x="37065" y="28577"/>
                      <a:pt x="37426" y="28455"/>
                    </a:cubicBezTo>
                    <a:cubicBezTo>
                      <a:pt x="37548" y="28402"/>
                      <a:pt x="37694" y="28356"/>
                      <a:pt x="37839" y="28309"/>
                    </a:cubicBezTo>
                    <a:cubicBezTo>
                      <a:pt x="37985" y="28257"/>
                      <a:pt x="38130" y="28210"/>
                      <a:pt x="38299" y="28164"/>
                    </a:cubicBezTo>
                    <a:cubicBezTo>
                      <a:pt x="38613" y="28065"/>
                      <a:pt x="38980" y="27966"/>
                      <a:pt x="39341" y="27872"/>
                    </a:cubicBezTo>
                    <a:lnTo>
                      <a:pt x="39364" y="27872"/>
                    </a:lnTo>
                    <a:cubicBezTo>
                      <a:pt x="38904" y="28111"/>
                      <a:pt x="38520" y="28356"/>
                      <a:pt x="38229" y="28548"/>
                    </a:cubicBezTo>
                    <a:cubicBezTo>
                      <a:pt x="37862" y="28792"/>
                      <a:pt x="37548" y="29060"/>
                      <a:pt x="37234" y="29328"/>
                    </a:cubicBezTo>
                    <a:cubicBezTo>
                      <a:pt x="37595" y="29130"/>
                      <a:pt x="37961" y="28938"/>
                      <a:pt x="38322" y="28769"/>
                    </a:cubicBezTo>
                    <a:cubicBezTo>
                      <a:pt x="38689" y="28600"/>
                      <a:pt x="39126" y="28431"/>
                      <a:pt x="39632" y="28233"/>
                    </a:cubicBezTo>
                    <a:cubicBezTo>
                      <a:pt x="40144" y="28041"/>
                      <a:pt x="40727" y="27849"/>
                      <a:pt x="41378" y="27675"/>
                    </a:cubicBezTo>
                    <a:cubicBezTo>
                      <a:pt x="41693" y="27581"/>
                      <a:pt x="42036" y="27482"/>
                      <a:pt x="42374" y="27413"/>
                    </a:cubicBezTo>
                    <a:cubicBezTo>
                      <a:pt x="42473" y="27383"/>
                      <a:pt x="42595" y="27360"/>
                      <a:pt x="42688" y="27337"/>
                    </a:cubicBezTo>
                    <a:close/>
                    <a:moveTo>
                      <a:pt x="26924" y="24065"/>
                    </a:moveTo>
                    <a:cubicBezTo>
                      <a:pt x="27262" y="24257"/>
                      <a:pt x="27605" y="24450"/>
                      <a:pt x="27966" y="24647"/>
                    </a:cubicBezTo>
                    <a:lnTo>
                      <a:pt x="27966" y="24741"/>
                    </a:lnTo>
                    <a:cubicBezTo>
                      <a:pt x="27990" y="24909"/>
                      <a:pt x="28042" y="25055"/>
                      <a:pt x="28088" y="25253"/>
                    </a:cubicBezTo>
                    <a:cubicBezTo>
                      <a:pt x="28135" y="25445"/>
                      <a:pt x="28211" y="25637"/>
                      <a:pt x="28304" y="25835"/>
                    </a:cubicBezTo>
                    <a:cubicBezTo>
                      <a:pt x="28449" y="26248"/>
                      <a:pt x="28647" y="26708"/>
                      <a:pt x="28863" y="27168"/>
                    </a:cubicBezTo>
                    <a:cubicBezTo>
                      <a:pt x="28962" y="27413"/>
                      <a:pt x="29084" y="27651"/>
                      <a:pt x="29177" y="27919"/>
                    </a:cubicBezTo>
                    <a:cubicBezTo>
                      <a:pt x="29253" y="28041"/>
                      <a:pt x="29299" y="28164"/>
                      <a:pt x="29352" y="28309"/>
                    </a:cubicBezTo>
                    <a:cubicBezTo>
                      <a:pt x="29398" y="28431"/>
                      <a:pt x="29445" y="28577"/>
                      <a:pt x="29521" y="28722"/>
                    </a:cubicBezTo>
                    <a:cubicBezTo>
                      <a:pt x="29666" y="29130"/>
                      <a:pt x="29835" y="29566"/>
                      <a:pt x="30004" y="30003"/>
                    </a:cubicBezTo>
                    <a:cubicBezTo>
                      <a:pt x="29858" y="29712"/>
                      <a:pt x="29713" y="29421"/>
                      <a:pt x="29590" y="29130"/>
                    </a:cubicBezTo>
                    <a:cubicBezTo>
                      <a:pt x="29323" y="28600"/>
                      <a:pt x="29032" y="28111"/>
                      <a:pt x="28740" y="27605"/>
                    </a:cubicBezTo>
                    <a:cubicBezTo>
                      <a:pt x="28548" y="27290"/>
                      <a:pt x="28356" y="26999"/>
                      <a:pt x="28158" y="26685"/>
                    </a:cubicBezTo>
                    <a:cubicBezTo>
                      <a:pt x="27990" y="26394"/>
                      <a:pt x="27821" y="26103"/>
                      <a:pt x="27652" y="25812"/>
                    </a:cubicBezTo>
                    <a:cubicBezTo>
                      <a:pt x="27483" y="25521"/>
                      <a:pt x="27314" y="25230"/>
                      <a:pt x="27215" y="24939"/>
                    </a:cubicBezTo>
                    <a:cubicBezTo>
                      <a:pt x="27140" y="24764"/>
                      <a:pt x="27093" y="24618"/>
                      <a:pt x="27046" y="24502"/>
                    </a:cubicBezTo>
                    <a:cubicBezTo>
                      <a:pt x="26994" y="24356"/>
                      <a:pt x="26948" y="24211"/>
                      <a:pt x="26924" y="24065"/>
                    </a:cubicBezTo>
                    <a:close/>
                    <a:moveTo>
                      <a:pt x="44947" y="27750"/>
                    </a:moveTo>
                    <a:cubicBezTo>
                      <a:pt x="44994" y="27774"/>
                      <a:pt x="45040" y="27774"/>
                      <a:pt x="45092" y="27797"/>
                    </a:cubicBezTo>
                    <a:cubicBezTo>
                      <a:pt x="45867" y="27966"/>
                      <a:pt x="46641" y="28140"/>
                      <a:pt x="47398" y="28332"/>
                    </a:cubicBezTo>
                    <a:cubicBezTo>
                      <a:pt x="47980" y="28478"/>
                      <a:pt x="48585" y="28647"/>
                      <a:pt x="49167" y="28792"/>
                    </a:cubicBezTo>
                    <a:cubicBezTo>
                      <a:pt x="48585" y="28816"/>
                      <a:pt x="48026" y="28839"/>
                      <a:pt x="47468" y="28868"/>
                    </a:cubicBezTo>
                    <a:cubicBezTo>
                      <a:pt x="46862" y="28914"/>
                      <a:pt x="46257" y="28961"/>
                      <a:pt x="45651" y="29037"/>
                    </a:cubicBezTo>
                    <a:cubicBezTo>
                      <a:pt x="45069" y="29107"/>
                      <a:pt x="44510" y="29206"/>
                      <a:pt x="43975" y="29304"/>
                    </a:cubicBezTo>
                    <a:cubicBezTo>
                      <a:pt x="43439" y="29421"/>
                      <a:pt x="42933" y="29543"/>
                      <a:pt x="42473" y="29689"/>
                    </a:cubicBezTo>
                    <a:cubicBezTo>
                      <a:pt x="41961" y="29858"/>
                      <a:pt x="41477" y="30055"/>
                      <a:pt x="40994" y="30294"/>
                    </a:cubicBezTo>
                    <a:cubicBezTo>
                      <a:pt x="40773" y="30393"/>
                      <a:pt x="40581" y="30515"/>
                      <a:pt x="40360" y="30638"/>
                    </a:cubicBezTo>
                    <a:cubicBezTo>
                      <a:pt x="40121" y="30783"/>
                      <a:pt x="39900" y="30975"/>
                      <a:pt x="39684" y="31167"/>
                    </a:cubicBezTo>
                    <a:cubicBezTo>
                      <a:pt x="39946" y="31051"/>
                      <a:pt x="40214" y="30929"/>
                      <a:pt x="40482" y="30853"/>
                    </a:cubicBezTo>
                    <a:cubicBezTo>
                      <a:pt x="40604" y="30806"/>
                      <a:pt x="40750" y="30760"/>
                      <a:pt x="40895" y="30707"/>
                    </a:cubicBezTo>
                    <a:cubicBezTo>
                      <a:pt x="41064" y="30684"/>
                      <a:pt x="41233" y="30638"/>
                      <a:pt x="41402" y="30585"/>
                    </a:cubicBezTo>
                    <a:cubicBezTo>
                      <a:pt x="41769" y="30492"/>
                      <a:pt x="42182" y="30416"/>
                      <a:pt x="42642" y="30347"/>
                    </a:cubicBezTo>
                    <a:cubicBezTo>
                      <a:pt x="43078" y="30271"/>
                      <a:pt x="43561" y="30224"/>
                      <a:pt x="44097" y="30178"/>
                    </a:cubicBezTo>
                    <a:cubicBezTo>
                      <a:pt x="44633" y="30125"/>
                      <a:pt x="45162" y="30102"/>
                      <a:pt x="45744" y="30055"/>
                    </a:cubicBezTo>
                    <a:cubicBezTo>
                      <a:pt x="46111" y="30055"/>
                      <a:pt x="46472" y="30032"/>
                      <a:pt x="46839" y="30032"/>
                    </a:cubicBezTo>
                    <a:cubicBezTo>
                      <a:pt x="46233" y="30102"/>
                      <a:pt x="45622" y="30201"/>
                      <a:pt x="45069" y="30294"/>
                    </a:cubicBezTo>
                    <a:cubicBezTo>
                      <a:pt x="44458" y="30416"/>
                      <a:pt x="43905" y="30562"/>
                      <a:pt x="43393" y="30731"/>
                    </a:cubicBezTo>
                    <a:cubicBezTo>
                      <a:pt x="42811" y="30905"/>
                      <a:pt x="42228" y="31121"/>
                      <a:pt x="41693" y="31389"/>
                    </a:cubicBezTo>
                    <a:cubicBezTo>
                      <a:pt x="41454" y="31511"/>
                      <a:pt x="41210" y="31656"/>
                      <a:pt x="40994" y="31779"/>
                    </a:cubicBezTo>
                    <a:cubicBezTo>
                      <a:pt x="40820" y="31872"/>
                      <a:pt x="40674" y="31971"/>
                      <a:pt x="40529" y="32093"/>
                    </a:cubicBezTo>
                    <a:cubicBezTo>
                      <a:pt x="39684" y="31412"/>
                      <a:pt x="38782" y="30707"/>
                      <a:pt x="37862" y="30032"/>
                    </a:cubicBezTo>
                    <a:cubicBezTo>
                      <a:pt x="38130" y="29887"/>
                      <a:pt x="38421" y="29764"/>
                      <a:pt x="38689" y="29642"/>
                    </a:cubicBezTo>
                    <a:cubicBezTo>
                      <a:pt x="39102" y="29450"/>
                      <a:pt x="39586" y="29252"/>
                      <a:pt x="40168" y="29037"/>
                    </a:cubicBezTo>
                    <a:cubicBezTo>
                      <a:pt x="40750" y="28839"/>
                      <a:pt x="41402" y="28623"/>
                      <a:pt x="42159" y="28431"/>
                    </a:cubicBezTo>
                    <a:cubicBezTo>
                      <a:pt x="42519" y="28332"/>
                      <a:pt x="42886" y="28210"/>
                      <a:pt x="43294" y="28140"/>
                    </a:cubicBezTo>
                    <a:cubicBezTo>
                      <a:pt x="43684" y="28041"/>
                      <a:pt x="44097" y="27942"/>
                      <a:pt x="44534" y="27849"/>
                    </a:cubicBezTo>
                    <a:cubicBezTo>
                      <a:pt x="44656" y="27820"/>
                      <a:pt x="44801" y="27774"/>
                      <a:pt x="44947" y="27750"/>
                    </a:cubicBezTo>
                    <a:close/>
                    <a:moveTo>
                      <a:pt x="40231" y="34643"/>
                    </a:moveTo>
                    <a:lnTo>
                      <a:pt x="40231" y="34643"/>
                    </a:lnTo>
                    <a:cubicBezTo>
                      <a:pt x="40235" y="34647"/>
                      <a:pt x="40238" y="34652"/>
                      <a:pt x="40238" y="34660"/>
                    </a:cubicBezTo>
                    <a:lnTo>
                      <a:pt x="40238" y="34660"/>
                    </a:lnTo>
                    <a:cubicBezTo>
                      <a:pt x="40238" y="34660"/>
                      <a:pt x="40238" y="34650"/>
                      <a:pt x="40231" y="34643"/>
                    </a:cubicBezTo>
                    <a:close/>
                    <a:moveTo>
                      <a:pt x="44778" y="36727"/>
                    </a:moveTo>
                    <a:lnTo>
                      <a:pt x="44778" y="36727"/>
                    </a:lnTo>
                    <a:cubicBezTo>
                      <a:pt x="44787" y="36735"/>
                      <a:pt x="44794" y="36743"/>
                      <a:pt x="44801" y="36750"/>
                    </a:cubicBezTo>
                    <a:lnTo>
                      <a:pt x="44801" y="36750"/>
                    </a:lnTo>
                    <a:cubicBezTo>
                      <a:pt x="44778" y="36750"/>
                      <a:pt x="44778" y="36750"/>
                      <a:pt x="44778" y="36727"/>
                    </a:cubicBezTo>
                    <a:close/>
                    <a:moveTo>
                      <a:pt x="44801" y="36750"/>
                    </a:moveTo>
                    <a:cubicBezTo>
                      <a:pt x="44833" y="36782"/>
                      <a:pt x="44852" y="36801"/>
                      <a:pt x="44871" y="36820"/>
                    </a:cubicBezTo>
                    <a:cubicBezTo>
                      <a:pt x="44947" y="36872"/>
                      <a:pt x="44994" y="36919"/>
                      <a:pt x="45040" y="36965"/>
                    </a:cubicBezTo>
                    <a:cubicBezTo>
                      <a:pt x="45092" y="37163"/>
                      <a:pt x="45116" y="37355"/>
                      <a:pt x="45162" y="37547"/>
                    </a:cubicBezTo>
                    <a:cubicBezTo>
                      <a:pt x="45040" y="37280"/>
                      <a:pt x="44924" y="37018"/>
                      <a:pt x="44801" y="36750"/>
                    </a:cubicBezTo>
                    <a:close/>
                    <a:moveTo>
                      <a:pt x="15282" y="26755"/>
                    </a:moveTo>
                    <a:lnTo>
                      <a:pt x="15282" y="26755"/>
                    </a:lnTo>
                    <a:cubicBezTo>
                      <a:pt x="15404" y="27046"/>
                      <a:pt x="15497" y="27314"/>
                      <a:pt x="15619" y="27581"/>
                    </a:cubicBezTo>
                    <a:cubicBezTo>
                      <a:pt x="15817" y="27966"/>
                      <a:pt x="15934" y="28379"/>
                      <a:pt x="16079" y="28792"/>
                    </a:cubicBezTo>
                    <a:cubicBezTo>
                      <a:pt x="16225" y="29229"/>
                      <a:pt x="16370" y="29596"/>
                      <a:pt x="16492" y="30032"/>
                    </a:cubicBezTo>
                    <a:cubicBezTo>
                      <a:pt x="16760" y="30905"/>
                      <a:pt x="17051" y="31749"/>
                      <a:pt x="17296" y="32623"/>
                    </a:cubicBezTo>
                    <a:cubicBezTo>
                      <a:pt x="17564" y="33473"/>
                      <a:pt x="17802" y="34299"/>
                      <a:pt x="18000" y="35126"/>
                    </a:cubicBezTo>
                    <a:cubicBezTo>
                      <a:pt x="18093" y="35510"/>
                      <a:pt x="18192" y="35923"/>
                      <a:pt x="18262" y="36313"/>
                    </a:cubicBezTo>
                    <a:cubicBezTo>
                      <a:pt x="18361" y="36697"/>
                      <a:pt x="18408" y="37088"/>
                      <a:pt x="18483" y="37454"/>
                    </a:cubicBezTo>
                    <a:cubicBezTo>
                      <a:pt x="18553" y="37838"/>
                      <a:pt x="18582" y="38205"/>
                      <a:pt x="18629" y="38543"/>
                    </a:cubicBezTo>
                    <a:cubicBezTo>
                      <a:pt x="18652" y="38857"/>
                      <a:pt x="18675" y="39148"/>
                      <a:pt x="18675" y="39416"/>
                    </a:cubicBezTo>
                    <a:cubicBezTo>
                      <a:pt x="18606" y="39055"/>
                      <a:pt x="18530" y="38688"/>
                      <a:pt x="18437" y="38298"/>
                    </a:cubicBezTo>
                    <a:cubicBezTo>
                      <a:pt x="18315" y="37716"/>
                      <a:pt x="18169" y="37134"/>
                      <a:pt x="18023" y="36529"/>
                    </a:cubicBezTo>
                    <a:cubicBezTo>
                      <a:pt x="17756" y="35487"/>
                      <a:pt x="17488" y="34421"/>
                      <a:pt x="17174" y="33403"/>
                    </a:cubicBezTo>
                    <a:cubicBezTo>
                      <a:pt x="17051" y="32966"/>
                      <a:pt x="16929" y="32553"/>
                      <a:pt x="16784" y="32116"/>
                    </a:cubicBezTo>
                    <a:cubicBezTo>
                      <a:pt x="16737" y="31895"/>
                      <a:pt x="16661" y="31680"/>
                      <a:pt x="16615" y="31458"/>
                    </a:cubicBezTo>
                    <a:cubicBezTo>
                      <a:pt x="16545" y="31243"/>
                      <a:pt x="16492" y="31051"/>
                      <a:pt x="16446" y="30830"/>
                    </a:cubicBezTo>
                    <a:cubicBezTo>
                      <a:pt x="16201" y="29956"/>
                      <a:pt x="15963" y="29083"/>
                      <a:pt x="15718" y="28233"/>
                    </a:cubicBezTo>
                    <a:cubicBezTo>
                      <a:pt x="15596" y="27727"/>
                      <a:pt x="15427" y="27238"/>
                      <a:pt x="15282" y="26755"/>
                    </a:cubicBezTo>
                    <a:close/>
                    <a:moveTo>
                      <a:pt x="50041" y="41261"/>
                    </a:moveTo>
                    <a:lnTo>
                      <a:pt x="50041" y="41261"/>
                    </a:lnTo>
                    <a:cubicBezTo>
                      <a:pt x="50043" y="41264"/>
                      <a:pt x="50045" y="41267"/>
                      <a:pt x="50048" y="41269"/>
                    </a:cubicBezTo>
                    <a:lnTo>
                      <a:pt x="50048" y="41269"/>
                    </a:lnTo>
                    <a:cubicBezTo>
                      <a:pt x="50044" y="41264"/>
                      <a:pt x="50041" y="41261"/>
                      <a:pt x="50041" y="41261"/>
                    </a:cubicBezTo>
                    <a:close/>
                    <a:moveTo>
                      <a:pt x="50599" y="42693"/>
                    </a:moveTo>
                    <a:cubicBezTo>
                      <a:pt x="50646" y="42740"/>
                      <a:pt x="50693" y="42810"/>
                      <a:pt x="50745" y="42862"/>
                    </a:cubicBezTo>
                    <a:cubicBezTo>
                      <a:pt x="50792" y="43031"/>
                      <a:pt x="50838" y="43177"/>
                      <a:pt x="50890" y="43345"/>
                    </a:cubicBezTo>
                    <a:cubicBezTo>
                      <a:pt x="50792" y="43130"/>
                      <a:pt x="50693" y="42909"/>
                      <a:pt x="50599" y="42693"/>
                    </a:cubicBezTo>
                    <a:close/>
                    <a:moveTo>
                      <a:pt x="20796" y="44282"/>
                    </a:moveTo>
                    <a:cubicBezTo>
                      <a:pt x="20789" y="44306"/>
                      <a:pt x="20789" y="44318"/>
                      <a:pt x="20789" y="44318"/>
                    </a:cubicBezTo>
                    <a:cubicBezTo>
                      <a:pt x="20791" y="44306"/>
                      <a:pt x="20794" y="44294"/>
                      <a:pt x="20796" y="44282"/>
                    </a:cubicBezTo>
                    <a:close/>
                    <a:moveTo>
                      <a:pt x="50547" y="41843"/>
                    </a:moveTo>
                    <a:lnTo>
                      <a:pt x="50547" y="41843"/>
                    </a:lnTo>
                    <a:cubicBezTo>
                      <a:pt x="50693" y="41937"/>
                      <a:pt x="50838" y="42012"/>
                      <a:pt x="50984" y="42111"/>
                    </a:cubicBezTo>
                    <a:cubicBezTo>
                      <a:pt x="51007" y="42135"/>
                      <a:pt x="51036" y="42135"/>
                      <a:pt x="51083" y="42158"/>
                    </a:cubicBezTo>
                    <a:cubicBezTo>
                      <a:pt x="51036" y="42181"/>
                      <a:pt x="51007" y="42181"/>
                      <a:pt x="50960" y="42181"/>
                    </a:cubicBezTo>
                    <a:cubicBezTo>
                      <a:pt x="51036" y="42204"/>
                      <a:pt x="51106" y="42228"/>
                      <a:pt x="51182" y="42228"/>
                    </a:cubicBezTo>
                    <a:cubicBezTo>
                      <a:pt x="51228" y="42257"/>
                      <a:pt x="51251" y="42280"/>
                      <a:pt x="51275" y="42303"/>
                    </a:cubicBezTo>
                    <a:cubicBezTo>
                      <a:pt x="51397" y="42373"/>
                      <a:pt x="51496" y="42472"/>
                      <a:pt x="51618" y="42548"/>
                    </a:cubicBezTo>
                    <a:cubicBezTo>
                      <a:pt x="51764" y="42641"/>
                      <a:pt x="51880" y="42740"/>
                      <a:pt x="52002" y="42862"/>
                    </a:cubicBezTo>
                    <a:cubicBezTo>
                      <a:pt x="52148" y="42955"/>
                      <a:pt x="52293" y="43078"/>
                      <a:pt x="52416" y="43200"/>
                    </a:cubicBezTo>
                    <a:cubicBezTo>
                      <a:pt x="52561" y="43322"/>
                      <a:pt x="52707" y="43444"/>
                      <a:pt x="52852" y="43590"/>
                    </a:cubicBezTo>
                    <a:cubicBezTo>
                      <a:pt x="53097" y="43829"/>
                      <a:pt x="53335" y="44073"/>
                      <a:pt x="53580" y="44318"/>
                    </a:cubicBezTo>
                    <a:cubicBezTo>
                      <a:pt x="53871" y="44585"/>
                      <a:pt x="54139" y="44876"/>
                      <a:pt x="54407" y="45167"/>
                    </a:cubicBezTo>
                    <a:cubicBezTo>
                      <a:pt x="54238" y="45092"/>
                      <a:pt x="54092" y="44993"/>
                      <a:pt x="53918" y="44946"/>
                    </a:cubicBezTo>
                    <a:cubicBezTo>
                      <a:pt x="53749" y="44876"/>
                      <a:pt x="53603" y="44801"/>
                      <a:pt x="53458" y="44754"/>
                    </a:cubicBezTo>
                    <a:cubicBezTo>
                      <a:pt x="53312" y="44702"/>
                      <a:pt x="53167" y="44655"/>
                      <a:pt x="53021" y="44609"/>
                    </a:cubicBezTo>
                    <a:cubicBezTo>
                      <a:pt x="52928" y="44585"/>
                      <a:pt x="52806" y="44533"/>
                      <a:pt x="52660" y="44533"/>
                    </a:cubicBezTo>
                    <a:cubicBezTo>
                      <a:pt x="52293" y="44026"/>
                      <a:pt x="51909" y="43514"/>
                      <a:pt x="51496" y="43031"/>
                    </a:cubicBezTo>
                    <a:cubicBezTo>
                      <a:pt x="51182" y="42641"/>
                      <a:pt x="50861" y="42228"/>
                      <a:pt x="50547" y="41843"/>
                    </a:cubicBezTo>
                    <a:close/>
                    <a:moveTo>
                      <a:pt x="48900" y="39637"/>
                    </a:moveTo>
                    <a:cubicBezTo>
                      <a:pt x="48946" y="39637"/>
                      <a:pt x="49115" y="39684"/>
                      <a:pt x="49359" y="39730"/>
                    </a:cubicBezTo>
                    <a:cubicBezTo>
                      <a:pt x="49313" y="39730"/>
                      <a:pt x="49261" y="39754"/>
                      <a:pt x="49214" y="39754"/>
                    </a:cubicBezTo>
                    <a:cubicBezTo>
                      <a:pt x="49435" y="39806"/>
                      <a:pt x="49627" y="39829"/>
                      <a:pt x="49819" y="39899"/>
                    </a:cubicBezTo>
                    <a:cubicBezTo>
                      <a:pt x="50017" y="39952"/>
                      <a:pt x="50209" y="40021"/>
                      <a:pt x="50425" y="40074"/>
                    </a:cubicBezTo>
                    <a:cubicBezTo>
                      <a:pt x="50815" y="40190"/>
                      <a:pt x="51205" y="40365"/>
                      <a:pt x="51566" y="40534"/>
                    </a:cubicBezTo>
                    <a:cubicBezTo>
                      <a:pt x="52125" y="40801"/>
                      <a:pt x="52683" y="41093"/>
                      <a:pt x="53219" y="41407"/>
                    </a:cubicBezTo>
                    <a:cubicBezTo>
                      <a:pt x="53918" y="41768"/>
                      <a:pt x="54645" y="42228"/>
                      <a:pt x="55449" y="42618"/>
                    </a:cubicBezTo>
                    <a:cubicBezTo>
                      <a:pt x="55495" y="42641"/>
                      <a:pt x="55548" y="42664"/>
                      <a:pt x="55594" y="42693"/>
                    </a:cubicBezTo>
                    <a:cubicBezTo>
                      <a:pt x="55617" y="42717"/>
                      <a:pt x="55641" y="42717"/>
                      <a:pt x="55664" y="42740"/>
                    </a:cubicBezTo>
                    <a:cubicBezTo>
                      <a:pt x="55693" y="42740"/>
                      <a:pt x="55740" y="42763"/>
                      <a:pt x="55763" y="42787"/>
                    </a:cubicBezTo>
                    <a:cubicBezTo>
                      <a:pt x="56031" y="42909"/>
                      <a:pt x="56298" y="43008"/>
                      <a:pt x="56590" y="43130"/>
                    </a:cubicBezTo>
                    <a:cubicBezTo>
                      <a:pt x="57003" y="43299"/>
                      <a:pt x="57410" y="43468"/>
                      <a:pt x="57824" y="43636"/>
                    </a:cubicBezTo>
                    <a:cubicBezTo>
                      <a:pt x="58190" y="43782"/>
                      <a:pt x="58551" y="43927"/>
                      <a:pt x="58866" y="44073"/>
                    </a:cubicBezTo>
                    <a:cubicBezTo>
                      <a:pt x="59040" y="44149"/>
                      <a:pt x="59186" y="44219"/>
                      <a:pt x="59355" y="44318"/>
                    </a:cubicBezTo>
                    <a:lnTo>
                      <a:pt x="59791" y="44533"/>
                    </a:lnTo>
                    <a:cubicBezTo>
                      <a:pt x="60059" y="44678"/>
                      <a:pt x="60298" y="44847"/>
                      <a:pt x="60519" y="44993"/>
                    </a:cubicBezTo>
                    <a:cubicBezTo>
                      <a:pt x="60612" y="45045"/>
                      <a:pt x="60711" y="45138"/>
                      <a:pt x="60810" y="45214"/>
                    </a:cubicBezTo>
                    <a:cubicBezTo>
                      <a:pt x="60880" y="45261"/>
                      <a:pt x="60979" y="45336"/>
                      <a:pt x="61025" y="45406"/>
                    </a:cubicBezTo>
                    <a:cubicBezTo>
                      <a:pt x="61101" y="45458"/>
                      <a:pt x="61171" y="45528"/>
                      <a:pt x="61223" y="45604"/>
                    </a:cubicBezTo>
                    <a:cubicBezTo>
                      <a:pt x="61223" y="45604"/>
                      <a:pt x="61194" y="45604"/>
                      <a:pt x="61194" y="45575"/>
                    </a:cubicBezTo>
                    <a:cubicBezTo>
                      <a:pt x="60787" y="45360"/>
                      <a:pt x="60350" y="45138"/>
                      <a:pt x="59914" y="44946"/>
                    </a:cubicBezTo>
                    <a:cubicBezTo>
                      <a:pt x="59570" y="44777"/>
                      <a:pt x="59256" y="44632"/>
                      <a:pt x="58918" y="44463"/>
                    </a:cubicBezTo>
                    <a:cubicBezTo>
                      <a:pt x="58819" y="44411"/>
                      <a:pt x="58720" y="44364"/>
                      <a:pt x="58604" y="44318"/>
                    </a:cubicBezTo>
                    <a:cubicBezTo>
                      <a:pt x="57632" y="43805"/>
                      <a:pt x="56636" y="43276"/>
                      <a:pt x="55617" y="42862"/>
                    </a:cubicBezTo>
                    <a:cubicBezTo>
                      <a:pt x="55111" y="42664"/>
                      <a:pt x="54622" y="42495"/>
                      <a:pt x="54092" y="42350"/>
                    </a:cubicBezTo>
                    <a:cubicBezTo>
                      <a:pt x="53894" y="42303"/>
                      <a:pt x="53702" y="42257"/>
                      <a:pt x="53510" y="42228"/>
                    </a:cubicBezTo>
                    <a:cubicBezTo>
                      <a:pt x="53143" y="42135"/>
                      <a:pt x="52782" y="42111"/>
                      <a:pt x="52462" y="42082"/>
                    </a:cubicBezTo>
                    <a:cubicBezTo>
                      <a:pt x="52317" y="42082"/>
                      <a:pt x="52171" y="42059"/>
                      <a:pt x="52026" y="42059"/>
                    </a:cubicBezTo>
                    <a:cubicBezTo>
                      <a:pt x="51909" y="42082"/>
                      <a:pt x="51764" y="42082"/>
                      <a:pt x="51665" y="42082"/>
                    </a:cubicBezTo>
                    <a:cubicBezTo>
                      <a:pt x="51566" y="42059"/>
                      <a:pt x="51496" y="42012"/>
                      <a:pt x="51420" y="41989"/>
                    </a:cubicBezTo>
                    <a:cubicBezTo>
                      <a:pt x="51298" y="41966"/>
                      <a:pt x="51182" y="41913"/>
                      <a:pt x="51059" y="41890"/>
                    </a:cubicBezTo>
                    <a:cubicBezTo>
                      <a:pt x="50861" y="41820"/>
                      <a:pt x="50669" y="41791"/>
                      <a:pt x="50477" y="41768"/>
                    </a:cubicBezTo>
                    <a:cubicBezTo>
                      <a:pt x="50334" y="41602"/>
                      <a:pt x="50191" y="41436"/>
                      <a:pt x="50048" y="41269"/>
                    </a:cubicBezTo>
                    <a:lnTo>
                      <a:pt x="50048" y="41269"/>
                    </a:lnTo>
                    <a:cubicBezTo>
                      <a:pt x="50054" y="41278"/>
                      <a:pt x="50064" y="41293"/>
                      <a:pt x="50064" y="41308"/>
                    </a:cubicBezTo>
                    <a:cubicBezTo>
                      <a:pt x="49872" y="41063"/>
                      <a:pt x="49674" y="40825"/>
                      <a:pt x="49458" y="40580"/>
                    </a:cubicBezTo>
                    <a:cubicBezTo>
                      <a:pt x="49290" y="40266"/>
                      <a:pt x="49092" y="39952"/>
                      <a:pt x="48900" y="39637"/>
                    </a:cubicBezTo>
                    <a:close/>
                    <a:moveTo>
                      <a:pt x="38473" y="49225"/>
                    </a:moveTo>
                    <a:cubicBezTo>
                      <a:pt x="38468" y="49236"/>
                      <a:pt x="38468" y="49242"/>
                      <a:pt x="38468" y="49242"/>
                    </a:cubicBezTo>
                    <a:cubicBezTo>
                      <a:pt x="38469" y="49237"/>
                      <a:pt x="38471" y="49231"/>
                      <a:pt x="38473" y="49225"/>
                    </a:cubicBezTo>
                    <a:close/>
                    <a:moveTo>
                      <a:pt x="22727" y="0"/>
                    </a:moveTo>
                    <a:cubicBezTo>
                      <a:pt x="21930" y="198"/>
                      <a:pt x="21103" y="437"/>
                      <a:pt x="20329" y="681"/>
                    </a:cubicBezTo>
                    <a:cubicBezTo>
                      <a:pt x="19816" y="827"/>
                      <a:pt x="19281" y="996"/>
                      <a:pt x="18675" y="1217"/>
                    </a:cubicBezTo>
                    <a:cubicBezTo>
                      <a:pt x="17657" y="1555"/>
                      <a:pt x="16661" y="1945"/>
                      <a:pt x="15672" y="2381"/>
                    </a:cubicBezTo>
                    <a:cubicBezTo>
                      <a:pt x="14577" y="2864"/>
                      <a:pt x="13489" y="3400"/>
                      <a:pt x="12470" y="4029"/>
                    </a:cubicBezTo>
                    <a:cubicBezTo>
                      <a:pt x="11742" y="4465"/>
                      <a:pt x="11015" y="4925"/>
                      <a:pt x="10334" y="5461"/>
                    </a:cubicBezTo>
                    <a:cubicBezTo>
                      <a:pt x="9967" y="5728"/>
                      <a:pt x="9652" y="5990"/>
                      <a:pt x="9315" y="6281"/>
                    </a:cubicBezTo>
                    <a:cubicBezTo>
                      <a:pt x="8657" y="6817"/>
                      <a:pt x="8104" y="7446"/>
                      <a:pt x="7522" y="8080"/>
                    </a:cubicBezTo>
                    <a:cubicBezTo>
                      <a:pt x="7254" y="8371"/>
                      <a:pt x="6986" y="8686"/>
                      <a:pt x="6718" y="8977"/>
                    </a:cubicBezTo>
                    <a:cubicBezTo>
                      <a:pt x="6183" y="9605"/>
                      <a:pt x="5653" y="10240"/>
                      <a:pt x="5141" y="10892"/>
                    </a:cubicBezTo>
                    <a:cubicBezTo>
                      <a:pt x="4728" y="11404"/>
                      <a:pt x="4367" y="11911"/>
                      <a:pt x="4052" y="12423"/>
                    </a:cubicBezTo>
                    <a:cubicBezTo>
                      <a:pt x="3709" y="12976"/>
                      <a:pt x="3418" y="13488"/>
                      <a:pt x="3226" y="13971"/>
                    </a:cubicBezTo>
                    <a:cubicBezTo>
                      <a:pt x="2981" y="14460"/>
                      <a:pt x="2865" y="14897"/>
                      <a:pt x="2766" y="15258"/>
                    </a:cubicBezTo>
                    <a:cubicBezTo>
                      <a:pt x="2690" y="15595"/>
                      <a:pt x="2667" y="15939"/>
                      <a:pt x="2667" y="16300"/>
                    </a:cubicBezTo>
                    <a:cubicBezTo>
                      <a:pt x="2498" y="16300"/>
                      <a:pt x="2329" y="16277"/>
                      <a:pt x="2184" y="16277"/>
                    </a:cubicBezTo>
                    <a:lnTo>
                      <a:pt x="1625" y="16277"/>
                    </a:lnTo>
                    <a:cubicBezTo>
                      <a:pt x="1264" y="16300"/>
                      <a:pt x="973" y="16300"/>
                      <a:pt x="728" y="16300"/>
                    </a:cubicBezTo>
                    <a:lnTo>
                      <a:pt x="1" y="16300"/>
                    </a:lnTo>
                    <a:cubicBezTo>
                      <a:pt x="1" y="16300"/>
                      <a:pt x="245" y="16323"/>
                      <a:pt x="728" y="16352"/>
                    </a:cubicBezTo>
                    <a:cubicBezTo>
                      <a:pt x="973" y="16375"/>
                      <a:pt x="1264" y="16375"/>
                      <a:pt x="1625" y="16399"/>
                    </a:cubicBezTo>
                    <a:cubicBezTo>
                      <a:pt x="1962" y="16422"/>
                      <a:pt x="2376" y="16445"/>
                      <a:pt x="2812" y="16498"/>
                    </a:cubicBezTo>
                    <a:cubicBezTo>
                      <a:pt x="3272" y="16544"/>
                      <a:pt x="3761" y="16568"/>
                      <a:pt x="4291" y="16614"/>
                    </a:cubicBezTo>
                    <a:cubicBezTo>
                      <a:pt x="4343" y="16643"/>
                      <a:pt x="4367" y="16643"/>
                      <a:pt x="4390" y="16643"/>
                    </a:cubicBezTo>
                    <a:cubicBezTo>
                      <a:pt x="4437" y="16812"/>
                      <a:pt x="4466" y="16981"/>
                      <a:pt x="4512" y="17150"/>
                    </a:cubicBezTo>
                    <a:cubicBezTo>
                      <a:pt x="4559" y="17295"/>
                      <a:pt x="4611" y="17464"/>
                      <a:pt x="4681" y="17633"/>
                    </a:cubicBezTo>
                    <a:cubicBezTo>
                      <a:pt x="4827" y="18000"/>
                      <a:pt x="5019" y="18436"/>
                      <a:pt x="5240" y="18943"/>
                    </a:cubicBezTo>
                    <a:cubicBezTo>
                      <a:pt x="5484" y="19432"/>
                      <a:pt x="5700" y="19961"/>
                      <a:pt x="5968" y="20573"/>
                    </a:cubicBezTo>
                    <a:cubicBezTo>
                      <a:pt x="6113" y="20887"/>
                      <a:pt x="6235" y="21201"/>
                      <a:pt x="6381" y="21516"/>
                    </a:cubicBezTo>
                    <a:cubicBezTo>
                      <a:pt x="6526" y="21853"/>
                      <a:pt x="6695" y="22197"/>
                      <a:pt x="6841" y="22534"/>
                    </a:cubicBezTo>
                    <a:cubicBezTo>
                      <a:pt x="7109" y="23239"/>
                      <a:pt x="7400" y="23966"/>
                      <a:pt x="7691" y="24717"/>
                    </a:cubicBezTo>
                    <a:cubicBezTo>
                      <a:pt x="7929" y="25492"/>
                      <a:pt x="8249" y="26272"/>
                      <a:pt x="8465" y="27092"/>
                    </a:cubicBezTo>
                    <a:cubicBezTo>
                      <a:pt x="8587" y="27506"/>
                      <a:pt x="8709" y="27919"/>
                      <a:pt x="8832" y="28332"/>
                    </a:cubicBezTo>
                    <a:cubicBezTo>
                      <a:pt x="8925" y="28693"/>
                      <a:pt x="9024" y="29037"/>
                      <a:pt x="9094" y="29398"/>
                    </a:cubicBezTo>
                    <a:cubicBezTo>
                      <a:pt x="9338" y="30294"/>
                      <a:pt x="9559" y="31220"/>
                      <a:pt x="9728" y="32139"/>
                    </a:cubicBezTo>
                    <a:cubicBezTo>
                      <a:pt x="9821" y="32553"/>
                      <a:pt x="9874" y="32966"/>
                      <a:pt x="9967" y="33379"/>
                    </a:cubicBezTo>
                    <a:cubicBezTo>
                      <a:pt x="10019" y="33787"/>
                      <a:pt x="10089" y="34200"/>
                      <a:pt x="10141" y="34590"/>
                    </a:cubicBezTo>
                    <a:cubicBezTo>
                      <a:pt x="10235" y="35417"/>
                      <a:pt x="10310" y="36191"/>
                      <a:pt x="10357" y="36919"/>
                    </a:cubicBezTo>
                    <a:cubicBezTo>
                      <a:pt x="10403" y="37670"/>
                      <a:pt x="10403" y="38374"/>
                      <a:pt x="10403" y="39026"/>
                    </a:cubicBezTo>
                    <a:cubicBezTo>
                      <a:pt x="10380" y="39661"/>
                      <a:pt x="10334" y="40266"/>
                      <a:pt x="10287" y="40801"/>
                    </a:cubicBezTo>
                    <a:cubicBezTo>
                      <a:pt x="10258" y="41063"/>
                      <a:pt x="10211" y="41308"/>
                      <a:pt x="10188" y="41529"/>
                    </a:cubicBezTo>
                    <a:cubicBezTo>
                      <a:pt x="10112" y="42036"/>
                      <a:pt x="10019" y="42548"/>
                      <a:pt x="9920" y="43031"/>
                    </a:cubicBezTo>
                    <a:cubicBezTo>
                      <a:pt x="9897" y="43153"/>
                      <a:pt x="9874" y="43223"/>
                      <a:pt x="9874" y="43276"/>
                    </a:cubicBezTo>
                    <a:cubicBezTo>
                      <a:pt x="9850" y="43322"/>
                      <a:pt x="9850" y="43345"/>
                      <a:pt x="9850" y="43345"/>
                    </a:cubicBezTo>
                    <a:cubicBezTo>
                      <a:pt x="9897" y="43246"/>
                      <a:pt x="9943" y="43153"/>
                      <a:pt x="9996" y="43078"/>
                    </a:cubicBezTo>
                    <a:cubicBezTo>
                      <a:pt x="10066" y="42885"/>
                      <a:pt x="10211" y="42594"/>
                      <a:pt x="10334" y="42228"/>
                    </a:cubicBezTo>
                    <a:cubicBezTo>
                      <a:pt x="10403" y="42059"/>
                      <a:pt x="10479" y="41843"/>
                      <a:pt x="10578" y="41622"/>
                    </a:cubicBezTo>
                    <a:cubicBezTo>
                      <a:pt x="10648" y="41407"/>
                      <a:pt x="10694" y="41162"/>
                      <a:pt x="10770" y="40895"/>
                    </a:cubicBezTo>
                    <a:cubicBezTo>
                      <a:pt x="10916" y="40365"/>
                      <a:pt x="11061" y="39754"/>
                      <a:pt x="11160" y="39078"/>
                    </a:cubicBezTo>
                    <a:cubicBezTo>
                      <a:pt x="11207" y="38764"/>
                      <a:pt x="11230" y="38397"/>
                      <a:pt x="11277" y="38036"/>
                    </a:cubicBezTo>
                    <a:cubicBezTo>
                      <a:pt x="11306" y="37670"/>
                      <a:pt x="11329" y="37309"/>
                      <a:pt x="11352" y="36919"/>
                    </a:cubicBezTo>
                    <a:cubicBezTo>
                      <a:pt x="11376" y="35853"/>
                      <a:pt x="11352" y="34835"/>
                      <a:pt x="11230" y="33764"/>
                    </a:cubicBezTo>
                    <a:cubicBezTo>
                      <a:pt x="11183" y="33158"/>
                      <a:pt x="11108" y="32529"/>
                      <a:pt x="10986" y="31895"/>
                    </a:cubicBezTo>
                    <a:cubicBezTo>
                      <a:pt x="10840" y="31022"/>
                      <a:pt x="10648" y="30149"/>
                      <a:pt x="10432" y="29275"/>
                    </a:cubicBezTo>
                    <a:cubicBezTo>
                      <a:pt x="10380" y="29060"/>
                      <a:pt x="10310" y="28868"/>
                      <a:pt x="10258" y="28647"/>
                    </a:cubicBezTo>
                    <a:cubicBezTo>
                      <a:pt x="10211" y="28431"/>
                      <a:pt x="10141" y="28210"/>
                      <a:pt x="10066" y="27995"/>
                    </a:cubicBezTo>
                    <a:cubicBezTo>
                      <a:pt x="9943" y="27581"/>
                      <a:pt x="9821" y="27145"/>
                      <a:pt x="9705" y="26708"/>
                    </a:cubicBezTo>
                    <a:cubicBezTo>
                      <a:pt x="9484" y="25882"/>
                      <a:pt x="9094" y="25084"/>
                      <a:pt x="8756" y="24281"/>
                    </a:cubicBezTo>
                    <a:cubicBezTo>
                      <a:pt x="8442" y="23507"/>
                      <a:pt x="8052" y="22802"/>
                      <a:pt x="7714" y="22098"/>
                    </a:cubicBezTo>
                    <a:cubicBezTo>
                      <a:pt x="7376" y="21446"/>
                      <a:pt x="7010" y="20864"/>
                      <a:pt x="6695" y="20305"/>
                    </a:cubicBezTo>
                    <a:cubicBezTo>
                      <a:pt x="6503" y="20014"/>
                      <a:pt x="6328" y="19723"/>
                      <a:pt x="6160" y="19408"/>
                    </a:cubicBezTo>
                    <a:cubicBezTo>
                      <a:pt x="5991" y="19164"/>
                      <a:pt x="5845" y="18919"/>
                      <a:pt x="5676" y="18681"/>
                    </a:cubicBezTo>
                    <a:cubicBezTo>
                      <a:pt x="5385" y="18244"/>
                      <a:pt x="5118" y="17854"/>
                      <a:pt x="4926" y="17540"/>
                    </a:cubicBezTo>
                    <a:cubicBezTo>
                      <a:pt x="4827" y="17371"/>
                      <a:pt x="4728" y="17225"/>
                      <a:pt x="4658" y="17080"/>
                    </a:cubicBezTo>
                    <a:lnTo>
                      <a:pt x="4437" y="16643"/>
                    </a:lnTo>
                    <a:lnTo>
                      <a:pt x="4437" y="16643"/>
                    </a:lnTo>
                    <a:cubicBezTo>
                      <a:pt x="4949" y="16713"/>
                      <a:pt x="5484" y="16789"/>
                      <a:pt x="6037" y="16859"/>
                    </a:cubicBezTo>
                    <a:cubicBezTo>
                      <a:pt x="6183" y="16859"/>
                      <a:pt x="6328" y="16882"/>
                      <a:pt x="6451" y="16905"/>
                    </a:cubicBezTo>
                    <a:cubicBezTo>
                      <a:pt x="6474" y="16958"/>
                      <a:pt x="6503" y="16981"/>
                      <a:pt x="6526" y="17004"/>
                    </a:cubicBezTo>
                    <a:lnTo>
                      <a:pt x="6526" y="17319"/>
                    </a:lnTo>
                    <a:cubicBezTo>
                      <a:pt x="6550" y="17249"/>
                      <a:pt x="6573" y="17173"/>
                      <a:pt x="6573" y="17103"/>
                    </a:cubicBezTo>
                    <a:cubicBezTo>
                      <a:pt x="6742" y="17371"/>
                      <a:pt x="6911" y="17610"/>
                      <a:pt x="7085" y="17877"/>
                    </a:cubicBezTo>
                    <a:cubicBezTo>
                      <a:pt x="7324" y="18244"/>
                      <a:pt x="7638" y="18704"/>
                      <a:pt x="7982" y="19234"/>
                    </a:cubicBezTo>
                    <a:cubicBezTo>
                      <a:pt x="8151" y="19478"/>
                      <a:pt x="8319" y="19769"/>
                      <a:pt x="8511" y="20060"/>
                    </a:cubicBezTo>
                    <a:cubicBezTo>
                      <a:pt x="8709" y="20351"/>
                      <a:pt x="8901" y="20666"/>
                      <a:pt x="9123" y="20980"/>
                    </a:cubicBezTo>
                    <a:cubicBezTo>
                      <a:pt x="9507" y="21591"/>
                      <a:pt x="9920" y="22290"/>
                      <a:pt x="10357" y="22994"/>
                    </a:cubicBezTo>
                    <a:cubicBezTo>
                      <a:pt x="10549" y="23507"/>
                      <a:pt x="10770" y="24036"/>
                      <a:pt x="10986" y="24595"/>
                    </a:cubicBezTo>
                    <a:cubicBezTo>
                      <a:pt x="11207" y="25276"/>
                      <a:pt x="11474" y="25981"/>
                      <a:pt x="11690" y="26685"/>
                    </a:cubicBezTo>
                    <a:cubicBezTo>
                      <a:pt x="11789" y="27046"/>
                      <a:pt x="11911" y="27413"/>
                      <a:pt x="12004" y="27774"/>
                    </a:cubicBezTo>
                    <a:cubicBezTo>
                      <a:pt x="12103" y="28088"/>
                      <a:pt x="12179" y="28402"/>
                      <a:pt x="12272" y="28722"/>
                    </a:cubicBezTo>
                    <a:cubicBezTo>
                      <a:pt x="12470" y="29520"/>
                      <a:pt x="12685" y="30294"/>
                      <a:pt x="12831" y="31121"/>
                    </a:cubicBezTo>
                    <a:lnTo>
                      <a:pt x="13052" y="32215"/>
                    </a:lnTo>
                    <a:cubicBezTo>
                      <a:pt x="13099" y="32576"/>
                      <a:pt x="13168" y="32943"/>
                      <a:pt x="13198" y="33280"/>
                    </a:cubicBezTo>
                    <a:cubicBezTo>
                      <a:pt x="13291" y="34008"/>
                      <a:pt x="13366" y="34689"/>
                      <a:pt x="13413" y="35341"/>
                    </a:cubicBezTo>
                    <a:cubicBezTo>
                      <a:pt x="13460" y="35999"/>
                      <a:pt x="13460" y="36628"/>
                      <a:pt x="13460" y="37186"/>
                    </a:cubicBezTo>
                    <a:cubicBezTo>
                      <a:pt x="13436" y="37769"/>
                      <a:pt x="13413" y="38275"/>
                      <a:pt x="13366" y="38764"/>
                    </a:cubicBezTo>
                    <a:cubicBezTo>
                      <a:pt x="13343" y="38979"/>
                      <a:pt x="13314" y="39201"/>
                      <a:pt x="13291" y="39416"/>
                    </a:cubicBezTo>
                    <a:cubicBezTo>
                      <a:pt x="13221" y="39853"/>
                      <a:pt x="13145" y="40289"/>
                      <a:pt x="13052" y="40726"/>
                    </a:cubicBezTo>
                    <a:cubicBezTo>
                      <a:pt x="13023" y="40825"/>
                      <a:pt x="13023" y="40895"/>
                      <a:pt x="13000" y="40947"/>
                    </a:cubicBezTo>
                    <a:lnTo>
                      <a:pt x="13000" y="41017"/>
                    </a:lnTo>
                    <a:cubicBezTo>
                      <a:pt x="13052" y="40918"/>
                      <a:pt x="13075" y="40848"/>
                      <a:pt x="13122" y="40749"/>
                    </a:cubicBezTo>
                    <a:cubicBezTo>
                      <a:pt x="13198" y="40580"/>
                      <a:pt x="13314" y="40336"/>
                      <a:pt x="13413" y="40021"/>
                    </a:cubicBezTo>
                    <a:cubicBezTo>
                      <a:pt x="13489" y="39853"/>
                      <a:pt x="13559" y="39684"/>
                      <a:pt x="13634" y="39492"/>
                    </a:cubicBezTo>
                    <a:cubicBezTo>
                      <a:pt x="13681" y="39270"/>
                      <a:pt x="13727" y="39055"/>
                      <a:pt x="13803" y="38834"/>
                    </a:cubicBezTo>
                    <a:cubicBezTo>
                      <a:pt x="13925" y="38374"/>
                      <a:pt x="14042" y="37838"/>
                      <a:pt x="14117" y="37233"/>
                    </a:cubicBezTo>
                    <a:cubicBezTo>
                      <a:pt x="14164" y="36942"/>
                      <a:pt x="14187" y="36651"/>
                      <a:pt x="14240" y="36313"/>
                    </a:cubicBezTo>
                    <a:cubicBezTo>
                      <a:pt x="14263" y="35999"/>
                      <a:pt x="14263" y="35655"/>
                      <a:pt x="14286" y="35318"/>
                    </a:cubicBezTo>
                    <a:cubicBezTo>
                      <a:pt x="14309" y="34398"/>
                      <a:pt x="14263" y="33473"/>
                      <a:pt x="14164" y="32553"/>
                    </a:cubicBezTo>
                    <a:cubicBezTo>
                      <a:pt x="14141" y="32139"/>
                      <a:pt x="14071" y="31703"/>
                      <a:pt x="13995" y="31266"/>
                    </a:cubicBezTo>
                    <a:lnTo>
                      <a:pt x="13995" y="31266"/>
                    </a:lnTo>
                    <a:cubicBezTo>
                      <a:pt x="14263" y="32139"/>
                      <a:pt x="14554" y="33013"/>
                      <a:pt x="14798" y="33886"/>
                    </a:cubicBezTo>
                    <a:cubicBezTo>
                      <a:pt x="15060" y="34835"/>
                      <a:pt x="15351" y="35778"/>
                      <a:pt x="15573" y="36697"/>
                    </a:cubicBezTo>
                    <a:cubicBezTo>
                      <a:pt x="15672" y="37163"/>
                      <a:pt x="15788" y="37623"/>
                      <a:pt x="15864" y="38060"/>
                    </a:cubicBezTo>
                    <a:cubicBezTo>
                      <a:pt x="15963" y="38496"/>
                      <a:pt x="16033" y="38933"/>
                      <a:pt x="16108" y="39369"/>
                    </a:cubicBezTo>
                    <a:cubicBezTo>
                      <a:pt x="16178" y="39783"/>
                      <a:pt x="16201" y="40219"/>
                      <a:pt x="16254" y="40604"/>
                    </a:cubicBezTo>
                    <a:cubicBezTo>
                      <a:pt x="16277" y="41017"/>
                      <a:pt x="16300" y="41407"/>
                      <a:pt x="16324" y="41768"/>
                    </a:cubicBezTo>
                    <a:cubicBezTo>
                      <a:pt x="16324" y="42158"/>
                      <a:pt x="16324" y="42519"/>
                      <a:pt x="16300" y="42862"/>
                    </a:cubicBezTo>
                    <a:cubicBezTo>
                      <a:pt x="16277" y="43200"/>
                      <a:pt x="16277" y="43514"/>
                      <a:pt x="16225" y="43829"/>
                    </a:cubicBezTo>
                    <a:cubicBezTo>
                      <a:pt x="16178" y="44120"/>
                      <a:pt x="16132" y="44411"/>
                      <a:pt x="16079" y="44678"/>
                    </a:cubicBezTo>
                    <a:cubicBezTo>
                      <a:pt x="16033" y="44946"/>
                      <a:pt x="15986" y="45167"/>
                      <a:pt x="15910" y="45383"/>
                    </a:cubicBezTo>
                    <a:cubicBezTo>
                      <a:pt x="15817" y="45843"/>
                      <a:pt x="15643" y="46303"/>
                      <a:pt x="15497" y="46739"/>
                    </a:cubicBezTo>
                    <a:cubicBezTo>
                      <a:pt x="15573" y="46623"/>
                      <a:pt x="15643" y="46500"/>
                      <a:pt x="15695" y="46378"/>
                    </a:cubicBezTo>
                    <a:cubicBezTo>
                      <a:pt x="15765" y="46279"/>
                      <a:pt x="15817" y="46157"/>
                      <a:pt x="15910" y="46011"/>
                    </a:cubicBezTo>
                    <a:cubicBezTo>
                      <a:pt x="16009" y="45843"/>
                      <a:pt x="16079" y="45674"/>
                      <a:pt x="16178" y="45482"/>
                    </a:cubicBezTo>
                    <a:cubicBezTo>
                      <a:pt x="16254" y="45261"/>
                      <a:pt x="16370" y="45045"/>
                      <a:pt x="16469" y="44777"/>
                    </a:cubicBezTo>
                    <a:cubicBezTo>
                      <a:pt x="16545" y="44510"/>
                      <a:pt x="16615" y="44219"/>
                      <a:pt x="16714" y="43927"/>
                    </a:cubicBezTo>
                    <a:cubicBezTo>
                      <a:pt x="16807" y="43613"/>
                      <a:pt x="16859" y="43276"/>
                      <a:pt x="16929" y="42932"/>
                    </a:cubicBezTo>
                    <a:cubicBezTo>
                      <a:pt x="17005" y="42571"/>
                      <a:pt x="17028" y="42204"/>
                      <a:pt x="17075" y="41791"/>
                    </a:cubicBezTo>
                    <a:cubicBezTo>
                      <a:pt x="17098" y="41407"/>
                      <a:pt x="17127" y="40994"/>
                      <a:pt x="17150" y="40580"/>
                    </a:cubicBezTo>
                    <a:cubicBezTo>
                      <a:pt x="17127" y="40144"/>
                      <a:pt x="17127" y="39707"/>
                      <a:pt x="17075" y="39247"/>
                    </a:cubicBezTo>
                    <a:cubicBezTo>
                      <a:pt x="17005" y="38007"/>
                      <a:pt x="16784" y="36773"/>
                      <a:pt x="16516" y="35562"/>
                    </a:cubicBezTo>
                    <a:lnTo>
                      <a:pt x="16516" y="35562"/>
                    </a:lnTo>
                    <a:cubicBezTo>
                      <a:pt x="16591" y="35801"/>
                      <a:pt x="16661" y="36022"/>
                      <a:pt x="16737" y="36238"/>
                    </a:cubicBezTo>
                    <a:cubicBezTo>
                      <a:pt x="16981" y="37041"/>
                      <a:pt x="17243" y="37815"/>
                      <a:pt x="17488" y="38543"/>
                    </a:cubicBezTo>
                    <a:cubicBezTo>
                      <a:pt x="17709" y="39294"/>
                      <a:pt x="17924" y="39975"/>
                      <a:pt x="18146" y="40627"/>
                    </a:cubicBezTo>
                    <a:cubicBezTo>
                      <a:pt x="18291" y="41040"/>
                      <a:pt x="18408" y="41453"/>
                      <a:pt x="18530" y="41890"/>
                    </a:cubicBezTo>
                    <a:cubicBezTo>
                      <a:pt x="18530" y="41966"/>
                      <a:pt x="18507" y="42059"/>
                      <a:pt x="18507" y="42135"/>
                    </a:cubicBezTo>
                    <a:cubicBezTo>
                      <a:pt x="18460" y="42373"/>
                      <a:pt x="18408" y="42571"/>
                      <a:pt x="18361" y="42763"/>
                    </a:cubicBezTo>
                    <a:cubicBezTo>
                      <a:pt x="18291" y="43177"/>
                      <a:pt x="18117" y="43567"/>
                      <a:pt x="18000" y="43951"/>
                    </a:cubicBezTo>
                    <a:cubicBezTo>
                      <a:pt x="18047" y="43858"/>
                      <a:pt x="18117" y="43759"/>
                      <a:pt x="18169" y="43636"/>
                    </a:cubicBezTo>
                    <a:cubicBezTo>
                      <a:pt x="18216" y="43567"/>
                      <a:pt x="18291" y="43444"/>
                      <a:pt x="18338" y="43322"/>
                    </a:cubicBezTo>
                    <a:cubicBezTo>
                      <a:pt x="18437" y="43177"/>
                      <a:pt x="18507" y="43008"/>
                      <a:pt x="18582" y="42839"/>
                    </a:cubicBezTo>
                    <a:cubicBezTo>
                      <a:pt x="18629" y="42740"/>
                      <a:pt x="18675" y="42618"/>
                      <a:pt x="18728" y="42495"/>
                    </a:cubicBezTo>
                    <a:cubicBezTo>
                      <a:pt x="18821" y="42885"/>
                      <a:pt x="18943" y="43246"/>
                      <a:pt x="19042" y="43636"/>
                    </a:cubicBezTo>
                    <a:cubicBezTo>
                      <a:pt x="19188" y="44073"/>
                      <a:pt x="19310" y="44510"/>
                      <a:pt x="19455" y="44946"/>
                    </a:cubicBezTo>
                    <a:cubicBezTo>
                      <a:pt x="19403" y="44050"/>
                      <a:pt x="19310" y="43153"/>
                      <a:pt x="19188" y="42280"/>
                    </a:cubicBezTo>
                    <a:cubicBezTo>
                      <a:pt x="19135" y="42012"/>
                      <a:pt x="19112" y="41721"/>
                      <a:pt x="19065" y="41430"/>
                    </a:cubicBezTo>
                    <a:cubicBezTo>
                      <a:pt x="19135" y="41162"/>
                      <a:pt x="19188" y="40895"/>
                      <a:pt x="19234" y="40580"/>
                    </a:cubicBezTo>
                    <a:cubicBezTo>
                      <a:pt x="19310" y="40289"/>
                      <a:pt x="19310" y="39952"/>
                      <a:pt x="19357" y="39608"/>
                    </a:cubicBezTo>
                    <a:cubicBezTo>
                      <a:pt x="19380" y="39247"/>
                      <a:pt x="19403" y="38880"/>
                      <a:pt x="19403" y="38520"/>
                    </a:cubicBezTo>
                    <a:cubicBezTo>
                      <a:pt x="19380" y="38153"/>
                      <a:pt x="19380" y="37769"/>
                      <a:pt x="19357" y="37355"/>
                    </a:cubicBezTo>
                    <a:cubicBezTo>
                      <a:pt x="19258" y="36261"/>
                      <a:pt x="19065" y="35196"/>
                      <a:pt x="18844" y="34130"/>
                    </a:cubicBezTo>
                    <a:lnTo>
                      <a:pt x="18844" y="34130"/>
                    </a:lnTo>
                    <a:cubicBezTo>
                      <a:pt x="18897" y="34322"/>
                      <a:pt x="18967" y="34515"/>
                      <a:pt x="19042" y="34712"/>
                    </a:cubicBezTo>
                    <a:cubicBezTo>
                      <a:pt x="19258" y="35417"/>
                      <a:pt x="19502" y="36092"/>
                      <a:pt x="19694" y="36727"/>
                    </a:cubicBezTo>
                    <a:cubicBezTo>
                      <a:pt x="19915" y="37379"/>
                      <a:pt x="20107" y="37984"/>
                      <a:pt x="20300" y="38566"/>
                    </a:cubicBezTo>
                    <a:cubicBezTo>
                      <a:pt x="20445" y="39055"/>
                      <a:pt x="20620" y="39538"/>
                      <a:pt x="20765" y="40021"/>
                    </a:cubicBezTo>
                    <a:cubicBezTo>
                      <a:pt x="20858" y="40411"/>
                      <a:pt x="20981" y="40801"/>
                      <a:pt x="21103" y="41209"/>
                    </a:cubicBezTo>
                    <a:cubicBezTo>
                      <a:pt x="21126" y="41261"/>
                      <a:pt x="21149" y="41308"/>
                      <a:pt x="21149" y="41354"/>
                    </a:cubicBezTo>
                    <a:lnTo>
                      <a:pt x="21149" y="41820"/>
                    </a:lnTo>
                    <a:cubicBezTo>
                      <a:pt x="21126" y="42327"/>
                      <a:pt x="21080" y="42787"/>
                      <a:pt x="21027" y="43153"/>
                    </a:cubicBezTo>
                    <a:cubicBezTo>
                      <a:pt x="20981" y="43345"/>
                      <a:pt x="20957" y="43491"/>
                      <a:pt x="20934" y="43636"/>
                    </a:cubicBezTo>
                    <a:cubicBezTo>
                      <a:pt x="20912" y="43868"/>
                      <a:pt x="20843" y="44073"/>
                      <a:pt x="20796" y="44282"/>
                    </a:cubicBezTo>
                    <a:lnTo>
                      <a:pt x="20796" y="44282"/>
                    </a:lnTo>
                    <a:cubicBezTo>
                      <a:pt x="20800" y="44272"/>
                      <a:pt x="20805" y="44258"/>
                      <a:pt x="20812" y="44242"/>
                    </a:cubicBezTo>
                    <a:cubicBezTo>
                      <a:pt x="20835" y="44195"/>
                      <a:pt x="20882" y="44120"/>
                      <a:pt x="20934" y="44026"/>
                    </a:cubicBezTo>
                    <a:cubicBezTo>
                      <a:pt x="21173" y="43590"/>
                      <a:pt x="21318" y="43101"/>
                      <a:pt x="21464" y="42618"/>
                    </a:cubicBezTo>
                    <a:cubicBezTo>
                      <a:pt x="21540" y="42373"/>
                      <a:pt x="21586" y="42135"/>
                      <a:pt x="21662" y="41867"/>
                    </a:cubicBezTo>
                    <a:cubicBezTo>
                      <a:pt x="21755" y="41331"/>
                      <a:pt x="21854" y="40726"/>
                      <a:pt x="21854" y="40074"/>
                    </a:cubicBezTo>
                    <a:cubicBezTo>
                      <a:pt x="21877" y="39393"/>
                      <a:pt x="21854" y="38665"/>
                      <a:pt x="21784" y="37914"/>
                    </a:cubicBezTo>
                    <a:cubicBezTo>
                      <a:pt x="21685" y="37064"/>
                      <a:pt x="21540" y="36214"/>
                      <a:pt x="21347" y="35388"/>
                    </a:cubicBezTo>
                    <a:cubicBezTo>
                      <a:pt x="21173" y="34613"/>
                      <a:pt x="20957" y="33863"/>
                      <a:pt x="20736" y="33112"/>
                    </a:cubicBezTo>
                    <a:cubicBezTo>
                      <a:pt x="20620" y="32698"/>
                      <a:pt x="20498" y="32285"/>
                      <a:pt x="20375" y="31872"/>
                    </a:cubicBezTo>
                    <a:cubicBezTo>
                      <a:pt x="20230" y="31458"/>
                      <a:pt x="20084" y="31051"/>
                      <a:pt x="19939" y="30638"/>
                    </a:cubicBezTo>
                    <a:cubicBezTo>
                      <a:pt x="19549" y="29398"/>
                      <a:pt x="19042" y="28187"/>
                      <a:pt x="18483" y="27023"/>
                    </a:cubicBezTo>
                    <a:cubicBezTo>
                      <a:pt x="18000" y="25928"/>
                      <a:pt x="17465" y="24863"/>
                      <a:pt x="16882" y="23798"/>
                    </a:cubicBezTo>
                    <a:cubicBezTo>
                      <a:pt x="16638" y="23338"/>
                      <a:pt x="16399" y="22924"/>
                      <a:pt x="16155" y="22534"/>
                    </a:cubicBezTo>
                    <a:cubicBezTo>
                      <a:pt x="15742" y="21830"/>
                      <a:pt x="15282" y="21155"/>
                      <a:pt x="14845" y="20474"/>
                    </a:cubicBezTo>
                    <a:cubicBezTo>
                      <a:pt x="14455" y="19868"/>
                      <a:pt x="13995" y="19286"/>
                      <a:pt x="13559" y="18727"/>
                    </a:cubicBezTo>
                    <a:cubicBezTo>
                      <a:pt x="13489" y="18605"/>
                      <a:pt x="13436" y="18506"/>
                      <a:pt x="13366" y="18413"/>
                    </a:cubicBezTo>
                    <a:lnTo>
                      <a:pt x="13366" y="18413"/>
                    </a:lnTo>
                    <a:cubicBezTo>
                      <a:pt x="13366" y="18436"/>
                      <a:pt x="13390" y="18483"/>
                      <a:pt x="13390" y="18506"/>
                    </a:cubicBezTo>
                    <a:cubicBezTo>
                      <a:pt x="13366" y="18483"/>
                      <a:pt x="13343" y="18436"/>
                      <a:pt x="13314" y="18413"/>
                    </a:cubicBezTo>
                    <a:lnTo>
                      <a:pt x="13314" y="18413"/>
                    </a:lnTo>
                    <a:cubicBezTo>
                      <a:pt x="13366" y="18558"/>
                      <a:pt x="13436" y="18704"/>
                      <a:pt x="13512" y="18850"/>
                    </a:cubicBezTo>
                    <a:cubicBezTo>
                      <a:pt x="13704" y="19432"/>
                      <a:pt x="13949" y="20014"/>
                      <a:pt x="14240" y="20596"/>
                    </a:cubicBezTo>
                    <a:cubicBezTo>
                      <a:pt x="14455" y="21032"/>
                      <a:pt x="14699" y="21516"/>
                      <a:pt x="14967" y="22051"/>
                    </a:cubicBezTo>
                    <a:cubicBezTo>
                      <a:pt x="15037" y="22173"/>
                      <a:pt x="15090" y="22319"/>
                      <a:pt x="15159" y="22465"/>
                    </a:cubicBezTo>
                    <a:cubicBezTo>
                      <a:pt x="15183" y="22488"/>
                      <a:pt x="15206" y="22534"/>
                      <a:pt x="15206" y="22534"/>
                    </a:cubicBezTo>
                    <a:cubicBezTo>
                      <a:pt x="15235" y="22581"/>
                      <a:pt x="15235" y="22610"/>
                      <a:pt x="15258" y="22657"/>
                    </a:cubicBezTo>
                    <a:cubicBezTo>
                      <a:pt x="15282" y="22726"/>
                      <a:pt x="15305" y="22802"/>
                      <a:pt x="15351" y="22872"/>
                    </a:cubicBezTo>
                    <a:cubicBezTo>
                      <a:pt x="15474" y="23163"/>
                      <a:pt x="15619" y="23483"/>
                      <a:pt x="15718" y="23774"/>
                    </a:cubicBezTo>
                    <a:cubicBezTo>
                      <a:pt x="15963" y="24403"/>
                      <a:pt x="16178" y="25055"/>
                      <a:pt x="16399" y="25759"/>
                    </a:cubicBezTo>
                    <a:cubicBezTo>
                      <a:pt x="16615" y="26464"/>
                      <a:pt x="16807" y="27191"/>
                      <a:pt x="17005" y="27942"/>
                    </a:cubicBezTo>
                    <a:cubicBezTo>
                      <a:pt x="17005" y="27995"/>
                      <a:pt x="17028" y="28018"/>
                      <a:pt x="17028" y="28041"/>
                    </a:cubicBezTo>
                    <a:cubicBezTo>
                      <a:pt x="16906" y="27727"/>
                      <a:pt x="16807" y="27436"/>
                      <a:pt x="16661" y="27145"/>
                    </a:cubicBezTo>
                    <a:cubicBezTo>
                      <a:pt x="16469" y="26731"/>
                      <a:pt x="16277" y="26318"/>
                      <a:pt x="16079" y="25905"/>
                    </a:cubicBezTo>
                    <a:cubicBezTo>
                      <a:pt x="15864" y="25521"/>
                      <a:pt x="15643" y="25131"/>
                      <a:pt x="15450" y="24764"/>
                    </a:cubicBezTo>
                    <a:cubicBezTo>
                      <a:pt x="15258" y="24380"/>
                      <a:pt x="15014" y="24036"/>
                      <a:pt x="14769" y="23675"/>
                    </a:cubicBezTo>
                    <a:cubicBezTo>
                      <a:pt x="14554" y="23338"/>
                      <a:pt x="14333" y="22994"/>
                      <a:pt x="14094" y="22680"/>
                    </a:cubicBezTo>
                    <a:cubicBezTo>
                      <a:pt x="13681" y="22098"/>
                      <a:pt x="13267" y="21539"/>
                      <a:pt x="12808" y="20980"/>
                    </a:cubicBezTo>
                    <a:cubicBezTo>
                      <a:pt x="12586" y="20689"/>
                      <a:pt x="12371" y="20427"/>
                      <a:pt x="12150" y="20159"/>
                    </a:cubicBezTo>
                    <a:cubicBezTo>
                      <a:pt x="11934" y="19915"/>
                      <a:pt x="11742" y="19699"/>
                      <a:pt x="11568" y="19478"/>
                    </a:cubicBezTo>
                    <a:cubicBezTo>
                      <a:pt x="11521" y="19432"/>
                      <a:pt x="11474" y="19379"/>
                      <a:pt x="11451" y="19333"/>
                    </a:cubicBezTo>
                    <a:cubicBezTo>
                      <a:pt x="11084" y="18797"/>
                      <a:pt x="10747" y="18244"/>
                      <a:pt x="10403" y="17709"/>
                    </a:cubicBezTo>
                    <a:lnTo>
                      <a:pt x="10403" y="17709"/>
                    </a:lnTo>
                    <a:cubicBezTo>
                      <a:pt x="10502" y="17976"/>
                      <a:pt x="10601" y="18244"/>
                      <a:pt x="10694" y="18535"/>
                    </a:cubicBezTo>
                    <a:cubicBezTo>
                      <a:pt x="10671" y="18483"/>
                      <a:pt x="10625" y="18459"/>
                      <a:pt x="10601" y="18436"/>
                    </a:cubicBezTo>
                    <a:cubicBezTo>
                      <a:pt x="10311" y="18122"/>
                      <a:pt x="10020" y="17832"/>
                      <a:pt x="9730" y="17518"/>
                    </a:cubicBezTo>
                    <a:lnTo>
                      <a:pt x="9730" y="17518"/>
                    </a:lnTo>
                    <a:cubicBezTo>
                      <a:pt x="9874" y="17549"/>
                      <a:pt x="10019" y="17580"/>
                      <a:pt x="10165" y="17610"/>
                    </a:cubicBezTo>
                    <a:cubicBezTo>
                      <a:pt x="11183" y="17831"/>
                      <a:pt x="12249" y="18099"/>
                      <a:pt x="13366" y="18413"/>
                    </a:cubicBezTo>
                    <a:cubicBezTo>
                      <a:pt x="13896" y="18558"/>
                      <a:pt x="14432" y="18704"/>
                      <a:pt x="14967" y="18873"/>
                    </a:cubicBezTo>
                    <a:cubicBezTo>
                      <a:pt x="15305" y="18995"/>
                      <a:pt x="15643" y="19088"/>
                      <a:pt x="16009" y="19210"/>
                    </a:cubicBezTo>
                    <a:cubicBezTo>
                      <a:pt x="16300" y="19845"/>
                      <a:pt x="16615" y="20427"/>
                      <a:pt x="16882" y="21056"/>
                    </a:cubicBezTo>
                    <a:cubicBezTo>
                      <a:pt x="17075" y="21469"/>
                      <a:pt x="17296" y="21929"/>
                      <a:pt x="17564" y="22435"/>
                    </a:cubicBezTo>
                    <a:cubicBezTo>
                      <a:pt x="17779" y="22971"/>
                      <a:pt x="18047" y="23530"/>
                      <a:pt x="18315" y="24112"/>
                    </a:cubicBezTo>
                    <a:cubicBezTo>
                      <a:pt x="18582" y="24717"/>
                      <a:pt x="18844" y="25346"/>
                      <a:pt x="19135" y="26004"/>
                    </a:cubicBezTo>
                    <a:cubicBezTo>
                      <a:pt x="19380" y="26656"/>
                      <a:pt x="19671" y="27337"/>
                      <a:pt x="19939" y="28018"/>
                    </a:cubicBezTo>
                    <a:cubicBezTo>
                      <a:pt x="20183" y="28693"/>
                      <a:pt x="20474" y="29374"/>
                      <a:pt x="20713" y="30079"/>
                    </a:cubicBezTo>
                    <a:cubicBezTo>
                      <a:pt x="20835" y="30440"/>
                      <a:pt x="20981" y="30806"/>
                      <a:pt x="21103" y="31196"/>
                    </a:cubicBezTo>
                    <a:cubicBezTo>
                      <a:pt x="21225" y="31557"/>
                      <a:pt x="21347" y="31895"/>
                      <a:pt x="21464" y="32262"/>
                    </a:cubicBezTo>
                    <a:cubicBezTo>
                      <a:pt x="21586" y="32599"/>
                      <a:pt x="21685" y="32966"/>
                      <a:pt x="21807" y="33304"/>
                    </a:cubicBezTo>
                    <a:cubicBezTo>
                      <a:pt x="21930" y="33670"/>
                      <a:pt x="22023" y="33985"/>
                      <a:pt x="22122" y="34322"/>
                    </a:cubicBezTo>
                    <a:cubicBezTo>
                      <a:pt x="22314" y="35004"/>
                      <a:pt x="22483" y="35655"/>
                      <a:pt x="22628" y="36290"/>
                    </a:cubicBezTo>
                    <a:cubicBezTo>
                      <a:pt x="22750" y="36919"/>
                      <a:pt x="22826" y="37501"/>
                      <a:pt x="22896" y="38060"/>
                    </a:cubicBezTo>
                    <a:cubicBezTo>
                      <a:pt x="22948" y="38619"/>
                      <a:pt x="22948" y="39125"/>
                      <a:pt x="22948" y="39585"/>
                    </a:cubicBezTo>
                    <a:cubicBezTo>
                      <a:pt x="22919" y="40045"/>
                      <a:pt x="22896" y="40435"/>
                      <a:pt x="22849" y="40772"/>
                    </a:cubicBezTo>
                    <a:cubicBezTo>
                      <a:pt x="22826" y="40947"/>
                      <a:pt x="22803" y="41093"/>
                      <a:pt x="22774" y="41209"/>
                    </a:cubicBezTo>
                    <a:cubicBezTo>
                      <a:pt x="22727" y="41407"/>
                      <a:pt x="22680" y="41599"/>
                      <a:pt x="22628" y="41791"/>
                    </a:cubicBezTo>
                    <a:cubicBezTo>
                      <a:pt x="22628" y="41791"/>
                      <a:pt x="22657" y="41768"/>
                      <a:pt x="22680" y="41721"/>
                    </a:cubicBezTo>
                    <a:cubicBezTo>
                      <a:pt x="22704" y="41698"/>
                      <a:pt x="22727" y="41622"/>
                      <a:pt x="22750" y="41552"/>
                    </a:cubicBezTo>
                    <a:cubicBezTo>
                      <a:pt x="22972" y="41139"/>
                      <a:pt x="23094" y="40726"/>
                      <a:pt x="23239" y="40289"/>
                    </a:cubicBezTo>
                    <a:cubicBezTo>
                      <a:pt x="23309" y="40097"/>
                      <a:pt x="23332" y="39876"/>
                      <a:pt x="23385" y="39637"/>
                    </a:cubicBezTo>
                    <a:cubicBezTo>
                      <a:pt x="23478" y="39172"/>
                      <a:pt x="23554" y="38642"/>
                      <a:pt x="23554" y="38060"/>
                    </a:cubicBezTo>
                    <a:cubicBezTo>
                      <a:pt x="23577" y="37454"/>
                      <a:pt x="23554" y="36820"/>
                      <a:pt x="23478" y="36144"/>
                    </a:cubicBezTo>
                    <a:cubicBezTo>
                      <a:pt x="23385" y="35388"/>
                      <a:pt x="23263" y="34660"/>
                      <a:pt x="23094" y="33909"/>
                    </a:cubicBezTo>
                    <a:cubicBezTo>
                      <a:pt x="22919" y="33257"/>
                      <a:pt x="22727" y="32576"/>
                      <a:pt x="22535" y="31924"/>
                    </a:cubicBezTo>
                    <a:cubicBezTo>
                      <a:pt x="22436" y="31557"/>
                      <a:pt x="22314" y="31196"/>
                      <a:pt x="22221" y="30830"/>
                    </a:cubicBezTo>
                    <a:cubicBezTo>
                      <a:pt x="22075" y="30469"/>
                      <a:pt x="21953" y="30102"/>
                      <a:pt x="21831" y="29741"/>
                    </a:cubicBezTo>
                    <a:cubicBezTo>
                      <a:pt x="21638" y="29159"/>
                      <a:pt x="21417" y="28600"/>
                      <a:pt x="21173" y="28041"/>
                    </a:cubicBezTo>
                    <a:lnTo>
                      <a:pt x="21173" y="28041"/>
                    </a:lnTo>
                    <a:cubicBezTo>
                      <a:pt x="21464" y="28577"/>
                      <a:pt x="21755" y="29130"/>
                      <a:pt x="22023" y="29665"/>
                    </a:cubicBezTo>
                    <a:cubicBezTo>
                      <a:pt x="22389" y="30370"/>
                      <a:pt x="22750" y="31074"/>
                      <a:pt x="23117" y="31779"/>
                    </a:cubicBezTo>
                    <a:cubicBezTo>
                      <a:pt x="23501" y="32576"/>
                      <a:pt x="23868" y="33403"/>
                      <a:pt x="24206" y="34223"/>
                    </a:cubicBezTo>
                    <a:cubicBezTo>
                      <a:pt x="24520" y="34980"/>
                      <a:pt x="24811" y="35731"/>
                      <a:pt x="25032" y="36482"/>
                    </a:cubicBezTo>
                    <a:cubicBezTo>
                      <a:pt x="25248" y="37233"/>
                      <a:pt x="25422" y="37961"/>
                      <a:pt x="25539" y="38688"/>
                    </a:cubicBezTo>
                    <a:cubicBezTo>
                      <a:pt x="25661" y="39393"/>
                      <a:pt x="25713" y="40045"/>
                      <a:pt x="25737" y="40679"/>
                    </a:cubicBezTo>
                    <a:cubicBezTo>
                      <a:pt x="25737" y="41308"/>
                      <a:pt x="25713" y="41890"/>
                      <a:pt x="25661" y="42402"/>
                    </a:cubicBezTo>
                    <a:cubicBezTo>
                      <a:pt x="25614" y="42641"/>
                      <a:pt x="25591" y="42885"/>
                      <a:pt x="25568" y="43101"/>
                    </a:cubicBezTo>
                    <a:cubicBezTo>
                      <a:pt x="25515" y="43322"/>
                      <a:pt x="25492" y="43537"/>
                      <a:pt x="25446" y="43712"/>
                    </a:cubicBezTo>
                    <a:cubicBezTo>
                      <a:pt x="25370" y="44096"/>
                      <a:pt x="25277" y="44486"/>
                      <a:pt x="25178" y="44876"/>
                    </a:cubicBezTo>
                    <a:cubicBezTo>
                      <a:pt x="25224" y="44754"/>
                      <a:pt x="25277" y="44655"/>
                      <a:pt x="25323" y="44556"/>
                    </a:cubicBezTo>
                    <a:cubicBezTo>
                      <a:pt x="25370" y="44486"/>
                      <a:pt x="25422" y="44364"/>
                      <a:pt x="25492" y="44265"/>
                    </a:cubicBezTo>
                    <a:cubicBezTo>
                      <a:pt x="25684" y="43927"/>
                      <a:pt x="25807" y="43567"/>
                      <a:pt x="25929" y="43200"/>
                    </a:cubicBezTo>
                    <a:cubicBezTo>
                      <a:pt x="26004" y="42984"/>
                      <a:pt x="26074" y="42740"/>
                      <a:pt x="26150" y="42495"/>
                    </a:cubicBezTo>
                    <a:cubicBezTo>
                      <a:pt x="26220" y="42228"/>
                      <a:pt x="26296" y="41937"/>
                      <a:pt x="26342" y="41646"/>
                    </a:cubicBezTo>
                    <a:cubicBezTo>
                      <a:pt x="26412" y="41354"/>
                      <a:pt x="26441" y="41040"/>
                      <a:pt x="26488" y="40703"/>
                    </a:cubicBezTo>
                    <a:cubicBezTo>
                      <a:pt x="26511" y="40388"/>
                      <a:pt x="26557" y="40045"/>
                      <a:pt x="26557" y="39684"/>
                    </a:cubicBezTo>
                    <a:cubicBezTo>
                      <a:pt x="26557" y="39317"/>
                      <a:pt x="26557" y="38956"/>
                      <a:pt x="26511" y="38566"/>
                    </a:cubicBezTo>
                    <a:cubicBezTo>
                      <a:pt x="26488" y="37891"/>
                      <a:pt x="26365" y="37163"/>
                      <a:pt x="26220" y="36459"/>
                    </a:cubicBezTo>
                    <a:cubicBezTo>
                      <a:pt x="26004" y="35533"/>
                      <a:pt x="25737" y="34637"/>
                      <a:pt x="25422" y="33764"/>
                    </a:cubicBezTo>
                    <a:cubicBezTo>
                      <a:pt x="25102" y="32943"/>
                      <a:pt x="24741" y="32139"/>
                      <a:pt x="24374" y="31365"/>
                    </a:cubicBezTo>
                    <a:cubicBezTo>
                      <a:pt x="23990" y="30562"/>
                      <a:pt x="23577" y="29811"/>
                      <a:pt x="23164" y="29060"/>
                    </a:cubicBezTo>
                    <a:cubicBezTo>
                      <a:pt x="22750" y="28309"/>
                      <a:pt x="22314" y="27605"/>
                      <a:pt x="21900" y="26900"/>
                    </a:cubicBezTo>
                    <a:cubicBezTo>
                      <a:pt x="21371" y="26004"/>
                      <a:pt x="20789" y="25131"/>
                      <a:pt x="20253" y="24234"/>
                    </a:cubicBezTo>
                    <a:cubicBezTo>
                      <a:pt x="19479" y="22994"/>
                      <a:pt x="18728" y="21760"/>
                      <a:pt x="18047" y="20474"/>
                    </a:cubicBezTo>
                    <a:cubicBezTo>
                      <a:pt x="17924" y="20252"/>
                      <a:pt x="17826" y="20037"/>
                      <a:pt x="17709" y="19816"/>
                    </a:cubicBezTo>
                    <a:lnTo>
                      <a:pt x="17709" y="19816"/>
                    </a:lnTo>
                    <a:cubicBezTo>
                      <a:pt x="18408" y="20060"/>
                      <a:pt x="19089" y="20328"/>
                      <a:pt x="19793" y="20642"/>
                    </a:cubicBezTo>
                    <a:cubicBezTo>
                      <a:pt x="19816" y="20718"/>
                      <a:pt x="19863" y="20811"/>
                      <a:pt x="19892" y="20887"/>
                    </a:cubicBezTo>
                    <a:cubicBezTo>
                      <a:pt x="19985" y="21201"/>
                      <a:pt x="20107" y="21591"/>
                      <a:pt x="20276" y="22028"/>
                    </a:cubicBezTo>
                    <a:cubicBezTo>
                      <a:pt x="20445" y="22465"/>
                      <a:pt x="20643" y="22948"/>
                      <a:pt x="20882" y="23483"/>
                    </a:cubicBezTo>
                    <a:cubicBezTo>
                      <a:pt x="21126" y="23990"/>
                      <a:pt x="21371" y="24549"/>
                      <a:pt x="21685" y="25131"/>
                    </a:cubicBezTo>
                    <a:cubicBezTo>
                      <a:pt x="21976" y="25713"/>
                      <a:pt x="22290" y="26341"/>
                      <a:pt x="22628" y="26947"/>
                    </a:cubicBezTo>
                    <a:cubicBezTo>
                      <a:pt x="22972" y="27581"/>
                      <a:pt x="23309" y="28233"/>
                      <a:pt x="23647" y="28891"/>
                    </a:cubicBezTo>
                    <a:cubicBezTo>
                      <a:pt x="23990" y="29497"/>
                      <a:pt x="24305" y="30102"/>
                      <a:pt x="24619" y="30731"/>
                    </a:cubicBezTo>
                    <a:cubicBezTo>
                      <a:pt x="24957" y="31435"/>
                      <a:pt x="25300" y="32163"/>
                      <a:pt x="25614" y="32890"/>
                    </a:cubicBezTo>
                    <a:cubicBezTo>
                      <a:pt x="25882" y="33548"/>
                      <a:pt x="26150" y="34223"/>
                      <a:pt x="26342" y="34881"/>
                    </a:cubicBezTo>
                    <a:cubicBezTo>
                      <a:pt x="26534" y="35533"/>
                      <a:pt x="26703" y="36191"/>
                      <a:pt x="26802" y="36796"/>
                    </a:cubicBezTo>
                    <a:cubicBezTo>
                      <a:pt x="26901" y="37425"/>
                      <a:pt x="26948" y="38007"/>
                      <a:pt x="26971" y="38566"/>
                    </a:cubicBezTo>
                    <a:cubicBezTo>
                      <a:pt x="26994" y="39125"/>
                      <a:pt x="26971" y="39637"/>
                      <a:pt x="26924" y="40074"/>
                    </a:cubicBezTo>
                    <a:cubicBezTo>
                      <a:pt x="26901" y="40312"/>
                      <a:pt x="26878" y="40510"/>
                      <a:pt x="26849" y="40703"/>
                    </a:cubicBezTo>
                    <a:cubicBezTo>
                      <a:pt x="26802" y="40895"/>
                      <a:pt x="26779" y="41093"/>
                      <a:pt x="26755" y="41238"/>
                    </a:cubicBezTo>
                    <a:cubicBezTo>
                      <a:pt x="26680" y="41576"/>
                      <a:pt x="26587" y="41913"/>
                      <a:pt x="26511" y="42257"/>
                    </a:cubicBezTo>
                    <a:cubicBezTo>
                      <a:pt x="26557" y="42181"/>
                      <a:pt x="26610" y="42082"/>
                      <a:pt x="26633" y="41989"/>
                    </a:cubicBezTo>
                    <a:cubicBezTo>
                      <a:pt x="26680" y="41913"/>
                      <a:pt x="26732" y="41820"/>
                      <a:pt x="26779" y="41721"/>
                    </a:cubicBezTo>
                    <a:cubicBezTo>
                      <a:pt x="26948" y="41430"/>
                      <a:pt x="27046" y="41093"/>
                      <a:pt x="27169" y="40801"/>
                    </a:cubicBezTo>
                    <a:cubicBezTo>
                      <a:pt x="27239" y="40604"/>
                      <a:pt x="27285" y="40388"/>
                      <a:pt x="27361" y="40167"/>
                    </a:cubicBezTo>
                    <a:cubicBezTo>
                      <a:pt x="27431" y="39928"/>
                      <a:pt x="27483" y="39684"/>
                      <a:pt x="27530" y="39416"/>
                    </a:cubicBezTo>
                    <a:cubicBezTo>
                      <a:pt x="27576" y="39148"/>
                      <a:pt x="27605" y="38880"/>
                      <a:pt x="27652" y="38589"/>
                    </a:cubicBezTo>
                    <a:cubicBezTo>
                      <a:pt x="27675" y="38298"/>
                      <a:pt x="27698" y="37984"/>
                      <a:pt x="27698" y="37670"/>
                    </a:cubicBezTo>
                    <a:cubicBezTo>
                      <a:pt x="27698" y="37402"/>
                      <a:pt x="27698" y="37111"/>
                      <a:pt x="27675" y="36820"/>
                    </a:cubicBezTo>
                    <a:lnTo>
                      <a:pt x="27675" y="36820"/>
                    </a:lnTo>
                    <a:cubicBezTo>
                      <a:pt x="27844" y="37454"/>
                      <a:pt x="28042" y="38036"/>
                      <a:pt x="28211" y="38619"/>
                    </a:cubicBezTo>
                    <a:cubicBezTo>
                      <a:pt x="28380" y="39201"/>
                      <a:pt x="28525" y="39754"/>
                      <a:pt x="28647" y="40266"/>
                    </a:cubicBezTo>
                    <a:cubicBezTo>
                      <a:pt x="28694" y="40534"/>
                      <a:pt x="28740" y="40772"/>
                      <a:pt x="28793" y="41017"/>
                    </a:cubicBezTo>
                    <a:cubicBezTo>
                      <a:pt x="28839" y="41261"/>
                      <a:pt x="28863" y="41477"/>
                      <a:pt x="28886" y="41698"/>
                    </a:cubicBezTo>
                    <a:cubicBezTo>
                      <a:pt x="28915" y="41820"/>
                      <a:pt x="28915" y="41913"/>
                      <a:pt x="28938" y="42012"/>
                    </a:cubicBezTo>
                    <a:lnTo>
                      <a:pt x="28938" y="42303"/>
                    </a:lnTo>
                    <a:cubicBezTo>
                      <a:pt x="28962" y="42495"/>
                      <a:pt x="28962" y="42664"/>
                      <a:pt x="28985" y="42839"/>
                    </a:cubicBezTo>
                    <a:cubicBezTo>
                      <a:pt x="28985" y="43153"/>
                      <a:pt x="28938" y="43491"/>
                      <a:pt x="28938" y="43805"/>
                    </a:cubicBezTo>
                    <a:cubicBezTo>
                      <a:pt x="28938" y="43805"/>
                      <a:pt x="28962" y="43782"/>
                      <a:pt x="28962" y="43759"/>
                    </a:cubicBezTo>
                    <a:cubicBezTo>
                      <a:pt x="28985" y="43712"/>
                      <a:pt x="28985" y="43660"/>
                      <a:pt x="29032" y="43567"/>
                    </a:cubicBezTo>
                    <a:cubicBezTo>
                      <a:pt x="29154" y="43153"/>
                      <a:pt x="29253" y="42763"/>
                      <a:pt x="29323" y="42327"/>
                    </a:cubicBezTo>
                    <a:cubicBezTo>
                      <a:pt x="29352" y="42228"/>
                      <a:pt x="29375" y="42135"/>
                      <a:pt x="29375" y="42012"/>
                    </a:cubicBezTo>
                    <a:cubicBezTo>
                      <a:pt x="29375" y="41913"/>
                      <a:pt x="29398" y="41791"/>
                      <a:pt x="29398" y="41698"/>
                    </a:cubicBezTo>
                    <a:cubicBezTo>
                      <a:pt x="29398" y="41453"/>
                      <a:pt x="29422" y="41238"/>
                      <a:pt x="29422" y="40970"/>
                    </a:cubicBezTo>
                    <a:cubicBezTo>
                      <a:pt x="29422" y="40703"/>
                      <a:pt x="29398" y="40458"/>
                      <a:pt x="29398" y="40167"/>
                    </a:cubicBezTo>
                    <a:cubicBezTo>
                      <a:pt x="29352" y="39608"/>
                      <a:pt x="29276" y="39003"/>
                      <a:pt x="29154" y="38397"/>
                    </a:cubicBezTo>
                    <a:cubicBezTo>
                      <a:pt x="29084" y="37891"/>
                      <a:pt x="28985" y="37355"/>
                      <a:pt x="28863" y="36820"/>
                    </a:cubicBezTo>
                    <a:cubicBezTo>
                      <a:pt x="28816" y="36628"/>
                      <a:pt x="28770" y="36406"/>
                      <a:pt x="28717" y="36214"/>
                    </a:cubicBezTo>
                    <a:cubicBezTo>
                      <a:pt x="28694" y="36115"/>
                      <a:pt x="28671" y="36022"/>
                      <a:pt x="28647" y="35947"/>
                    </a:cubicBezTo>
                    <a:cubicBezTo>
                      <a:pt x="28595" y="35778"/>
                      <a:pt x="28548" y="35609"/>
                      <a:pt x="28502" y="35440"/>
                    </a:cubicBezTo>
                    <a:cubicBezTo>
                      <a:pt x="28403" y="35097"/>
                      <a:pt x="28304" y="34759"/>
                      <a:pt x="28211" y="34421"/>
                    </a:cubicBezTo>
                    <a:cubicBezTo>
                      <a:pt x="28013" y="33717"/>
                      <a:pt x="27797" y="33013"/>
                      <a:pt x="27576" y="32332"/>
                    </a:cubicBezTo>
                    <a:cubicBezTo>
                      <a:pt x="27314" y="31656"/>
                      <a:pt x="27070" y="30975"/>
                      <a:pt x="26802" y="30294"/>
                    </a:cubicBezTo>
                    <a:cubicBezTo>
                      <a:pt x="26534" y="29642"/>
                      <a:pt x="26319" y="28961"/>
                      <a:pt x="26004" y="28332"/>
                    </a:cubicBezTo>
                    <a:cubicBezTo>
                      <a:pt x="25638" y="27529"/>
                      <a:pt x="25248" y="26731"/>
                      <a:pt x="24863" y="25928"/>
                    </a:cubicBezTo>
                    <a:cubicBezTo>
                      <a:pt x="24182" y="24525"/>
                      <a:pt x="23385" y="23140"/>
                      <a:pt x="22512" y="21853"/>
                    </a:cubicBezTo>
                    <a:lnTo>
                      <a:pt x="22512" y="21853"/>
                    </a:lnTo>
                    <a:cubicBezTo>
                      <a:pt x="22849" y="23018"/>
                      <a:pt x="23263" y="24159"/>
                      <a:pt x="23699" y="25299"/>
                    </a:cubicBezTo>
                    <a:cubicBezTo>
                      <a:pt x="23891" y="25812"/>
                      <a:pt x="24060" y="26365"/>
                      <a:pt x="24258" y="26947"/>
                    </a:cubicBezTo>
                    <a:cubicBezTo>
                      <a:pt x="24473" y="27529"/>
                      <a:pt x="24695" y="28140"/>
                      <a:pt x="24933" y="28769"/>
                    </a:cubicBezTo>
                    <a:cubicBezTo>
                      <a:pt x="24933" y="28812"/>
                      <a:pt x="24942" y="28848"/>
                      <a:pt x="24955" y="28880"/>
                    </a:cubicBezTo>
                    <a:lnTo>
                      <a:pt x="24955" y="28880"/>
                    </a:lnTo>
                    <a:cubicBezTo>
                      <a:pt x="24862" y="28706"/>
                      <a:pt x="24752" y="28526"/>
                      <a:pt x="24642" y="28332"/>
                    </a:cubicBezTo>
                    <a:cubicBezTo>
                      <a:pt x="24281" y="27675"/>
                      <a:pt x="23891" y="27069"/>
                      <a:pt x="23530" y="26440"/>
                    </a:cubicBezTo>
                    <a:cubicBezTo>
                      <a:pt x="23041" y="25666"/>
                      <a:pt x="22558" y="24886"/>
                      <a:pt x="22075" y="24112"/>
                    </a:cubicBezTo>
                    <a:cubicBezTo>
                      <a:pt x="21394" y="23018"/>
                      <a:pt x="20690" y="21929"/>
                      <a:pt x="20084" y="20788"/>
                    </a:cubicBezTo>
                    <a:cubicBezTo>
                      <a:pt x="20084" y="20788"/>
                      <a:pt x="20084" y="20765"/>
                      <a:pt x="20061" y="20741"/>
                    </a:cubicBezTo>
                    <a:lnTo>
                      <a:pt x="20061" y="20741"/>
                    </a:lnTo>
                    <a:cubicBezTo>
                      <a:pt x="20084" y="20765"/>
                      <a:pt x="20131" y="20765"/>
                      <a:pt x="20154" y="20788"/>
                    </a:cubicBezTo>
                    <a:cubicBezTo>
                      <a:pt x="21056" y="21126"/>
                      <a:pt x="21930" y="21562"/>
                      <a:pt x="22826" y="21952"/>
                    </a:cubicBezTo>
                    <a:cubicBezTo>
                      <a:pt x="23263" y="22173"/>
                      <a:pt x="23723" y="22389"/>
                      <a:pt x="24159" y="22610"/>
                    </a:cubicBezTo>
                    <a:lnTo>
                      <a:pt x="24258" y="22657"/>
                    </a:lnTo>
                    <a:cubicBezTo>
                      <a:pt x="24497" y="23454"/>
                      <a:pt x="24788" y="24234"/>
                      <a:pt x="25102" y="25008"/>
                    </a:cubicBezTo>
                    <a:cubicBezTo>
                      <a:pt x="25277" y="25468"/>
                      <a:pt x="25422" y="25957"/>
                      <a:pt x="25614" y="26464"/>
                    </a:cubicBezTo>
                    <a:cubicBezTo>
                      <a:pt x="25807" y="26976"/>
                      <a:pt x="25975" y="27529"/>
                      <a:pt x="26197" y="28065"/>
                    </a:cubicBezTo>
                    <a:cubicBezTo>
                      <a:pt x="26412" y="28623"/>
                      <a:pt x="26587" y="29229"/>
                      <a:pt x="26802" y="29811"/>
                    </a:cubicBezTo>
                    <a:cubicBezTo>
                      <a:pt x="26994" y="30370"/>
                      <a:pt x="27215" y="30952"/>
                      <a:pt x="27431" y="31534"/>
                    </a:cubicBezTo>
                    <a:cubicBezTo>
                      <a:pt x="27652" y="32139"/>
                      <a:pt x="27844" y="32768"/>
                      <a:pt x="28042" y="33379"/>
                    </a:cubicBezTo>
                    <a:cubicBezTo>
                      <a:pt x="28234" y="33962"/>
                      <a:pt x="28479" y="34544"/>
                      <a:pt x="28647" y="35097"/>
                    </a:cubicBezTo>
                    <a:cubicBezTo>
                      <a:pt x="28816" y="35655"/>
                      <a:pt x="28985" y="36214"/>
                      <a:pt x="29154" y="36727"/>
                    </a:cubicBezTo>
                    <a:cubicBezTo>
                      <a:pt x="29299" y="37256"/>
                      <a:pt x="29422" y="37745"/>
                      <a:pt x="29544" y="38205"/>
                    </a:cubicBezTo>
                    <a:cubicBezTo>
                      <a:pt x="29590" y="38421"/>
                      <a:pt x="29643" y="38642"/>
                      <a:pt x="29666" y="38857"/>
                    </a:cubicBezTo>
                    <a:cubicBezTo>
                      <a:pt x="29713" y="39055"/>
                      <a:pt x="29736" y="39270"/>
                      <a:pt x="29759" y="39439"/>
                    </a:cubicBezTo>
                    <a:cubicBezTo>
                      <a:pt x="29788" y="39538"/>
                      <a:pt x="29788" y="39637"/>
                      <a:pt x="29812" y="39730"/>
                    </a:cubicBezTo>
                    <a:lnTo>
                      <a:pt x="29812" y="39975"/>
                    </a:lnTo>
                    <a:cubicBezTo>
                      <a:pt x="29835" y="40144"/>
                      <a:pt x="29835" y="40289"/>
                      <a:pt x="29858" y="40435"/>
                    </a:cubicBezTo>
                    <a:cubicBezTo>
                      <a:pt x="29858" y="40726"/>
                      <a:pt x="29835" y="41017"/>
                      <a:pt x="29812" y="41308"/>
                    </a:cubicBezTo>
                    <a:cubicBezTo>
                      <a:pt x="29835" y="41285"/>
                      <a:pt x="29835" y="41285"/>
                      <a:pt x="29835" y="41261"/>
                    </a:cubicBezTo>
                    <a:cubicBezTo>
                      <a:pt x="29858" y="41209"/>
                      <a:pt x="29858" y="41162"/>
                      <a:pt x="29881" y="41093"/>
                    </a:cubicBezTo>
                    <a:cubicBezTo>
                      <a:pt x="30004" y="40726"/>
                      <a:pt x="30103" y="40365"/>
                      <a:pt x="30149" y="39998"/>
                    </a:cubicBezTo>
                    <a:cubicBezTo>
                      <a:pt x="30172" y="39899"/>
                      <a:pt x="30172" y="39806"/>
                      <a:pt x="30196" y="39730"/>
                    </a:cubicBezTo>
                    <a:cubicBezTo>
                      <a:pt x="30196" y="39637"/>
                      <a:pt x="30196" y="39538"/>
                      <a:pt x="30225" y="39439"/>
                    </a:cubicBezTo>
                    <a:cubicBezTo>
                      <a:pt x="30225" y="39247"/>
                      <a:pt x="30225" y="39026"/>
                      <a:pt x="30248" y="38811"/>
                    </a:cubicBezTo>
                    <a:cubicBezTo>
                      <a:pt x="30225" y="38566"/>
                      <a:pt x="30225" y="38351"/>
                      <a:pt x="30196" y="38106"/>
                    </a:cubicBezTo>
                    <a:cubicBezTo>
                      <a:pt x="30149" y="37600"/>
                      <a:pt x="30103" y="37088"/>
                      <a:pt x="29980" y="36529"/>
                    </a:cubicBezTo>
                    <a:cubicBezTo>
                      <a:pt x="29905" y="36092"/>
                      <a:pt x="29812" y="35632"/>
                      <a:pt x="29713" y="35149"/>
                    </a:cubicBezTo>
                    <a:cubicBezTo>
                      <a:pt x="29666" y="34980"/>
                      <a:pt x="29643" y="34782"/>
                      <a:pt x="29590" y="34613"/>
                    </a:cubicBezTo>
                    <a:cubicBezTo>
                      <a:pt x="29567" y="34544"/>
                      <a:pt x="29544" y="34445"/>
                      <a:pt x="29521" y="34369"/>
                    </a:cubicBezTo>
                    <a:cubicBezTo>
                      <a:pt x="29497" y="34223"/>
                      <a:pt x="29445" y="34078"/>
                      <a:pt x="29398" y="33932"/>
                    </a:cubicBezTo>
                    <a:cubicBezTo>
                      <a:pt x="29299" y="33641"/>
                      <a:pt x="29229" y="33327"/>
                      <a:pt x="29130" y="33036"/>
                    </a:cubicBezTo>
                    <a:cubicBezTo>
                      <a:pt x="28938" y="32431"/>
                      <a:pt x="28740" y="31802"/>
                      <a:pt x="28548" y="31196"/>
                    </a:cubicBezTo>
                    <a:cubicBezTo>
                      <a:pt x="28333" y="30585"/>
                      <a:pt x="28088" y="30003"/>
                      <a:pt x="27867" y="29398"/>
                    </a:cubicBezTo>
                    <a:cubicBezTo>
                      <a:pt x="27629" y="28839"/>
                      <a:pt x="27431" y="28257"/>
                      <a:pt x="27140" y="27704"/>
                    </a:cubicBezTo>
                    <a:cubicBezTo>
                      <a:pt x="26825" y="26976"/>
                      <a:pt x="26488" y="26272"/>
                      <a:pt x="26150" y="25567"/>
                    </a:cubicBezTo>
                    <a:cubicBezTo>
                      <a:pt x="25661" y="24647"/>
                      <a:pt x="25155" y="23722"/>
                      <a:pt x="24596" y="22825"/>
                    </a:cubicBezTo>
                    <a:lnTo>
                      <a:pt x="24596" y="22825"/>
                    </a:lnTo>
                    <a:lnTo>
                      <a:pt x="24840" y="22948"/>
                    </a:lnTo>
                    <a:lnTo>
                      <a:pt x="25492" y="23309"/>
                    </a:lnTo>
                    <a:cubicBezTo>
                      <a:pt x="25952" y="23530"/>
                      <a:pt x="26412" y="23774"/>
                      <a:pt x="26878" y="24036"/>
                    </a:cubicBezTo>
                    <a:lnTo>
                      <a:pt x="26878" y="24525"/>
                    </a:lnTo>
                    <a:cubicBezTo>
                      <a:pt x="26901" y="24671"/>
                      <a:pt x="26924" y="24816"/>
                      <a:pt x="26948" y="25008"/>
                    </a:cubicBezTo>
                    <a:cubicBezTo>
                      <a:pt x="26971" y="25177"/>
                      <a:pt x="27046" y="25375"/>
                      <a:pt x="27093" y="25591"/>
                    </a:cubicBezTo>
                    <a:cubicBezTo>
                      <a:pt x="27140" y="25783"/>
                      <a:pt x="27239" y="26004"/>
                      <a:pt x="27314" y="26248"/>
                    </a:cubicBezTo>
                    <a:cubicBezTo>
                      <a:pt x="27483" y="26708"/>
                      <a:pt x="27698" y="27215"/>
                      <a:pt x="27943" y="27774"/>
                    </a:cubicBezTo>
                    <a:cubicBezTo>
                      <a:pt x="28065" y="28041"/>
                      <a:pt x="28211" y="28332"/>
                      <a:pt x="28333" y="28623"/>
                    </a:cubicBezTo>
                    <a:cubicBezTo>
                      <a:pt x="28380" y="28769"/>
                      <a:pt x="28426" y="28914"/>
                      <a:pt x="28502" y="29060"/>
                    </a:cubicBezTo>
                    <a:cubicBezTo>
                      <a:pt x="28548" y="29206"/>
                      <a:pt x="28624" y="29351"/>
                      <a:pt x="28671" y="29520"/>
                    </a:cubicBezTo>
                    <a:cubicBezTo>
                      <a:pt x="28915" y="30149"/>
                      <a:pt x="29154" y="30830"/>
                      <a:pt x="29445" y="31534"/>
                    </a:cubicBezTo>
                    <a:cubicBezTo>
                      <a:pt x="29689" y="32238"/>
                      <a:pt x="29980" y="32943"/>
                      <a:pt x="30248" y="33670"/>
                    </a:cubicBezTo>
                    <a:cubicBezTo>
                      <a:pt x="30516" y="34369"/>
                      <a:pt x="30778" y="35073"/>
                      <a:pt x="31022" y="35778"/>
                    </a:cubicBezTo>
                    <a:cubicBezTo>
                      <a:pt x="31313" y="36552"/>
                      <a:pt x="31581" y="37332"/>
                      <a:pt x="31849" y="38106"/>
                    </a:cubicBezTo>
                    <a:cubicBezTo>
                      <a:pt x="32088" y="38834"/>
                      <a:pt x="32309" y="39562"/>
                      <a:pt x="32524" y="40266"/>
                    </a:cubicBezTo>
                    <a:cubicBezTo>
                      <a:pt x="32647" y="40627"/>
                      <a:pt x="32722" y="40994"/>
                      <a:pt x="32844" y="41308"/>
                    </a:cubicBezTo>
                    <a:cubicBezTo>
                      <a:pt x="32891" y="41500"/>
                      <a:pt x="32938" y="41646"/>
                      <a:pt x="32990" y="41820"/>
                    </a:cubicBezTo>
                    <a:cubicBezTo>
                      <a:pt x="33013" y="41913"/>
                      <a:pt x="33013" y="41989"/>
                      <a:pt x="33060" y="42082"/>
                    </a:cubicBezTo>
                    <a:lnTo>
                      <a:pt x="33060" y="42135"/>
                    </a:lnTo>
                    <a:cubicBezTo>
                      <a:pt x="33060" y="42135"/>
                      <a:pt x="33060" y="42158"/>
                      <a:pt x="33083" y="42158"/>
                    </a:cubicBezTo>
                    <a:cubicBezTo>
                      <a:pt x="33083" y="42204"/>
                      <a:pt x="33083" y="42257"/>
                      <a:pt x="33106" y="42303"/>
                    </a:cubicBezTo>
                    <a:cubicBezTo>
                      <a:pt x="33159" y="42641"/>
                      <a:pt x="33229" y="42955"/>
                      <a:pt x="33304" y="43276"/>
                    </a:cubicBezTo>
                    <a:cubicBezTo>
                      <a:pt x="33328" y="43444"/>
                      <a:pt x="33374" y="43590"/>
                      <a:pt x="33374" y="43735"/>
                    </a:cubicBezTo>
                    <a:cubicBezTo>
                      <a:pt x="33397" y="43881"/>
                      <a:pt x="33397" y="44026"/>
                      <a:pt x="33427" y="44172"/>
                    </a:cubicBezTo>
                    <a:cubicBezTo>
                      <a:pt x="33450" y="44463"/>
                      <a:pt x="33473" y="44731"/>
                      <a:pt x="33520" y="44993"/>
                    </a:cubicBezTo>
                    <a:cubicBezTo>
                      <a:pt x="33520" y="45261"/>
                      <a:pt x="33520" y="45505"/>
                      <a:pt x="33543" y="45750"/>
                    </a:cubicBezTo>
                    <a:lnTo>
                      <a:pt x="33543" y="47956"/>
                    </a:lnTo>
                    <a:lnTo>
                      <a:pt x="33543" y="48078"/>
                    </a:lnTo>
                    <a:lnTo>
                      <a:pt x="33543" y="48101"/>
                    </a:lnTo>
                    <a:cubicBezTo>
                      <a:pt x="33689" y="47566"/>
                      <a:pt x="33863" y="47007"/>
                      <a:pt x="33933" y="46477"/>
                    </a:cubicBezTo>
                    <a:cubicBezTo>
                      <a:pt x="33980" y="46256"/>
                      <a:pt x="34009" y="46041"/>
                      <a:pt x="34032" y="45796"/>
                    </a:cubicBezTo>
                    <a:cubicBezTo>
                      <a:pt x="34079" y="45528"/>
                      <a:pt x="34125" y="45284"/>
                      <a:pt x="34154" y="44993"/>
                    </a:cubicBezTo>
                    <a:cubicBezTo>
                      <a:pt x="34154" y="44731"/>
                      <a:pt x="34178" y="44411"/>
                      <a:pt x="34178" y="44120"/>
                    </a:cubicBezTo>
                    <a:cubicBezTo>
                      <a:pt x="34178" y="44050"/>
                      <a:pt x="34201" y="43974"/>
                      <a:pt x="34201" y="43904"/>
                    </a:cubicBezTo>
                    <a:cubicBezTo>
                      <a:pt x="34201" y="43805"/>
                      <a:pt x="34224" y="43712"/>
                      <a:pt x="34247" y="43613"/>
                    </a:cubicBezTo>
                    <a:cubicBezTo>
                      <a:pt x="34271" y="43444"/>
                      <a:pt x="34300" y="43223"/>
                      <a:pt x="34323" y="43008"/>
                    </a:cubicBezTo>
                    <a:cubicBezTo>
                      <a:pt x="34346" y="42810"/>
                      <a:pt x="34393" y="42571"/>
                      <a:pt x="34416" y="42327"/>
                    </a:cubicBezTo>
                    <a:cubicBezTo>
                      <a:pt x="34416" y="42082"/>
                      <a:pt x="34445" y="41820"/>
                      <a:pt x="34445" y="41552"/>
                    </a:cubicBezTo>
                    <a:cubicBezTo>
                      <a:pt x="34492" y="40970"/>
                      <a:pt x="34393" y="40435"/>
                      <a:pt x="34346" y="39829"/>
                    </a:cubicBezTo>
                    <a:cubicBezTo>
                      <a:pt x="34323" y="39783"/>
                      <a:pt x="34323" y="39754"/>
                      <a:pt x="34323" y="39707"/>
                    </a:cubicBezTo>
                    <a:lnTo>
                      <a:pt x="34323" y="39661"/>
                    </a:lnTo>
                    <a:lnTo>
                      <a:pt x="34323" y="39608"/>
                    </a:lnTo>
                    <a:cubicBezTo>
                      <a:pt x="34323" y="39608"/>
                      <a:pt x="34323" y="39585"/>
                      <a:pt x="34300" y="39562"/>
                    </a:cubicBezTo>
                    <a:cubicBezTo>
                      <a:pt x="34300" y="39492"/>
                      <a:pt x="34271" y="39416"/>
                      <a:pt x="34271" y="39346"/>
                    </a:cubicBezTo>
                    <a:cubicBezTo>
                      <a:pt x="34224" y="39172"/>
                      <a:pt x="34201" y="39026"/>
                      <a:pt x="34178" y="38857"/>
                    </a:cubicBezTo>
                    <a:cubicBezTo>
                      <a:pt x="34102" y="38543"/>
                      <a:pt x="34055" y="38228"/>
                      <a:pt x="33956" y="37914"/>
                    </a:cubicBezTo>
                    <a:cubicBezTo>
                      <a:pt x="33764" y="37186"/>
                      <a:pt x="33595" y="36459"/>
                      <a:pt x="33374" y="35731"/>
                    </a:cubicBezTo>
                    <a:cubicBezTo>
                      <a:pt x="33182" y="35126"/>
                      <a:pt x="32961" y="34515"/>
                      <a:pt x="32746" y="33909"/>
                    </a:cubicBezTo>
                    <a:cubicBezTo>
                      <a:pt x="32262" y="32576"/>
                      <a:pt x="31703" y="31290"/>
                      <a:pt x="31121" y="30079"/>
                    </a:cubicBezTo>
                    <a:cubicBezTo>
                      <a:pt x="30854" y="29473"/>
                      <a:pt x="30586" y="28914"/>
                      <a:pt x="30295" y="28379"/>
                    </a:cubicBezTo>
                    <a:cubicBezTo>
                      <a:pt x="30079" y="27896"/>
                      <a:pt x="29835" y="27459"/>
                      <a:pt x="29544" y="27023"/>
                    </a:cubicBezTo>
                    <a:cubicBezTo>
                      <a:pt x="29375" y="26755"/>
                      <a:pt x="29206" y="26487"/>
                      <a:pt x="29061" y="26219"/>
                    </a:cubicBezTo>
                    <a:cubicBezTo>
                      <a:pt x="28886" y="25981"/>
                      <a:pt x="28740" y="25713"/>
                      <a:pt x="28572" y="25445"/>
                    </a:cubicBezTo>
                    <a:cubicBezTo>
                      <a:pt x="28479" y="25253"/>
                      <a:pt x="28356" y="25032"/>
                      <a:pt x="28257" y="24816"/>
                    </a:cubicBezTo>
                    <a:lnTo>
                      <a:pt x="28257" y="24816"/>
                    </a:lnTo>
                    <a:cubicBezTo>
                      <a:pt x="29107" y="25323"/>
                      <a:pt x="29957" y="25835"/>
                      <a:pt x="30778" y="26365"/>
                    </a:cubicBezTo>
                    <a:cubicBezTo>
                      <a:pt x="31098" y="26563"/>
                      <a:pt x="31436" y="26755"/>
                      <a:pt x="31750" y="26976"/>
                    </a:cubicBezTo>
                    <a:cubicBezTo>
                      <a:pt x="31826" y="27215"/>
                      <a:pt x="31896" y="27436"/>
                      <a:pt x="32018" y="27675"/>
                    </a:cubicBezTo>
                    <a:cubicBezTo>
                      <a:pt x="32088" y="27849"/>
                      <a:pt x="32163" y="28065"/>
                      <a:pt x="32262" y="28286"/>
                    </a:cubicBezTo>
                    <a:cubicBezTo>
                      <a:pt x="32355" y="28501"/>
                      <a:pt x="32478" y="28722"/>
                      <a:pt x="32600" y="28961"/>
                    </a:cubicBezTo>
                    <a:cubicBezTo>
                      <a:pt x="32722" y="29229"/>
                      <a:pt x="32844" y="29473"/>
                      <a:pt x="32990" y="29764"/>
                    </a:cubicBezTo>
                    <a:cubicBezTo>
                      <a:pt x="33136" y="30032"/>
                      <a:pt x="33304" y="30294"/>
                      <a:pt x="33473" y="30585"/>
                    </a:cubicBezTo>
                    <a:cubicBezTo>
                      <a:pt x="33811" y="31167"/>
                      <a:pt x="34201" y="31802"/>
                      <a:pt x="34591" y="32454"/>
                    </a:cubicBezTo>
                    <a:cubicBezTo>
                      <a:pt x="34998" y="33088"/>
                      <a:pt x="35435" y="33787"/>
                      <a:pt x="35848" y="34491"/>
                    </a:cubicBezTo>
                    <a:cubicBezTo>
                      <a:pt x="36285" y="35196"/>
                      <a:pt x="36675" y="35923"/>
                      <a:pt x="37036" y="36697"/>
                    </a:cubicBezTo>
                    <a:cubicBezTo>
                      <a:pt x="37403" y="37454"/>
                      <a:pt x="37694" y="38252"/>
                      <a:pt x="37938" y="39026"/>
                    </a:cubicBezTo>
                    <a:cubicBezTo>
                      <a:pt x="38200" y="39876"/>
                      <a:pt x="38398" y="40749"/>
                      <a:pt x="38590" y="41599"/>
                    </a:cubicBezTo>
                    <a:cubicBezTo>
                      <a:pt x="38736" y="42327"/>
                      <a:pt x="38881" y="43031"/>
                      <a:pt x="39003" y="43735"/>
                    </a:cubicBezTo>
                    <a:cubicBezTo>
                      <a:pt x="39027" y="44341"/>
                      <a:pt x="39050" y="44900"/>
                      <a:pt x="39050" y="45429"/>
                    </a:cubicBezTo>
                    <a:cubicBezTo>
                      <a:pt x="39050" y="45697"/>
                      <a:pt x="39027" y="45988"/>
                      <a:pt x="39027" y="46256"/>
                    </a:cubicBezTo>
                    <a:cubicBezTo>
                      <a:pt x="39003" y="46524"/>
                      <a:pt x="38980" y="46768"/>
                      <a:pt x="38957" y="46984"/>
                    </a:cubicBezTo>
                    <a:cubicBezTo>
                      <a:pt x="38881" y="47444"/>
                      <a:pt x="38835" y="47857"/>
                      <a:pt x="38759" y="48194"/>
                    </a:cubicBezTo>
                    <a:cubicBezTo>
                      <a:pt x="38690" y="48555"/>
                      <a:pt x="38571" y="48888"/>
                      <a:pt x="38473" y="49225"/>
                    </a:cubicBezTo>
                    <a:lnTo>
                      <a:pt x="38473" y="49225"/>
                    </a:lnTo>
                    <a:cubicBezTo>
                      <a:pt x="38479" y="49212"/>
                      <a:pt x="38492" y="49192"/>
                      <a:pt x="38520" y="49167"/>
                    </a:cubicBezTo>
                    <a:cubicBezTo>
                      <a:pt x="38520" y="49143"/>
                      <a:pt x="38567" y="49068"/>
                      <a:pt x="38613" y="48998"/>
                    </a:cubicBezTo>
                    <a:cubicBezTo>
                      <a:pt x="38904" y="48416"/>
                      <a:pt x="39172" y="47810"/>
                      <a:pt x="39364" y="47176"/>
                    </a:cubicBezTo>
                    <a:cubicBezTo>
                      <a:pt x="39393" y="47665"/>
                      <a:pt x="39393" y="48125"/>
                      <a:pt x="39393" y="48538"/>
                    </a:cubicBezTo>
                    <a:cubicBezTo>
                      <a:pt x="39393" y="48876"/>
                      <a:pt x="39364" y="49190"/>
                      <a:pt x="39341" y="49481"/>
                    </a:cubicBezTo>
                    <a:cubicBezTo>
                      <a:pt x="39318" y="49772"/>
                      <a:pt x="39294" y="50063"/>
                      <a:pt x="39271" y="50331"/>
                    </a:cubicBezTo>
                    <a:cubicBezTo>
                      <a:pt x="39172" y="50866"/>
                      <a:pt x="39126" y="51326"/>
                      <a:pt x="39027" y="51687"/>
                    </a:cubicBezTo>
                    <a:cubicBezTo>
                      <a:pt x="38928" y="52101"/>
                      <a:pt x="38811" y="52491"/>
                      <a:pt x="38689" y="52881"/>
                    </a:cubicBezTo>
                    <a:cubicBezTo>
                      <a:pt x="38689" y="52881"/>
                      <a:pt x="38712" y="52851"/>
                      <a:pt x="38736" y="52805"/>
                    </a:cubicBezTo>
                    <a:cubicBezTo>
                      <a:pt x="38759" y="52758"/>
                      <a:pt x="38811" y="52683"/>
                      <a:pt x="38858" y="52590"/>
                    </a:cubicBezTo>
                    <a:cubicBezTo>
                      <a:pt x="39219" y="51885"/>
                      <a:pt x="39539" y="51181"/>
                      <a:pt x="39754" y="50430"/>
                    </a:cubicBezTo>
                    <a:cubicBezTo>
                      <a:pt x="39830" y="50162"/>
                      <a:pt x="39900" y="49871"/>
                      <a:pt x="39976" y="49580"/>
                    </a:cubicBezTo>
                    <a:cubicBezTo>
                      <a:pt x="40045" y="49266"/>
                      <a:pt x="40092" y="48951"/>
                      <a:pt x="40144" y="48608"/>
                    </a:cubicBezTo>
                    <a:cubicBezTo>
                      <a:pt x="40238" y="47933"/>
                      <a:pt x="40313" y="47176"/>
                      <a:pt x="40313" y="46402"/>
                    </a:cubicBezTo>
                    <a:cubicBezTo>
                      <a:pt x="40336" y="45284"/>
                      <a:pt x="40238" y="44149"/>
                      <a:pt x="40092" y="43031"/>
                    </a:cubicBezTo>
                    <a:cubicBezTo>
                      <a:pt x="40022" y="42472"/>
                      <a:pt x="39946" y="41913"/>
                      <a:pt x="39830" y="41354"/>
                    </a:cubicBezTo>
                    <a:cubicBezTo>
                      <a:pt x="39778" y="41040"/>
                      <a:pt x="39708" y="40703"/>
                      <a:pt x="39632" y="40388"/>
                    </a:cubicBezTo>
                    <a:lnTo>
                      <a:pt x="39417" y="39078"/>
                    </a:lnTo>
                    <a:cubicBezTo>
                      <a:pt x="39248" y="38327"/>
                      <a:pt x="39050" y="37524"/>
                      <a:pt x="38858" y="36773"/>
                    </a:cubicBezTo>
                    <a:cubicBezTo>
                      <a:pt x="38590" y="35947"/>
                      <a:pt x="38299" y="35219"/>
                      <a:pt x="37938" y="34491"/>
                    </a:cubicBezTo>
                    <a:cubicBezTo>
                      <a:pt x="37571" y="33787"/>
                      <a:pt x="37135" y="33112"/>
                      <a:pt x="36721" y="32506"/>
                    </a:cubicBezTo>
                    <a:cubicBezTo>
                      <a:pt x="36308" y="31872"/>
                      <a:pt x="35872" y="31313"/>
                      <a:pt x="35464" y="30783"/>
                    </a:cubicBezTo>
                    <a:cubicBezTo>
                      <a:pt x="35051" y="30248"/>
                      <a:pt x="34684" y="29764"/>
                      <a:pt x="34323" y="29328"/>
                    </a:cubicBezTo>
                    <a:cubicBezTo>
                      <a:pt x="34009" y="28891"/>
                      <a:pt x="33689" y="28478"/>
                      <a:pt x="33397" y="28065"/>
                    </a:cubicBezTo>
                    <a:lnTo>
                      <a:pt x="33397" y="28065"/>
                    </a:lnTo>
                    <a:cubicBezTo>
                      <a:pt x="34224" y="28623"/>
                      <a:pt x="35051" y="29182"/>
                      <a:pt x="35872" y="29764"/>
                    </a:cubicBezTo>
                    <a:cubicBezTo>
                      <a:pt x="36192" y="29980"/>
                      <a:pt x="36506" y="30201"/>
                      <a:pt x="36820" y="30440"/>
                    </a:cubicBezTo>
                    <a:cubicBezTo>
                      <a:pt x="37065" y="30783"/>
                      <a:pt x="37327" y="31121"/>
                      <a:pt x="37618" y="31458"/>
                    </a:cubicBezTo>
                    <a:cubicBezTo>
                      <a:pt x="37961" y="31848"/>
                      <a:pt x="38322" y="32285"/>
                      <a:pt x="38712" y="32768"/>
                    </a:cubicBezTo>
                    <a:cubicBezTo>
                      <a:pt x="39126" y="33234"/>
                      <a:pt x="39539" y="33764"/>
                      <a:pt x="39976" y="34322"/>
                    </a:cubicBezTo>
                    <a:cubicBezTo>
                      <a:pt x="40022" y="34369"/>
                      <a:pt x="40069" y="34445"/>
                      <a:pt x="40121" y="34515"/>
                    </a:cubicBezTo>
                    <a:cubicBezTo>
                      <a:pt x="40144" y="34567"/>
                      <a:pt x="40168" y="34590"/>
                      <a:pt x="40214" y="34613"/>
                    </a:cubicBezTo>
                    <a:lnTo>
                      <a:pt x="40214" y="34637"/>
                    </a:lnTo>
                    <a:cubicBezTo>
                      <a:pt x="40214" y="34660"/>
                      <a:pt x="40238" y="34660"/>
                      <a:pt x="40238" y="34660"/>
                    </a:cubicBezTo>
                    <a:cubicBezTo>
                      <a:pt x="40238" y="34689"/>
                      <a:pt x="40267" y="34712"/>
                      <a:pt x="40267" y="34712"/>
                    </a:cubicBezTo>
                    <a:cubicBezTo>
                      <a:pt x="40360" y="34881"/>
                      <a:pt x="40482" y="35027"/>
                      <a:pt x="40581" y="35172"/>
                    </a:cubicBezTo>
                    <a:cubicBezTo>
                      <a:pt x="40796" y="35487"/>
                      <a:pt x="40965" y="35801"/>
                      <a:pt x="41140" y="36115"/>
                    </a:cubicBezTo>
                    <a:cubicBezTo>
                      <a:pt x="41332" y="36436"/>
                      <a:pt x="41477" y="36796"/>
                      <a:pt x="41646" y="37134"/>
                    </a:cubicBezTo>
                    <a:cubicBezTo>
                      <a:pt x="41646" y="37163"/>
                      <a:pt x="41670" y="37186"/>
                      <a:pt x="41693" y="37233"/>
                    </a:cubicBezTo>
                    <a:cubicBezTo>
                      <a:pt x="41792" y="37571"/>
                      <a:pt x="41914" y="37937"/>
                      <a:pt x="41984" y="38298"/>
                    </a:cubicBezTo>
                    <a:cubicBezTo>
                      <a:pt x="42182" y="39003"/>
                      <a:pt x="42351" y="39707"/>
                      <a:pt x="42496" y="40411"/>
                    </a:cubicBezTo>
                    <a:cubicBezTo>
                      <a:pt x="42665" y="41139"/>
                      <a:pt x="42834" y="41820"/>
                      <a:pt x="42979" y="42472"/>
                    </a:cubicBezTo>
                    <a:cubicBezTo>
                      <a:pt x="43125" y="43130"/>
                      <a:pt x="43247" y="43759"/>
                      <a:pt x="43346" y="44364"/>
                    </a:cubicBezTo>
                    <a:cubicBezTo>
                      <a:pt x="43439" y="44993"/>
                      <a:pt x="43492" y="45552"/>
                      <a:pt x="43538" y="46087"/>
                    </a:cubicBezTo>
                    <a:cubicBezTo>
                      <a:pt x="43538" y="46623"/>
                      <a:pt x="43538" y="47106"/>
                      <a:pt x="43468" y="47542"/>
                    </a:cubicBezTo>
                    <a:cubicBezTo>
                      <a:pt x="43439" y="47758"/>
                      <a:pt x="43416" y="47956"/>
                      <a:pt x="43369" y="48125"/>
                    </a:cubicBezTo>
                    <a:cubicBezTo>
                      <a:pt x="43323" y="48317"/>
                      <a:pt x="43294" y="48486"/>
                      <a:pt x="43247" y="48631"/>
                    </a:cubicBezTo>
                    <a:cubicBezTo>
                      <a:pt x="43177" y="48777"/>
                      <a:pt x="43148" y="48922"/>
                      <a:pt x="43102" y="49021"/>
                    </a:cubicBezTo>
                    <a:cubicBezTo>
                      <a:pt x="43003" y="49190"/>
                      <a:pt x="42933" y="49359"/>
                      <a:pt x="42834" y="49557"/>
                    </a:cubicBezTo>
                    <a:cubicBezTo>
                      <a:pt x="42909" y="49481"/>
                      <a:pt x="42956" y="49411"/>
                      <a:pt x="43032" y="49335"/>
                    </a:cubicBezTo>
                    <a:cubicBezTo>
                      <a:pt x="43078" y="49266"/>
                      <a:pt x="43148" y="49190"/>
                      <a:pt x="43224" y="49097"/>
                    </a:cubicBezTo>
                    <a:cubicBezTo>
                      <a:pt x="43393" y="48829"/>
                      <a:pt x="43561" y="48538"/>
                      <a:pt x="43684" y="48247"/>
                    </a:cubicBezTo>
                    <a:cubicBezTo>
                      <a:pt x="43783" y="48049"/>
                      <a:pt x="43853" y="47857"/>
                      <a:pt x="43928" y="47641"/>
                    </a:cubicBezTo>
                    <a:cubicBezTo>
                      <a:pt x="43998" y="47321"/>
                      <a:pt x="44074" y="46984"/>
                      <a:pt x="44144" y="46623"/>
                    </a:cubicBezTo>
                    <a:cubicBezTo>
                      <a:pt x="44196" y="46861"/>
                      <a:pt x="44219" y="47129"/>
                      <a:pt x="44266" y="47397"/>
                    </a:cubicBezTo>
                    <a:cubicBezTo>
                      <a:pt x="44365" y="48078"/>
                      <a:pt x="44435" y="48730"/>
                      <a:pt x="44458" y="49335"/>
                    </a:cubicBezTo>
                    <a:cubicBezTo>
                      <a:pt x="44458" y="49941"/>
                      <a:pt x="44458" y="50500"/>
                      <a:pt x="44388" y="50989"/>
                    </a:cubicBezTo>
                    <a:cubicBezTo>
                      <a:pt x="44365" y="51227"/>
                      <a:pt x="44342" y="51449"/>
                      <a:pt x="44266" y="51641"/>
                    </a:cubicBezTo>
                    <a:cubicBezTo>
                      <a:pt x="44219" y="51862"/>
                      <a:pt x="44196" y="52054"/>
                      <a:pt x="44120" y="52223"/>
                    </a:cubicBezTo>
                    <a:cubicBezTo>
                      <a:pt x="44050" y="52392"/>
                      <a:pt x="43998" y="52537"/>
                      <a:pt x="43952" y="52659"/>
                    </a:cubicBezTo>
                    <a:cubicBezTo>
                      <a:pt x="43853" y="52851"/>
                      <a:pt x="43759" y="53049"/>
                      <a:pt x="43660" y="53241"/>
                    </a:cubicBezTo>
                    <a:cubicBezTo>
                      <a:pt x="43730" y="53172"/>
                      <a:pt x="43806" y="53096"/>
                      <a:pt x="43876" y="52997"/>
                    </a:cubicBezTo>
                    <a:cubicBezTo>
                      <a:pt x="43928" y="52927"/>
                      <a:pt x="43998" y="52851"/>
                      <a:pt x="44097" y="52758"/>
                    </a:cubicBezTo>
                    <a:cubicBezTo>
                      <a:pt x="44289" y="52444"/>
                      <a:pt x="44487" y="52124"/>
                      <a:pt x="44633" y="51763"/>
                    </a:cubicBezTo>
                    <a:cubicBezTo>
                      <a:pt x="44749" y="51571"/>
                      <a:pt x="44801" y="51326"/>
                      <a:pt x="44895" y="51082"/>
                    </a:cubicBezTo>
                    <a:cubicBezTo>
                      <a:pt x="45040" y="50599"/>
                      <a:pt x="45162" y="49993"/>
                      <a:pt x="45215" y="49359"/>
                    </a:cubicBezTo>
                    <a:cubicBezTo>
                      <a:pt x="45261" y="48730"/>
                      <a:pt x="45308" y="48026"/>
                      <a:pt x="45238" y="47298"/>
                    </a:cubicBezTo>
                    <a:cubicBezTo>
                      <a:pt x="45215" y="46570"/>
                      <a:pt x="45139" y="45796"/>
                      <a:pt x="45017" y="45022"/>
                    </a:cubicBezTo>
                    <a:cubicBezTo>
                      <a:pt x="44924" y="44510"/>
                      <a:pt x="44848" y="43974"/>
                      <a:pt x="44749" y="43444"/>
                    </a:cubicBezTo>
                    <a:cubicBezTo>
                      <a:pt x="44557" y="42350"/>
                      <a:pt x="44342" y="41261"/>
                      <a:pt x="44050" y="40190"/>
                    </a:cubicBezTo>
                    <a:cubicBezTo>
                      <a:pt x="43952" y="39783"/>
                      <a:pt x="43829" y="39369"/>
                      <a:pt x="43707" y="38956"/>
                    </a:cubicBezTo>
                    <a:cubicBezTo>
                      <a:pt x="43561" y="38543"/>
                      <a:pt x="43416" y="38153"/>
                      <a:pt x="43270" y="37769"/>
                    </a:cubicBezTo>
                    <a:cubicBezTo>
                      <a:pt x="43055" y="37210"/>
                      <a:pt x="42811" y="36697"/>
                      <a:pt x="42543" y="36214"/>
                    </a:cubicBezTo>
                    <a:cubicBezTo>
                      <a:pt x="42496" y="36092"/>
                      <a:pt x="42473" y="35999"/>
                      <a:pt x="42421" y="35900"/>
                    </a:cubicBezTo>
                    <a:cubicBezTo>
                      <a:pt x="42129" y="35196"/>
                      <a:pt x="41792" y="34544"/>
                      <a:pt x="41402" y="33932"/>
                    </a:cubicBezTo>
                    <a:cubicBezTo>
                      <a:pt x="41378" y="33909"/>
                      <a:pt x="41378" y="33886"/>
                      <a:pt x="41355" y="33839"/>
                    </a:cubicBezTo>
                    <a:lnTo>
                      <a:pt x="41355" y="33839"/>
                    </a:lnTo>
                    <a:cubicBezTo>
                      <a:pt x="42351" y="34637"/>
                      <a:pt x="43270" y="35440"/>
                      <a:pt x="44167" y="36214"/>
                    </a:cubicBezTo>
                    <a:cubicBezTo>
                      <a:pt x="44243" y="36436"/>
                      <a:pt x="44289" y="36651"/>
                      <a:pt x="44365" y="36895"/>
                    </a:cubicBezTo>
                    <a:cubicBezTo>
                      <a:pt x="44510" y="37379"/>
                      <a:pt x="44656" y="37937"/>
                      <a:pt x="44871" y="38520"/>
                    </a:cubicBezTo>
                    <a:cubicBezTo>
                      <a:pt x="45069" y="39102"/>
                      <a:pt x="45285" y="39730"/>
                      <a:pt x="45529" y="40411"/>
                    </a:cubicBezTo>
                    <a:cubicBezTo>
                      <a:pt x="45797" y="41063"/>
                      <a:pt x="46036" y="41768"/>
                      <a:pt x="46327" y="42472"/>
                    </a:cubicBezTo>
                    <a:cubicBezTo>
                      <a:pt x="46618" y="43177"/>
                      <a:pt x="46885" y="43927"/>
                      <a:pt x="47177" y="44678"/>
                    </a:cubicBezTo>
                    <a:cubicBezTo>
                      <a:pt x="47299" y="45068"/>
                      <a:pt x="47444" y="45429"/>
                      <a:pt x="47567" y="45819"/>
                    </a:cubicBezTo>
                    <a:cubicBezTo>
                      <a:pt x="47689" y="46186"/>
                      <a:pt x="47805" y="46547"/>
                      <a:pt x="47904" y="46914"/>
                    </a:cubicBezTo>
                    <a:cubicBezTo>
                      <a:pt x="48026" y="47321"/>
                      <a:pt x="48149" y="47711"/>
                      <a:pt x="48271" y="48125"/>
                    </a:cubicBezTo>
                    <a:cubicBezTo>
                      <a:pt x="48364" y="48515"/>
                      <a:pt x="48463" y="48922"/>
                      <a:pt x="48562" y="49312"/>
                    </a:cubicBezTo>
                    <a:cubicBezTo>
                      <a:pt x="48754" y="50086"/>
                      <a:pt x="48946" y="50866"/>
                      <a:pt x="49115" y="51594"/>
                    </a:cubicBezTo>
                    <a:cubicBezTo>
                      <a:pt x="49290" y="52345"/>
                      <a:pt x="49435" y="53049"/>
                      <a:pt x="49552" y="53754"/>
                    </a:cubicBezTo>
                    <a:cubicBezTo>
                      <a:pt x="49674" y="54429"/>
                      <a:pt x="49796" y="55087"/>
                      <a:pt x="49872" y="55692"/>
                    </a:cubicBezTo>
                    <a:cubicBezTo>
                      <a:pt x="49895" y="55983"/>
                      <a:pt x="49918" y="56274"/>
                      <a:pt x="49942" y="56565"/>
                    </a:cubicBezTo>
                    <a:cubicBezTo>
                      <a:pt x="49988" y="56833"/>
                      <a:pt x="49988" y="57101"/>
                      <a:pt x="50017" y="57340"/>
                    </a:cubicBezTo>
                    <a:cubicBezTo>
                      <a:pt x="50041" y="57584"/>
                      <a:pt x="50017" y="57829"/>
                      <a:pt x="50041" y="58044"/>
                    </a:cubicBezTo>
                    <a:lnTo>
                      <a:pt x="50041" y="58626"/>
                    </a:lnTo>
                    <a:cubicBezTo>
                      <a:pt x="50017" y="58795"/>
                      <a:pt x="50017" y="58964"/>
                      <a:pt x="50017" y="59109"/>
                    </a:cubicBezTo>
                    <a:cubicBezTo>
                      <a:pt x="49988" y="59331"/>
                      <a:pt x="49965" y="59546"/>
                      <a:pt x="49965" y="59767"/>
                    </a:cubicBezTo>
                    <a:cubicBezTo>
                      <a:pt x="50087" y="59377"/>
                      <a:pt x="50186" y="59039"/>
                      <a:pt x="50256" y="58649"/>
                    </a:cubicBezTo>
                    <a:cubicBezTo>
                      <a:pt x="50308" y="58481"/>
                      <a:pt x="50332" y="58289"/>
                      <a:pt x="50378" y="58067"/>
                    </a:cubicBezTo>
                    <a:cubicBezTo>
                      <a:pt x="50402" y="57852"/>
                      <a:pt x="50425" y="57607"/>
                      <a:pt x="50454" y="57363"/>
                    </a:cubicBezTo>
                    <a:cubicBezTo>
                      <a:pt x="50500" y="56856"/>
                      <a:pt x="50547" y="56274"/>
                      <a:pt x="50524" y="55646"/>
                    </a:cubicBezTo>
                    <a:cubicBezTo>
                      <a:pt x="50524" y="55256"/>
                      <a:pt x="50524" y="54842"/>
                      <a:pt x="50477" y="54429"/>
                    </a:cubicBezTo>
                    <a:lnTo>
                      <a:pt x="50477" y="54429"/>
                    </a:lnTo>
                    <a:cubicBezTo>
                      <a:pt x="50570" y="54819"/>
                      <a:pt x="50669" y="55232"/>
                      <a:pt x="50768" y="55617"/>
                    </a:cubicBezTo>
                    <a:cubicBezTo>
                      <a:pt x="50937" y="56466"/>
                      <a:pt x="51106" y="57293"/>
                      <a:pt x="51251" y="58067"/>
                    </a:cubicBezTo>
                    <a:cubicBezTo>
                      <a:pt x="51374" y="58847"/>
                      <a:pt x="51496" y="59598"/>
                      <a:pt x="51566" y="60274"/>
                    </a:cubicBezTo>
                    <a:cubicBezTo>
                      <a:pt x="51618" y="60617"/>
                      <a:pt x="51641" y="60931"/>
                      <a:pt x="51665" y="61246"/>
                    </a:cubicBezTo>
                    <a:cubicBezTo>
                      <a:pt x="51711" y="61560"/>
                      <a:pt x="51711" y="61874"/>
                      <a:pt x="51735" y="62142"/>
                    </a:cubicBezTo>
                    <a:cubicBezTo>
                      <a:pt x="51764" y="62433"/>
                      <a:pt x="51764" y="62701"/>
                      <a:pt x="51764" y="62946"/>
                    </a:cubicBezTo>
                    <a:lnTo>
                      <a:pt x="51764" y="63598"/>
                    </a:lnTo>
                    <a:cubicBezTo>
                      <a:pt x="51735" y="63819"/>
                      <a:pt x="51735" y="63988"/>
                      <a:pt x="51735" y="64156"/>
                    </a:cubicBezTo>
                    <a:cubicBezTo>
                      <a:pt x="51711" y="64401"/>
                      <a:pt x="51688" y="64640"/>
                      <a:pt x="51665" y="64884"/>
                    </a:cubicBezTo>
                    <a:cubicBezTo>
                      <a:pt x="51810" y="64471"/>
                      <a:pt x="51933" y="64057"/>
                      <a:pt x="52002" y="63650"/>
                    </a:cubicBezTo>
                    <a:cubicBezTo>
                      <a:pt x="52055" y="63429"/>
                      <a:pt x="52101" y="63213"/>
                      <a:pt x="52148" y="62969"/>
                    </a:cubicBezTo>
                    <a:cubicBezTo>
                      <a:pt x="52171" y="62724"/>
                      <a:pt x="52224" y="62457"/>
                      <a:pt x="52247" y="62165"/>
                    </a:cubicBezTo>
                    <a:cubicBezTo>
                      <a:pt x="52293" y="61583"/>
                      <a:pt x="52346" y="60931"/>
                      <a:pt x="52346" y="60227"/>
                    </a:cubicBezTo>
                    <a:cubicBezTo>
                      <a:pt x="52346" y="59523"/>
                      <a:pt x="52293" y="58748"/>
                      <a:pt x="52224" y="57945"/>
                    </a:cubicBezTo>
                    <a:cubicBezTo>
                      <a:pt x="52148" y="57072"/>
                      <a:pt x="52055" y="56199"/>
                      <a:pt x="51880" y="55326"/>
                    </a:cubicBezTo>
                    <a:cubicBezTo>
                      <a:pt x="51735" y="54481"/>
                      <a:pt x="51589" y="53608"/>
                      <a:pt x="51397" y="52735"/>
                    </a:cubicBezTo>
                    <a:cubicBezTo>
                      <a:pt x="51298" y="52298"/>
                      <a:pt x="51182" y="51833"/>
                      <a:pt x="51083" y="51373"/>
                    </a:cubicBezTo>
                    <a:cubicBezTo>
                      <a:pt x="50960" y="50913"/>
                      <a:pt x="50838" y="50453"/>
                      <a:pt x="50716" y="49993"/>
                    </a:cubicBezTo>
                    <a:cubicBezTo>
                      <a:pt x="50646" y="49772"/>
                      <a:pt x="50570" y="49533"/>
                      <a:pt x="50500" y="49312"/>
                    </a:cubicBezTo>
                    <a:cubicBezTo>
                      <a:pt x="50425" y="49097"/>
                      <a:pt x="50355" y="48876"/>
                      <a:pt x="50279" y="48631"/>
                    </a:cubicBezTo>
                    <a:cubicBezTo>
                      <a:pt x="50110" y="48194"/>
                      <a:pt x="49965" y="47758"/>
                      <a:pt x="49796" y="47321"/>
                    </a:cubicBezTo>
                    <a:cubicBezTo>
                      <a:pt x="49627" y="46885"/>
                      <a:pt x="49458" y="46448"/>
                      <a:pt x="49290" y="46041"/>
                    </a:cubicBezTo>
                    <a:cubicBezTo>
                      <a:pt x="49092" y="45627"/>
                      <a:pt x="48923" y="45214"/>
                      <a:pt x="48754" y="44801"/>
                    </a:cubicBezTo>
                    <a:cubicBezTo>
                      <a:pt x="48387" y="44003"/>
                      <a:pt x="48026" y="43246"/>
                      <a:pt x="47689" y="42519"/>
                    </a:cubicBezTo>
                    <a:cubicBezTo>
                      <a:pt x="47468" y="42036"/>
                      <a:pt x="47223" y="41552"/>
                      <a:pt x="47031" y="41116"/>
                    </a:cubicBezTo>
                    <a:cubicBezTo>
                      <a:pt x="46670" y="40312"/>
                      <a:pt x="46303" y="39538"/>
                      <a:pt x="45966" y="38735"/>
                    </a:cubicBezTo>
                    <a:cubicBezTo>
                      <a:pt x="45843" y="38496"/>
                      <a:pt x="45721" y="38252"/>
                      <a:pt x="45622" y="38007"/>
                    </a:cubicBezTo>
                    <a:cubicBezTo>
                      <a:pt x="45529" y="37769"/>
                      <a:pt x="45430" y="37501"/>
                      <a:pt x="45331" y="37233"/>
                    </a:cubicBezTo>
                    <a:lnTo>
                      <a:pt x="45331" y="37233"/>
                    </a:lnTo>
                    <a:cubicBezTo>
                      <a:pt x="45820" y="37693"/>
                      <a:pt x="46303" y="38130"/>
                      <a:pt x="46763" y="38566"/>
                    </a:cubicBezTo>
                    <a:lnTo>
                      <a:pt x="47636" y="39439"/>
                    </a:lnTo>
                    <a:cubicBezTo>
                      <a:pt x="47904" y="39707"/>
                      <a:pt x="48172" y="39998"/>
                      <a:pt x="48440" y="40266"/>
                    </a:cubicBezTo>
                    <a:cubicBezTo>
                      <a:pt x="48754" y="40604"/>
                      <a:pt x="49068" y="40918"/>
                      <a:pt x="49336" y="41261"/>
                    </a:cubicBezTo>
                    <a:cubicBezTo>
                      <a:pt x="49359" y="41285"/>
                      <a:pt x="49359" y="41285"/>
                      <a:pt x="49359" y="41308"/>
                    </a:cubicBezTo>
                    <a:cubicBezTo>
                      <a:pt x="49458" y="41529"/>
                      <a:pt x="49528" y="41745"/>
                      <a:pt x="49627" y="41989"/>
                    </a:cubicBezTo>
                    <a:cubicBezTo>
                      <a:pt x="49697" y="42228"/>
                      <a:pt x="49773" y="42472"/>
                      <a:pt x="49872" y="42717"/>
                    </a:cubicBezTo>
                    <a:cubicBezTo>
                      <a:pt x="50041" y="43246"/>
                      <a:pt x="50209" y="43805"/>
                      <a:pt x="50425" y="44387"/>
                    </a:cubicBezTo>
                    <a:cubicBezTo>
                      <a:pt x="50547" y="44678"/>
                      <a:pt x="50623" y="44993"/>
                      <a:pt x="50716" y="45313"/>
                    </a:cubicBezTo>
                    <a:cubicBezTo>
                      <a:pt x="50815" y="45627"/>
                      <a:pt x="50914" y="45942"/>
                      <a:pt x="51007" y="46256"/>
                    </a:cubicBezTo>
                    <a:cubicBezTo>
                      <a:pt x="51228" y="46914"/>
                      <a:pt x="51444" y="47589"/>
                      <a:pt x="51618" y="48270"/>
                    </a:cubicBezTo>
                    <a:cubicBezTo>
                      <a:pt x="51764" y="48806"/>
                      <a:pt x="51909" y="49335"/>
                      <a:pt x="52055" y="49871"/>
                    </a:cubicBezTo>
                    <a:cubicBezTo>
                      <a:pt x="52293" y="50744"/>
                      <a:pt x="52491" y="51594"/>
                      <a:pt x="52707" y="52467"/>
                    </a:cubicBezTo>
                    <a:cubicBezTo>
                      <a:pt x="52876" y="53143"/>
                      <a:pt x="53021" y="53847"/>
                      <a:pt x="53143" y="54505"/>
                    </a:cubicBezTo>
                    <a:cubicBezTo>
                      <a:pt x="53219" y="54842"/>
                      <a:pt x="53289" y="55157"/>
                      <a:pt x="53365" y="55500"/>
                    </a:cubicBezTo>
                    <a:cubicBezTo>
                      <a:pt x="53434" y="55814"/>
                      <a:pt x="53481" y="56129"/>
                      <a:pt x="53533" y="56443"/>
                    </a:cubicBezTo>
                    <a:cubicBezTo>
                      <a:pt x="53627" y="57049"/>
                      <a:pt x="53725" y="57631"/>
                      <a:pt x="53848" y="58166"/>
                    </a:cubicBezTo>
                    <a:cubicBezTo>
                      <a:pt x="53871" y="58434"/>
                      <a:pt x="53918" y="58702"/>
                      <a:pt x="53970" y="58941"/>
                    </a:cubicBezTo>
                    <a:cubicBezTo>
                      <a:pt x="53993" y="59185"/>
                      <a:pt x="54040" y="59429"/>
                      <a:pt x="54063" y="59645"/>
                    </a:cubicBezTo>
                    <a:cubicBezTo>
                      <a:pt x="54115" y="60035"/>
                      <a:pt x="54185" y="60419"/>
                      <a:pt x="54238" y="60809"/>
                    </a:cubicBezTo>
                    <a:cubicBezTo>
                      <a:pt x="54284" y="61123"/>
                      <a:pt x="54331" y="61368"/>
                      <a:pt x="54354" y="61537"/>
                    </a:cubicBezTo>
                    <a:cubicBezTo>
                      <a:pt x="54383" y="61706"/>
                      <a:pt x="54407" y="61781"/>
                      <a:pt x="54407" y="61781"/>
                    </a:cubicBezTo>
                    <a:cubicBezTo>
                      <a:pt x="54453" y="61077"/>
                      <a:pt x="54500" y="60349"/>
                      <a:pt x="54500" y="59622"/>
                    </a:cubicBezTo>
                    <a:cubicBezTo>
                      <a:pt x="54529" y="59377"/>
                      <a:pt x="54529" y="59162"/>
                      <a:pt x="54529" y="58894"/>
                    </a:cubicBezTo>
                    <a:cubicBezTo>
                      <a:pt x="54529" y="58649"/>
                      <a:pt x="54500" y="58382"/>
                      <a:pt x="54500" y="58091"/>
                    </a:cubicBezTo>
                    <a:cubicBezTo>
                      <a:pt x="54476" y="57561"/>
                      <a:pt x="54453" y="56955"/>
                      <a:pt x="54407" y="56321"/>
                    </a:cubicBezTo>
                    <a:cubicBezTo>
                      <a:pt x="54383" y="55814"/>
                      <a:pt x="54308" y="55302"/>
                      <a:pt x="54238" y="54796"/>
                    </a:cubicBezTo>
                    <a:cubicBezTo>
                      <a:pt x="54162" y="54307"/>
                      <a:pt x="54092" y="53847"/>
                      <a:pt x="54017" y="53364"/>
                    </a:cubicBezTo>
                    <a:lnTo>
                      <a:pt x="54017" y="53364"/>
                    </a:lnTo>
                    <a:cubicBezTo>
                      <a:pt x="54063" y="53463"/>
                      <a:pt x="54092" y="53579"/>
                      <a:pt x="54115" y="53701"/>
                    </a:cubicBezTo>
                    <a:cubicBezTo>
                      <a:pt x="54383" y="54674"/>
                      <a:pt x="54599" y="55646"/>
                      <a:pt x="54820" y="56635"/>
                    </a:cubicBezTo>
                    <a:cubicBezTo>
                      <a:pt x="55035" y="57415"/>
                      <a:pt x="55181" y="58190"/>
                      <a:pt x="55326" y="58941"/>
                    </a:cubicBezTo>
                    <a:cubicBezTo>
                      <a:pt x="55402" y="59331"/>
                      <a:pt x="55472" y="59691"/>
                      <a:pt x="55548" y="60058"/>
                    </a:cubicBezTo>
                    <a:cubicBezTo>
                      <a:pt x="55617" y="60448"/>
                      <a:pt x="55693" y="60786"/>
                      <a:pt x="55740" y="61147"/>
                    </a:cubicBezTo>
                    <a:cubicBezTo>
                      <a:pt x="55839" y="61851"/>
                      <a:pt x="55955" y="62509"/>
                      <a:pt x="56077" y="63114"/>
                    </a:cubicBezTo>
                    <a:cubicBezTo>
                      <a:pt x="56130" y="63429"/>
                      <a:pt x="56176" y="63720"/>
                      <a:pt x="56223" y="63988"/>
                    </a:cubicBezTo>
                    <a:cubicBezTo>
                      <a:pt x="56246" y="64279"/>
                      <a:pt x="56298" y="64546"/>
                      <a:pt x="56322" y="64785"/>
                    </a:cubicBezTo>
                    <a:cubicBezTo>
                      <a:pt x="56368" y="65222"/>
                      <a:pt x="56444" y="65687"/>
                      <a:pt x="56514" y="66124"/>
                    </a:cubicBezTo>
                    <a:cubicBezTo>
                      <a:pt x="56566" y="66462"/>
                      <a:pt x="56613" y="66753"/>
                      <a:pt x="56636" y="66945"/>
                    </a:cubicBezTo>
                    <a:cubicBezTo>
                      <a:pt x="56659" y="67114"/>
                      <a:pt x="56683" y="67213"/>
                      <a:pt x="56683" y="67213"/>
                    </a:cubicBezTo>
                    <a:cubicBezTo>
                      <a:pt x="56758" y="66415"/>
                      <a:pt x="56805" y="65588"/>
                      <a:pt x="56828" y="64762"/>
                    </a:cubicBezTo>
                    <a:cubicBezTo>
                      <a:pt x="56828" y="64494"/>
                      <a:pt x="56857" y="64232"/>
                      <a:pt x="56857" y="63941"/>
                    </a:cubicBezTo>
                    <a:cubicBezTo>
                      <a:pt x="56857" y="63650"/>
                      <a:pt x="56828" y="63359"/>
                      <a:pt x="56828" y="63039"/>
                    </a:cubicBezTo>
                    <a:cubicBezTo>
                      <a:pt x="56805" y="62410"/>
                      <a:pt x="56782" y="61729"/>
                      <a:pt x="56735" y="61030"/>
                    </a:cubicBezTo>
                    <a:cubicBezTo>
                      <a:pt x="56712" y="60448"/>
                      <a:pt x="56613" y="59866"/>
                      <a:pt x="56537" y="59284"/>
                    </a:cubicBezTo>
                    <a:cubicBezTo>
                      <a:pt x="56392" y="58312"/>
                      <a:pt x="56322" y="57316"/>
                      <a:pt x="56077" y="56373"/>
                    </a:cubicBezTo>
                    <a:cubicBezTo>
                      <a:pt x="55908" y="55570"/>
                      <a:pt x="55740" y="54743"/>
                      <a:pt x="55548" y="53923"/>
                    </a:cubicBezTo>
                    <a:cubicBezTo>
                      <a:pt x="55326" y="53119"/>
                      <a:pt x="55082" y="52298"/>
                      <a:pt x="54866" y="51518"/>
                    </a:cubicBezTo>
                    <a:cubicBezTo>
                      <a:pt x="54645" y="50721"/>
                      <a:pt x="54331" y="49970"/>
                      <a:pt x="54063" y="49213"/>
                    </a:cubicBezTo>
                    <a:cubicBezTo>
                      <a:pt x="53918" y="48852"/>
                      <a:pt x="53801" y="48486"/>
                      <a:pt x="53656" y="48125"/>
                    </a:cubicBezTo>
                    <a:cubicBezTo>
                      <a:pt x="53557" y="47903"/>
                      <a:pt x="53481" y="47688"/>
                      <a:pt x="53388" y="47467"/>
                    </a:cubicBezTo>
                    <a:lnTo>
                      <a:pt x="53388" y="47467"/>
                    </a:lnTo>
                    <a:cubicBezTo>
                      <a:pt x="53434" y="47542"/>
                      <a:pt x="53481" y="47612"/>
                      <a:pt x="53533" y="47711"/>
                    </a:cubicBezTo>
                    <a:cubicBezTo>
                      <a:pt x="53772" y="48125"/>
                      <a:pt x="54040" y="48561"/>
                      <a:pt x="54284" y="48998"/>
                    </a:cubicBezTo>
                    <a:cubicBezTo>
                      <a:pt x="54552" y="49481"/>
                      <a:pt x="54820" y="49941"/>
                      <a:pt x="55082" y="50430"/>
                    </a:cubicBezTo>
                    <a:cubicBezTo>
                      <a:pt x="55326" y="50890"/>
                      <a:pt x="55571" y="51350"/>
                      <a:pt x="55786" y="51809"/>
                    </a:cubicBezTo>
                    <a:cubicBezTo>
                      <a:pt x="55908" y="52031"/>
                      <a:pt x="56007" y="52269"/>
                      <a:pt x="56101" y="52491"/>
                    </a:cubicBezTo>
                    <a:cubicBezTo>
                      <a:pt x="56176" y="52613"/>
                      <a:pt x="56223" y="52706"/>
                      <a:pt x="56275" y="52805"/>
                    </a:cubicBezTo>
                    <a:cubicBezTo>
                      <a:pt x="56322" y="52927"/>
                      <a:pt x="56368" y="53049"/>
                      <a:pt x="56392" y="53143"/>
                    </a:cubicBezTo>
                    <a:cubicBezTo>
                      <a:pt x="56566" y="53509"/>
                      <a:pt x="56712" y="53870"/>
                      <a:pt x="56857" y="54237"/>
                    </a:cubicBezTo>
                    <a:cubicBezTo>
                      <a:pt x="57026" y="54697"/>
                      <a:pt x="57195" y="55157"/>
                      <a:pt x="57340" y="55617"/>
                    </a:cubicBezTo>
                    <a:cubicBezTo>
                      <a:pt x="57486" y="56053"/>
                      <a:pt x="57608" y="56519"/>
                      <a:pt x="57754" y="56979"/>
                    </a:cubicBezTo>
                    <a:cubicBezTo>
                      <a:pt x="57777" y="56589"/>
                      <a:pt x="57754" y="56199"/>
                      <a:pt x="57754" y="55814"/>
                    </a:cubicBezTo>
                    <a:cubicBezTo>
                      <a:pt x="57754" y="55646"/>
                      <a:pt x="57731" y="55500"/>
                      <a:pt x="57701" y="55326"/>
                    </a:cubicBezTo>
                    <a:cubicBezTo>
                      <a:pt x="57701" y="55157"/>
                      <a:pt x="57678" y="54965"/>
                      <a:pt x="57655" y="54796"/>
                    </a:cubicBezTo>
                    <a:cubicBezTo>
                      <a:pt x="57632" y="54575"/>
                      <a:pt x="57585" y="54382"/>
                      <a:pt x="57533" y="54190"/>
                    </a:cubicBezTo>
                    <a:cubicBezTo>
                      <a:pt x="57509" y="53969"/>
                      <a:pt x="57463" y="53754"/>
                      <a:pt x="57410" y="53533"/>
                    </a:cubicBezTo>
                    <a:cubicBezTo>
                      <a:pt x="57364" y="53317"/>
                      <a:pt x="57294" y="53096"/>
                      <a:pt x="57218" y="52851"/>
                    </a:cubicBezTo>
                    <a:cubicBezTo>
                      <a:pt x="57172" y="52613"/>
                      <a:pt x="57096" y="52368"/>
                      <a:pt x="57003" y="52124"/>
                    </a:cubicBezTo>
                    <a:cubicBezTo>
                      <a:pt x="56828" y="51617"/>
                      <a:pt x="56636" y="51105"/>
                      <a:pt x="56421" y="50599"/>
                    </a:cubicBezTo>
                    <a:cubicBezTo>
                      <a:pt x="56077" y="49871"/>
                      <a:pt x="55693" y="49143"/>
                      <a:pt x="55303" y="48416"/>
                    </a:cubicBezTo>
                    <a:cubicBezTo>
                      <a:pt x="55012" y="47956"/>
                      <a:pt x="54721" y="47467"/>
                      <a:pt x="54407" y="47007"/>
                    </a:cubicBezTo>
                    <a:cubicBezTo>
                      <a:pt x="53970" y="46303"/>
                      <a:pt x="53481" y="45651"/>
                      <a:pt x="52998" y="44969"/>
                    </a:cubicBezTo>
                    <a:cubicBezTo>
                      <a:pt x="52977" y="44928"/>
                      <a:pt x="52938" y="44887"/>
                      <a:pt x="52909" y="44842"/>
                    </a:cubicBezTo>
                    <a:lnTo>
                      <a:pt x="52909" y="44842"/>
                    </a:lnTo>
                    <a:cubicBezTo>
                      <a:pt x="52920" y="44847"/>
                      <a:pt x="52937" y="44847"/>
                      <a:pt x="52951" y="44847"/>
                    </a:cubicBezTo>
                    <a:cubicBezTo>
                      <a:pt x="53044" y="44923"/>
                      <a:pt x="53167" y="44993"/>
                      <a:pt x="53289" y="45092"/>
                    </a:cubicBezTo>
                    <a:cubicBezTo>
                      <a:pt x="53411" y="45167"/>
                      <a:pt x="53533" y="45261"/>
                      <a:pt x="53679" y="45383"/>
                    </a:cubicBezTo>
                    <a:cubicBezTo>
                      <a:pt x="53824" y="45482"/>
                      <a:pt x="53970" y="45604"/>
                      <a:pt x="54115" y="45720"/>
                    </a:cubicBezTo>
                    <a:cubicBezTo>
                      <a:pt x="54261" y="45843"/>
                      <a:pt x="54430" y="45965"/>
                      <a:pt x="54575" y="46110"/>
                    </a:cubicBezTo>
                    <a:cubicBezTo>
                      <a:pt x="54721" y="46256"/>
                      <a:pt x="54890" y="46402"/>
                      <a:pt x="55059" y="46570"/>
                    </a:cubicBezTo>
                    <a:cubicBezTo>
                      <a:pt x="55326" y="46838"/>
                      <a:pt x="55617" y="47106"/>
                      <a:pt x="55885" y="47374"/>
                    </a:cubicBezTo>
                    <a:cubicBezTo>
                      <a:pt x="57003" y="48515"/>
                      <a:pt x="58022" y="49702"/>
                      <a:pt x="59087" y="50843"/>
                    </a:cubicBezTo>
                    <a:cubicBezTo>
                      <a:pt x="59425" y="51204"/>
                      <a:pt x="59791" y="51594"/>
                      <a:pt x="60129" y="51932"/>
                    </a:cubicBezTo>
                    <a:cubicBezTo>
                      <a:pt x="60519" y="52345"/>
                      <a:pt x="60903" y="52735"/>
                      <a:pt x="61293" y="53119"/>
                    </a:cubicBezTo>
                    <a:cubicBezTo>
                      <a:pt x="61608" y="53434"/>
                      <a:pt x="61899" y="53754"/>
                      <a:pt x="62213" y="54068"/>
                    </a:cubicBezTo>
                    <a:cubicBezTo>
                      <a:pt x="62556" y="54481"/>
                      <a:pt x="62917" y="54866"/>
                      <a:pt x="63261" y="55279"/>
                    </a:cubicBezTo>
                    <a:cubicBezTo>
                      <a:pt x="63377" y="55448"/>
                      <a:pt x="63499" y="55593"/>
                      <a:pt x="63622" y="55762"/>
                    </a:cubicBezTo>
                    <a:cubicBezTo>
                      <a:pt x="63744" y="55908"/>
                      <a:pt x="63866" y="56053"/>
                      <a:pt x="63959" y="56199"/>
                    </a:cubicBezTo>
                    <a:cubicBezTo>
                      <a:pt x="64250" y="56688"/>
                      <a:pt x="64541" y="57171"/>
                      <a:pt x="64809" y="57683"/>
                    </a:cubicBezTo>
                    <a:cubicBezTo>
                      <a:pt x="64739" y="57072"/>
                      <a:pt x="64594" y="56542"/>
                      <a:pt x="64396" y="55983"/>
                    </a:cubicBezTo>
                    <a:cubicBezTo>
                      <a:pt x="64279" y="55617"/>
                      <a:pt x="64082" y="55256"/>
                      <a:pt x="63889" y="54866"/>
                    </a:cubicBezTo>
                    <a:cubicBezTo>
                      <a:pt x="63598" y="54359"/>
                      <a:pt x="63307" y="53870"/>
                      <a:pt x="62970" y="53387"/>
                    </a:cubicBezTo>
                    <a:cubicBezTo>
                      <a:pt x="62556" y="52805"/>
                      <a:pt x="62096" y="52246"/>
                      <a:pt x="61631" y="51716"/>
                    </a:cubicBezTo>
                    <a:cubicBezTo>
                      <a:pt x="61439" y="51472"/>
                      <a:pt x="61270" y="51280"/>
                      <a:pt x="61049" y="51035"/>
                    </a:cubicBezTo>
                    <a:cubicBezTo>
                      <a:pt x="60810" y="50767"/>
                      <a:pt x="60565" y="50500"/>
                      <a:pt x="60298" y="50209"/>
                    </a:cubicBezTo>
                    <a:lnTo>
                      <a:pt x="59861" y="49557"/>
                    </a:lnTo>
                    <a:cubicBezTo>
                      <a:pt x="59500" y="49044"/>
                      <a:pt x="59087" y="48561"/>
                      <a:pt x="58674" y="48078"/>
                    </a:cubicBezTo>
                    <a:cubicBezTo>
                      <a:pt x="58505" y="47880"/>
                      <a:pt x="58359" y="47711"/>
                      <a:pt x="58167" y="47519"/>
                    </a:cubicBezTo>
                    <a:cubicBezTo>
                      <a:pt x="57824" y="47152"/>
                      <a:pt x="57486" y="46768"/>
                      <a:pt x="57148" y="46402"/>
                    </a:cubicBezTo>
                    <a:cubicBezTo>
                      <a:pt x="56782" y="46011"/>
                      <a:pt x="56444" y="45651"/>
                      <a:pt x="56054" y="45284"/>
                    </a:cubicBezTo>
                    <a:cubicBezTo>
                      <a:pt x="55449" y="44655"/>
                      <a:pt x="54791" y="44073"/>
                      <a:pt x="54092" y="43514"/>
                    </a:cubicBezTo>
                    <a:cubicBezTo>
                      <a:pt x="53801" y="43299"/>
                      <a:pt x="53481" y="43078"/>
                      <a:pt x="53167" y="42885"/>
                    </a:cubicBezTo>
                    <a:lnTo>
                      <a:pt x="53167" y="42885"/>
                    </a:lnTo>
                    <a:cubicBezTo>
                      <a:pt x="53335" y="42955"/>
                      <a:pt x="53481" y="43031"/>
                      <a:pt x="53627" y="43101"/>
                    </a:cubicBezTo>
                    <a:cubicBezTo>
                      <a:pt x="54261" y="43392"/>
                      <a:pt x="54866" y="43735"/>
                      <a:pt x="55472" y="44073"/>
                    </a:cubicBezTo>
                    <a:cubicBezTo>
                      <a:pt x="56275" y="44510"/>
                      <a:pt x="57119" y="45022"/>
                      <a:pt x="58022" y="45482"/>
                    </a:cubicBezTo>
                    <a:cubicBezTo>
                      <a:pt x="58068" y="45505"/>
                      <a:pt x="58115" y="45552"/>
                      <a:pt x="58190" y="45575"/>
                    </a:cubicBezTo>
                    <a:cubicBezTo>
                      <a:pt x="58214" y="45575"/>
                      <a:pt x="58237" y="45604"/>
                      <a:pt x="58260" y="45604"/>
                    </a:cubicBezTo>
                    <a:cubicBezTo>
                      <a:pt x="58284" y="45627"/>
                      <a:pt x="58336" y="45651"/>
                      <a:pt x="58359" y="45651"/>
                    </a:cubicBezTo>
                    <a:cubicBezTo>
                      <a:pt x="58674" y="45796"/>
                      <a:pt x="58965" y="45942"/>
                      <a:pt x="59279" y="46064"/>
                    </a:cubicBezTo>
                    <a:cubicBezTo>
                      <a:pt x="59768" y="46256"/>
                      <a:pt x="60228" y="46448"/>
                      <a:pt x="60688" y="46646"/>
                    </a:cubicBezTo>
                    <a:cubicBezTo>
                      <a:pt x="61124" y="46815"/>
                      <a:pt x="61514" y="46984"/>
                      <a:pt x="61875" y="47152"/>
                    </a:cubicBezTo>
                    <a:cubicBezTo>
                      <a:pt x="62067" y="47251"/>
                      <a:pt x="62265" y="47321"/>
                      <a:pt x="62434" y="47420"/>
                    </a:cubicBezTo>
                    <a:cubicBezTo>
                      <a:pt x="62603" y="47496"/>
                      <a:pt x="62772" y="47589"/>
                      <a:pt x="62917" y="47688"/>
                    </a:cubicBezTo>
                    <a:cubicBezTo>
                      <a:pt x="63232" y="47857"/>
                      <a:pt x="63499" y="48026"/>
                      <a:pt x="63744" y="48194"/>
                    </a:cubicBezTo>
                    <a:cubicBezTo>
                      <a:pt x="63866" y="48270"/>
                      <a:pt x="63959" y="48369"/>
                      <a:pt x="64058" y="48439"/>
                    </a:cubicBezTo>
                    <a:cubicBezTo>
                      <a:pt x="64181" y="48538"/>
                      <a:pt x="64250" y="48608"/>
                      <a:pt x="64326" y="48683"/>
                    </a:cubicBezTo>
                    <a:cubicBezTo>
                      <a:pt x="64495" y="48829"/>
                      <a:pt x="64640" y="48998"/>
                      <a:pt x="64786" y="49190"/>
                    </a:cubicBezTo>
                    <a:cubicBezTo>
                      <a:pt x="64716" y="48951"/>
                      <a:pt x="64664" y="48730"/>
                      <a:pt x="64541" y="48515"/>
                    </a:cubicBezTo>
                    <a:cubicBezTo>
                      <a:pt x="64448" y="48317"/>
                      <a:pt x="64303" y="48078"/>
                      <a:pt x="64105" y="47834"/>
                    </a:cubicBezTo>
                    <a:cubicBezTo>
                      <a:pt x="63744" y="47374"/>
                      <a:pt x="63307" y="46984"/>
                      <a:pt x="62847" y="46623"/>
                    </a:cubicBezTo>
                    <a:cubicBezTo>
                      <a:pt x="62411" y="46303"/>
                      <a:pt x="61922" y="45988"/>
                      <a:pt x="61392" y="45697"/>
                    </a:cubicBezTo>
                    <a:cubicBezTo>
                      <a:pt x="61340" y="45552"/>
                      <a:pt x="61293" y="45406"/>
                      <a:pt x="61223" y="45261"/>
                    </a:cubicBezTo>
                    <a:cubicBezTo>
                      <a:pt x="61124" y="45092"/>
                      <a:pt x="61002" y="44876"/>
                      <a:pt x="60833" y="44655"/>
                    </a:cubicBezTo>
                    <a:cubicBezTo>
                      <a:pt x="60496" y="44265"/>
                      <a:pt x="60106" y="43904"/>
                      <a:pt x="59716" y="43613"/>
                    </a:cubicBezTo>
                    <a:cubicBezTo>
                      <a:pt x="59279" y="43276"/>
                      <a:pt x="58796" y="42984"/>
                      <a:pt x="58260" y="42693"/>
                    </a:cubicBezTo>
                    <a:cubicBezTo>
                      <a:pt x="57899" y="42495"/>
                      <a:pt x="57509" y="42303"/>
                      <a:pt x="57119" y="42135"/>
                    </a:cubicBezTo>
                    <a:cubicBezTo>
                      <a:pt x="56828" y="41989"/>
                      <a:pt x="56537" y="41867"/>
                      <a:pt x="56246" y="41721"/>
                    </a:cubicBezTo>
                    <a:cubicBezTo>
                      <a:pt x="56153" y="41675"/>
                      <a:pt x="56054" y="41622"/>
                      <a:pt x="55984" y="41599"/>
                    </a:cubicBezTo>
                    <a:cubicBezTo>
                      <a:pt x="55862" y="41529"/>
                      <a:pt x="55740" y="41477"/>
                      <a:pt x="55617" y="41407"/>
                    </a:cubicBezTo>
                    <a:lnTo>
                      <a:pt x="55617" y="41407"/>
                    </a:lnTo>
                    <a:cubicBezTo>
                      <a:pt x="55885" y="41500"/>
                      <a:pt x="56176" y="41599"/>
                      <a:pt x="56444" y="41721"/>
                    </a:cubicBezTo>
                    <a:cubicBezTo>
                      <a:pt x="57218" y="41989"/>
                      <a:pt x="57992" y="42327"/>
                      <a:pt x="58749" y="42664"/>
                    </a:cubicBezTo>
                    <a:cubicBezTo>
                      <a:pt x="59622" y="43054"/>
                      <a:pt x="60443" y="43468"/>
                      <a:pt x="61293" y="43881"/>
                    </a:cubicBezTo>
                    <a:cubicBezTo>
                      <a:pt x="61805" y="44149"/>
                      <a:pt x="62289" y="44387"/>
                      <a:pt x="62748" y="44655"/>
                    </a:cubicBezTo>
                    <a:cubicBezTo>
                      <a:pt x="63208" y="44900"/>
                      <a:pt x="63645" y="45138"/>
                      <a:pt x="64035" y="45360"/>
                    </a:cubicBezTo>
                    <a:cubicBezTo>
                      <a:pt x="64425" y="45575"/>
                      <a:pt x="64786" y="45796"/>
                      <a:pt x="65124" y="45988"/>
                    </a:cubicBezTo>
                    <a:cubicBezTo>
                      <a:pt x="65659" y="46279"/>
                      <a:pt x="66171" y="46594"/>
                      <a:pt x="66701" y="46885"/>
                    </a:cubicBezTo>
                    <a:cubicBezTo>
                      <a:pt x="66317" y="46425"/>
                      <a:pt x="65880" y="45988"/>
                      <a:pt x="65415" y="45575"/>
                    </a:cubicBezTo>
                    <a:cubicBezTo>
                      <a:pt x="65269" y="45458"/>
                      <a:pt x="65124" y="45313"/>
                      <a:pt x="64978" y="45167"/>
                    </a:cubicBezTo>
                    <a:cubicBezTo>
                      <a:pt x="64809" y="45022"/>
                      <a:pt x="64640" y="44876"/>
                      <a:pt x="64472" y="44754"/>
                    </a:cubicBezTo>
                    <a:cubicBezTo>
                      <a:pt x="64227" y="44533"/>
                      <a:pt x="63988" y="44341"/>
                      <a:pt x="63744" y="44149"/>
                    </a:cubicBezTo>
                    <a:cubicBezTo>
                      <a:pt x="63453" y="43927"/>
                      <a:pt x="63162" y="43735"/>
                      <a:pt x="62847" y="43514"/>
                    </a:cubicBezTo>
                    <a:cubicBezTo>
                      <a:pt x="62580" y="43223"/>
                      <a:pt x="62289" y="42932"/>
                      <a:pt x="61974" y="42664"/>
                    </a:cubicBezTo>
                    <a:cubicBezTo>
                      <a:pt x="61852" y="42548"/>
                      <a:pt x="61730" y="42426"/>
                      <a:pt x="61584" y="42303"/>
                    </a:cubicBezTo>
                    <a:cubicBezTo>
                      <a:pt x="61439" y="42181"/>
                      <a:pt x="61293" y="42059"/>
                      <a:pt x="61124" y="41937"/>
                    </a:cubicBezTo>
                    <a:cubicBezTo>
                      <a:pt x="60903" y="41745"/>
                      <a:pt x="60711" y="41576"/>
                      <a:pt x="60496" y="41430"/>
                    </a:cubicBezTo>
                    <a:cubicBezTo>
                      <a:pt x="59960" y="41017"/>
                      <a:pt x="59401" y="40656"/>
                      <a:pt x="58842" y="40289"/>
                    </a:cubicBezTo>
                    <a:cubicBezTo>
                      <a:pt x="58406" y="40045"/>
                      <a:pt x="57946" y="39754"/>
                      <a:pt x="57463" y="39515"/>
                    </a:cubicBezTo>
                    <a:cubicBezTo>
                      <a:pt x="57195" y="39369"/>
                      <a:pt x="56904" y="39247"/>
                      <a:pt x="56613" y="39102"/>
                    </a:cubicBezTo>
                    <a:lnTo>
                      <a:pt x="56613" y="39102"/>
                    </a:lnTo>
                    <a:cubicBezTo>
                      <a:pt x="56735" y="39125"/>
                      <a:pt x="56857" y="39172"/>
                      <a:pt x="56974" y="39201"/>
                    </a:cubicBezTo>
                    <a:cubicBezTo>
                      <a:pt x="57556" y="39369"/>
                      <a:pt x="58138" y="39538"/>
                      <a:pt x="58697" y="39754"/>
                    </a:cubicBezTo>
                    <a:cubicBezTo>
                      <a:pt x="58988" y="39876"/>
                      <a:pt x="59279" y="39952"/>
                      <a:pt x="59547" y="40045"/>
                    </a:cubicBezTo>
                    <a:cubicBezTo>
                      <a:pt x="59815" y="40167"/>
                      <a:pt x="60082" y="40266"/>
                      <a:pt x="60373" y="40388"/>
                    </a:cubicBezTo>
                    <a:cubicBezTo>
                      <a:pt x="60641" y="40481"/>
                      <a:pt x="60880" y="40604"/>
                      <a:pt x="61148" y="40726"/>
                    </a:cubicBezTo>
                    <a:cubicBezTo>
                      <a:pt x="61392" y="40825"/>
                      <a:pt x="61631" y="40918"/>
                      <a:pt x="61875" y="41040"/>
                    </a:cubicBezTo>
                    <a:cubicBezTo>
                      <a:pt x="62335" y="41308"/>
                      <a:pt x="62795" y="41500"/>
                      <a:pt x="63208" y="41721"/>
                    </a:cubicBezTo>
                    <a:cubicBezTo>
                      <a:pt x="63598" y="41966"/>
                      <a:pt x="63988" y="42158"/>
                      <a:pt x="64303" y="42373"/>
                    </a:cubicBezTo>
                    <a:cubicBezTo>
                      <a:pt x="64809" y="42717"/>
                      <a:pt x="65321" y="43078"/>
                      <a:pt x="65828" y="43421"/>
                    </a:cubicBezTo>
                    <a:cubicBezTo>
                      <a:pt x="65467" y="42909"/>
                      <a:pt x="65054" y="42426"/>
                      <a:pt x="64617" y="41989"/>
                    </a:cubicBezTo>
                    <a:cubicBezTo>
                      <a:pt x="64373" y="41768"/>
                      <a:pt x="64181" y="41552"/>
                      <a:pt x="63936" y="41354"/>
                    </a:cubicBezTo>
                    <a:cubicBezTo>
                      <a:pt x="63208" y="40749"/>
                      <a:pt x="62434" y="40243"/>
                      <a:pt x="61631" y="39754"/>
                    </a:cubicBezTo>
                    <a:cubicBezTo>
                      <a:pt x="61538" y="39684"/>
                      <a:pt x="61415" y="39637"/>
                      <a:pt x="61316" y="39562"/>
                    </a:cubicBezTo>
                    <a:cubicBezTo>
                      <a:pt x="61293" y="39538"/>
                      <a:pt x="61270" y="39515"/>
                      <a:pt x="61247" y="39492"/>
                    </a:cubicBezTo>
                    <a:cubicBezTo>
                      <a:pt x="61049" y="39317"/>
                      <a:pt x="60857" y="39125"/>
                      <a:pt x="60641" y="38956"/>
                    </a:cubicBezTo>
                    <a:cubicBezTo>
                      <a:pt x="60007" y="38421"/>
                      <a:pt x="59331" y="37984"/>
                      <a:pt x="58604" y="37547"/>
                    </a:cubicBezTo>
                    <a:cubicBezTo>
                      <a:pt x="57899" y="37163"/>
                      <a:pt x="57172" y="36796"/>
                      <a:pt x="56421" y="36505"/>
                    </a:cubicBezTo>
                    <a:cubicBezTo>
                      <a:pt x="55885" y="36290"/>
                      <a:pt x="55350" y="36144"/>
                      <a:pt x="54791" y="35970"/>
                    </a:cubicBezTo>
                    <a:cubicBezTo>
                      <a:pt x="53993" y="35778"/>
                      <a:pt x="53190" y="35586"/>
                      <a:pt x="52369" y="35487"/>
                    </a:cubicBezTo>
                    <a:cubicBezTo>
                      <a:pt x="51834" y="35417"/>
                      <a:pt x="51275" y="35364"/>
                      <a:pt x="50745" y="35364"/>
                    </a:cubicBezTo>
                    <a:cubicBezTo>
                      <a:pt x="50566" y="35364"/>
                      <a:pt x="50398" y="35354"/>
                      <a:pt x="50234" y="35354"/>
                    </a:cubicBezTo>
                    <a:cubicBezTo>
                      <a:pt x="50151" y="35354"/>
                      <a:pt x="50070" y="35357"/>
                      <a:pt x="49988" y="35364"/>
                    </a:cubicBezTo>
                    <a:cubicBezTo>
                      <a:pt x="49482" y="35388"/>
                      <a:pt x="49045" y="35388"/>
                      <a:pt x="48609" y="35463"/>
                    </a:cubicBezTo>
                    <a:cubicBezTo>
                      <a:pt x="48387" y="35487"/>
                      <a:pt x="48195" y="35510"/>
                      <a:pt x="48003" y="35562"/>
                    </a:cubicBezTo>
                    <a:cubicBezTo>
                      <a:pt x="47805" y="35586"/>
                      <a:pt x="47636" y="35632"/>
                      <a:pt x="47468" y="35679"/>
                    </a:cubicBezTo>
                    <a:cubicBezTo>
                      <a:pt x="46932" y="35801"/>
                      <a:pt x="46402" y="35970"/>
                      <a:pt x="45890" y="36191"/>
                    </a:cubicBezTo>
                    <a:cubicBezTo>
                      <a:pt x="46426" y="36168"/>
                      <a:pt x="46984" y="36115"/>
                      <a:pt x="47514" y="36115"/>
                    </a:cubicBezTo>
                    <a:cubicBezTo>
                      <a:pt x="47629" y="36108"/>
                      <a:pt x="47748" y="36105"/>
                      <a:pt x="47870" y="36105"/>
                    </a:cubicBezTo>
                    <a:cubicBezTo>
                      <a:pt x="48114" y="36105"/>
                      <a:pt x="48372" y="36115"/>
                      <a:pt x="48632" y="36115"/>
                    </a:cubicBezTo>
                    <a:cubicBezTo>
                      <a:pt x="49045" y="36144"/>
                      <a:pt x="49482" y="36191"/>
                      <a:pt x="49942" y="36238"/>
                    </a:cubicBezTo>
                    <a:cubicBezTo>
                      <a:pt x="50186" y="36238"/>
                      <a:pt x="50425" y="36290"/>
                      <a:pt x="50669" y="36313"/>
                    </a:cubicBezTo>
                    <a:cubicBezTo>
                      <a:pt x="50914" y="36360"/>
                      <a:pt x="51152" y="36360"/>
                      <a:pt x="51397" y="36406"/>
                    </a:cubicBezTo>
                    <a:cubicBezTo>
                      <a:pt x="51641" y="36459"/>
                      <a:pt x="51909" y="36505"/>
                      <a:pt x="52148" y="36552"/>
                    </a:cubicBezTo>
                    <a:cubicBezTo>
                      <a:pt x="52416" y="36604"/>
                      <a:pt x="52683" y="36651"/>
                      <a:pt x="52928" y="36727"/>
                    </a:cubicBezTo>
                    <a:cubicBezTo>
                      <a:pt x="53458" y="36820"/>
                      <a:pt x="53970" y="36942"/>
                      <a:pt x="54500" y="37088"/>
                    </a:cubicBezTo>
                    <a:cubicBezTo>
                      <a:pt x="55012" y="37233"/>
                      <a:pt x="55518" y="37379"/>
                      <a:pt x="56031" y="37571"/>
                    </a:cubicBezTo>
                    <a:cubicBezTo>
                      <a:pt x="56176" y="37623"/>
                      <a:pt x="56345" y="37693"/>
                      <a:pt x="56491" y="37745"/>
                    </a:cubicBezTo>
                    <a:cubicBezTo>
                      <a:pt x="55862" y="37600"/>
                      <a:pt x="55227" y="37454"/>
                      <a:pt x="54575" y="37355"/>
                    </a:cubicBezTo>
                    <a:cubicBezTo>
                      <a:pt x="53947" y="37280"/>
                      <a:pt x="53335" y="37233"/>
                      <a:pt x="52707" y="37210"/>
                    </a:cubicBezTo>
                    <a:cubicBezTo>
                      <a:pt x="52513" y="37210"/>
                      <a:pt x="52319" y="37199"/>
                      <a:pt x="52132" y="37199"/>
                    </a:cubicBezTo>
                    <a:cubicBezTo>
                      <a:pt x="52038" y="37199"/>
                      <a:pt x="51946" y="37202"/>
                      <a:pt x="51857" y="37210"/>
                    </a:cubicBezTo>
                    <a:cubicBezTo>
                      <a:pt x="51298" y="37233"/>
                      <a:pt x="50792" y="37233"/>
                      <a:pt x="50308" y="37309"/>
                    </a:cubicBezTo>
                    <a:cubicBezTo>
                      <a:pt x="50110" y="37332"/>
                      <a:pt x="49918" y="37355"/>
                      <a:pt x="49750" y="37379"/>
                    </a:cubicBezTo>
                    <a:lnTo>
                      <a:pt x="48969" y="37379"/>
                    </a:lnTo>
                    <a:cubicBezTo>
                      <a:pt x="48440" y="37379"/>
                      <a:pt x="47881" y="37425"/>
                      <a:pt x="47345" y="37524"/>
                    </a:cubicBezTo>
                    <a:cubicBezTo>
                      <a:pt x="47345" y="37524"/>
                      <a:pt x="47514" y="37547"/>
                      <a:pt x="47834" y="37600"/>
                    </a:cubicBezTo>
                    <a:cubicBezTo>
                      <a:pt x="48003" y="37646"/>
                      <a:pt x="48172" y="37670"/>
                      <a:pt x="48364" y="37716"/>
                    </a:cubicBezTo>
                    <a:cubicBezTo>
                      <a:pt x="47980" y="37815"/>
                      <a:pt x="47590" y="37961"/>
                      <a:pt x="47223" y="38106"/>
                    </a:cubicBezTo>
                    <a:cubicBezTo>
                      <a:pt x="47834" y="38083"/>
                      <a:pt x="48463" y="38060"/>
                      <a:pt x="49068" y="38036"/>
                    </a:cubicBezTo>
                    <a:cubicBezTo>
                      <a:pt x="49336" y="38036"/>
                      <a:pt x="49627" y="38036"/>
                      <a:pt x="49942" y="38060"/>
                    </a:cubicBezTo>
                    <a:lnTo>
                      <a:pt x="49988" y="38060"/>
                    </a:lnTo>
                    <a:cubicBezTo>
                      <a:pt x="50378" y="38153"/>
                      <a:pt x="50815" y="38275"/>
                      <a:pt x="51251" y="38397"/>
                    </a:cubicBezTo>
                    <a:cubicBezTo>
                      <a:pt x="51688" y="38496"/>
                      <a:pt x="52148" y="38665"/>
                      <a:pt x="52608" y="38811"/>
                    </a:cubicBezTo>
                    <a:cubicBezTo>
                      <a:pt x="53073" y="38979"/>
                      <a:pt x="53580" y="39125"/>
                      <a:pt x="54040" y="39317"/>
                    </a:cubicBezTo>
                    <a:cubicBezTo>
                      <a:pt x="54744" y="39562"/>
                      <a:pt x="55425" y="39853"/>
                      <a:pt x="56077" y="40144"/>
                    </a:cubicBezTo>
                    <a:cubicBezTo>
                      <a:pt x="56368" y="40266"/>
                      <a:pt x="56683" y="40411"/>
                      <a:pt x="56974" y="40534"/>
                    </a:cubicBezTo>
                    <a:cubicBezTo>
                      <a:pt x="56950" y="40534"/>
                      <a:pt x="56904" y="40534"/>
                      <a:pt x="56881" y="40510"/>
                    </a:cubicBezTo>
                    <a:cubicBezTo>
                      <a:pt x="56200" y="40266"/>
                      <a:pt x="55472" y="40074"/>
                      <a:pt x="54767" y="39928"/>
                    </a:cubicBezTo>
                    <a:cubicBezTo>
                      <a:pt x="54331" y="39829"/>
                      <a:pt x="53918" y="39730"/>
                      <a:pt x="53481" y="39684"/>
                    </a:cubicBezTo>
                    <a:cubicBezTo>
                      <a:pt x="53219" y="39661"/>
                      <a:pt x="52951" y="39608"/>
                      <a:pt x="52707" y="39585"/>
                    </a:cubicBezTo>
                    <a:cubicBezTo>
                      <a:pt x="52439" y="39562"/>
                      <a:pt x="52200" y="39538"/>
                      <a:pt x="51979" y="39538"/>
                    </a:cubicBezTo>
                    <a:cubicBezTo>
                      <a:pt x="51735" y="39515"/>
                      <a:pt x="51519" y="39492"/>
                      <a:pt x="51298" y="39492"/>
                    </a:cubicBezTo>
                    <a:lnTo>
                      <a:pt x="50693" y="39492"/>
                    </a:lnTo>
                    <a:cubicBezTo>
                      <a:pt x="50087" y="39492"/>
                      <a:pt x="49482" y="39538"/>
                      <a:pt x="48876" y="39637"/>
                    </a:cubicBezTo>
                    <a:cubicBezTo>
                      <a:pt x="48801" y="39515"/>
                      <a:pt x="48731" y="39369"/>
                      <a:pt x="48655" y="39247"/>
                    </a:cubicBezTo>
                    <a:lnTo>
                      <a:pt x="48655" y="39247"/>
                    </a:lnTo>
                    <a:cubicBezTo>
                      <a:pt x="48731" y="39463"/>
                      <a:pt x="48777" y="39684"/>
                      <a:pt x="48853" y="39876"/>
                    </a:cubicBezTo>
                    <a:cubicBezTo>
                      <a:pt x="48609" y="39608"/>
                      <a:pt x="48341" y="39294"/>
                      <a:pt x="48073" y="39003"/>
                    </a:cubicBezTo>
                    <a:cubicBezTo>
                      <a:pt x="47805" y="38712"/>
                      <a:pt x="47514" y="38421"/>
                      <a:pt x="47223" y="38106"/>
                    </a:cubicBezTo>
                    <a:cubicBezTo>
                      <a:pt x="46641" y="37478"/>
                      <a:pt x="46012" y="36919"/>
                      <a:pt x="45384" y="36290"/>
                    </a:cubicBezTo>
                    <a:cubicBezTo>
                      <a:pt x="44970" y="35900"/>
                      <a:pt x="44534" y="35487"/>
                      <a:pt x="44097" y="35097"/>
                    </a:cubicBezTo>
                    <a:cubicBezTo>
                      <a:pt x="44021" y="34905"/>
                      <a:pt x="43928" y="34712"/>
                      <a:pt x="43853" y="34515"/>
                    </a:cubicBezTo>
                    <a:lnTo>
                      <a:pt x="43853" y="34515"/>
                    </a:lnTo>
                    <a:cubicBezTo>
                      <a:pt x="43876" y="34660"/>
                      <a:pt x="43905" y="34806"/>
                      <a:pt x="43928" y="34951"/>
                    </a:cubicBezTo>
                    <a:cubicBezTo>
                      <a:pt x="43055" y="34154"/>
                      <a:pt x="42129" y="33379"/>
                      <a:pt x="41186" y="32599"/>
                    </a:cubicBezTo>
                    <a:cubicBezTo>
                      <a:pt x="40994" y="32454"/>
                      <a:pt x="40820" y="32308"/>
                      <a:pt x="40651" y="32186"/>
                    </a:cubicBezTo>
                    <a:cubicBezTo>
                      <a:pt x="40796" y="32116"/>
                      <a:pt x="40942" y="32070"/>
                      <a:pt x="41111" y="32017"/>
                    </a:cubicBezTo>
                    <a:cubicBezTo>
                      <a:pt x="41256" y="31971"/>
                      <a:pt x="41402" y="31924"/>
                      <a:pt x="41576" y="31872"/>
                    </a:cubicBezTo>
                    <a:cubicBezTo>
                      <a:pt x="41769" y="31825"/>
                      <a:pt x="41961" y="31779"/>
                      <a:pt x="42159" y="31703"/>
                    </a:cubicBezTo>
                    <a:cubicBezTo>
                      <a:pt x="42566" y="31633"/>
                      <a:pt x="43032" y="31534"/>
                      <a:pt x="43561" y="31458"/>
                    </a:cubicBezTo>
                    <a:cubicBezTo>
                      <a:pt x="44074" y="31389"/>
                      <a:pt x="44633" y="31342"/>
                      <a:pt x="45215" y="31266"/>
                    </a:cubicBezTo>
                    <a:cubicBezTo>
                      <a:pt x="45820" y="31220"/>
                      <a:pt x="46449" y="31196"/>
                      <a:pt x="47078" y="31167"/>
                    </a:cubicBezTo>
                    <a:cubicBezTo>
                      <a:pt x="47735" y="31144"/>
                      <a:pt x="48416" y="31121"/>
                      <a:pt x="49092" y="31097"/>
                    </a:cubicBezTo>
                    <a:cubicBezTo>
                      <a:pt x="49843" y="31097"/>
                      <a:pt x="50570" y="31074"/>
                      <a:pt x="51298" y="31051"/>
                    </a:cubicBezTo>
                    <a:cubicBezTo>
                      <a:pt x="51665" y="31051"/>
                      <a:pt x="52026" y="31022"/>
                      <a:pt x="52392" y="31022"/>
                    </a:cubicBezTo>
                    <a:lnTo>
                      <a:pt x="53266" y="31022"/>
                    </a:lnTo>
                    <a:cubicBezTo>
                      <a:pt x="53603" y="31022"/>
                      <a:pt x="53970" y="31022"/>
                      <a:pt x="54308" y="31051"/>
                    </a:cubicBezTo>
                    <a:cubicBezTo>
                      <a:pt x="54485" y="31051"/>
                      <a:pt x="54665" y="31043"/>
                      <a:pt x="54840" y="31043"/>
                    </a:cubicBezTo>
                    <a:cubicBezTo>
                      <a:pt x="54999" y="31043"/>
                      <a:pt x="55154" y="31049"/>
                      <a:pt x="55303" y="31074"/>
                    </a:cubicBezTo>
                    <a:cubicBezTo>
                      <a:pt x="55908" y="31121"/>
                      <a:pt x="56491" y="31167"/>
                      <a:pt x="57073" y="31196"/>
                    </a:cubicBezTo>
                    <a:cubicBezTo>
                      <a:pt x="57195" y="31220"/>
                      <a:pt x="57317" y="31266"/>
                      <a:pt x="57439" y="31290"/>
                    </a:cubicBezTo>
                    <a:cubicBezTo>
                      <a:pt x="57387" y="31266"/>
                      <a:pt x="57340" y="31243"/>
                      <a:pt x="57294" y="31220"/>
                    </a:cubicBezTo>
                    <a:cubicBezTo>
                      <a:pt x="57533" y="31220"/>
                      <a:pt x="57777" y="31290"/>
                      <a:pt x="57992" y="31313"/>
                    </a:cubicBezTo>
                    <a:cubicBezTo>
                      <a:pt x="58284" y="31342"/>
                      <a:pt x="58551" y="31389"/>
                      <a:pt x="58819" y="31412"/>
                    </a:cubicBezTo>
                    <a:cubicBezTo>
                      <a:pt x="59331" y="31487"/>
                      <a:pt x="59815" y="31511"/>
                      <a:pt x="60228" y="31604"/>
                    </a:cubicBezTo>
                    <a:cubicBezTo>
                      <a:pt x="60932" y="31749"/>
                      <a:pt x="61608" y="31872"/>
                      <a:pt x="62289" y="31947"/>
                    </a:cubicBezTo>
                    <a:cubicBezTo>
                      <a:pt x="61776" y="31703"/>
                      <a:pt x="61247" y="31487"/>
                      <a:pt x="60688" y="31266"/>
                    </a:cubicBezTo>
                    <a:cubicBezTo>
                      <a:pt x="60129" y="31022"/>
                      <a:pt x="59570" y="30830"/>
                      <a:pt x="58965" y="30661"/>
                    </a:cubicBezTo>
                    <a:cubicBezTo>
                      <a:pt x="58941" y="30661"/>
                      <a:pt x="58895" y="30661"/>
                      <a:pt x="58866" y="30638"/>
                    </a:cubicBezTo>
                    <a:lnTo>
                      <a:pt x="58866" y="30638"/>
                    </a:lnTo>
                    <a:cubicBezTo>
                      <a:pt x="58965" y="30661"/>
                      <a:pt x="59064" y="30661"/>
                      <a:pt x="59157" y="30684"/>
                    </a:cubicBezTo>
                    <a:cubicBezTo>
                      <a:pt x="58697" y="30469"/>
                      <a:pt x="58214" y="30271"/>
                      <a:pt x="57731" y="30079"/>
                    </a:cubicBezTo>
                    <a:cubicBezTo>
                      <a:pt x="57242" y="29858"/>
                      <a:pt x="56735" y="29712"/>
                      <a:pt x="56223" y="29566"/>
                    </a:cubicBezTo>
                    <a:cubicBezTo>
                      <a:pt x="55763" y="29450"/>
                      <a:pt x="55280" y="29275"/>
                      <a:pt x="54721" y="29182"/>
                    </a:cubicBezTo>
                    <a:cubicBezTo>
                      <a:pt x="54185" y="29083"/>
                      <a:pt x="53627" y="28984"/>
                      <a:pt x="53021" y="28914"/>
                    </a:cubicBezTo>
                    <a:cubicBezTo>
                      <a:pt x="52876" y="28891"/>
                      <a:pt x="52753" y="28868"/>
                      <a:pt x="52608" y="28868"/>
                    </a:cubicBezTo>
                    <a:cubicBezTo>
                      <a:pt x="52416" y="28769"/>
                      <a:pt x="52224" y="28693"/>
                      <a:pt x="52026" y="28600"/>
                    </a:cubicBezTo>
                    <a:cubicBezTo>
                      <a:pt x="51834" y="28524"/>
                      <a:pt x="51618" y="28431"/>
                      <a:pt x="51397" y="28332"/>
                    </a:cubicBezTo>
                    <a:cubicBezTo>
                      <a:pt x="50960" y="28164"/>
                      <a:pt x="50524" y="27966"/>
                      <a:pt x="50087" y="27774"/>
                    </a:cubicBezTo>
                    <a:cubicBezTo>
                      <a:pt x="49528" y="27558"/>
                      <a:pt x="48946" y="27337"/>
                      <a:pt x="48341" y="27122"/>
                    </a:cubicBezTo>
                    <a:cubicBezTo>
                      <a:pt x="48923" y="27023"/>
                      <a:pt x="49528" y="26924"/>
                      <a:pt x="50110" y="26830"/>
                    </a:cubicBezTo>
                    <a:cubicBezTo>
                      <a:pt x="51036" y="26656"/>
                      <a:pt x="52002" y="26487"/>
                      <a:pt x="52928" y="26295"/>
                    </a:cubicBezTo>
                    <a:cubicBezTo>
                      <a:pt x="54965" y="25905"/>
                      <a:pt x="56974" y="25445"/>
                      <a:pt x="58988" y="25032"/>
                    </a:cubicBezTo>
                    <a:cubicBezTo>
                      <a:pt x="59937" y="24863"/>
                      <a:pt x="60833" y="24647"/>
                      <a:pt x="61683" y="24525"/>
                    </a:cubicBezTo>
                    <a:cubicBezTo>
                      <a:pt x="62120" y="24450"/>
                      <a:pt x="62533" y="24380"/>
                      <a:pt x="62941" y="24304"/>
                    </a:cubicBezTo>
                    <a:cubicBezTo>
                      <a:pt x="63354" y="24257"/>
                      <a:pt x="63744" y="24211"/>
                      <a:pt x="64105" y="24159"/>
                    </a:cubicBezTo>
                    <a:cubicBezTo>
                      <a:pt x="64495" y="24112"/>
                      <a:pt x="64862" y="24036"/>
                      <a:pt x="65199" y="24013"/>
                    </a:cubicBezTo>
                    <a:cubicBezTo>
                      <a:pt x="65537" y="23990"/>
                      <a:pt x="65880" y="23943"/>
                      <a:pt x="66171" y="23920"/>
                    </a:cubicBezTo>
                    <a:cubicBezTo>
                      <a:pt x="66486" y="23891"/>
                      <a:pt x="66777" y="23867"/>
                      <a:pt x="67045" y="23844"/>
                    </a:cubicBezTo>
                    <a:cubicBezTo>
                      <a:pt x="67627" y="23798"/>
                      <a:pt x="68209" y="23821"/>
                      <a:pt x="68791" y="23798"/>
                    </a:cubicBezTo>
                    <a:cubicBezTo>
                      <a:pt x="68907" y="23798"/>
                      <a:pt x="69006" y="23798"/>
                      <a:pt x="69082" y="23774"/>
                    </a:cubicBezTo>
                    <a:lnTo>
                      <a:pt x="69198" y="23774"/>
                    </a:lnTo>
                    <a:cubicBezTo>
                      <a:pt x="69198" y="23774"/>
                      <a:pt x="68692" y="23699"/>
                      <a:pt x="67796" y="23553"/>
                    </a:cubicBezTo>
                    <a:cubicBezTo>
                      <a:pt x="67574" y="23530"/>
                      <a:pt x="67336" y="23483"/>
                      <a:pt x="67045" y="23454"/>
                    </a:cubicBezTo>
                    <a:cubicBezTo>
                      <a:pt x="66777" y="23454"/>
                      <a:pt x="66486" y="23431"/>
                      <a:pt x="66171" y="23431"/>
                    </a:cubicBezTo>
                    <a:cubicBezTo>
                      <a:pt x="65851" y="23408"/>
                      <a:pt x="65514" y="23384"/>
                      <a:pt x="65176" y="23384"/>
                    </a:cubicBezTo>
                    <a:cubicBezTo>
                      <a:pt x="65103" y="23373"/>
                      <a:pt x="65036" y="23367"/>
                      <a:pt x="64972" y="23367"/>
                    </a:cubicBezTo>
                    <a:cubicBezTo>
                      <a:pt x="64908" y="23367"/>
                      <a:pt x="64847" y="23373"/>
                      <a:pt x="64786" y="23384"/>
                    </a:cubicBezTo>
                    <a:cubicBezTo>
                      <a:pt x="64571" y="23338"/>
                      <a:pt x="64303" y="23309"/>
                      <a:pt x="63936" y="23262"/>
                    </a:cubicBezTo>
                    <a:cubicBezTo>
                      <a:pt x="63744" y="23239"/>
                      <a:pt x="63523" y="23192"/>
                      <a:pt x="63284" y="23163"/>
                    </a:cubicBezTo>
                    <a:cubicBezTo>
                      <a:pt x="63063" y="23163"/>
                      <a:pt x="62795" y="23140"/>
                      <a:pt x="62504" y="23140"/>
                    </a:cubicBezTo>
                    <a:cubicBezTo>
                      <a:pt x="62242" y="23116"/>
                      <a:pt x="61951" y="23116"/>
                      <a:pt x="61631" y="23093"/>
                    </a:cubicBezTo>
                    <a:cubicBezTo>
                      <a:pt x="61316" y="23093"/>
                      <a:pt x="61002" y="23116"/>
                      <a:pt x="60664" y="23116"/>
                    </a:cubicBezTo>
                    <a:cubicBezTo>
                      <a:pt x="60298" y="23140"/>
                      <a:pt x="59960" y="23140"/>
                      <a:pt x="59593" y="23163"/>
                    </a:cubicBezTo>
                    <a:cubicBezTo>
                      <a:pt x="59232" y="23192"/>
                      <a:pt x="58842" y="23239"/>
                      <a:pt x="58458" y="23262"/>
                    </a:cubicBezTo>
                    <a:cubicBezTo>
                      <a:pt x="57410" y="23361"/>
                      <a:pt x="56368" y="23530"/>
                      <a:pt x="55326" y="23699"/>
                    </a:cubicBezTo>
                    <a:cubicBezTo>
                      <a:pt x="54698" y="23821"/>
                      <a:pt x="54063" y="23920"/>
                      <a:pt x="53434" y="24036"/>
                    </a:cubicBezTo>
                    <a:cubicBezTo>
                      <a:pt x="52561" y="24211"/>
                      <a:pt x="51688" y="24403"/>
                      <a:pt x="50792" y="24572"/>
                    </a:cubicBezTo>
                    <a:cubicBezTo>
                      <a:pt x="50279" y="24694"/>
                      <a:pt x="49750" y="24793"/>
                      <a:pt x="49237" y="24909"/>
                    </a:cubicBezTo>
                    <a:cubicBezTo>
                      <a:pt x="48777" y="24764"/>
                      <a:pt x="48317" y="24647"/>
                      <a:pt x="47858" y="24549"/>
                    </a:cubicBezTo>
                    <a:cubicBezTo>
                      <a:pt x="47689" y="24525"/>
                      <a:pt x="47514" y="24473"/>
                      <a:pt x="47322" y="24426"/>
                    </a:cubicBezTo>
                    <a:cubicBezTo>
                      <a:pt x="47223" y="24426"/>
                      <a:pt x="47153" y="24403"/>
                      <a:pt x="47054" y="24380"/>
                    </a:cubicBezTo>
                    <a:cubicBezTo>
                      <a:pt x="46839" y="24327"/>
                      <a:pt x="46618" y="24281"/>
                      <a:pt x="46402" y="24234"/>
                    </a:cubicBezTo>
                    <a:cubicBezTo>
                      <a:pt x="46257" y="24211"/>
                      <a:pt x="46088" y="24159"/>
                      <a:pt x="45913" y="24135"/>
                    </a:cubicBezTo>
                    <a:cubicBezTo>
                      <a:pt x="45744" y="24112"/>
                      <a:pt x="45552" y="24089"/>
                      <a:pt x="45384" y="24065"/>
                    </a:cubicBezTo>
                    <a:cubicBezTo>
                      <a:pt x="44994" y="23990"/>
                      <a:pt x="44603" y="23943"/>
                      <a:pt x="44167" y="23891"/>
                    </a:cubicBezTo>
                    <a:cubicBezTo>
                      <a:pt x="43369" y="23774"/>
                      <a:pt x="42519" y="23745"/>
                      <a:pt x="41693" y="23745"/>
                    </a:cubicBezTo>
                    <a:cubicBezTo>
                      <a:pt x="41087" y="23745"/>
                      <a:pt x="40459" y="23774"/>
                      <a:pt x="39830" y="23798"/>
                    </a:cubicBezTo>
                    <a:cubicBezTo>
                      <a:pt x="39318" y="23844"/>
                      <a:pt x="38811" y="23891"/>
                      <a:pt x="38322" y="23966"/>
                    </a:cubicBezTo>
                    <a:cubicBezTo>
                      <a:pt x="38177" y="23966"/>
                      <a:pt x="38055" y="23990"/>
                      <a:pt x="37909" y="24013"/>
                    </a:cubicBezTo>
                    <a:cubicBezTo>
                      <a:pt x="38375" y="23891"/>
                      <a:pt x="38858" y="23774"/>
                      <a:pt x="39341" y="23652"/>
                    </a:cubicBezTo>
                    <a:cubicBezTo>
                      <a:pt x="40144" y="23431"/>
                      <a:pt x="40994" y="23239"/>
                      <a:pt x="41838" y="23047"/>
                    </a:cubicBezTo>
                    <a:cubicBezTo>
                      <a:pt x="42595" y="22872"/>
                      <a:pt x="43323" y="22703"/>
                      <a:pt x="44050" y="22558"/>
                    </a:cubicBezTo>
                    <a:cubicBezTo>
                      <a:pt x="44411" y="22511"/>
                      <a:pt x="44749" y="22435"/>
                      <a:pt x="45092" y="22366"/>
                    </a:cubicBezTo>
                    <a:cubicBezTo>
                      <a:pt x="45308" y="22342"/>
                      <a:pt x="45529" y="22290"/>
                      <a:pt x="45744" y="22243"/>
                    </a:cubicBezTo>
                    <a:cubicBezTo>
                      <a:pt x="46204" y="22173"/>
                      <a:pt x="46641" y="22074"/>
                      <a:pt x="47054" y="22028"/>
                    </a:cubicBezTo>
                    <a:cubicBezTo>
                      <a:pt x="47491" y="21976"/>
                      <a:pt x="47927" y="21929"/>
                      <a:pt x="48341" y="21853"/>
                    </a:cubicBezTo>
                    <a:cubicBezTo>
                      <a:pt x="48777" y="21807"/>
                      <a:pt x="49191" y="21760"/>
                      <a:pt x="49604" y="21708"/>
                    </a:cubicBezTo>
                    <a:cubicBezTo>
                      <a:pt x="50017" y="21638"/>
                      <a:pt x="50425" y="21615"/>
                      <a:pt x="50838" y="21562"/>
                    </a:cubicBezTo>
                    <a:cubicBezTo>
                      <a:pt x="51228" y="21539"/>
                      <a:pt x="51618" y="21492"/>
                      <a:pt x="52002" y="21446"/>
                    </a:cubicBezTo>
                    <a:cubicBezTo>
                      <a:pt x="52782" y="21370"/>
                      <a:pt x="53510" y="21324"/>
                      <a:pt x="54185" y="21248"/>
                    </a:cubicBezTo>
                    <a:cubicBezTo>
                      <a:pt x="55425" y="21155"/>
                      <a:pt x="56683" y="21032"/>
                      <a:pt x="57923" y="20864"/>
                    </a:cubicBezTo>
                    <a:cubicBezTo>
                      <a:pt x="58167" y="20835"/>
                      <a:pt x="58359" y="20811"/>
                      <a:pt x="58481" y="20788"/>
                    </a:cubicBezTo>
                    <a:cubicBezTo>
                      <a:pt x="58604" y="20788"/>
                      <a:pt x="58674" y="20765"/>
                      <a:pt x="58674" y="20765"/>
                    </a:cubicBezTo>
                    <a:cubicBezTo>
                      <a:pt x="57172" y="20619"/>
                      <a:pt x="55664" y="20544"/>
                      <a:pt x="54162" y="20497"/>
                    </a:cubicBezTo>
                    <a:cubicBezTo>
                      <a:pt x="53481" y="20474"/>
                      <a:pt x="52730" y="20474"/>
                      <a:pt x="51956" y="20474"/>
                    </a:cubicBezTo>
                    <a:cubicBezTo>
                      <a:pt x="51566" y="20474"/>
                      <a:pt x="51152" y="20497"/>
                      <a:pt x="50745" y="20497"/>
                    </a:cubicBezTo>
                    <a:cubicBezTo>
                      <a:pt x="50599" y="20450"/>
                      <a:pt x="50454" y="20398"/>
                      <a:pt x="50308" y="20375"/>
                    </a:cubicBezTo>
                    <a:cubicBezTo>
                      <a:pt x="49784" y="20240"/>
                      <a:pt x="49060" y="20168"/>
                      <a:pt x="48225" y="20168"/>
                    </a:cubicBezTo>
                    <a:cubicBezTo>
                      <a:pt x="48012" y="20168"/>
                      <a:pt x="47792" y="20173"/>
                      <a:pt x="47567" y="20183"/>
                    </a:cubicBezTo>
                    <a:cubicBezTo>
                      <a:pt x="46984" y="20206"/>
                      <a:pt x="46379" y="20282"/>
                      <a:pt x="45744" y="20351"/>
                    </a:cubicBezTo>
                    <a:cubicBezTo>
                      <a:pt x="45430" y="20375"/>
                      <a:pt x="45116" y="20427"/>
                      <a:pt x="44778" y="20450"/>
                    </a:cubicBezTo>
                    <a:cubicBezTo>
                      <a:pt x="44603" y="20474"/>
                      <a:pt x="44458" y="20474"/>
                      <a:pt x="44289" y="20497"/>
                    </a:cubicBezTo>
                    <a:cubicBezTo>
                      <a:pt x="43876" y="20520"/>
                      <a:pt x="43492" y="20544"/>
                      <a:pt x="43102" y="20596"/>
                    </a:cubicBezTo>
                    <a:cubicBezTo>
                      <a:pt x="41914" y="20689"/>
                      <a:pt x="40674" y="20811"/>
                      <a:pt x="39440" y="20957"/>
                    </a:cubicBezTo>
                    <a:cubicBezTo>
                      <a:pt x="38689" y="21056"/>
                      <a:pt x="37961" y="21126"/>
                      <a:pt x="37234" y="21248"/>
                    </a:cubicBezTo>
                    <a:cubicBezTo>
                      <a:pt x="36506" y="21370"/>
                      <a:pt x="35802" y="21492"/>
                      <a:pt x="35097" y="21638"/>
                    </a:cubicBezTo>
                    <a:cubicBezTo>
                      <a:pt x="34416" y="21760"/>
                      <a:pt x="33764" y="21906"/>
                      <a:pt x="33136" y="22074"/>
                    </a:cubicBezTo>
                    <a:cubicBezTo>
                      <a:pt x="32524" y="22220"/>
                      <a:pt x="31942" y="22366"/>
                      <a:pt x="31436" y="22534"/>
                    </a:cubicBezTo>
                    <a:cubicBezTo>
                      <a:pt x="30923" y="22703"/>
                      <a:pt x="30417" y="22872"/>
                      <a:pt x="29934" y="23047"/>
                    </a:cubicBezTo>
                    <a:cubicBezTo>
                      <a:pt x="29375" y="23239"/>
                      <a:pt x="28839" y="23483"/>
                      <a:pt x="28304" y="23722"/>
                    </a:cubicBezTo>
                    <a:cubicBezTo>
                      <a:pt x="27797" y="23431"/>
                      <a:pt x="27285" y="23163"/>
                      <a:pt x="26779" y="22901"/>
                    </a:cubicBezTo>
                    <a:cubicBezTo>
                      <a:pt x="27314" y="22756"/>
                      <a:pt x="27821" y="22610"/>
                      <a:pt x="28333" y="22435"/>
                    </a:cubicBezTo>
                    <a:lnTo>
                      <a:pt x="28333" y="22435"/>
                    </a:lnTo>
                    <a:cubicBezTo>
                      <a:pt x="27990" y="22610"/>
                      <a:pt x="27652" y="22825"/>
                      <a:pt x="27314" y="23018"/>
                    </a:cubicBezTo>
                    <a:cubicBezTo>
                      <a:pt x="27966" y="22849"/>
                      <a:pt x="28572" y="22657"/>
                      <a:pt x="29206" y="22465"/>
                    </a:cubicBezTo>
                    <a:cubicBezTo>
                      <a:pt x="29590" y="22342"/>
                      <a:pt x="30027" y="22197"/>
                      <a:pt x="30487" y="22074"/>
                    </a:cubicBezTo>
                    <a:cubicBezTo>
                      <a:pt x="30976" y="21929"/>
                      <a:pt x="31482" y="21783"/>
                      <a:pt x="32018" y="21615"/>
                    </a:cubicBezTo>
                    <a:cubicBezTo>
                      <a:pt x="32553" y="21446"/>
                      <a:pt x="33136" y="21300"/>
                      <a:pt x="33718" y="21126"/>
                    </a:cubicBezTo>
                    <a:cubicBezTo>
                      <a:pt x="34323" y="20957"/>
                      <a:pt x="34928" y="20765"/>
                      <a:pt x="35557" y="20573"/>
                    </a:cubicBezTo>
                    <a:cubicBezTo>
                      <a:pt x="36017" y="20450"/>
                      <a:pt x="36506" y="20305"/>
                      <a:pt x="36966" y="20159"/>
                    </a:cubicBezTo>
                    <a:cubicBezTo>
                      <a:pt x="37280" y="20060"/>
                      <a:pt x="37595" y="19961"/>
                      <a:pt x="37909" y="19845"/>
                    </a:cubicBezTo>
                    <a:cubicBezTo>
                      <a:pt x="38055" y="19793"/>
                      <a:pt x="38229" y="19746"/>
                      <a:pt x="38375" y="19699"/>
                    </a:cubicBezTo>
                    <a:cubicBezTo>
                      <a:pt x="38689" y="19577"/>
                      <a:pt x="39003" y="19478"/>
                      <a:pt x="39294" y="19379"/>
                    </a:cubicBezTo>
                    <a:cubicBezTo>
                      <a:pt x="39609" y="19286"/>
                      <a:pt x="39900" y="19164"/>
                      <a:pt x="40214" y="19065"/>
                    </a:cubicBezTo>
                    <a:cubicBezTo>
                      <a:pt x="40505" y="18972"/>
                      <a:pt x="40796" y="18873"/>
                      <a:pt x="41087" y="18774"/>
                    </a:cubicBezTo>
                    <a:cubicBezTo>
                      <a:pt x="41378" y="18681"/>
                      <a:pt x="41670" y="18582"/>
                      <a:pt x="41961" y="18506"/>
                    </a:cubicBezTo>
                    <a:cubicBezTo>
                      <a:pt x="42228" y="18413"/>
                      <a:pt x="42496" y="18314"/>
                      <a:pt x="42787" y="18244"/>
                    </a:cubicBezTo>
                    <a:cubicBezTo>
                      <a:pt x="43323" y="18099"/>
                      <a:pt x="43829" y="17924"/>
                      <a:pt x="44289" y="17831"/>
                    </a:cubicBezTo>
                    <a:cubicBezTo>
                      <a:pt x="45069" y="17633"/>
                      <a:pt x="45843" y="17417"/>
                      <a:pt x="46618" y="17342"/>
                    </a:cubicBezTo>
                    <a:cubicBezTo>
                      <a:pt x="46909" y="17295"/>
                      <a:pt x="47130" y="17272"/>
                      <a:pt x="47299" y="17249"/>
                    </a:cubicBezTo>
                    <a:cubicBezTo>
                      <a:pt x="47444" y="17225"/>
                      <a:pt x="47514" y="17196"/>
                      <a:pt x="47514" y="17196"/>
                    </a:cubicBezTo>
                    <a:cubicBezTo>
                      <a:pt x="47107" y="17150"/>
                      <a:pt x="46670" y="17103"/>
                      <a:pt x="46233" y="17103"/>
                    </a:cubicBezTo>
                    <a:cubicBezTo>
                      <a:pt x="46862" y="16934"/>
                      <a:pt x="47514" y="16789"/>
                      <a:pt x="48172" y="16736"/>
                    </a:cubicBezTo>
                    <a:cubicBezTo>
                      <a:pt x="48486" y="16690"/>
                      <a:pt x="48754" y="16643"/>
                      <a:pt x="48923" y="16614"/>
                    </a:cubicBezTo>
                    <a:cubicBezTo>
                      <a:pt x="49092" y="16591"/>
                      <a:pt x="49191" y="16568"/>
                      <a:pt x="49191" y="16568"/>
                    </a:cubicBezTo>
                    <a:cubicBezTo>
                      <a:pt x="48463" y="16469"/>
                      <a:pt x="47712" y="16422"/>
                      <a:pt x="46961" y="16422"/>
                    </a:cubicBezTo>
                    <a:cubicBezTo>
                      <a:pt x="46851" y="16434"/>
                      <a:pt x="46728" y="16434"/>
                      <a:pt x="46604" y="16434"/>
                    </a:cubicBezTo>
                    <a:cubicBezTo>
                      <a:pt x="46479" y="16434"/>
                      <a:pt x="46353" y="16434"/>
                      <a:pt x="46233" y="16445"/>
                    </a:cubicBezTo>
                    <a:cubicBezTo>
                      <a:pt x="45966" y="16469"/>
                      <a:pt x="45698" y="16498"/>
                      <a:pt x="45407" y="16521"/>
                    </a:cubicBezTo>
                    <a:cubicBezTo>
                      <a:pt x="44825" y="16544"/>
                      <a:pt x="44219" y="16667"/>
                      <a:pt x="43585" y="16760"/>
                    </a:cubicBezTo>
                    <a:cubicBezTo>
                      <a:pt x="43102" y="16859"/>
                      <a:pt x="42595" y="16958"/>
                      <a:pt x="42083" y="17051"/>
                    </a:cubicBezTo>
                    <a:cubicBezTo>
                      <a:pt x="41210" y="17272"/>
                      <a:pt x="40336" y="17516"/>
                      <a:pt x="39463" y="17778"/>
                    </a:cubicBezTo>
                    <a:cubicBezTo>
                      <a:pt x="39102" y="17877"/>
                      <a:pt x="38759" y="17976"/>
                      <a:pt x="38398" y="18099"/>
                    </a:cubicBezTo>
                    <a:cubicBezTo>
                      <a:pt x="38229" y="18145"/>
                      <a:pt x="38031" y="18215"/>
                      <a:pt x="37862" y="18267"/>
                    </a:cubicBezTo>
                    <a:cubicBezTo>
                      <a:pt x="37694" y="18314"/>
                      <a:pt x="37525" y="18390"/>
                      <a:pt x="37327" y="18436"/>
                    </a:cubicBezTo>
                    <a:cubicBezTo>
                      <a:pt x="36628" y="18652"/>
                      <a:pt x="35901" y="18873"/>
                      <a:pt x="35196" y="19117"/>
                    </a:cubicBezTo>
                    <a:cubicBezTo>
                      <a:pt x="34492" y="19333"/>
                      <a:pt x="33811" y="19600"/>
                      <a:pt x="33159" y="19816"/>
                    </a:cubicBezTo>
                    <a:cubicBezTo>
                      <a:pt x="32286" y="20136"/>
                      <a:pt x="31436" y="20474"/>
                      <a:pt x="30586" y="20835"/>
                    </a:cubicBezTo>
                    <a:cubicBezTo>
                      <a:pt x="30004" y="21079"/>
                      <a:pt x="29375" y="21300"/>
                      <a:pt x="28816" y="21615"/>
                    </a:cubicBezTo>
                    <a:cubicBezTo>
                      <a:pt x="28595" y="21737"/>
                      <a:pt x="28380" y="21853"/>
                      <a:pt x="28187" y="21952"/>
                    </a:cubicBezTo>
                    <a:cubicBezTo>
                      <a:pt x="27652" y="22220"/>
                      <a:pt x="27140" y="22511"/>
                      <a:pt x="26633" y="22802"/>
                    </a:cubicBezTo>
                    <a:cubicBezTo>
                      <a:pt x="26389" y="22680"/>
                      <a:pt x="26173" y="22558"/>
                      <a:pt x="25929" y="22465"/>
                    </a:cubicBezTo>
                    <a:cubicBezTo>
                      <a:pt x="25713" y="22319"/>
                      <a:pt x="25469" y="22197"/>
                      <a:pt x="25224" y="22074"/>
                    </a:cubicBezTo>
                    <a:cubicBezTo>
                      <a:pt x="25393" y="21882"/>
                      <a:pt x="25568" y="21684"/>
                      <a:pt x="25783" y="21516"/>
                    </a:cubicBezTo>
                    <a:cubicBezTo>
                      <a:pt x="26051" y="21324"/>
                      <a:pt x="26389" y="21155"/>
                      <a:pt x="26802" y="20957"/>
                    </a:cubicBezTo>
                    <a:cubicBezTo>
                      <a:pt x="26901" y="20934"/>
                      <a:pt x="27023" y="20887"/>
                      <a:pt x="27116" y="20811"/>
                    </a:cubicBezTo>
                    <a:cubicBezTo>
                      <a:pt x="27140" y="20811"/>
                      <a:pt x="27192" y="20788"/>
                      <a:pt x="27215" y="20788"/>
                    </a:cubicBezTo>
                    <a:lnTo>
                      <a:pt x="27239" y="20788"/>
                    </a:lnTo>
                    <a:cubicBezTo>
                      <a:pt x="27262" y="20765"/>
                      <a:pt x="27262" y="20765"/>
                      <a:pt x="27285" y="20765"/>
                    </a:cubicBezTo>
                    <a:cubicBezTo>
                      <a:pt x="27338" y="20741"/>
                      <a:pt x="27407" y="20718"/>
                      <a:pt x="27460" y="20689"/>
                    </a:cubicBezTo>
                    <a:cubicBezTo>
                      <a:pt x="27698" y="20596"/>
                      <a:pt x="27943" y="20497"/>
                      <a:pt x="28211" y="20398"/>
                    </a:cubicBezTo>
                    <a:cubicBezTo>
                      <a:pt x="28479" y="20305"/>
                      <a:pt x="28740" y="20229"/>
                      <a:pt x="29032" y="20136"/>
                    </a:cubicBezTo>
                    <a:cubicBezTo>
                      <a:pt x="29154" y="20084"/>
                      <a:pt x="29299" y="20037"/>
                      <a:pt x="29445" y="19990"/>
                    </a:cubicBezTo>
                    <a:cubicBezTo>
                      <a:pt x="29590" y="19938"/>
                      <a:pt x="29736" y="19892"/>
                      <a:pt x="29905" y="19868"/>
                    </a:cubicBezTo>
                    <a:cubicBezTo>
                      <a:pt x="30516" y="19670"/>
                      <a:pt x="31168" y="19525"/>
                      <a:pt x="31826" y="19333"/>
                    </a:cubicBezTo>
                    <a:cubicBezTo>
                      <a:pt x="32501" y="19164"/>
                      <a:pt x="33205" y="19018"/>
                      <a:pt x="33933" y="18850"/>
                    </a:cubicBezTo>
                    <a:cubicBezTo>
                      <a:pt x="34346" y="18751"/>
                      <a:pt x="34760" y="18628"/>
                      <a:pt x="35196" y="18535"/>
                    </a:cubicBezTo>
                    <a:cubicBezTo>
                      <a:pt x="35679" y="18436"/>
                      <a:pt x="36163" y="18291"/>
                      <a:pt x="36652" y="18168"/>
                    </a:cubicBezTo>
                    <a:cubicBezTo>
                      <a:pt x="36844" y="18122"/>
                      <a:pt x="37013" y="18069"/>
                      <a:pt x="37181" y="18023"/>
                    </a:cubicBezTo>
                    <a:cubicBezTo>
                      <a:pt x="37548" y="17924"/>
                      <a:pt x="37909" y="17808"/>
                      <a:pt x="38252" y="17709"/>
                    </a:cubicBezTo>
                    <a:cubicBezTo>
                      <a:pt x="38980" y="17487"/>
                      <a:pt x="39655" y="17295"/>
                      <a:pt x="40336" y="17103"/>
                    </a:cubicBezTo>
                    <a:cubicBezTo>
                      <a:pt x="40994" y="16905"/>
                      <a:pt x="41646" y="16713"/>
                      <a:pt x="42252" y="16521"/>
                    </a:cubicBezTo>
                    <a:cubicBezTo>
                      <a:pt x="42886" y="16375"/>
                      <a:pt x="43468" y="16178"/>
                      <a:pt x="43998" y="16032"/>
                    </a:cubicBezTo>
                    <a:cubicBezTo>
                      <a:pt x="44580" y="15887"/>
                      <a:pt x="45186" y="15741"/>
                      <a:pt x="45768" y="15595"/>
                    </a:cubicBezTo>
                    <a:cubicBezTo>
                      <a:pt x="46088" y="15502"/>
                      <a:pt x="46426" y="15427"/>
                      <a:pt x="46763" y="15357"/>
                    </a:cubicBezTo>
                    <a:cubicBezTo>
                      <a:pt x="47322" y="15235"/>
                      <a:pt x="47636" y="15136"/>
                      <a:pt x="47636" y="15136"/>
                    </a:cubicBezTo>
                    <a:cubicBezTo>
                      <a:pt x="46885" y="15136"/>
                      <a:pt x="46134" y="15159"/>
                      <a:pt x="45407" y="15211"/>
                    </a:cubicBezTo>
                    <a:cubicBezTo>
                      <a:pt x="45360" y="15235"/>
                      <a:pt x="45285" y="15235"/>
                      <a:pt x="45238" y="15235"/>
                    </a:cubicBezTo>
                    <a:cubicBezTo>
                      <a:pt x="45890" y="15066"/>
                      <a:pt x="46548" y="14897"/>
                      <a:pt x="47223" y="14751"/>
                    </a:cubicBezTo>
                    <a:cubicBezTo>
                      <a:pt x="47590" y="14652"/>
                      <a:pt x="47980" y="14553"/>
                      <a:pt x="48341" y="14484"/>
                    </a:cubicBezTo>
                    <a:cubicBezTo>
                      <a:pt x="48969" y="14338"/>
                      <a:pt x="49336" y="14239"/>
                      <a:pt x="49336" y="14239"/>
                    </a:cubicBezTo>
                    <a:cubicBezTo>
                      <a:pt x="48486" y="14239"/>
                      <a:pt x="47636" y="14262"/>
                      <a:pt x="46816" y="14315"/>
                    </a:cubicBezTo>
                    <a:cubicBezTo>
                      <a:pt x="46548" y="14338"/>
                      <a:pt x="46257" y="14361"/>
                      <a:pt x="45966" y="14385"/>
                    </a:cubicBezTo>
                    <a:cubicBezTo>
                      <a:pt x="45675" y="14431"/>
                      <a:pt x="45384" y="14460"/>
                      <a:pt x="45069" y="14507"/>
                    </a:cubicBezTo>
                    <a:cubicBezTo>
                      <a:pt x="44411" y="14577"/>
                      <a:pt x="43730" y="14699"/>
                      <a:pt x="43003" y="14821"/>
                    </a:cubicBezTo>
                    <a:cubicBezTo>
                      <a:pt x="42473" y="14920"/>
                      <a:pt x="41891" y="15042"/>
                      <a:pt x="41332" y="15159"/>
                    </a:cubicBezTo>
                    <a:cubicBezTo>
                      <a:pt x="40336" y="15380"/>
                      <a:pt x="39341" y="15595"/>
                      <a:pt x="38346" y="15863"/>
                    </a:cubicBezTo>
                    <a:cubicBezTo>
                      <a:pt x="37938" y="15962"/>
                      <a:pt x="37525" y="16061"/>
                      <a:pt x="37111" y="16178"/>
                    </a:cubicBezTo>
                    <a:cubicBezTo>
                      <a:pt x="36919" y="16230"/>
                      <a:pt x="36721" y="16277"/>
                      <a:pt x="36506" y="16352"/>
                    </a:cubicBezTo>
                    <a:cubicBezTo>
                      <a:pt x="36308" y="16399"/>
                      <a:pt x="36116" y="16445"/>
                      <a:pt x="35901" y="16498"/>
                    </a:cubicBezTo>
                    <a:cubicBezTo>
                      <a:pt x="35097" y="16690"/>
                      <a:pt x="34247" y="16882"/>
                      <a:pt x="33450" y="17103"/>
                    </a:cubicBezTo>
                    <a:cubicBezTo>
                      <a:pt x="32623" y="17295"/>
                      <a:pt x="31826" y="17540"/>
                      <a:pt x="31069" y="17778"/>
                    </a:cubicBezTo>
                    <a:cubicBezTo>
                      <a:pt x="30295" y="18023"/>
                      <a:pt x="29544" y="18267"/>
                      <a:pt x="28863" y="18535"/>
                    </a:cubicBezTo>
                    <a:cubicBezTo>
                      <a:pt x="28595" y="18628"/>
                      <a:pt x="28356" y="18751"/>
                      <a:pt x="28088" y="18850"/>
                    </a:cubicBezTo>
                    <a:cubicBezTo>
                      <a:pt x="27698" y="19018"/>
                      <a:pt x="27314" y="19187"/>
                      <a:pt x="26948" y="19379"/>
                    </a:cubicBezTo>
                    <a:cubicBezTo>
                      <a:pt x="26656" y="19554"/>
                      <a:pt x="26389" y="19699"/>
                      <a:pt x="26150" y="19816"/>
                    </a:cubicBezTo>
                    <a:cubicBezTo>
                      <a:pt x="26074" y="19868"/>
                      <a:pt x="26004" y="19892"/>
                      <a:pt x="25952" y="19938"/>
                    </a:cubicBezTo>
                    <a:cubicBezTo>
                      <a:pt x="25929" y="19938"/>
                      <a:pt x="25905" y="19938"/>
                      <a:pt x="25905" y="19961"/>
                    </a:cubicBezTo>
                    <a:cubicBezTo>
                      <a:pt x="25882" y="19961"/>
                      <a:pt x="25882" y="19961"/>
                      <a:pt x="25859" y="19990"/>
                    </a:cubicBezTo>
                    <a:lnTo>
                      <a:pt x="25830" y="19990"/>
                    </a:lnTo>
                    <a:cubicBezTo>
                      <a:pt x="25807" y="20014"/>
                      <a:pt x="25783" y="20037"/>
                      <a:pt x="25760" y="20060"/>
                    </a:cubicBezTo>
                    <a:cubicBezTo>
                      <a:pt x="25638" y="20136"/>
                      <a:pt x="25515" y="20206"/>
                      <a:pt x="25422" y="20282"/>
                    </a:cubicBezTo>
                    <a:cubicBezTo>
                      <a:pt x="24986" y="20573"/>
                      <a:pt x="24596" y="20864"/>
                      <a:pt x="24328" y="21126"/>
                    </a:cubicBezTo>
                    <a:cubicBezTo>
                      <a:pt x="24229" y="21248"/>
                      <a:pt x="24136" y="21393"/>
                      <a:pt x="24037" y="21516"/>
                    </a:cubicBezTo>
                    <a:cubicBezTo>
                      <a:pt x="23769" y="21393"/>
                      <a:pt x="23478" y="21248"/>
                      <a:pt x="23210" y="21126"/>
                    </a:cubicBezTo>
                    <a:cubicBezTo>
                      <a:pt x="22750" y="20934"/>
                      <a:pt x="22314" y="20741"/>
                      <a:pt x="21877" y="20544"/>
                    </a:cubicBezTo>
                    <a:cubicBezTo>
                      <a:pt x="22582" y="20282"/>
                      <a:pt x="23263" y="19961"/>
                      <a:pt x="23938" y="19670"/>
                    </a:cubicBezTo>
                    <a:cubicBezTo>
                      <a:pt x="24404" y="19478"/>
                      <a:pt x="24887" y="19286"/>
                      <a:pt x="25422" y="19065"/>
                    </a:cubicBezTo>
                    <a:cubicBezTo>
                      <a:pt x="25952" y="18826"/>
                      <a:pt x="26557" y="18605"/>
                      <a:pt x="27169" y="18361"/>
                    </a:cubicBezTo>
                    <a:cubicBezTo>
                      <a:pt x="27774" y="18099"/>
                      <a:pt x="28426" y="17877"/>
                      <a:pt x="29107" y="17610"/>
                    </a:cubicBezTo>
                    <a:cubicBezTo>
                      <a:pt x="29788" y="17319"/>
                      <a:pt x="30487" y="17103"/>
                      <a:pt x="31191" y="16835"/>
                    </a:cubicBezTo>
                    <a:cubicBezTo>
                      <a:pt x="31919" y="16568"/>
                      <a:pt x="32647" y="16352"/>
                      <a:pt x="33351" y="16084"/>
                    </a:cubicBezTo>
                    <a:cubicBezTo>
                      <a:pt x="34079" y="15840"/>
                      <a:pt x="34830" y="15595"/>
                      <a:pt x="35580" y="15380"/>
                    </a:cubicBezTo>
                    <a:cubicBezTo>
                      <a:pt x="36308" y="15159"/>
                      <a:pt x="37013" y="14943"/>
                      <a:pt x="37717" y="14722"/>
                    </a:cubicBezTo>
                    <a:cubicBezTo>
                      <a:pt x="38445" y="14507"/>
                      <a:pt x="39073" y="14262"/>
                      <a:pt x="39708" y="14047"/>
                    </a:cubicBezTo>
                    <a:cubicBezTo>
                      <a:pt x="40336" y="13826"/>
                      <a:pt x="40942" y="13634"/>
                      <a:pt x="41501" y="13488"/>
                    </a:cubicBezTo>
                    <a:cubicBezTo>
                      <a:pt x="42036" y="13319"/>
                      <a:pt x="42543" y="13197"/>
                      <a:pt x="43003" y="13098"/>
                    </a:cubicBezTo>
                    <a:cubicBezTo>
                      <a:pt x="43125" y="13098"/>
                      <a:pt x="43224" y="13075"/>
                      <a:pt x="43346" y="13052"/>
                    </a:cubicBezTo>
                    <a:cubicBezTo>
                      <a:pt x="43439" y="13052"/>
                      <a:pt x="43561" y="13028"/>
                      <a:pt x="43660" y="13028"/>
                    </a:cubicBezTo>
                    <a:cubicBezTo>
                      <a:pt x="43853" y="12976"/>
                      <a:pt x="44050" y="12976"/>
                      <a:pt x="44219" y="12976"/>
                    </a:cubicBezTo>
                    <a:cubicBezTo>
                      <a:pt x="44268" y="12968"/>
                      <a:pt x="44319" y="12966"/>
                      <a:pt x="44370" y="12966"/>
                    </a:cubicBezTo>
                    <a:cubicBezTo>
                      <a:pt x="44472" y="12966"/>
                      <a:pt x="44574" y="12976"/>
                      <a:pt x="44656" y="12976"/>
                    </a:cubicBezTo>
                    <a:cubicBezTo>
                      <a:pt x="44848" y="12976"/>
                      <a:pt x="45069" y="13028"/>
                      <a:pt x="45261" y="13052"/>
                    </a:cubicBezTo>
                    <a:cubicBezTo>
                      <a:pt x="45069" y="12976"/>
                      <a:pt x="44871" y="12883"/>
                      <a:pt x="44679" y="12830"/>
                    </a:cubicBezTo>
                    <a:cubicBezTo>
                      <a:pt x="44557" y="12807"/>
                      <a:pt x="44388" y="12760"/>
                      <a:pt x="44219" y="12737"/>
                    </a:cubicBezTo>
                    <a:cubicBezTo>
                      <a:pt x="44050" y="12714"/>
                      <a:pt x="43853" y="12685"/>
                      <a:pt x="43637" y="12685"/>
                    </a:cubicBezTo>
                    <a:cubicBezTo>
                      <a:pt x="43439" y="12662"/>
                      <a:pt x="43201" y="12662"/>
                      <a:pt x="42956" y="12662"/>
                    </a:cubicBezTo>
                    <a:cubicBezTo>
                      <a:pt x="42473" y="12685"/>
                      <a:pt x="41937" y="12737"/>
                      <a:pt x="41332" y="12830"/>
                    </a:cubicBezTo>
                    <a:cubicBezTo>
                      <a:pt x="40849" y="12906"/>
                      <a:pt x="40336" y="13005"/>
                      <a:pt x="39801" y="13121"/>
                    </a:cubicBezTo>
                    <a:cubicBezTo>
                      <a:pt x="39999" y="13075"/>
                      <a:pt x="40168" y="13005"/>
                      <a:pt x="40360" y="12929"/>
                    </a:cubicBezTo>
                    <a:cubicBezTo>
                      <a:pt x="41087" y="12714"/>
                      <a:pt x="41745" y="12493"/>
                      <a:pt x="42374" y="12324"/>
                    </a:cubicBezTo>
                    <a:cubicBezTo>
                      <a:pt x="43003" y="12132"/>
                      <a:pt x="43585" y="12010"/>
                      <a:pt x="44097" y="11911"/>
                    </a:cubicBezTo>
                    <a:cubicBezTo>
                      <a:pt x="44243" y="11887"/>
                      <a:pt x="44365" y="11864"/>
                      <a:pt x="44487" y="11841"/>
                    </a:cubicBezTo>
                    <a:cubicBezTo>
                      <a:pt x="44603" y="11841"/>
                      <a:pt x="44726" y="11812"/>
                      <a:pt x="44825" y="11812"/>
                    </a:cubicBezTo>
                    <a:cubicBezTo>
                      <a:pt x="45069" y="11765"/>
                      <a:pt x="45261" y="11765"/>
                      <a:pt x="45453" y="11765"/>
                    </a:cubicBezTo>
                    <a:cubicBezTo>
                      <a:pt x="45519" y="11757"/>
                      <a:pt x="45582" y="11755"/>
                      <a:pt x="45642" y="11755"/>
                    </a:cubicBezTo>
                    <a:cubicBezTo>
                      <a:pt x="45761" y="11755"/>
                      <a:pt x="45869" y="11765"/>
                      <a:pt x="45966" y="11765"/>
                    </a:cubicBezTo>
                    <a:cubicBezTo>
                      <a:pt x="46204" y="11765"/>
                      <a:pt x="46426" y="11812"/>
                      <a:pt x="46670" y="11864"/>
                    </a:cubicBezTo>
                    <a:cubicBezTo>
                      <a:pt x="46449" y="11765"/>
                      <a:pt x="46233" y="11666"/>
                      <a:pt x="45989" y="11620"/>
                    </a:cubicBezTo>
                    <a:cubicBezTo>
                      <a:pt x="45843" y="11573"/>
                      <a:pt x="45675" y="11521"/>
                      <a:pt x="45477" y="11497"/>
                    </a:cubicBezTo>
                    <a:cubicBezTo>
                      <a:pt x="45285" y="11474"/>
                      <a:pt x="45069" y="11427"/>
                      <a:pt x="44825" y="11427"/>
                    </a:cubicBezTo>
                    <a:cubicBezTo>
                      <a:pt x="44580" y="11404"/>
                      <a:pt x="44342" y="11404"/>
                      <a:pt x="44050" y="11404"/>
                    </a:cubicBezTo>
                    <a:cubicBezTo>
                      <a:pt x="43515" y="11404"/>
                      <a:pt x="42886" y="11451"/>
                      <a:pt x="42228" y="11573"/>
                    </a:cubicBezTo>
                    <a:cubicBezTo>
                      <a:pt x="41547" y="11666"/>
                      <a:pt x="40820" y="11812"/>
                      <a:pt x="40092" y="11986"/>
                    </a:cubicBezTo>
                    <a:cubicBezTo>
                      <a:pt x="39539" y="12132"/>
                      <a:pt x="38957" y="12277"/>
                      <a:pt x="38375" y="12423"/>
                    </a:cubicBezTo>
                    <a:cubicBezTo>
                      <a:pt x="37356" y="12685"/>
                      <a:pt x="36308" y="12929"/>
                      <a:pt x="35289" y="13197"/>
                    </a:cubicBezTo>
                    <a:cubicBezTo>
                      <a:pt x="34445" y="13442"/>
                      <a:pt x="33595" y="13704"/>
                      <a:pt x="32746" y="13971"/>
                    </a:cubicBezTo>
                    <a:cubicBezTo>
                      <a:pt x="31896" y="14262"/>
                      <a:pt x="31069" y="14553"/>
                      <a:pt x="30248" y="14844"/>
                    </a:cubicBezTo>
                    <a:cubicBezTo>
                      <a:pt x="29445" y="15159"/>
                      <a:pt x="28647" y="15479"/>
                      <a:pt x="27867" y="15840"/>
                    </a:cubicBezTo>
                    <a:cubicBezTo>
                      <a:pt x="26878" y="16277"/>
                      <a:pt x="25905" y="16736"/>
                      <a:pt x="24933" y="17225"/>
                    </a:cubicBezTo>
                    <a:cubicBezTo>
                      <a:pt x="23990" y="17709"/>
                      <a:pt x="23094" y="18244"/>
                      <a:pt x="22191" y="18774"/>
                    </a:cubicBezTo>
                    <a:cubicBezTo>
                      <a:pt x="21586" y="19141"/>
                      <a:pt x="20981" y="19525"/>
                      <a:pt x="20399" y="19938"/>
                    </a:cubicBezTo>
                    <a:cubicBezTo>
                      <a:pt x="20084" y="19816"/>
                      <a:pt x="19770" y="19699"/>
                      <a:pt x="19455" y="19577"/>
                    </a:cubicBezTo>
                    <a:cubicBezTo>
                      <a:pt x="19816" y="19379"/>
                      <a:pt x="20206" y="19164"/>
                      <a:pt x="20567" y="18972"/>
                    </a:cubicBezTo>
                    <a:cubicBezTo>
                      <a:pt x="20736" y="18873"/>
                      <a:pt x="20934" y="18774"/>
                      <a:pt x="21126" y="18681"/>
                    </a:cubicBezTo>
                    <a:cubicBezTo>
                      <a:pt x="21516" y="18483"/>
                      <a:pt x="21953" y="18244"/>
                      <a:pt x="22459" y="18023"/>
                    </a:cubicBezTo>
                    <a:cubicBezTo>
                      <a:pt x="22972" y="17778"/>
                      <a:pt x="23478" y="17516"/>
                      <a:pt x="24060" y="17272"/>
                    </a:cubicBezTo>
                    <a:cubicBezTo>
                      <a:pt x="24351" y="17150"/>
                      <a:pt x="24642" y="17004"/>
                      <a:pt x="24957" y="16882"/>
                    </a:cubicBezTo>
                    <a:cubicBezTo>
                      <a:pt x="25248" y="16736"/>
                      <a:pt x="25568" y="16614"/>
                      <a:pt x="25882" y="16469"/>
                    </a:cubicBezTo>
                    <a:cubicBezTo>
                      <a:pt x="26732" y="16108"/>
                      <a:pt x="27605" y="15741"/>
                      <a:pt x="28449" y="15380"/>
                    </a:cubicBezTo>
                    <a:cubicBezTo>
                      <a:pt x="28915" y="15188"/>
                      <a:pt x="29375" y="14990"/>
                      <a:pt x="29858" y="14798"/>
                    </a:cubicBezTo>
                    <a:cubicBezTo>
                      <a:pt x="30196" y="14652"/>
                      <a:pt x="30539" y="14484"/>
                      <a:pt x="30854" y="14338"/>
                    </a:cubicBezTo>
                    <a:cubicBezTo>
                      <a:pt x="31191" y="14193"/>
                      <a:pt x="31535" y="14070"/>
                      <a:pt x="31849" y="13925"/>
                    </a:cubicBezTo>
                    <a:cubicBezTo>
                      <a:pt x="32524" y="13657"/>
                      <a:pt x="33159" y="13366"/>
                      <a:pt x="33811" y="13098"/>
                    </a:cubicBezTo>
                    <a:cubicBezTo>
                      <a:pt x="34445" y="12859"/>
                      <a:pt x="35051" y="12615"/>
                      <a:pt x="35633" y="12394"/>
                    </a:cubicBezTo>
                    <a:cubicBezTo>
                      <a:pt x="35947" y="12277"/>
                      <a:pt x="36238" y="12202"/>
                      <a:pt x="36506" y="12079"/>
                    </a:cubicBezTo>
                    <a:cubicBezTo>
                      <a:pt x="36989" y="11911"/>
                      <a:pt x="37472" y="11765"/>
                      <a:pt x="37961" y="11596"/>
                    </a:cubicBezTo>
                    <a:cubicBezTo>
                      <a:pt x="38445" y="11451"/>
                      <a:pt x="38928" y="11305"/>
                      <a:pt x="39440" y="11160"/>
                    </a:cubicBezTo>
                    <a:cubicBezTo>
                      <a:pt x="39900" y="11014"/>
                      <a:pt x="40360" y="10915"/>
                      <a:pt x="40849" y="10770"/>
                    </a:cubicBezTo>
                    <a:lnTo>
                      <a:pt x="40849" y="10770"/>
                    </a:lnTo>
                    <a:cubicBezTo>
                      <a:pt x="40092" y="10793"/>
                      <a:pt x="39364" y="10845"/>
                      <a:pt x="38637" y="10915"/>
                    </a:cubicBezTo>
                    <a:cubicBezTo>
                      <a:pt x="38200" y="10968"/>
                      <a:pt x="37694" y="11061"/>
                      <a:pt x="37135" y="11160"/>
                    </a:cubicBezTo>
                    <a:cubicBezTo>
                      <a:pt x="36576" y="11259"/>
                      <a:pt x="35994" y="11404"/>
                      <a:pt x="35388" y="11573"/>
                    </a:cubicBezTo>
                    <a:cubicBezTo>
                      <a:pt x="34905" y="11718"/>
                      <a:pt x="34393" y="11841"/>
                      <a:pt x="33910" y="11986"/>
                    </a:cubicBezTo>
                    <a:cubicBezTo>
                      <a:pt x="33427" y="12155"/>
                      <a:pt x="32938" y="12324"/>
                      <a:pt x="32454" y="12493"/>
                    </a:cubicBezTo>
                    <a:cubicBezTo>
                      <a:pt x="32117" y="12615"/>
                      <a:pt x="31750" y="12737"/>
                      <a:pt x="31436" y="12883"/>
                    </a:cubicBezTo>
                    <a:cubicBezTo>
                      <a:pt x="31098" y="13028"/>
                      <a:pt x="30755" y="13121"/>
                      <a:pt x="30394" y="13296"/>
                    </a:cubicBezTo>
                    <a:cubicBezTo>
                      <a:pt x="30050" y="13442"/>
                      <a:pt x="29713" y="13587"/>
                      <a:pt x="29375" y="13733"/>
                    </a:cubicBezTo>
                    <a:cubicBezTo>
                      <a:pt x="28717" y="14024"/>
                      <a:pt x="28042" y="14315"/>
                      <a:pt x="27384" y="14629"/>
                    </a:cubicBezTo>
                    <a:cubicBezTo>
                      <a:pt x="26703" y="14920"/>
                      <a:pt x="26074" y="15235"/>
                      <a:pt x="25446" y="15549"/>
                    </a:cubicBezTo>
                    <a:cubicBezTo>
                      <a:pt x="25131" y="15718"/>
                      <a:pt x="24840" y="15863"/>
                      <a:pt x="24520" y="16009"/>
                    </a:cubicBezTo>
                    <a:cubicBezTo>
                      <a:pt x="24037" y="16300"/>
                      <a:pt x="23554" y="16568"/>
                      <a:pt x="23041" y="16859"/>
                    </a:cubicBezTo>
                    <a:cubicBezTo>
                      <a:pt x="22314" y="17295"/>
                      <a:pt x="21586" y="17808"/>
                      <a:pt x="20882" y="18314"/>
                    </a:cubicBezTo>
                    <a:cubicBezTo>
                      <a:pt x="20690" y="18436"/>
                      <a:pt x="20521" y="18558"/>
                      <a:pt x="20375" y="18681"/>
                    </a:cubicBezTo>
                    <a:cubicBezTo>
                      <a:pt x="20038" y="18972"/>
                      <a:pt x="19694" y="19263"/>
                      <a:pt x="19380" y="19554"/>
                    </a:cubicBezTo>
                    <a:cubicBezTo>
                      <a:pt x="18774" y="19333"/>
                      <a:pt x="18192" y="19117"/>
                      <a:pt x="17610" y="18919"/>
                    </a:cubicBezTo>
                    <a:cubicBezTo>
                      <a:pt x="17924" y="18751"/>
                      <a:pt x="18262" y="18558"/>
                      <a:pt x="18582" y="18390"/>
                    </a:cubicBezTo>
                    <a:cubicBezTo>
                      <a:pt x="18774" y="18291"/>
                      <a:pt x="18990" y="18168"/>
                      <a:pt x="19234" y="18069"/>
                    </a:cubicBezTo>
                    <a:cubicBezTo>
                      <a:pt x="19671" y="17854"/>
                      <a:pt x="20183" y="17586"/>
                      <a:pt x="20736" y="17319"/>
                    </a:cubicBezTo>
                    <a:cubicBezTo>
                      <a:pt x="21318" y="17080"/>
                      <a:pt x="21930" y="16760"/>
                      <a:pt x="22582" y="16498"/>
                    </a:cubicBezTo>
                    <a:cubicBezTo>
                      <a:pt x="22896" y="16352"/>
                      <a:pt x="23239" y="16207"/>
                      <a:pt x="23577" y="16061"/>
                    </a:cubicBezTo>
                    <a:cubicBezTo>
                      <a:pt x="23938" y="15916"/>
                      <a:pt x="24281" y="15770"/>
                      <a:pt x="24642" y="15595"/>
                    </a:cubicBezTo>
                    <a:cubicBezTo>
                      <a:pt x="25614" y="15188"/>
                      <a:pt x="26587" y="14798"/>
                      <a:pt x="27553" y="14385"/>
                    </a:cubicBezTo>
                    <a:cubicBezTo>
                      <a:pt x="28088" y="14169"/>
                      <a:pt x="28624" y="13948"/>
                      <a:pt x="29154" y="13733"/>
                    </a:cubicBezTo>
                    <a:cubicBezTo>
                      <a:pt x="29544" y="13558"/>
                      <a:pt x="29934" y="13389"/>
                      <a:pt x="30318" y="13220"/>
                    </a:cubicBezTo>
                    <a:cubicBezTo>
                      <a:pt x="30685" y="13075"/>
                      <a:pt x="31069" y="12906"/>
                      <a:pt x="31436" y="12737"/>
                    </a:cubicBezTo>
                    <a:cubicBezTo>
                      <a:pt x="32210" y="12446"/>
                      <a:pt x="32938" y="12132"/>
                      <a:pt x="33665" y="11841"/>
                    </a:cubicBezTo>
                    <a:cubicBezTo>
                      <a:pt x="34370" y="11573"/>
                      <a:pt x="35074" y="11305"/>
                      <a:pt x="35755" y="11037"/>
                    </a:cubicBezTo>
                    <a:cubicBezTo>
                      <a:pt x="36093" y="10915"/>
                      <a:pt x="36407" y="10822"/>
                      <a:pt x="36721" y="10700"/>
                    </a:cubicBezTo>
                    <a:cubicBezTo>
                      <a:pt x="37280" y="10502"/>
                      <a:pt x="37816" y="10333"/>
                      <a:pt x="38375" y="10164"/>
                    </a:cubicBezTo>
                    <a:cubicBezTo>
                      <a:pt x="38928" y="9995"/>
                      <a:pt x="39487" y="9827"/>
                      <a:pt x="40045" y="9658"/>
                    </a:cubicBezTo>
                    <a:cubicBezTo>
                      <a:pt x="40581" y="9512"/>
                      <a:pt x="41111" y="9390"/>
                      <a:pt x="41646" y="9244"/>
                    </a:cubicBezTo>
                    <a:cubicBezTo>
                      <a:pt x="40820" y="9244"/>
                      <a:pt x="39999" y="9314"/>
                      <a:pt x="39172" y="9390"/>
                    </a:cubicBezTo>
                    <a:cubicBezTo>
                      <a:pt x="38666" y="9437"/>
                      <a:pt x="38084" y="9559"/>
                      <a:pt x="37449" y="9658"/>
                    </a:cubicBezTo>
                    <a:cubicBezTo>
                      <a:pt x="36820" y="9774"/>
                      <a:pt x="36163" y="9920"/>
                      <a:pt x="35464" y="10118"/>
                    </a:cubicBezTo>
                    <a:cubicBezTo>
                      <a:pt x="34905" y="10263"/>
                      <a:pt x="34346" y="10409"/>
                      <a:pt x="33788" y="10578"/>
                    </a:cubicBezTo>
                    <a:cubicBezTo>
                      <a:pt x="33229" y="10770"/>
                      <a:pt x="32670" y="10938"/>
                      <a:pt x="32117" y="11136"/>
                    </a:cubicBezTo>
                    <a:cubicBezTo>
                      <a:pt x="31727" y="11282"/>
                      <a:pt x="31337" y="11404"/>
                      <a:pt x="30953" y="11573"/>
                    </a:cubicBezTo>
                    <a:cubicBezTo>
                      <a:pt x="30563" y="11718"/>
                      <a:pt x="30196" y="11841"/>
                      <a:pt x="29788" y="12033"/>
                    </a:cubicBezTo>
                    <a:cubicBezTo>
                      <a:pt x="29398" y="12178"/>
                      <a:pt x="29032" y="12347"/>
                      <a:pt x="28647" y="12516"/>
                    </a:cubicBezTo>
                    <a:cubicBezTo>
                      <a:pt x="27867" y="12830"/>
                      <a:pt x="27093" y="13174"/>
                      <a:pt x="26342" y="13511"/>
                    </a:cubicBezTo>
                    <a:cubicBezTo>
                      <a:pt x="25591" y="13849"/>
                      <a:pt x="24863" y="14216"/>
                      <a:pt x="24159" y="14553"/>
                    </a:cubicBezTo>
                    <a:cubicBezTo>
                      <a:pt x="23792" y="14722"/>
                      <a:pt x="23455" y="14897"/>
                      <a:pt x="23117" y="15089"/>
                    </a:cubicBezTo>
                    <a:cubicBezTo>
                      <a:pt x="22558" y="15380"/>
                      <a:pt x="21976" y="15694"/>
                      <a:pt x="21441" y="16009"/>
                    </a:cubicBezTo>
                    <a:cubicBezTo>
                      <a:pt x="20567" y="16521"/>
                      <a:pt x="19770" y="17080"/>
                      <a:pt x="18943" y="17633"/>
                    </a:cubicBezTo>
                    <a:cubicBezTo>
                      <a:pt x="18751" y="17808"/>
                      <a:pt x="18553" y="17924"/>
                      <a:pt x="18361" y="18069"/>
                    </a:cubicBezTo>
                    <a:cubicBezTo>
                      <a:pt x="18070" y="18337"/>
                      <a:pt x="17756" y="18605"/>
                      <a:pt x="17441" y="18873"/>
                    </a:cubicBezTo>
                    <a:cubicBezTo>
                      <a:pt x="17389" y="18850"/>
                      <a:pt x="17342" y="18826"/>
                      <a:pt x="17273" y="18826"/>
                    </a:cubicBezTo>
                    <a:cubicBezTo>
                      <a:pt x="17418" y="18605"/>
                      <a:pt x="17564" y="18413"/>
                      <a:pt x="17732" y="18215"/>
                    </a:cubicBezTo>
                    <a:cubicBezTo>
                      <a:pt x="17855" y="18122"/>
                      <a:pt x="17971" y="17976"/>
                      <a:pt x="18093" y="17854"/>
                    </a:cubicBezTo>
                    <a:cubicBezTo>
                      <a:pt x="18239" y="17732"/>
                      <a:pt x="18384" y="17586"/>
                      <a:pt x="18553" y="17464"/>
                    </a:cubicBezTo>
                    <a:cubicBezTo>
                      <a:pt x="18897" y="17196"/>
                      <a:pt x="19310" y="16905"/>
                      <a:pt x="19747" y="16643"/>
                    </a:cubicBezTo>
                    <a:cubicBezTo>
                      <a:pt x="20206" y="16352"/>
                      <a:pt x="20713" y="16061"/>
                      <a:pt x="21272" y="15793"/>
                    </a:cubicBezTo>
                    <a:cubicBezTo>
                      <a:pt x="21807" y="15502"/>
                      <a:pt x="22389" y="15211"/>
                      <a:pt x="23018" y="14920"/>
                    </a:cubicBezTo>
                    <a:cubicBezTo>
                      <a:pt x="23309" y="14775"/>
                      <a:pt x="23624" y="14606"/>
                      <a:pt x="23938" y="14460"/>
                    </a:cubicBezTo>
                    <a:cubicBezTo>
                      <a:pt x="24404" y="14239"/>
                      <a:pt x="24887" y="14047"/>
                      <a:pt x="25347" y="13826"/>
                    </a:cubicBezTo>
                    <a:cubicBezTo>
                      <a:pt x="25859" y="13587"/>
                      <a:pt x="26365" y="13366"/>
                      <a:pt x="26878" y="13174"/>
                    </a:cubicBezTo>
                    <a:cubicBezTo>
                      <a:pt x="27023" y="13098"/>
                      <a:pt x="27192" y="13028"/>
                      <a:pt x="27361" y="12953"/>
                    </a:cubicBezTo>
                    <a:cubicBezTo>
                      <a:pt x="27530" y="12883"/>
                      <a:pt x="27698" y="12807"/>
                      <a:pt x="27844" y="12760"/>
                    </a:cubicBezTo>
                    <a:cubicBezTo>
                      <a:pt x="28187" y="12615"/>
                      <a:pt x="28525" y="12469"/>
                      <a:pt x="28839" y="12347"/>
                    </a:cubicBezTo>
                    <a:cubicBezTo>
                      <a:pt x="29521" y="12079"/>
                      <a:pt x="30172" y="11841"/>
                      <a:pt x="30807" y="11596"/>
                    </a:cubicBezTo>
                    <a:cubicBezTo>
                      <a:pt x="31436" y="11375"/>
                      <a:pt x="32041" y="11113"/>
                      <a:pt x="32623" y="10915"/>
                    </a:cubicBezTo>
                    <a:cubicBezTo>
                      <a:pt x="33252" y="10700"/>
                      <a:pt x="33863" y="10455"/>
                      <a:pt x="34492" y="10240"/>
                    </a:cubicBezTo>
                    <a:cubicBezTo>
                      <a:pt x="35051" y="10065"/>
                      <a:pt x="35610" y="9850"/>
                      <a:pt x="36163" y="9658"/>
                    </a:cubicBezTo>
                    <a:cubicBezTo>
                      <a:pt x="36675" y="9483"/>
                      <a:pt x="37210" y="9291"/>
                      <a:pt x="37717" y="9099"/>
                    </a:cubicBezTo>
                    <a:lnTo>
                      <a:pt x="37717" y="9099"/>
                    </a:lnTo>
                    <a:cubicBezTo>
                      <a:pt x="37013" y="9169"/>
                      <a:pt x="36285" y="9244"/>
                      <a:pt x="35580" y="9390"/>
                    </a:cubicBezTo>
                    <a:cubicBezTo>
                      <a:pt x="35144" y="9460"/>
                      <a:pt x="34637" y="9559"/>
                      <a:pt x="34102" y="9681"/>
                    </a:cubicBezTo>
                    <a:cubicBezTo>
                      <a:pt x="33572" y="9803"/>
                      <a:pt x="32990" y="9920"/>
                      <a:pt x="32379" y="10094"/>
                    </a:cubicBezTo>
                    <a:cubicBezTo>
                      <a:pt x="31826" y="10240"/>
                      <a:pt x="31244" y="10385"/>
                      <a:pt x="30632" y="10554"/>
                    </a:cubicBezTo>
                    <a:cubicBezTo>
                      <a:pt x="29905" y="10793"/>
                      <a:pt x="29177" y="11014"/>
                      <a:pt x="28449" y="11282"/>
                    </a:cubicBezTo>
                    <a:cubicBezTo>
                      <a:pt x="27774" y="11550"/>
                      <a:pt x="27070" y="11788"/>
                      <a:pt x="26412" y="12103"/>
                    </a:cubicBezTo>
                    <a:cubicBezTo>
                      <a:pt x="26074" y="12248"/>
                      <a:pt x="25737" y="12394"/>
                      <a:pt x="25393" y="12539"/>
                    </a:cubicBezTo>
                    <a:cubicBezTo>
                      <a:pt x="24887" y="12760"/>
                      <a:pt x="24404" y="13005"/>
                      <a:pt x="23938" y="13244"/>
                    </a:cubicBezTo>
                    <a:cubicBezTo>
                      <a:pt x="23821" y="13319"/>
                      <a:pt x="23699" y="13366"/>
                      <a:pt x="23577" y="13442"/>
                    </a:cubicBezTo>
                    <a:cubicBezTo>
                      <a:pt x="23530" y="13465"/>
                      <a:pt x="23478" y="13488"/>
                      <a:pt x="23431" y="13511"/>
                    </a:cubicBezTo>
                    <a:cubicBezTo>
                      <a:pt x="23140" y="13680"/>
                      <a:pt x="22826" y="13849"/>
                      <a:pt x="22535" y="14024"/>
                    </a:cubicBezTo>
                    <a:cubicBezTo>
                      <a:pt x="21662" y="14484"/>
                      <a:pt x="20789" y="15013"/>
                      <a:pt x="19985" y="15595"/>
                    </a:cubicBezTo>
                    <a:cubicBezTo>
                      <a:pt x="19380" y="16061"/>
                      <a:pt x="18774" y="16568"/>
                      <a:pt x="18262" y="17150"/>
                    </a:cubicBezTo>
                    <a:cubicBezTo>
                      <a:pt x="18093" y="17295"/>
                      <a:pt x="17971" y="17487"/>
                      <a:pt x="17855" y="17633"/>
                    </a:cubicBezTo>
                    <a:cubicBezTo>
                      <a:pt x="17732" y="17808"/>
                      <a:pt x="17633" y="17953"/>
                      <a:pt x="17534" y="18099"/>
                    </a:cubicBezTo>
                    <a:cubicBezTo>
                      <a:pt x="17418" y="18314"/>
                      <a:pt x="17319" y="18558"/>
                      <a:pt x="17220" y="18797"/>
                    </a:cubicBezTo>
                    <a:cubicBezTo>
                      <a:pt x="16545" y="18582"/>
                      <a:pt x="15864" y="18361"/>
                      <a:pt x="15183" y="18168"/>
                    </a:cubicBezTo>
                    <a:cubicBezTo>
                      <a:pt x="15282" y="18046"/>
                      <a:pt x="15381" y="17953"/>
                      <a:pt x="15474" y="17831"/>
                    </a:cubicBezTo>
                    <a:cubicBezTo>
                      <a:pt x="15672" y="17662"/>
                      <a:pt x="15887" y="17417"/>
                      <a:pt x="16178" y="17196"/>
                    </a:cubicBezTo>
                    <a:cubicBezTo>
                      <a:pt x="16469" y="16958"/>
                      <a:pt x="16836" y="16713"/>
                      <a:pt x="17197" y="16469"/>
                    </a:cubicBezTo>
                    <a:cubicBezTo>
                      <a:pt x="17587" y="16207"/>
                      <a:pt x="18023" y="15962"/>
                      <a:pt x="18460" y="15671"/>
                    </a:cubicBezTo>
                    <a:cubicBezTo>
                      <a:pt x="19019" y="15357"/>
                      <a:pt x="19572" y="15042"/>
                      <a:pt x="20131" y="14676"/>
                    </a:cubicBezTo>
                    <a:cubicBezTo>
                      <a:pt x="20544" y="14408"/>
                      <a:pt x="20957" y="14117"/>
                      <a:pt x="21394" y="13826"/>
                    </a:cubicBezTo>
                    <a:cubicBezTo>
                      <a:pt x="21732" y="13657"/>
                      <a:pt x="22098" y="13488"/>
                      <a:pt x="22459" y="13319"/>
                    </a:cubicBezTo>
                    <a:cubicBezTo>
                      <a:pt x="22995" y="13075"/>
                      <a:pt x="23530" y="12830"/>
                      <a:pt x="24037" y="12592"/>
                    </a:cubicBezTo>
                    <a:cubicBezTo>
                      <a:pt x="24619" y="12324"/>
                      <a:pt x="25201" y="12103"/>
                      <a:pt x="25783" y="11864"/>
                    </a:cubicBezTo>
                    <a:cubicBezTo>
                      <a:pt x="25975" y="11765"/>
                      <a:pt x="26150" y="11695"/>
                      <a:pt x="26342" y="11620"/>
                    </a:cubicBezTo>
                    <a:cubicBezTo>
                      <a:pt x="26534" y="11550"/>
                      <a:pt x="26732" y="11474"/>
                      <a:pt x="26924" y="11375"/>
                    </a:cubicBezTo>
                    <a:cubicBezTo>
                      <a:pt x="27285" y="11229"/>
                      <a:pt x="27675" y="11084"/>
                      <a:pt x="28042" y="10938"/>
                    </a:cubicBezTo>
                    <a:cubicBezTo>
                      <a:pt x="28793" y="10647"/>
                      <a:pt x="29544" y="10356"/>
                      <a:pt x="30248" y="10094"/>
                    </a:cubicBezTo>
                    <a:cubicBezTo>
                      <a:pt x="30976" y="9850"/>
                      <a:pt x="31680" y="9582"/>
                      <a:pt x="32332" y="9338"/>
                    </a:cubicBezTo>
                    <a:cubicBezTo>
                      <a:pt x="33060" y="9099"/>
                      <a:pt x="33764" y="8831"/>
                      <a:pt x="34469" y="8587"/>
                    </a:cubicBezTo>
                    <a:cubicBezTo>
                      <a:pt x="35097" y="8395"/>
                      <a:pt x="35726" y="8150"/>
                      <a:pt x="36361" y="7935"/>
                    </a:cubicBezTo>
                    <a:cubicBezTo>
                      <a:pt x="36943" y="7737"/>
                      <a:pt x="37548" y="7545"/>
                      <a:pt x="38130" y="7300"/>
                    </a:cubicBezTo>
                    <a:lnTo>
                      <a:pt x="38130" y="7300"/>
                    </a:lnTo>
                    <a:cubicBezTo>
                      <a:pt x="37327" y="7399"/>
                      <a:pt x="36506" y="7475"/>
                      <a:pt x="35703" y="7644"/>
                    </a:cubicBezTo>
                    <a:cubicBezTo>
                      <a:pt x="35196" y="7713"/>
                      <a:pt x="34637" y="7812"/>
                      <a:pt x="34032" y="7935"/>
                    </a:cubicBezTo>
                    <a:cubicBezTo>
                      <a:pt x="33397" y="8080"/>
                      <a:pt x="32746" y="8226"/>
                      <a:pt x="32064" y="8395"/>
                    </a:cubicBezTo>
                    <a:cubicBezTo>
                      <a:pt x="31436" y="8563"/>
                      <a:pt x="30778" y="8732"/>
                      <a:pt x="30103" y="8930"/>
                    </a:cubicBezTo>
                    <a:cubicBezTo>
                      <a:pt x="29253" y="9169"/>
                      <a:pt x="28403" y="9437"/>
                      <a:pt x="27605" y="9728"/>
                    </a:cubicBezTo>
                    <a:cubicBezTo>
                      <a:pt x="27247" y="9870"/>
                      <a:pt x="26916" y="9990"/>
                      <a:pt x="26581" y="10109"/>
                    </a:cubicBezTo>
                    <a:lnTo>
                      <a:pt x="26581" y="10109"/>
                    </a:lnTo>
                    <a:cubicBezTo>
                      <a:pt x="26584" y="10106"/>
                      <a:pt x="26587" y="10101"/>
                      <a:pt x="26587" y="10094"/>
                    </a:cubicBezTo>
                    <a:cubicBezTo>
                      <a:pt x="26825" y="9920"/>
                      <a:pt x="27046" y="9774"/>
                      <a:pt x="27262" y="9629"/>
                    </a:cubicBezTo>
                    <a:cubicBezTo>
                      <a:pt x="27605" y="9413"/>
                      <a:pt x="27943" y="9192"/>
                      <a:pt x="28257" y="8977"/>
                    </a:cubicBezTo>
                    <a:cubicBezTo>
                      <a:pt x="28694" y="8686"/>
                      <a:pt x="29154" y="8441"/>
                      <a:pt x="29614" y="8173"/>
                    </a:cubicBezTo>
                    <a:cubicBezTo>
                      <a:pt x="30149" y="7859"/>
                      <a:pt x="30708" y="7591"/>
                      <a:pt x="31244" y="7277"/>
                    </a:cubicBezTo>
                    <a:lnTo>
                      <a:pt x="31244" y="7277"/>
                    </a:lnTo>
                    <a:cubicBezTo>
                      <a:pt x="30632" y="7399"/>
                      <a:pt x="30004" y="7545"/>
                      <a:pt x="29422" y="7766"/>
                    </a:cubicBezTo>
                    <a:cubicBezTo>
                      <a:pt x="29061" y="7911"/>
                      <a:pt x="28647" y="8057"/>
                      <a:pt x="28211" y="8226"/>
                    </a:cubicBezTo>
                    <a:cubicBezTo>
                      <a:pt x="27774" y="8418"/>
                      <a:pt x="27314" y="8639"/>
                      <a:pt x="26825" y="8878"/>
                    </a:cubicBezTo>
                    <a:cubicBezTo>
                      <a:pt x="26296" y="9145"/>
                      <a:pt x="25783" y="9460"/>
                      <a:pt x="25277" y="9751"/>
                    </a:cubicBezTo>
                    <a:cubicBezTo>
                      <a:pt x="24765" y="10042"/>
                      <a:pt x="24281" y="10385"/>
                      <a:pt x="23792" y="10700"/>
                    </a:cubicBezTo>
                    <a:cubicBezTo>
                      <a:pt x="23286" y="11037"/>
                      <a:pt x="22774" y="11404"/>
                      <a:pt x="22267" y="11765"/>
                    </a:cubicBezTo>
                    <a:cubicBezTo>
                      <a:pt x="21831" y="12079"/>
                      <a:pt x="21417" y="12394"/>
                      <a:pt x="21004" y="12714"/>
                    </a:cubicBezTo>
                    <a:cubicBezTo>
                      <a:pt x="20957" y="12737"/>
                      <a:pt x="20911" y="12760"/>
                      <a:pt x="20858" y="12784"/>
                    </a:cubicBezTo>
                    <a:cubicBezTo>
                      <a:pt x="19863" y="13319"/>
                      <a:pt x="18897" y="13925"/>
                      <a:pt x="17971" y="14577"/>
                    </a:cubicBezTo>
                    <a:cubicBezTo>
                      <a:pt x="17273" y="15089"/>
                      <a:pt x="16568" y="15648"/>
                      <a:pt x="15986" y="16300"/>
                    </a:cubicBezTo>
                    <a:cubicBezTo>
                      <a:pt x="15817" y="16498"/>
                      <a:pt x="15672" y="16690"/>
                      <a:pt x="15526" y="16859"/>
                    </a:cubicBezTo>
                    <a:cubicBezTo>
                      <a:pt x="15381" y="17051"/>
                      <a:pt x="15282" y="17225"/>
                      <a:pt x="15183" y="17371"/>
                    </a:cubicBezTo>
                    <a:cubicBezTo>
                      <a:pt x="15037" y="17610"/>
                      <a:pt x="14944" y="17831"/>
                      <a:pt x="14845" y="18069"/>
                    </a:cubicBezTo>
                    <a:cubicBezTo>
                      <a:pt x="14094" y="17877"/>
                      <a:pt x="13366" y="17685"/>
                      <a:pt x="12662" y="17540"/>
                    </a:cubicBezTo>
                    <a:cubicBezTo>
                      <a:pt x="12586" y="17516"/>
                      <a:pt x="12540" y="17487"/>
                      <a:pt x="12470" y="17487"/>
                    </a:cubicBezTo>
                    <a:cubicBezTo>
                      <a:pt x="12586" y="17342"/>
                      <a:pt x="12685" y="17225"/>
                      <a:pt x="12831" y="17080"/>
                    </a:cubicBezTo>
                    <a:cubicBezTo>
                      <a:pt x="13023" y="16859"/>
                      <a:pt x="13314" y="16614"/>
                      <a:pt x="13634" y="16352"/>
                    </a:cubicBezTo>
                    <a:cubicBezTo>
                      <a:pt x="13972" y="16084"/>
                      <a:pt x="14362" y="15817"/>
                      <a:pt x="14798" y="15526"/>
                    </a:cubicBezTo>
                    <a:cubicBezTo>
                      <a:pt x="15235" y="15235"/>
                      <a:pt x="15718" y="14967"/>
                      <a:pt x="16225" y="14652"/>
                    </a:cubicBezTo>
                    <a:cubicBezTo>
                      <a:pt x="16859" y="14262"/>
                      <a:pt x="17511" y="13925"/>
                      <a:pt x="18117" y="13511"/>
                    </a:cubicBezTo>
                    <a:cubicBezTo>
                      <a:pt x="18629" y="13197"/>
                      <a:pt x="19112" y="12859"/>
                      <a:pt x="19601" y="12516"/>
                    </a:cubicBezTo>
                    <a:cubicBezTo>
                      <a:pt x="20183" y="12132"/>
                      <a:pt x="20765" y="11718"/>
                      <a:pt x="21347" y="11305"/>
                    </a:cubicBezTo>
                    <a:cubicBezTo>
                      <a:pt x="21900" y="10892"/>
                      <a:pt x="22483" y="10479"/>
                      <a:pt x="23041" y="10094"/>
                    </a:cubicBezTo>
                    <a:cubicBezTo>
                      <a:pt x="23431" y="9827"/>
                      <a:pt x="23792" y="9559"/>
                      <a:pt x="24159" y="9291"/>
                    </a:cubicBezTo>
                    <a:cubicBezTo>
                      <a:pt x="24450" y="9099"/>
                      <a:pt x="24718" y="8901"/>
                      <a:pt x="25009" y="8709"/>
                    </a:cubicBezTo>
                    <a:cubicBezTo>
                      <a:pt x="25492" y="8540"/>
                      <a:pt x="25975" y="8348"/>
                      <a:pt x="26412" y="8202"/>
                    </a:cubicBezTo>
                    <a:cubicBezTo>
                      <a:pt x="26994" y="7981"/>
                      <a:pt x="27605" y="7789"/>
                      <a:pt x="28211" y="7591"/>
                    </a:cubicBezTo>
                    <a:cubicBezTo>
                      <a:pt x="28770" y="7399"/>
                      <a:pt x="29352" y="7207"/>
                      <a:pt x="29905" y="7009"/>
                    </a:cubicBezTo>
                    <a:lnTo>
                      <a:pt x="29905" y="7009"/>
                    </a:lnTo>
                    <a:cubicBezTo>
                      <a:pt x="29177" y="7061"/>
                      <a:pt x="28449" y="7155"/>
                      <a:pt x="27722" y="7277"/>
                    </a:cubicBezTo>
                    <a:cubicBezTo>
                      <a:pt x="27506" y="7300"/>
                      <a:pt x="27262" y="7353"/>
                      <a:pt x="27023" y="7399"/>
                    </a:cubicBezTo>
                    <a:lnTo>
                      <a:pt x="26971" y="7399"/>
                    </a:lnTo>
                    <a:cubicBezTo>
                      <a:pt x="27116" y="7300"/>
                      <a:pt x="27262" y="7207"/>
                      <a:pt x="27407" y="7108"/>
                    </a:cubicBezTo>
                    <a:cubicBezTo>
                      <a:pt x="27896" y="6794"/>
                      <a:pt x="28426" y="6503"/>
                      <a:pt x="28938" y="6212"/>
                    </a:cubicBezTo>
                    <a:cubicBezTo>
                      <a:pt x="29544" y="5845"/>
                      <a:pt x="30172" y="5554"/>
                      <a:pt x="30778" y="5216"/>
                    </a:cubicBezTo>
                    <a:lnTo>
                      <a:pt x="30778" y="5216"/>
                    </a:lnTo>
                    <a:cubicBezTo>
                      <a:pt x="30103" y="5362"/>
                      <a:pt x="29375" y="5507"/>
                      <a:pt x="28717" y="5752"/>
                    </a:cubicBezTo>
                    <a:cubicBezTo>
                      <a:pt x="28304" y="5897"/>
                      <a:pt x="27844" y="6066"/>
                      <a:pt x="27361" y="6258"/>
                    </a:cubicBezTo>
                    <a:cubicBezTo>
                      <a:pt x="26849" y="6479"/>
                      <a:pt x="26319" y="6718"/>
                      <a:pt x="25760" y="6986"/>
                    </a:cubicBezTo>
                    <a:cubicBezTo>
                      <a:pt x="25155" y="7300"/>
                      <a:pt x="24596" y="7644"/>
                      <a:pt x="23990" y="7981"/>
                    </a:cubicBezTo>
                    <a:cubicBezTo>
                      <a:pt x="23821" y="8057"/>
                      <a:pt x="23647" y="8173"/>
                      <a:pt x="23501" y="8272"/>
                    </a:cubicBezTo>
                    <a:cubicBezTo>
                      <a:pt x="23332" y="8319"/>
                      <a:pt x="23164" y="8371"/>
                      <a:pt x="22995" y="8418"/>
                    </a:cubicBezTo>
                    <a:cubicBezTo>
                      <a:pt x="22168" y="8686"/>
                      <a:pt x="21318" y="8977"/>
                      <a:pt x="20521" y="9314"/>
                    </a:cubicBezTo>
                    <a:cubicBezTo>
                      <a:pt x="20107" y="9483"/>
                      <a:pt x="19694" y="9681"/>
                      <a:pt x="19281" y="9873"/>
                    </a:cubicBezTo>
                    <a:cubicBezTo>
                      <a:pt x="19525" y="9681"/>
                      <a:pt x="19770" y="9483"/>
                      <a:pt x="19985" y="9268"/>
                    </a:cubicBezTo>
                    <a:cubicBezTo>
                      <a:pt x="20206" y="9099"/>
                      <a:pt x="20422" y="8953"/>
                      <a:pt x="20643" y="8785"/>
                    </a:cubicBezTo>
                    <a:cubicBezTo>
                      <a:pt x="20858" y="8639"/>
                      <a:pt x="21080" y="8464"/>
                      <a:pt x="21272" y="8319"/>
                    </a:cubicBezTo>
                    <a:cubicBezTo>
                      <a:pt x="21563" y="8127"/>
                      <a:pt x="21854" y="7935"/>
                      <a:pt x="22145" y="7766"/>
                    </a:cubicBezTo>
                    <a:cubicBezTo>
                      <a:pt x="22459" y="7568"/>
                      <a:pt x="22774" y="7376"/>
                      <a:pt x="23117" y="7207"/>
                    </a:cubicBezTo>
                    <a:cubicBezTo>
                      <a:pt x="23478" y="6986"/>
                      <a:pt x="23845" y="6794"/>
                      <a:pt x="24159" y="6648"/>
                    </a:cubicBezTo>
                    <a:cubicBezTo>
                      <a:pt x="24206" y="6625"/>
                      <a:pt x="24258" y="6602"/>
                      <a:pt x="24305" y="6572"/>
                    </a:cubicBezTo>
                    <a:cubicBezTo>
                      <a:pt x="24642" y="6456"/>
                      <a:pt x="24986" y="6334"/>
                      <a:pt x="25300" y="6212"/>
                    </a:cubicBezTo>
                    <a:cubicBezTo>
                      <a:pt x="25975" y="5990"/>
                      <a:pt x="26656" y="5752"/>
                      <a:pt x="27338" y="5530"/>
                    </a:cubicBezTo>
                    <a:cubicBezTo>
                      <a:pt x="27990" y="5315"/>
                      <a:pt x="28647" y="5117"/>
                      <a:pt x="29276" y="4902"/>
                    </a:cubicBezTo>
                    <a:lnTo>
                      <a:pt x="29276" y="4902"/>
                    </a:lnTo>
                    <a:cubicBezTo>
                      <a:pt x="28449" y="4948"/>
                      <a:pt x="27629" y="5047"/>
                      <a:pt x="26802" y="5170"/>
                    </a:cubicBezTo>
                    <a:cubicBezTo>
                      <a:pt x="26557" y="5216"/>
                      <a:pt x="26266" y="5263"/>
                      <a:pt x="26004" y="5315"/>
                    </a:cubicBezTo>
                    <a:cubicBezTo>
                      <a:pt x="25713" y="5362"/>
                      <a:pt x="25422" y="5408"/>
                      <a:pt x="25102" y="5484"/>
                    </a:cubicBezTo>
                    <a:cubicBezTo>
                      <a:pt x="24473" y="5606"/>
                      <a:pt x="23821" y="5775"/>
                      <a:pt x="23117" y="5967"/>
                    </a:cubicBezTo>
                    <a:cubicBezTo>
                      <a:pt x="23065" y="5967"/>
                      <a:pt x="22995" y="5990"/>
                      <a:pt x="22948" y="5990"/>
                    </a:cubicBezTo>
                    <a:cubicBezTo>
                      <a:pt x="23478" y="5699"/>
                      <a:pt x="23990" y="5385"/>
                      <a:pt x="24497" y="5047"/>
                    </a:cubicBezTo>
                    <a:lnTo>
                      <a:pt x="24497" y="5047"/>
                    </a:lnTo>
                    <a:cubicBezTo>
                      <a:pt x="23408" y="5385"/>
                      <a:pt x="22337" y="5775"/>
                      <a:pt x="21295" y="6188"/>
                    </a:cubicBezTo>
                    <a:cubicBezTo>
                      <a:pt x="20643" y="6404"/>
                      <a:pt x="20038" y="6671"/>
                      <a:pt x="19403" y="6939"/>
                    </a:cubicBezTo>
                    <a:cubicBezTo>
                      <a:pt x="18967" y="7108"/>
                      <a:pt x="18530" y="7300"/>
                      <a:pt x="18070" y="7521"/>
                    </a:cubicBezTo>
                    <a:cubicBezTo>
                      <a:pt x="17901" y="7591"/>
                      <a:pt x="17732" y="7690"/>
                      <a:pt x="17534" y="7766"/>
                    </a:cubicBezTo>
                    <a:cubicBezTo>
                      <a:pt x="17709" y="7644"/>
                      <a:pt x="17855" y="7521"/>
                      <a:pt x="18023" y="7399"/>
                    </a:cubicBezTo>
                    <a:cubicBezTo>
                      <a:pt x="18262" y="7207"/>
                      <a:pt x="18507" y="7009"/>
                      <a:pt x="18751" y="6840"/>
                    </a:cubicBezTo>
                    <a:cubicBezTo>
                      <a:pt x="18990" y="6671"/>
                      <a:pt x="19234" y="6479"/>
                      <a:pt x="19479" y="6334"/>
                    </a:cubicBezTo>
                    <a:cubicBezTo>
                      <a:pt x="19816" y="6113"/>
                      <a:pt x="20131" y="5897"/>
                      <a:pt x="20474" y="5676"/>
                    </a:cubicBezTo>
                    <a:cubicBezTo>
                      <a:pt x="20835" y="5484"/>
                      <a:pt x="21173" y="5239"/>
                      <a:pt x="21563" y="5047"/>
                    </a:cubicBezTo>
                    <a:cubicBezTo>
                      <a:pt x="21999" y="4826"/>
                      <a:pt x="22389" y="4611"/>
                      <a:pt x="22750" y="4442"/>
                    </a:cubicBezTo>
                    <a:cubicBezTo>
                      <a:pt x="23356" y="4151"/>
                      <a:pt x="23938" y="3883"/>
                      <a:pt x="24520" y="3592"/>
                    </a:cubicBezTo>
                    <a:lnTo>
                      <a:pt x="24520" y="3592"/>
                    </a:lnTo>
                    <a:cubicBezTo>
                      <a:pt x="23868" y="3662"/>
                      <a:pt x="23210" y="3784"/>
                      <a:pt x="22582" y="3953"/>
                    </a:cubicBezTo>
                    <a:cubicBezTo>
                      <a:pt x="22168" y="4052"/>
                      <a:pt x="21732" y="4197"/>
                      <a:pt x="21248" y="4366"/>
                    </a:cubicBezTo>
                    <a:cubicBezTo>
                      <a:pt x="20736" y="4535"/>
                      <a:pt x="20253" y="4756"/>
                      <a:pt x="19770" y="4972"/>
                    </a:cubicBezTo>
                    <a:cubicBezTo>
                      <a:pt x="20131" y="4780"/>
                      <a:pt x="20498" y="4611"/>
                      <a:pt x="20858" y="4419"/>
                    </a:cubicBezTo>
                    <a:cubicBezTo>
                      <a:pt x="21953" y="3860"/>
                      <a:pt x="23041" y="3348"/>
                      <a:pt x="24113" y="2742"/>
                    </a:cubicBezTo>
                    <a:lnTo>
                      <a:pt x="24113" y="2742"/>
                    </a:lnTo>
                    <a:cubicBezTo>
                      <a:pt x="23408" y="2911"/>
                      <a:pt x="22704" y="3109"/>
                      <a:pt x="21999" y="3348"/>
                    </a:cubicBezTo>
                    <a:cubicBezTo>
                      <a:pt x="22389" y="3109"/>
                      <a:pt x="22774" y="2888"/>
                      <a:pt x="23140" y="2620"/>
                    </a:cubicBezTo>
                    <a:lnTo>
                      <a:pt x="23140" y="2620"/>
                    </a:lnTo>
                    <a:cubicBezTo>
                      <a:pt x="21930" y="3010"/>
                      <a:pt x="20690" y="3423"/>
                      <a:pt x="19502" y="3883"/>
                    </a:cubicBezTo>
                    <a:cubicBezTo>
                      <a:pt x="18774" y="4151"/>
                      <a:pt x="18070" y="4442"/>
                      <a:pt x="17366" y="4733"/>
                    </a:cubicBezTo>
                    <a:cubicBezTo>
                      <a:pt x="16859" y="4948"/>
                      <a:pt x="16370" y="5146"/>
                      <a:pt x="15840" y="5385"/>
                    </a:cubicBezTo>
                    <a:cubicBezTo>
                      <a:pt x="15183" y="5699"/>
                      <a:pt x="14507" y="6019"/>
                      <a:pt x="13826" y="6357"/>
                    </a:cubicBezTo>
                    <a:cubicBezTo>
                      <a:pt x="13145" y="6695"/>
                      <a:pt x="12493" y="7108"/>
                      <a:pt x="11812" y="7475"/>
                    </a:cubicBezTo>
                    <a:cubicBezTo>
                      <a:pt x="11160" y="7882"/>
                      <a:pt x="10479" y="8272"/>
                      <a:pt x="9850" y="8732"/>
                    </a:cubicBezTo>
                    <a:cubicBezTo>
                      <a:pt x="9216" y="9169"/>
                      <a:pt x="8634" y="9658"/>
                      <a:pt x="8052" y="10118"/>
                    </a:cubicBezTo>
                    <a:cubicBezTo>
                      <a:pt x="7615" y="10455"/>
                      <a:pt x="7231" y="10845"/>
                      <a:pt x="6817" y="11229"/>
                    </a:cubicBezTo>
                    <a:cubicBezTo>
                      <a:pt x="6259" y="11765"/>
                      <a:pt x="5700" y="12347"/>
                      <a:pt x="5263" y="12976"/>
                    </a:cubicBezTo>
                    <a:cubicBezTo>
                      <a:pt x="5094" y="13220"/>
                      <a:pt x="4926" y="13442"/>
                      <a:pt x="4757" y="13657"/>
                    </a:cubicBezTo>
                    <a:cubicBezTo>
                      <a:pt x="4611" y="13878"/>
                      <a:pt x="4466" y="14094"/>
                      <a:pt x="4343" y="14315"/>
                    </a:cubicBezTo>
                    <a:cubicBezTo>
                      <a:pt x="4221" y="14507"/>
                      <a:pt x="4099" y="14699"/>
                      <a:pt x="4000" y="14868"/>
                    </a:cubicBezTo>
                    <a:cubicBezTo>
                      <a:pt x="3738" y="15304"/>
                      <a:pt x="3540" y="15840"/>
                      <a:pt x="3348" y="16323"/>
                    </a:cubicBezTo>
                    <a:cubicBezTo>
                      <a:pt x="3808" y="15741"/>
                      <a:pt x="4268" y="15159"/>
                      <a:pt x="4757" y="14606"/>
                    </a:cubicBezTo>
                    <a:cubicBezTo>
                      <a:pt x="4926" y="14431"/>
                      <a:pt x="5071" y="14239"/>
                      <a:pt x="5240" y="14047"/>
                    </a:cubicBezTo>
                    <a:cubicBezTo>
                      <a:pt x="5432" y="13878"/>
                      <a:pt x="5630" y="13680"/>
                      <a:pt x="5822" y="13488"/>
                    </a:cubicBezTo>
                    <a:cubicBezTo>
                      <a:pt x="6212" y="13075"/>
                      <a:pt x="6695" y="12685"/>
                      <a:pt x="7178" y="12277"/>
                    </a:cubicBezTo>
                    <a:cubicBezTo>
                      <a:pt x="7423" y="12056"/>
                      <a:pt x="7691" y="11864"/>
                      <a:pt x="7958" y="11643"/>
                    </a:cubicBezTo>
                    <a:cubicBezTo>
                      <a:pt x="8511" y="11259"/>
                      <a:pt x="9047" y="10822"/>
                      <a:pt x="9606" y="10432"/>
                    </a:cubicBezTo>
                    <a:cubicBezTo>
                      <a:pt x="9920" y="10211"/>
                      <a:pt x="10258" y="10019"/>
                      <a:pt x="10578" y="9803"/>
                    </a:cubicBezTo>
                    <a:cubicBezTo>
                      <a:pt x="10793" y="9629"/>
                      <a:pt x="11038" y="9483"/>
                      <a:pt x="11277" y="9338"/>
                    </a:cubicBezTo>
                    <a:lnTo>
                      <a:pt x="11277" y="9338"/>
                    </a:lnTo>
                    <a:cubicBezTo>
                      <a:pt x="11108" y="9536"/>
                      <a:pt x="10939" y="9728"/>
                      <a:pt x="10747" y="9920"/>
                    </a:cubicBezTo>
                    <a:cubicBezTo>
                      <a:pt x="10526" y="10211"/>
                      <a:pt x="10287" y="10479"/>
                      <a:pt x="10066" y="10746"/>
                    </a:cubicBezTo>
                    <a:cubicBezTo>
                      <a:pt x="9583" y="11282"/>
                      <a:pt x="9123" y="11841"/>
                      <a:pt x="8686" y="12423"/>
                    </a:cubicBezTo>
                    <a:cubicBezTo>
                      <a:pt x="8319" y="12883"/>
                      <a:pt x="8005" y="13343"/>
                      <a:pt x="7714" y="13779"/>
                    </a:cubicBezTo>
                    <a:cubicBezTo>
                      <a:pt x="7493" y="14140"/>
                      <a:pt x="7301" y="14460"/>
                      <a:pt x="7155" y="14798"/>
                    </a:cubicBezTo>
                    <a:cubicBezTo>
                      <a:pt x="6620" y="15304"/>
                      <a:pt x="6136" y="15887"/>
                      <a:pt x="5676" y="16445"/>
                    </a:cubicBezTo>
                    <a:cubicBezTo>
                      <a:pt x="5193" y="16422"/>
                      <a:pt x="4757" y="16375"/>
                      <a:pt x="4320" y="16352"/>
                    </a:cubicBezTo>
                    <a:cubicBezTo>
                      <a:pt x="3977" y="16352"/>
                      <a:pt x="3662" y="16323"/>
                      <a:pt x="3348" y="16323"/>
                    </a:cubicBezTo>
                    <a:cubicBezTo>
                      <a:pt x="3156" y="16323"/>
                      <a:pt x="2981" y="16300"/>
                      <a:pt x="2812" y="16300"/>
                    </a:cubicBezTo>
                    <a:lnTo>
                      <a:pt x="2719" y="16300"/>
                    </a:lnTo>
                    <a:cubicBezTo>
                      <a:pt x="2789" y="15962"/>
                      <a:pt x="2888" y="15648"/>
                      <a:pt x="3034" y="15333"/>
                    </a:cubicBezTo>
                    <a:cubicBezTo>
                      <a:pt x="3179" y="15013"/>
                      <a:pt x="3371" y="14629"/>
                      <a:pt x="3662" y="14216"/>
                    </a:cubicBezTo>
                    <a:cubicBezTo>
                      <a:pt x="3930" y="13779"/>
                      <a:pt x="4268" y="13343"/>
                      <a:pt x="4658" y="12859"/>
                    </a:cubicBezTo>
                    <a:cubicBezTo>
                      <a:pt x="5071" y="12394"/>
                      <a:pt x="5531" y="11911"/>
                      <a:pt x="6014" y="11375"/>
                    </a:cubicBezTo>
                    <a:cubicBezTo>
                      <a:pt x="6695" y="10676"/>
                      <a:pt x="7400" y="9972"/>
                      <a:pt x="8075" y="9268"/>
                    </a:cubicBezTo>
                    <a:cubicBezTo>
                      <a:pt x="8319" y="9000"/>
                      <a:pt x="8587" y="8732"/>
                      <a:pt x="8855" y="8464"/>
                    </a:cubicBezTo>
                    <a:lnTo>
                      <a:pt x="9070" y="8249"/>
                    </a:lnTo>
                    <a:cubicBezTo>
                      <a:pt x="9146" y="8173"/>
                      <a:pt x="9216" y="8127"/>
                      <a:pt x="9268" y="8057"/>
                    </a:cubicBezTo>
                    <a:cubicBezTo>
                      <a:pt x="9559" y="7789"/>
                      <a:pt x="9850" y="7521"/>
                      <a:pt x="10165" y="7254"/>
                    </a:cubicBezTo>
                    <a:cubicBezTo>
                      <a:pt x="10334" y="7131"/>
                      <a:pt x="10479" y="7009"/>
                      <a:pt x="10648" y="6864"/>
                    </a:cubicBezTo>
                    <a:cubicBezTo>
                      <a:pt x="10793" y="6747"/>
                      <a:pt x="10962" y="6625"/>
                      <a:pt x="11131" y="6503"/>
                    </a:cubicBezTo>
                    <a:cubicBezTo>
                      <a:pt x="11766" y="5990"/>
                      <a:pt x="12441" y="5554"/>
                      <a:pt x="13122" y="5117"/>
                    </a:cubicBezTo>
                    <a:cubicBezTo>
                      <a:pt x="13489" y="4902"/>
                      <a:pt x="13826" y="4681"/>
                      <a:pt x="14164" y="4465"/>
                    </a:cubicBezTo>
                    <a:cubicBezTo>
                      <a:pt x="14554" y="4244"/>
                      <a:pt x="14915" y="4029"/>
                      <a:pt x="15305" y="3807"/>
                    </a:cubicBezTo>
                    <a:cubicBezTo>
                      <a:pt x="15934" y="3470"/>
                      <a:pt x="16568" y="3132"/>
                      <a:pt x="17174" y="2841"/>
                    </a:cubicBezTo>
                    <a:cubicBezTo>
                      <a:pt x="17779" y="2527"/>
                      <a:pt x="18384" y="2183"/>
                      <a:pt x="19019" y="1892"/>
                    </a:cubicBezTo>
                    <a:cubicBezTo>
                      <a:pt x="20253" y="1287"/>
                      <a:pt x="21516" y="681"/>
                      <a:pt x="22727"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4" name="Google Shape;344;p22"/>
          <p:cNvGrpSpPr/>
          <p:nvPr/>
        </p:nvGrpSpPr>
        <p:grpSpPr>
          <a:xfrm>
            <a:off x="-838350" y="-1110878"/>
            <a:ext cx="10915995" cy="2672816"/>
            <a:chOff x="-838350" y="-1110878"/>
            <a:chExt cx="10915995" cy="2672816"/>
          </a:xfrm>
        </p:grpSpPr>
        <p:pic>
          <p:nvPicPr>
            <p:cNvPr id="345" name="Google Shape;345;p22"/>
            <p:cNvPicPr preferRelativeResize="0"/>
            <p:nvPr/>
          </p:nvPicPr>
          <p:blipFill>
            <a:blip r:embed="rId3">
              <a:alphaModFix/>
            </a:blip>
            <a:stretch>
              <a:fillRect/>
            </a:stretch>
          </p:blipFill>
          <p:spPr>
            <a:xfrm rot="-2103088">
              <a:off x="8315638" y="-409176"/>
              <a:ext cx="1472666" cy="1472666"/>
            </a:xfrm>
            <a:prstGeom prst="rect">
              <a:avLst/>
            </a:prstGeom>
            <a:noFill/>
            <a:ln>
              <a:noFill/>
            </a:ln>
          </p:spPr>
        </p:pic>
        <p:pic>
          <p:nvPicPr>
            <p:cNvPr id="346" name="Google Shape;346;p22"/>
            <p:cNvPicPr preferRelativeResize="0"/>
            <p:nvPr/>
          </p:nvPicPr>
          <p:blipFill>
            <a:blip r:embed="rId4">
              <a:alphaModFix/>
            </a:blip>
            <a:stretch>
              <a:fillRect/>
            </a:stretch>
          </p:blipFill>
          <p:spPr>
            <a:xfrm rot="1562977" flipH="1">
              <a:off x="7291592" y="-882971"/>
              <a:ext cx="1407407" cy="1597149"/>
            </a:xfrm>
            <a:prstGeom prst="rect">
              <a:avLst/>
            </a:prstGeom>
            <a:noFill/>
            <a:ln>
              <a:noFill/>
            </a:ln>
          </p:spPr>
        </p:pic>
        <p:pic>
          <p:nvPicPr>
            <p:cNvPr id="347" name="Google Shape;347;p22"/>
            <p:cNvPicPr preferRelativeResize="0"/>
            <p:nvPr/>
          </p:nvPicPr>
          <p:blipFill>
            <a:blip r:embed="rId5">
              <a:alphaModFix/>
            </a:blip>
            <a:stretch>
              <a:fillRect/>
            </a:stretch>
          </p:blipFill>
          <p:spPr>
            <a:xfrm rot="-290531">
              <a:off x="8911133" y="890241"/>
              <a:ext cx="619475" cy="613056"/>
            </a:xfrm>
            <a:prstGeom prst="rect">
              <a:avLst/>
            </a:prstGeom>
            <a:noFill/>
            <a:ln>
              <a:noFill/>
            </a:ln>
          </p:spPr>
        </p:pic>
        <p:pic>
          <p:nvPicPr>
            <p:cNvPr id="348" name="Google Shape;348;p22"/>
            <p:cNvPicPr preferRelativeResize="0"/>
            <p:nvPr/>
          </p:nvPicPr>
          <p:blipFill>
            <a:blip r:embed="rId6">
              <a:alphaModFix/>
            </a:blip>
            <a:stretch>
              <a:fillRect/>
            </a:stretch>
          </p:blipFill>
          <p:spPr>
            <a:xfrm rot="-7480872" flipH="1">
              <a:off x="-217802" y="-605471"/>
              <a:ext cx="1195870" cy="2136008"/>
            </a:xfrm>
            <a:prstGeom prst="rect">
              <a:avLst/>
            </a:prstGeom>
            <a:noFill/>
            <a:ln>
              <a:noFill/>
            </a:ln>
          </p:spPr>
        </p:pic>
      </p:grpSp>
      <p:sp>
        <p:nvSpPr>
          <p:cNvPr id="349" name="Google Shape;349;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26810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29"/>
        <p:cNvGrpSpPr/>
        <p:nvPr/>
      </p:nvGrpSpPr>
      <p:grpSpPr>
        <a:xfrm>
          <a:off x="0" y="0"/>
          <a:ext cx="0" cy="0"/>
          <a:chOff x="0" y="0"/>
          <a:chExt cx="0" cy="0"/>
        </a:xfrm>
      </p:grpSpPr>
      <p:pic>
        <p:nvPicPr>
          <p:cNvPr id="430" name="Google Shape;430;p27"/>
          <p:cNvPicPr preferRelativeResize="0"/>
          <p:nvPr/>
        </p:nvPicPr>
        <p:blipFill>
          <a:blip r:embed="rId2">
            <a:alphaModFix/>
          </a:blip>
          <a:stretch>
            <a:fillRect/>
          </a:stretch>
        </p:blipFill>
        <p:spPr>
          <a:xfrm flipH="1">
            <a:off x="0" y="0"/>
            <a:ext cx="9144000" cy="5143500"/>
          </a:xfrm>
          <a:prstGeom prst="rect">
            <a:avLst/>
          </a:prstGeom>
          <a:noFill/>
          <a:ln>
            <a:noFill/>
          </a:ln>
        </p:spPr>
      </p:pic>
      <p:grpSp>
        <p:nvGrpSpPr>
          <p:cNvPr id="431" name="Google Shape;431;p27"/>
          <p:cNvGrpSpPr/>
          <p:nvPr/>
        </p:nvGrpSpPr>
        <p:grpSpPr>
          <a:xfrm>
            <a:off x="-530607" y="-915855"/>
            <a:ext cx="10118289" cy="7125190"/>
            <a:chOff x="-530607" y="-915855"/>
            <a:chExt cx="10118289" cy="7125190"/>
          </a:xfrm>
        </p:grpSpPr>
        <p:grpSp>
          <p:nvGrpSpPr>
            <p:cNvPr id="432" name="Google Shape;432;p27"/>
            <p:cNvGrpSpPr/>
            <p:nvPr/>
          </p:nvGrpSpPr>
          <p:grpSpPr>
            <a:xfrm>
              <a:off x="-530607" y="-915855"/>
              <a:ext cx="10118289" cy="7125190"/>
              <a:chOff x="-530607" y="-915855"/>
              <a:chExt cx="10118289" cy="7125190"/>
            </a:xfrm>
          </p:grpSpPr>
          <p:sp>
            <p:nvSpPr>
              <p:cNvPr id="433" name="Google Shape;433;p27"/>
              <p:cNvSpPr/>
              <p:nvPr/>
            </p:nvSpPr>
            <p:spPr>
              <a:xfrm rot="-776614" flipH="1">
                <a:off x="8311274" y="3720979"/>
                <a:ext cx="706249" cy="1758075"/>
              </a:xfrm>
              <a:custGeom>
                <a:avLst/>
                <a:gdLst/>
                <a:ahLst/>
                <a:cxnLst/>
                <a:rect l="l" t="t" r="r" b="b"/>
                <a:pathLst>
                  <a:path w="23210" h="57777" extrusionOk="0">
                    <a:moveTo>
                      <a:pt x="7178" y="8348"/>
                    </a:moveTo>
                    <a:cubicBezTo>
                      <a:pt x="7201" y="8348"/>
                      <a:pt x="7201" y="8371"/>
                      <a:pt x="7230" y="8395"/>
                    </a:cubicBezTo>
                    <a:cubicBezTo>
                      <a:pt x="7201" y="8371"/>
                      <a:pt x="7178" y="8371"/>
                      <a:pt x="7178" y="8348"/>
                    </a:cubicBezTo>
                    <a:close/>
                    <a:moveTo>
                      <a:pt x="8342" y="13564"/>
                    </a:moveTo>
                    <a:lnTo>
                      <a:pt x="8319" y="13587"/>
                    </a:lnTo>
                    <a:lnTo>
                      <a:pt x="8319" y="13564"/>
                    </a:lnTo>
                    <a:close/>
                    <a:moveTo>
                      <a:pt x="20497" y="17464"/>
                    </a:moveTo>
                    <a:lnTo>
                      <a:pt x="20497" y="17493"/>
                    </a:lnTo>
                    <a:lnTo>
                      <a:pt x="20445" y="17493"/>
                    </a:lnTo>
                    <a:cubicBezTo>
                      <a:pt x="20474" y="17493"/>
                      <a:pt x="20474" y="17464"/>
                      <a:pt x="20497" y="17464"/>
                    </a:cubicBezTo>
                    <a:close/>
                    <a:moveTo>
                      <a:pt x="11253" y="17057"/>
                    </a:moveTo>
                    <a:lnTo>
                      <a:pt x="11253" y="17057"/>
                    </a:lnTo>
                    <a:cubicBezTo>
                      <a:pt x="11422" y="17202"/>
                      <a:pt x="11567" y="17348"/>
                      <a:pt x="11742" y="17517"/>
                    </a:cubicBezTo>
                    <a:lnTo>
                      <a:pt x="11742" y="17540"/>
                    </a:lnTo>
                    <a:cubicBezTo>
                      <a:pt x="11567" y="17371"/>
                      <a:pt x="11422" y="17202"/>
                      <a:pt x="11253" y="17057"/>
                    </a:cubicBezTo>
                    <a:close/>
                    <a:moveTo>
                      <a:pt x="14507" y="17808"/>
                    </a:moveTo>
                    <a:lnTo>
                      <a:pt x="14507" y="17831"/>
                    </a:lnTo>
                    <a:lnTo>
                      <a:pt x="14478" y="17831"/>
                    </a:lnTo>
                    <a:cubicBezTo>
                      <a:pt x="14507" y="17831"/>
                      <a:pt x="14507" y="17831"/>
                      <a:pt x="14507" y="17808"/>
                    </a:cubicBezTo>
                    <a:close/>
                    <a:moveTo>
                      <a:pt x="16469" y="18828"/>
                    </a:moveTo>
                    <a:cubicBezTo>
                      <a:pt x="16469" y="18851"/>
                      <a:pt x="16468" y="18873"/>
                      <a:pt x="16446" y="18873"/>
                    </a:cubicBezTo>
                    <a:cubicBezTo>
                      <a:pt x="16468" y="18850"/>
                      <a:pt x="16469" y="18850"/>
                      <a:pt x="16469" y="18828"/>
                    </a:cubicBezTo>
                    <a:close/>
                    <a:moveTo>
                      <a:pt x="9530" y="19164"/>
                    </a:moveTo>
                    <a:cubicBezTo>
                      <a:pt x="9507" y="19187"/>
                      <a:pt x="9483" y="19211"/>
                      <a:pt x="9437" y="19263"/>
                    </a:cubicBezTo>
                    <a:cubicBezTo>
                      <a:pt x="9460" y="19211"/>
                      <a:pt x="9483" y="19187"/>
                      <a:pt x="9507" y="19164"/>
                    </a:cubicBezTo>
                    <a:close/>
                    <a:moveTo>
                      <a:pt x="22168" y="21324"/>
                    </a:moveTo>
                    <a:lnTo>
                      <a:pt x="22168" y="21324"/>
                    </a:lnTo>
                    <a:cubicBezTo>
                      <a:pt x="22191" y="21347"/>
                      <a:pt x="22220" y="21347"/>
                      <a:pt x="22244" y="21347"/>
                    </a:cubicBezTo>
                    <a:cubicBezTo>
                      <a:pt x="22234" y="21357"/>
                      <a:pt x="22223" y="21362"/>
                      <a:pt x="22212" y="21362"/>
                    </a:cubicBezTo>
                    <a:cubicBezTo>
                      <a:pt x="22197" y="21362"/>
                      <a:pt x="22182" y="21351"/>
                      <a:pt x="22168" y="21324"/>
                    </a:cubicBezTo>
                    <a:close/>
                    <a:moveTo>
                      <a:pt x="8610" y="21446"/>
                    </a:moveTo>
                    <a:lnTo>
                      <a:pt x="8610" y="21469"/>
                    </a:lnTo>
                    <a:cubicBezTo>
                      <a:pt x="8610" y="21446"/>
                      <a:pt x="8610" y="21446"/>
                      <a:pt x="8587" y="21446"/>
                    </a:cubicBezTo>
                    <a:close/>
                    <a:moveTo>
                      <a:pt x="4145" y="22197"/>
                    </a:moveTo>
                    <a:cubicBezTo>
                      <a:pt x="4145" y="22220"/>
                      <a:pt x="4145" y="22220"/>
                      <a:pt x="4174" y="22220"/>
                    </a:cubicBezTo>
                    <a:cubicBezTo>
                      <a:pt x="4145" y="22243"/>
                      <a:pt x="4145" y="22243"/>
                      <a:pt x="4122" y="22243"/>
                    </a:cubicBezTo>
                    <a:cubicBezTo>
                      <a:pt x="4122" y="22220"/>
                      <a:pt x="4122" y="22220"/>
                      <a:pt x="4145" y="22197"/>
                    </a:cubicBezTo>
                    <a:close/>
                    <a:moveTo>
                      <a:pt x="3953" y="23897"/>
                    </a:moveTo>
                    <a:lnTo>
                      <a:pt x="3953" y="23920"/>
                    </a:lnTo>
                    <a:lnTo>
                      <a:pt x="3930" y="23920"/>
                    </a:lnTo>
                    <a:cubicBezTo>
                      <a:pt x="3930" y="23897"/>
                      <a:pt x="3953" y="23897"/>
                      <a:pt x="3953" y="23897"/>
                    </a:cubicBezTo>
                    <a:close/>
                    <a:moveTo>
                      <a:pt x="22168" y="24281"/>
                    </a:moveTo>
                    <a:cubicBezTo>
                      <a:pt x="22191" y="24281"/>
                      <a:pt x="22191" y="24281"/>
                      <a:pt x="22220" y="24304"/>
                    </a:cubicBezTo>
                    <a:lnTo>
                      <a:pt x="22168" y="24304"/>
                    </a:lnTo>
                    <a:lnTo>
                      <a:pt x="22168" y="24281"/>
                    </a:lnTo>
                    <a:close/>
                    <a:moveTo>
                      <a:pt x="3709" y="25131"/>
                    </a:moveTo>
                    <a:cubicBezTo>
                      <a:pt x="3761" y="25131"/>
                      <a:pt x="3808" y="25154"/>
                      <a:pt x="3831" y="25230"/>
                    </a:cubicBezTo>
                    <a:cubicBezTo>
                      <a:pt x="3784" y="25206"/>
                      <a:pt x="3761" y="25154"/>
                      <a:pt x="3709" y="25131"/>
                    </a:cubicBezTo>
                    <a:close/>
                    <a:moveTo>
                      <a:pt x="6381" y="25253"/>
                    </a:moveTo>
                    <a:cubicBezTo>
                      <a:pt x="6404" y="25276"/>
                      <a:pt x="6427" y="25300"/>
                      <a:pt x="6427" y="25352"/>
                    </a:cubicBezTo>
                    <a:cubicBezTo>
                      <a:pt x="6381" y="25352"/>
                      <a:pt x="6357" y="25352"/>
                      <a:pt x="6328" y="25323"/>
                    </a:cubicBezTo>
                    <a:cubicBezTo>
                      <a:pt x="6328" y="25300"/>
                      <a:pt x="6357" y="25276"/>
                      <a:pt x="6381" y="25253"/>
                    </a:cubicBezTo>
                    <a:close/>
                    <a:moveTo>
                      <a:pt x="16347" y="27389"/>
                    </a:moveTo>
                    <a:cubicBezTo>
                      <a:pt x="16347" y="27389"/>
                      <a:pt x="16323" y="27389"/>
                      <a:pt x="16323" y="27413"/>
                    </a:cubicBezTo>
                    <a:lnTo>
                      <a:pt x="16323" y="27389"/>
                    </a:lnTo>
                    <a:close/>
                    <a:moveTo>
                      <a:pt x="6526" y="31534"/>
                    </a:moveTo>
                    <a:lnTo>
                      <a:pt x="6526" y="31557"/>
                    </a:lnTo>
                    <a:lnTo>
                      <a:pt x="6503" y="31534"/>
                    </a:lnTo>
                    <a:close/>
                    <a:moveTo>
                      <a:pt x="9146" y="32215"/>
                    </a:moveTo>
                    <a:cubicBezTo>
                      <a:pt x="9169" y="32215"/>
                      <a:pt x="9169" y="32215"/>
                      <a:pt x="9169" y="32239"/>
                    </a:cubicBezTo>
                    <a:lnTo>
                      <a:pt x="9146" y="32215"/>
                    </a:lnTo>
                    <a:close/>
                    <a:moveTo>
                      <a:pt x="16056" y="36337"/>
                    </a:moveTo>
                    <a:lnTo>
                      <a:pt x="16056" y="36360"/>
                    </a:lnTo>
                    <a:lnTo>
                      <a:pt x="16032" y="36360"/>
                    </a:lnTo>
                    <a:cubicBezTo>
                      <a:pt x="16032" y="36337"/>
                      <a:pt x="16056" y="36337"/>
                      <a:pt x="16056" y="36337"/>
                    </a:cubicBezTo>
                    <a:close/>
                    <a:moveTo>
                      <a:pt x="5676" y="37286"/>
                    </a:moveTo>
                    <a:lnTo>
                      <a:pt x="5676" y="37286"/>
                    </a:lnTo>
                    <a:cubicBezTo>
                      <a:pt x="5746" y="37332"/>
                      <a:pt x="5798" y="37431"/>
                      <a:pt x="5822" y="37524"/>
                    </a:cubicBezTo>
                    <a:cubicBezTo>
                      <a:pt x="5775" y="37454"/>
                      <a:pt x="5723" y="37355"/>
                      <a:pt x="5676" y="37286"/>
                    </a:cubicBezTo>
                    <a:close/>
                    <a:moveTo>
                      <a:pt x="7254" y="37769"/>
                    </a:moveTo>
                    <a:lnTo>
                      <a:pt x="7254" y="37792"/>
                    </a:lnTo>
                    <a:lnTo>
                      <a:pt x="7230" y="37769"/>
                    </a:lnTo>
                    <a:close/>
                    <a:moveTo>
                      <a:pt x="7737" y="38275"/>
                    </a:moveTo>
                    <a:lnTo>
                      <a:pt x="7737" y="38275"/>
                    </a:lnTo>
                    <a:cubicBezTo>
                      <a:pt x="7737" y="38275"/>
                      <a:pt x="7760" y="38275"/>
                      <a:pt x="7760" y="38304"/>
                    </a:cubicBezTo>
                    <a:cubicBezTo>
                      <a:pt x="7760" y="38304"/>
                      <a:pt x="7737" y="38304"/>
                      <a:pt x="7737" y="38275"/>
                    </a:cubicBezTo>
                    <a:close/>
                    <a:moveTo>
                      <a:pt x="12761" y="0"/>
                    </a:moveTo>
                    <a:cubicBezTo>
                      <a:pt x="12662" y="76"/>
                      <a:pt x="12708" y="175"/>
                      <a:pt x="12685" y="245"/>
                    </a:cubicBezTo>
                    <a:lnTo>
                      <a:pt x="12685" y="612"/>
                    </a:lnTo>
                    <a:cubicBezTo>
                      <a:pt x="12685" y="996"/>
                      <a:pt x="12662" y="1386"/>
                      <a:pt x="12638" y="1776"/>
                    </a:cubicBezTo>
                    <a:cubicBezTo>
                      <a:pt x="12638" y="1846"/>
                      <a:pt x="12563" y="1921"/>
                      <a:pt x="12638" y="1991"/>
                    </a:cubicBezTo>
                    <a:cubicBezTo>
                      <a:pt x="12539" y="2137"/>
                      <a:pt x="12586" y="2282"/>
                      <a:pt x="12586" y="2451"/>
                    </a:cubicBezTo>
                    <a:cubicBezTo>
                      <a:pt x="12563" y="2795"/>
                      <a:pt x="12539" y="3132"/>
                      <a:pt x="12516" y="3470"/>
                    </a:cubicBezTo>
                    <a:cubicBezTo>
                      <a:pt x="12493" y="3639"/>
                      <a:pt x="12516" y="3813"/>
                      <a:pt x="12417" y="3959"/>
                    </a:cubicBezTo>
                    <a:cubicBezTo>
                      <a:pt x="12394" y="3930"/>
                      <a:pt x="12371" y="3883"/>
                      <a:pt x="12347" y="3860"/>
                    </a:cubicBezTo>
                    <a:cubicBezTo>
                      <a:pt x="12056" y="3447"/>
                      <a:pt x="11643" y="3447"/>
                      <a:pt x="11230" y="3447"/>
                    </a:cubicBezTo>
                    <a:lnTo>
                      <a:pt x="11061" y="3447"/>
                    </a:lnTo>
                    <a:cubicBezTo>
                      <a:pt x="10939" y="3447"/>
                      <a:pt x="10793" y="3447"/>
                      <a:pt x="10671" y="3493"/>
                    </a:cubicBezTo>
                    <a:lnTo>
                      <a:pt x="10671" y="3522"/>
                    </a:lnTo>
                    <a:cubicBezTo>
                      <a:pt x="9943" y="3615"/>
                      <a:pt x="9268" y="3883"/>
                      <a:pt x="8709" y="4343"/>
                    </a:cubicBezTo>
                    <a:cubicBezTo>
                      <a:pt x="7783" y="4902"/>
                      <a:pt x="7230" y="5729"/>
                      <a:pt x="6864" y="6695"/>
                    </a:cubicBezTo>
                    <a:cubicBezTo>
                      <a:pt x="6817" y="6840"/>
                      <a:pt x="6887" y="6893"/>
                      <a:pt x="6986" y="6939"/>
                    </a:cubicBezTo>
                    <a:cubicBezTo>
                      <a:pt x="7300" y="7184"/>
                      <a:pt x="7638" y="7399"/>
                      <a:pt x="7981" y="7644"/>
                    </a:cubicBezTo>
                    <a:cubicBezTo>
                      <a:pt x="7981" y="7644"/>
                      <a:pt x="8005" y="7667"/>
                      <a:pt x="8028" y="7667"/>
                    </a:cubicBezTo>
                    <a:cubicBezTo>
                      <a:pt x="8104" y="7743"/>
                      <a:pt x="8173" y="7813"/>
                      <a:pt x="8249" y="7859"/>
                    </a:cubicBezTo>
                    <a:cubicBezTo>
                      <a:pt x="8465" y="8034"/>
                      <a:pt x="8657" y="8203"/>
                      <a:pt x="8878" y="8371"/>
                    </a:cubicBezTo>
                    <a:cubicBezTo>
                      <a:pt x="8924" y="8441"/>
                      <a:pt x="9000" y="8517"/>
                      <a:pt x="9093" y="8563"/>
                    </a:cubicBezTo>
                    <a:cubicBezTo>
                      <a:pt x="9169" y="8662"/>
                      <a:pt x="9216" y="8732"/>
                      <a:pt x="9338" y="8785"/>
                    </a:cubicBezTo>
                    <a:cubicBezTo>
                      <a:pt x="9507" y="9023"/>
                      <a:pt x="9751" y="9198"/>
                      <a:pt x="9897" y="9460"/>
                    </a:cubicBezTo>
                    <a:cubicBezTo>
                      <a:pt x="9873" y="9489"/>
                      <a:pt x="9850" y="9512"/>
                      <a:pt x="9821" y="9536"/>
                    </a:cubicBezTo>
                    <a:cubicBezTo>
                      <a:pt x="9751" y="9460"/>
                      <a:pt x="9675" y="9413"/>
                      <a:pt x="9606" y="9367"/>
                    </a:cubicBezTo>
                    <a:cubicBezTo>
                      <a:pt x="9530" y="9268"/>
                      <a:pt x="9460" y="9169"/>
                      <a:pt x="9314" y="9146"/>
                    </a:cubicBezTo>
                    <a:cubicBezTo>
                      <a:pt x="9268" y="9099"/>
                      <a:pt x="9216" y="9052"/>
                      <a:pt x="9146" y="9023"/>
                    </a:cubicBezTo>
                    <a:cubicBezTo>
                      <a:pt x="9070" y="8878"/>
                      <a:pt x="8924" y="8808"/>
                      <a:pt x="8779" y="8732"/>
                    </a:cubicBezTo>
                    <a:cubicBezTo>
                      <a:pt x="8488" y="8494"/>
                      <a:pt x="8173" y="8325"/>
                      <a:pt x="7836" y="8150"/>
                    </a:cubicBezTo>
                    <a:cubicBezTo>
                      <a:pt x="7545" y="7935"/>
                      <a:pt x="7201" y="7789"/>
                      <a:pt x="6864" y="7644"/>
                    </a:cubicBezTo>
                    <a:cubicBezTo>
                      <a:pt x="6784" y="7564"/>
                      <a:pt x="6716" y="7525"/>
                      <a:pt x="6658" y="7525"/>
                    </a:cubicBezTo>
                    <a:cubicBezTo>
                      <a:pt x="6578" y="7525"/>
                      <a:pt x="6518" y="7600"/>
                      <a:pt x="6474" y="7743"/>
                    </a:cubicBezTo>
                    <a:cubicBezTo>
                      <a:pt x="6427" y="7888"/>
                      <a:pt x="6357" y="8034"/>
                      <a:pt x="6282" y="8179"/>
                    </a:cubicBezTo>
                    <a:cubicBezTo>
                      <a:pt x="6113" y="8494"/>
                      <a:pt x="5921" y="8808"/>
                      <a:pt x="5723" y="9122"/>
                    </a:cubicBezTo>
                    <a:cubicBezTo>
                      <a:pt x="5455" y="9460"/>
                      <a:pt x="5455" y="9460"/>
                      <a:pt x="5798" y="9728"/>
                    </a:cubicBezTo>
                    <a:cubicBezTo>
                      <a:pt x="6183" y="10071"/>
                      <a:pt x="6573" y="10432"/>
                      <a:pt x="6864" y="10869"/>
                    </a:cubicBezTo>
                    <a:cubicBezTo>
                      <a:pt x="6840" y="10892"/>
                      <a:pt x="6817" y="10892"/>
                      <a:pt x="6817" y="10915"/>
                    </a:cubicBezTo>
                    <a:cubicBezTo>
                      <a:pt x="6765" y="10915"/>
                      <a:pt x="6718" y="10892"/>
                      <a:pt x="6695" y="10869"/>
                    </a:cubicBezTo>
                    <a:cubicBezTo>
                      <a:pt x="6328" y="10479"/>
                      <a:pt x="5868" y="10164"/>
                      <a:pt x="5408" y="9926"/>
                    </a:cubicBezTo>
                    <a:cubicBezTo>
                      <a:pt x="5362" y="9876"/>
                      <a:pt x="5314" y="9816"/>
                      <a:pt x="5258" y="9816"/>
                    </a:cubicBezTo>
                    <a:cubicBezTo>
                      <a:pt x="5229" y="9816"/>
                      <a:pt x="5198" y="9832"/>
                      <a:pt x="5164" y="9873"/>
                    </a:cubicBezTo>
                    <a:cubicBezTo>
                      <a:pt x="4873" y="10240"/>
                      <a:pt x="4611" y="10578"/>
                      <a:pt x="4343" y="10944"/>
                    </a:cubicBezTo>
                    <a:cubicBezTo>
                      <a:pt x="4244" y="10991"/>
                      <a:pt x="4198" y="11061"/>
                      <a:pt x="4145" y="11136"/>
                    </a:cubicBezTo>
                    <a:cubicBezTo>
                      <a:pt x="4122" y="11160"/>
                      <a:pt x="4122" y="11183"/>
                      <a:pt x="4099" y="11206"/>
                    </a:cubicBezTo>
                    <a:cubicBezTo>
                      <a:pt x="3831" y="11474"/>
                      <a:pt x="3592" y="11765"/>
                      <a:pt x="3371" y="12109"/>
                    </a:cubicBezTo>
                    <a:cubicBezTo>
                      <a:pt x="2835" y="12714"/>
                      <a:pt x="2399" y="13389"/>
                      <a:pt x="2061" y="14117"/>
                    </a:cubicBezTo>
                    <a:cubicBezTo>
                      <a:pt x="2061" y="14169"/>
                      <a:pt x="2038" y="14193"/>
                      <a:pt x="2015" y="14239"/>
                    </a:cubicBezTo>
                    <a:cubicBezTo>
                      <a:pt x="1939" y="14338"/>
                      <a:pt x="1892" y="14460"/>
                      <a:pt x="1869" y="14583"/>
                    </a:cubicBezTo>
                    <a:cubicBezTo>
                      <a:pt x="1770" y="14751"/>
                      <a:pt x="1700" y="14944"/>
                      <a:pt x="1671" y="15136"/>
                    </a:cubicBezTo>
                    <a:cubicBezTo>
                      <a:pt x="1526" y="15479"/>
                      <a:pt x="1526" y="15863"/>
                      <a:pt x="1432" y="16230"/>
                    </a:cubicBezTo>
                    <a:cubicBezTo>
                      <a:pt x="1310" y="16737"/>
                      <a:pt x="1432" y="17127"/>
                      <a:pt x="1939" y="17348"/>
                    </a:cubicBezTo>
                    <a:lnTo>
                      <a:pt x="1962" y="17348"/>
                    </a:lnTo>
                    <a:cubicBezTo>
                      <a:pt x="2061" y="17418"/>
                      <a:pt x="2160" y="17517"/>
                      <a:pt x="2230" y="17586"/>
                    </a:cubicBezTo>
                    <a:cubicBezTo>
                      <a:pt x="2789" y="18000"/>
                      <a:pt x="3301" y="18460"/>
                      <a:pt x="3709" y="19018"/>
                    </a:cubicBezTo>
                    <a:cubicBezTo>
                      <a:pt x="3709" y="19065"/>
                      <a:pt x="3662" y="19065"/>
                      <a:pt x="3615" y="19065"/>
                    </a:cubicBezTo>
                    <a:cubicBezTo>
                      <a:pt x="3563" y="19042"/>
                      <a:pt x="3493" y="18995"/>
                      <a:pt x="3447" y="18972"/>
                    </a:cubicBezTo>
                    <a:cubicBezTo>
                      <a:pt x="3348" y="18803"/>
                      <a:pt x="3179" y="18727"/>
                      <a:pt x="3033" y="18628"/>
                    </a:cubicBezTo>
                    <a:cubicBezTo>
                      <a:pt x="2643" y="18291"/>
                      <a:pt x="2183" y="18000"/>
                      <a:pt x="1700" y="17784"/>
                    </a:cubicBezTo>
                    <a:cubicBezTo>
                      <a:pt x="1625" y="17709"/>
                      <a:pt x="1526" y="17639"/>
                      <a:pt x="1409" y="17639"/>
                    </a:cubicBezTo>
                    <a:cubicBezTo>
                      <a:pt x="1409" y="17930"/>
                      <a:pt x="1409" y="18192"/>
                      <a:pt x="1479" y="18460"/>
                    </a:cubicBezTo>
                    <a:cubicBezTo>
                      <a:pt x="1456" y="18582"/>
                      <a:pt x="1456" y="18704"/>
                      <a:pt x="1526" y="18826"/>
                    </a:cubicBezTo>
                    <a:lnTo>
                      <a:pt x="1526" y="18896"/>
                    </a:lnTo>
                    <a:cubicBezTo>
                      <a:pt x="1526" y="19164"/>
                      <a:pt x="1578" y="19408"/>
                      <a:pt x="1625" y="19647"/>
                    </a:cubicBezTo>
                    <a:cubicBezTo>
                      <a:pt x="1648" y="19746"/>
                      <a:pt x="1625" y="19868"/>
                      <a:pt x="1700" y="19991"/>
                    </a:cubicBezTo>
                    <a:cubicBezTo>
                      <a:pt x="1671" y="20305"/>
                      <a:pt x="1770" y="20596"/>
                      <a:pt x="1817" y="20887"/>
                    </a:cubicBezTo>
                    <a:cubicBezTo>
                      <a:pt x="1939" y="21661"/>
                      <a:pt x="2015" y="22441"/>
                      <a:pt x="2084" y="23192"/>
                    </a:cubicBezTo>
                    <a:cubicBezTo>
                      <a:pt x="2061" y="23629"/>
                      <a:pt x="2038" y="24042"/>
                      <a:pt x="2038" y="24479"/>
                    </a:cubicBezTo>
                    <a:cubicBezTo>
                      <a:pt x="1939" y="24915"/>
                      <a:pt x="1846" y="25352"/>
                      <a:pt x="1747" y="25789"/>
                    </a:cubicBezTo>
                    <a:cubicBezTo>
                      <a:pt x="1747" y="25858"/>
                      <a:pt x="1724" y="25905"/>
                      <a:pt x="1793" y="25957"/>
                    </a:cubicBezTo>
                    <a:cubicBezTo>
                      <a:pt x="2038" y="26080"/>
                      <a:pt x="2253" y="26272"/>
                      <a:pt x="2521" y="26342"/>
                    </a:cubicBezTo>
                    <a:cubicBezTo>
                      <a:pt x="2544" y="26371"/>
                      <a:pt x="2573" y="26417"/>
                      <a:pt x="2597" y="26417"/>
                    </a:cubicBezTo>
                    <a:cubicBezTo>
                      <a:pt x="3371" y="26877"/>
                      <a:pt x="4099" y="27360"/>
                      <a:pt x="4826" y="27873"/>
                    </a:cubicBezTo>
                    <a:cubicBezTo>
                      <a:pt x="4902" y="27972"/>
                      <a:pt x="4995" y="28041"/>
                      <a:pt x="5094" y="28065"/>
                    </a:cubicBezTo>
                    <a:cubicBezTo>
                      <a:pt x="5193" y="28140"/>
                      <a:pt x="5263" y="28210"/>
                      <a:pt x="5339" y="28263"/>
                    </a:cubicBezTo>
                    <a:cubicBezTo>
                      <a:pt x="5408" y="28356"/>
                      <a:pt x="5507" y="28431"/>
                      <a:pt x="5600" y="28478"/>
                    </a:cubicBezTo>
                    <a:cubicBezTo>
                      <a:pt x="5676" y="28554"/>
                      <a:pt x="5746" y="28624"/>
                      <a:pt x="5845" y="28670"/>
                    </a:cubicBezTo>
                    <a:cubicBezTo>
                      <a:pt x="5967" y="28792"/>
                      <a:pt x="6089" y="28938"/>
                      <a:pt x="6235" y="29037"/>
                    </a:cubicBezTo>
                    <a:cubicBezTo>
                      <a:pt x="6305" y="29083"/>
                      <a:pt x="6357" y="29136"/>
                      <a:pt x="6404" y="29182"/>
                    </a:cubicBezTo>
                    <a:cubicBezTo>
                      <a:pt x="6404" y="29206"/>
                      <a:pt x="6427" y="29206"/>
                      <a:pt x="6450" y="29206"/>
                    </a:cubicBezTo>
                    <a:cubicBezTo>
                      <a:pt x="6474" y="29305"/>
                      <a:pt x="6549" y="29351"/>
                      <a:pt x="6619" y="29427"/>
                    </a:cubicBezTo>
                    <a:cubicBezTo>
                      <a:pt x="6765" y="29642"/>
                      <a:pt x="7009" y="29764"/>
                      <a:pt x="7085" y="30032"/>
                    </a:cubicBezTo>
                    <a:cubicBezTo>
                      <a:pt x="6910" y="30032"/>
                      <a:pt x="6887" y="29834"/>
                      <a:pt x="6741" y="29811"/>
                    </a:cubicBezTo>
                    <a:cubicBezTo>
                      <a:pt x="6648" y="29689"/>
                      <a:pt x="6549" y="29596"/>
                      <a:pt x="6404" y="29543"/>
                    </a:cubicBezTo>
                    <a:lnTo>
                      <a:pt x="6328" y="29473"/>
                    </a:lnTo>
                    <a:cubicBezTo>
                      <a:pt x="6212" y="29328"/>
                      <a:pt x="6066" y="29229"/>
                      <a:pt x="5892" y="29206"/>
                    </a:cubicBezTo>
                    <a:cubicBezTo>
                      <a:pt x="5892" y="29182"/>
                      <a:pt x="5868" y="29159"/>
                      <a:pt x="5845" y="29136"/>
                    </a:cubicBezTo>
                    <a:cubicBezTo>
                      <a:pt x="5600" y="28891"/>
                      <a:pt x="5309" y="28769"/>
                      <a:pt x="5018" y="28624"/>
                    </a:cubicBezTo>
                    <a:cubicBezTo>
                      <a:pt x="4948" y="28554"/>
                      <a:pt x="4850" y="28501"/>
                      <a:pt x="4727" y="28455"/>
                    </a:cubicBezTo>
                    <a:cubicBezTo>
                      <a:pt x="4634" y="28379"/>
                      <a:pt x="4535" y="28286"/>
                      <a:pt x="4390" y="28286"/>
                    </a:cubicBezTo>
                    <a:cubicBezTo>
                      <a:pt x="4343" y="28286"/>
                      <a:pt x="4320" y="28263"/>
                      <a:pt x="4267" y="28234"/>
                    </a:cubicBezTo>
                    <a:cubicBezTo>
                      <a:pt x="4075" y="28065"/>
                      <a:pt x="3854" y="27972"/>
                      <a:pt x="3615" y="27896"/>
                    </a:cubicBezTo>
                    <a:cubicBezTo>
                      <a:pt x="3348" y="27727"/>
                      <a:pt x="3080" y="27605"/>
                      <a:pt x="2766" y="27506"/>
                    </a:cubicBezTo>
                    <a:cubicBezTo>
                      <a:pt x="2521" y="27360"/>
                      <a:pt x="2253" y="27267"/>
                      <a:pt x="1991" y="27168"/>
                    </a:cubicBezTo>
                    <a:cubicBezTo>
                      <a:pt x="1916" y="27098"/>
                      <a:pt x="1793" y="27069"/>
                      <a:pt x="1700" y="27046"/>
                    </a:cubicBezTo>
                    <a:cubicBezTo>
                      <a:pt x="1621" y="26995"/>
                      <a:pt x="1541" y="26936"/>
                      <a:pt x="1469" y="26936"/>
                    </a:cubicBezTo>
                    <a:cubicBezTo>
                      <a:pt x="1410" y="26936"/>
                      <a:pt x="1355" y="26977"/>
                      <a:pt x="1310" y="27098"/>
                    </a:cubicBezTo>
                    <a:cubicBezTo>
                      <a:pt x="1066" y="27849"/>
                      <a:pt x="775" y="28577"/>
                      <a:pt x="536" y="29328"/>
                    </a:cubicBezTo>
                    <a:cubicBezTo>
                      <a:pt x="291" y="30079"/>
                      <a:pt x="47" y="30830"/>
                      <a:pt x="70" y="31633"/>
                    </a:cubicBezTo>
                    <a:cubicBezTo>
                      <a:pt x="0" y="31849"/>
                      <a:pt x="24" y="32046"/>
                      <a:pt x="70" y="32239"/>
                    </a:cubicBezTo>
                    <a:lnTo>
                      <a:pt x="70" y="32337"/>
                    </a:lnTo>
                    <a:cubicBezTo>
                      <a:pt x="47" y="32722"/>
                      <a:pt x="146" y="33088"/>
                      <a:pt x="268" y="33426"/>
                    </a:cubicBezTo>
                    <a:cubicBezTo>
                      <a:pt x="629" y="34736"/>
                      <a:pt x="1357" y="35854"/>
                      <a:pt x="1916" y="37064"/>
                    </a:cubicBezTo>
                    <a:cubicBezTo>
                      <a:pt x="2038" y="37402"/>
                      <a:pt x="2183" y="37745"/>
                      <a:pt x="2306" y="38106"/>
                    </a:cubicBezTo>
                    <a:cubicBezTo>
                      <a:pt x="2306" y="38159"/>
                      <a:pt x="2306" y="38229"/>
                      <a:pt x="2329" y="38304"/>
                    </a:cubicBezTo>
                    <a:cubicBezTo>
                      <a:pt x="2352" y="38374"/>
                      <a:pt x="2375" y="38450"/>
                      <a:pt x="2399" y="38520"/>
                    </a:cubicBezTo>
                    <a:cubicBezTo>
                      <a:pt x="2399" y="38543"/>
                      <a:pt x="2399" y="38566"/>
                      <a:pt x="2428" y="38595"/>
                    </a:cubicBezTo>
                    <a:cubicBezTo>
                      <a:pt x="2451" y="38886"/>
                      <a:pt x="2498" y="39201"/>
                      <a:pt x="2498" y="39515"/>
                    </a:cubicBezTo>
                    <a:cubicBezTo>
                      <a:pt x="2498" y="39585"/>
                      <a:pt x="2521" y="39661"/>
                      <a:pt x="2597" y="39684"/>
                    </a:cubicBezTo>
                    <a:cubicBezTo>
                      <a:pt x="2835" y="39829"/>
                      <a:pt x="3057" y="39998"/>
                      <a:pt x="3324" y="40097"/>
                    </a:cubicBezTo>
                    <a:cubicBezTo>
                      <a:pt x="3493" y="40266"/>
                      <a:pt x="3709" y="40388"/>
                      <a:pt x="3930" y="40511"/>
                    </a:cubicBezTo>
                    <a:cubicBezTo>
                      <a:pt x="4052" y="40580"/>
                      <a:pt x="4145" y="40656"/>
                      <a:pt x="4267" y="40749"/>
                    </a:cubicBezTo>
                    <a:cubicBezTo>
                      <a:pt x="5018" y="41261"/>
                      <a:pt x="5723" y="41797"/>
                      <a:pt x="6404" y="42402"/>
                    </a:cubicBezTo>
                    <a:cubicBezTo>
                      <a:pt x="6596" y="42618"/>
                      <a:pt x="6817" y="42816"/>
                      <a:pt x="6986" y="43054"/>
                    </a:cubicBezTo>
                    <a:cubicBezTo>
                      <a:pt x="6963" y="43078"/>
                      <a:pt x="6939" y="43107"/>
                      <a:pt x="6887" y="43130"/>
                    </a:cubicBezTo>
                    <a:cubicBezTo>
                      <a:pt x="6840" y="43107"/>
                      <a:pt x="6794" y="43078"/>
                      <a:pt x="6765" y="43054"/>
                    </a:cubicBezTo>
                    <a:cubicBezTo>
                      <a:pt x="6718" y="43031"/>
                      <a:pt x="6672" y="42985"/>
                      <a:pt x="6648" y="42961"/>
                    </a:cubicBezTo>
                    <a:cubicBezTo>
                      <a:pt x="6503" y="42763"/>
                      <a:pt x="6282" y="42694"/>
                      <a:pt x="6089" y="42548"/>
                    </a:cubicBezTo>
                    <a:cubicBezTo>
                      <a:pt x="5892" y="42350"/>
                      <a:pt x="5630" y="42257"/>
                      <a:pt x="5385" y="42111"/>
                    </a:cubicBezTo>
                    <a:cubicBezTo>
                      <a:pt x="5339" y="42012"/>
                      <a:pt x="5240" y="41989"/>
                      <a:pt x="5117" y="41943"/>
                    </a:cubicBezTo>
                    <a:cubicBezTo>
                      <a:pt x="4972" y="41820"/>
                      <a:pt x="4803" y="41721"/>
                      <a:pt x="4611" y="41675"/>
                    </a:cubicBezTo>
                    <a:cubicBezTo>
                      <a:pt x="4611" y="41652"/>
                      <a:pt x="4582" y="41652"/>
                      <a:pt x="4582" y="41652"/>
                    </a:cubicBezTo>
                    <a:cubicBezTo>
                      <a:pt x="4366" y="41477"/>
                      <a:pt x="4099" y="41384"/>
                      <a:pt x="3831" y="41261"/>
                    </a:cubicBezTo>
                    <a:cubicBezTo>
                      <a:pt x="3773" y="41199"/>
                      <a:pt x="3696" y="41156"/>
                      <a:pt x="3602" y="41156"/>
                    </a:cubicBezTo>
                    <a:cubicBezTo>
                      <a:pt x="3582" y="41156"/>
                      <a:pt x="3561" y="41158"/>
                      <a:pt x="3540" y="41163"/>
                    </a:cubicBezTo>
                    <a:cubicBezTo>
                      <a:pt x="3516" y="41139"/>
                      <a:pt x="3493" y="41116"/>
                      <a:pt x="3447" y="41093"/>
                    </a:cubicBezTo>
                    <a:cubicBezTo>
                      <a:pt x="3225" y="40947"/>
                      <a:pt x="2981" y="40848"/>
                      <a:pt x="2719" y="40778"/>
                    </a:cubicBezTo>
                    <a:cubicBezTo>
                      <a:pt x="2648" y="40718"/>
                      <a:pt x="2582" y="40670"/>
                      <a:pt x="2534" y="40670"/>
                    </a:cubicBezTo>
                    <a:cubicBezTo>
                      <a:pt x="2483" y="40670"/>
                      <a:pt x="2451" y="40723"/>
                      <a:pt x="2451" y="40871"/>
                    </a:cubicBezTo>
                    <a:cubicBezTo>
                      <a:pt x="2474" y="41553"/>
                      <a:pt x="2597" y="42181"/>
                      <a:pt x="2911" y="42787"/>
                    </a:cubicBezTo>
                    <a:cubicBezTo>
                      <a:pt x="3301" y="43660"/>
                      <a:pt x="3808" y="44463"/>
                      <a:pt x="4343" y="45237"/>
                    </a:cubicBezTo>
                    <a:cubicBezTo>
                      <a:pt x="4995" y="46233"/>
                      <a:pt x="5676" y="47228"/>
                      <a:pt x="6526" y="48078"/>
                    </a:cubicBezTo>
                    <a:cubicBezTo>
                      <a:pt x="6672" y="48294"/>
                      <a:pt x="6840" y="48462"/>
                      <a:pt x="7033" y="48608"/>
                    </a:cubicBezTo>
                    <a:cubicBezTo>
                      <a:pt x="7033" y="48637"/>
                      <a:pt x="7033" y="48637"/>
                      <a:pt x="7056" y="48637"/>
                    </a:cubicBezTo>
                    <a:cubicBezTo>
                      <a:pt x="7108" y="48730"/>
                      <a:pt x="7155" y="48783"/>
                      <a:pt x="7254" y="48829"/>
                    </a:cubicBezTo>
                    <a:cubicBezTo>
                      <a:pt x="7423" y="49021"/>
                      <a:pt x="7591" y="49190"/>
                      <a:pt x="7813" y="49365"/>
                    </a:cubicBezTo>
                    <a:cubicBezTo>
                      <a:pt x="7859" y="49388"/>
                      <a:pt x="7906" y="49435"/>
                      <a:pt x="7958" y="49481"/>
                    </a:cubicBezTo>
                    <a:cubicBezTo>
                      <a:pt x="8051" y="49557"/>
                      <a:pt x="8127" y="49603"/>
                      <a:pt x="8197" y="49679"/>
                    </a:cubicBezTo>
                    <a:cubicBezTo>
                      <a:pt x="8924" y="50261"/>
                      <a:pt x="9704" y="50698"/>
                      <a:pt x="10578" y="51059"/>
                    </a:cubicBezTo>
                    <a:cubicBezTo>
                      <a:pt x="10578" y="51227"/>
                      <a:pt x="10578" y="51425"/>
                      <a:pt x="10549" y="51617"/>
                    </a:cubicBezTo>
                    <a:cubicBezTo>
                      <a:pt x="10549" y="52491"/>
                      <a:pt x="10432" y="53364"/>
                      <a:pt x="10578" y="54260"/>
                    </a:cubicBezTo>
                    <a:cubicBezTo>
                      <a:pt x="10549" y="54359"/>
                      <a:pt x="10549" y="54458"/>
                      <a:pt x="10601" y="54528"/>
                    </a:cubicBezTo>
                    <a:cubicBezTo>
                      <a:pt x="10624" y="54749"/>
                      <a:pt x="10648" y="54918"/>
                      <a:pt x="10723" y="55110"/>
                    </a:cubicBezTo>
                    <a:cubicBezTo>
                      <a:pt x="10723" y="55279"/>
                      <a:pt x="10793" y="55448"/>
                      <a:pt x="10840" y="55593"/>
                    </a:cubicBezTo>
                    <a:cubicBezTo>
                      <a:pt x="10869" y="55646"/>
                      <a:pt x="10892" y="55669"/>
                      <a:pt x="10892" y="55716"/>
                    </a:cubicBezTo>
                    <a:cubicBezTo>
                      <a:pt x="10892" y="55791"/>
                      <a:pt x="10915" y="55838"/>
                      <a:pt x="10962" y="55884"/>
                    </a:cubicBezTo>
                    <a:cubicBezTo>
                      <a:pt x="10962" y="55983"/>
                      <a:pt x="11014" y="56082"/>
                      <a:pt x="11061" y="56176"/>
                    </a:cubicBezTo>
                    <a:cubicBezTo>
                      <a:pt x="11061" y="56251"/>
                      <a:pt x="11107" y="56321"/>
                      <a:pt x="11160" y="56397"/>
                    </a:cubicBezTo>
                    <a:cubicBezTo>
                      <a:pt x="11230" y="56589"/>
                      <a:pt x="11305" y="56810"/>
                      <a:pt x="11451" y="56979"/>
                    </a:cubicBezTo>
                    <a:cubicBezTo>
                      <a:pt x="11474" y="57049"/>
                      <a:pt x="11497" y="57124"/>
                      <a:pt x="11567" y="57194"/>
                    </a:cubicBezTo>
                    <a:cubicBezTo>
                      <a:pt x="11567" y="57270"/>
                      <a:pt x="11620" y="57316"/>
                      <a:pt x="11666" y="57369"/>
                    </a:cubicBezTo>
                    <a:cubicBezTo>
                      <a:pt x="11690" y="57392"/>
                      <a:pt x="11713" y="57415"/>
                      <a:pt x="11742" y="57462"/>
                    </a:cubicBezTo>
                    <a:cubicBezTo>
                      <a:pt x="11765" y="57538"/>
                      <a:pt x="11789" y="57584"/>
                      <a:pt x="11835" y="57631"/>
                    </a:cubicBezTo>
                    <a:cubicBezTo>
                      <a:pt x="11858" y="57683"/>
                      <a:pt x="11887" y="57753"/>
                      <a:pt x="12004" y="57776"/>
                    </a:cubicBezTo>
                    <a:lnTo>
                      <a:pt x="12004" y="57223"/>
                    </a:lnTo>
                    <a:cubicBezTo>
                      <a:pt x="12033" y="55646"/>
                      <a:pt x="12056" y="54068"/>
                      <a:pt x="12080" y="52467"/>
                    </a:cubicBezTo>
                    <a:cubicBezTo>
                      <a:pt x="12080" y="52444"/>
                      <a:pt x="12103" y="52392"/>
                      <a:pt x="12103" y="52345"/>
                    </a:cubicBezTo>
                    <a:cubicBezTo>
                      <a:pt x="12149" y="51955"/>
                      <a:pt x="12103" y="51548"/>
                      <a:pt x="12149" y="51134"/>
                    </a:cubicBezTo>
                    <a:cubicBezTo>
                      <a:pt x="13122" y="50989"/>
                      <a:pt x="14070" y="50698"/>
                      <a:pt x="14967" y="50261"/>
                    </a:cubicBezTo>
                    <a:cubicBezTo>
                      <a:pt x="15596" y="49947"/>
                      <a:pt x="16178" y="49557"/>
                      <a:pt x="16661" y="49021"/>
                    </a:cubicBezTo>
                    <a:cubicBezTo>
                      <a:pt x="17098" y="48684"/>
                      <a:pt x="17464" y="48270"/>
                      <a:pt x="17732" y="47787"/>
                    </a:cubicBezTo>
                    <a:cubicBezTo>
                      <a:pt x="17802" y="47711"/>
                      <a:pt x="17854" y="47618"/>
                      <a:pt x="17901" y="47543"/>
                    </a:cubicBezTo>
                    <a:cubicBezTo>
                      <a:pt x="18116" y="47275"/>
                      <a:pt x="18314" y="47007"/>
                      <a:pt x="18407" y="46669"/>
                    </a:cubicBezTo>
                    <a:cubicBezTo>
                      <a:pt x="18582" y="46425"/>
                      <a:pt x="18675" y="46134"/>
                      <a:pt x="18797" y="45872"/>
                    </a:cubicBezTo>
                    <a:cubicBezTo>
                      <a:pt x="18821" y="45750"/>
                      <a:pt x="18966" y="45604"/>
                      <a:pt x="18873" y="45528"/>
                    </a:cubicBezTo>
                    <a:cubicBezTo>
                      <a:pt x="18841" y="45489"/>
                      <a:pt x="18788" y="45475"/>
                      <a:pt x="18727" y="45475"/>
                    </a:cubicBezTo>
                    <a:cubicBezTo>
                      <a:pt x="18643" y="45475"/>
                      <a:pt x="18544" y="45502"/>
                      <a:pt x="18460" y="45528"/>
                    </a:cubicBezTo>
                    <a:cubicBezTo>
                      <a:pt x="17779" y="45604"/>
                      <a:pt x="17098" y="45674"/>
                      <a:pt x="16446" y="45895"/>
                    </a:cubicBezTo>
                    <a:cubicBezTo>
                      <a:pt x="16201" y="45918"/>
                      <a:pt x="15986" y="45988"/>
                      <a:pt x="15764" y="46111"/>
                    </a:cubicBezTo>
                    <a:lnTo>
                      <a:pt x="15619" y="46111"/>
                    </a:lnTo>
                    <a:cubicBezTo>
                      <a:pt x="15572" y="46111"/>
                      <a:pt x="15526" y="46111"/>
                      <a:pt x="15497" y="46041"/>
                    </a:cubicBezTo>
                    <a:cubicBezTo>
                      <a:pt x="15596" y="45988"/>
                      <a:pt x="15718" y="45918"/>
                      <a:pt x="15840" y="45843"/>
                    </a:cubicBezTo>
                    <a:cubicBezTo>
                      <a:pt x="16399" y="45552"/>
                      <a:pt x="16981" y="45383"/>
                      <a:pt x="17563" y="45168"/>
                    </a:cubicBezTo>
                    <a:cubicBezTo>
                      <a:pt x="18070" y="45045"/>
                      <a:pt x="18582" y="44923"/>
                      <a:pt x="19088" y="44801"/>
                    </a:cubicBezTo>
                    <a:cubicBezTo>
                      <a:pt x="19164" y="44778"/>
                      <a:pt x="19187" y="44731"/>
                      <a:pt x="19187" y="44655"/>
                    </a:cubicBezTo>
                    <a:cubicBezTo>
                      <a:pt x="19234" y="44463"/>
                      <a:pt x="19310" y="44294"/>
                      <a:pt x="19310" y="44073"/>
                    </a:cubicBezTo>
                    <a:cubicBezTo>
                      <a:pt x="19379" y="43805"/>
                      <a:pt x="19455" y="43543"/>
                      <a:pt x="19478" y="43252"/>
                    </a:cubicBezTo>
                    <a:cubicBezTo>
                      <a:pt x="19601" y="42496"/>
                      <a:pt x="19694" y="41745"/>
                      <a:pt x="20061" y="41069"/>
                    </a:cubicBezTo>
                    <a:cubicBezTo>
                      <a:pt x="20107" y="40994"/>
                      <a:pt x="20154" y="40924"/>
                      <a:pt x="20206" y="40848"/>
                    </a:cubicBezTo>
                    <a:cubicBezTo>
                      <a:pt x="20590" y="40167"/>
                      <a:pt x="21103" y="39585"/>
                      <a:pt x="21562" y="38980"/>
                    </a:cubicBezTo>
                    <a:cubicBezTo>
                      <a:pt x="21999" y="38421"/>
                      <a:pt x="22459" y="37868"/>
                      <a:pt x="22750" y="37187"/>
                    </a:cubicBezTo>
                    <a:cubicBezTo>
                      <a:pt x="22773" y="37088"/>
                      <a:pt x="22826" y="36995"/>
                      <a:pt x="22849" y="36896"/>
                    </a:cubicBezTo>
                    <a:cubicBezTo>
                      <a:pt x="22872" y="36872"/>
                      <a:pt x="22896" y="36820"/>
                      <a:pt x="22896" y="36797"/>
                    </a:cubicBezTo>
                    <a:cubicBezTo>
                      <a:pt x="23187" y="35877"/>
                      <a:pt x="23210" y="34905"/>
                      <a:pt x="23187" y="33938"/>
                    </a:cubicBezTo>
                    <a:cubicBezTo>
                      <a:pt x="23187" y="33586"/>
                      <a:pt x="23177" y="33456"/>
                      <a:pt x="23031" y="33456"/>
                    </a:cubicBezTo>
                    <a:cubicBezTo>
                      <a:pt x="22944" y="33456"/>
                      <a:pt x="22811" y="33501"/>
                      <a:pt x="22604" y="33572"/>
                    </a:cubicBezTo>
                    <a:cubicBezTo>
                      <a:pt x="22511" y="33595"/>
                      <a:pt x="22412" y="33595"/>
                      <a:pt x="22313" y="33671"/>
                    </a:cubicBezTo>
                    <a:cubicBezTo>
                      <a:pt x="21877" y="33764"/>
                      <a:pt x="21464" y="33886"/>
                      <a:pt x="21056" y="34084"/>
                    </a:cubicBezTo>
                    <a:cubicBezTo>
                      <a:pt x="20881" y="34107"/>
                      <a:pt x="20736" y="34154"/>
                      <a:pt x="20590" y="34253"/>
                    </a:cubicBezTo>
                    <a:cubicBezTo>
                      <a:pt x="20422" y="34276"/>
                      <a:pt x="20253" y="34346"/>
                      <a:pt x="20084" y="34468"/>
                    </a:cubicBezTo>
                    <a:cubicBezTo>
                      <a:pt x="19839" y="34520"/>
                      <a:pt x="19624" y="34637"/>
                      <a:pt x="19426" y="34812"/>
                    </a:cubicBezTo>
                    <a:cubicBezTo>
                      <a:pt x="19310" y="34812"/>
                      <a:pt x="19211" y="34881"/>
                      <a:pt x="19135" y="34957"/>
                    </a:cubicBezTo>
                    <a:cubicBezTo>
                      <a:pt x="19112" y="34980"/>
                      <a:pt x="19065" y="34980"/>
                      <a:pt x="19042" y="34980"/>
                    </a:cubicBezTo>
                    <a:cubicBezTo>
                      <a:pt x="19019" y="34980"/>
                      <a:pt x="18989" y="34957"/>
                      <a:pt x="18966" y="34928"/>
                    </a:cubicBezTo>
                    <a:cubicBezTo>
                      <a:pt x="19187" y="34689"/>
                      <a:pt x="19478" y="34544"/>
                      <a:pt x="19717" y="34323"/>
                    </a:cubicBezTo>
                    <a:cubicBezTo>
                      <a:pt x="20206" y="34031"/>
                      <a:pt x="20713" y="33740"/>
                      <a:pt x="21225" y="33473"/>
                    </a:cubicBezTo>
                    <a:cubicBezTo>
                      <a:pt x="21638" y="33304"/>
                      <a:pt x="22046" y="33135"/>
                      <a:pt x="22412" y="32920"/>
                    </a:cubicBezTo>
                    <a:cubicBezTo>
                      <a:pt x="22459" y="32891"/>
                      <a:pt x="22511" y="32867"/>
                      <a:pt x="22535" y="32867"/>
                    </a:cubicBezTo>
                    <a:cubicBezTo>
                      <a:pt x="23117" y="32652"/>
                      <a:pt x="23117" y="32652"/>
                      <a:pt x="23064" y="32070"/>
                    </a:cubicBezTo>
                    <a:cubicBezTo>
                      <a:pt x="23064" y="31994"/>
                      <a:pt x="23064" y="31901"/>
                      <a:pt x="23041" y="31802"/>
                    </a:cubicBezTo>
                    <a:cubicBezTo>
                      <a:pt x="22896" y="30614"/>
                      <a:pt x="22750" y="29427"/>
                      <a:pt x="22604" y="28210"/>
                    </a:cubicBezTo>
                    <a:cubicBezTo>
                      <a:pt x="22577" y="27939"/>
                      <a:pt x="22566" y="27827"/>
                      <a:pt x="22471" y="27827"/>
                    </a:cubicBezTo>
                    <a:cubicBezTo>
                      <a:pt x="22406" y="27827"/>
                      <a:pt x="22300" y="27881"/>
                      <a:pt x="22121" y="27972"/>
                    </a:cubicBezTo>
                    <a:cubicBezTo>
                      <a:pt x="21929" y="28018"/>
                      <a:pt x="21731" y="28065"/>
                      <a:pt x="21562" y="28187"/>
                    </a:cubicBezTo>
                    <a:cubicBezTo>
                      <a:pt x="21370" y="28234"/>
                      <a:pt x="21202" y="28286"/>
                      <a:pt x="21056" y="28408"/>
                    </a:cubicBezTo>
                    <a:cubicBezTo>
                      <a:pt x="20957" y="28408"/>
                      <a:pt x="20881" y="28455"/>
                      <a:pt x="20812" y="28525"/>
                    </a:cubicBezTo>
                    <a:cubicBezTo>
                      <a:pt x="20619" y="28525"/>
                      <a:pt x="20497" y="28746"/>
                      <a:pt x="20276" y="28746"/>
                    </a:cubicBezTo>
                    <a:lnTo>
                      <a:pt x="20253" y="28746"/>
                    </a:lnTo>
                    <a:cubicBezTo>
                      <a:pt x="20276" y="28624"/>
                      <a:pt x="20375" y="28577"/>
                      <a:pt x="20474" y="28501"/>
                    </a:cubicBezTo>
                    <a:cubicBezTo>
                      <a:pt x="21027" y="28065"/>
                      <a:pt x="21661" y="27727"/>
                      <a:pt x="22290" y="27413"/>
                    </a:cubicBezTo>
                    <a:cubicBezTo>
                      <a:pt x="22389" y="27360"/>
                      <a:pt x="22535" y="27337"/>
                      <a:pt x="22535" y="27168"/>
                    </a:cubicBezTo>
                    <a:cubicBezTo>
                      <a:pt x="22535" y="26755"/>
                      <a:pt x="22535" y="26318"/>
                      <a:pt x="22511" y="25882"/>
                    </a:cubicBezTo>
                    <a:cubicBezTo>
                      <a:pt x="22581" y="25567"/>
                      <a:pt x="22558" y="25230"/>
                      <a:pt x="22581" y="24886"/>
                    </a:cubicBezTo>
                    <a:cubicBezTo>
                      <a:pt x="22581" y="24816"/>
                      <a:pt x="22604" y="24770"/>
                      <a:pt x="22604" y="24717"/>
                    </a:cubicBezTo>
                    <a:cubicBezTo>
                      <a:pt x="22703" y="23629"/>
                      <a:pt x="22773" y="22534"/>
                      <a:pt x="22849" y="21446"/>
                    </a:cubicBezTo>
                    <a:cubicBezTo>
                      <a:pt x="22896" y="21370"/>
                      <a:pt x="22896" y="21277"/>
                      <a:pt x="22896" y="21178"/>
                    </a:cubicBezTo>
                    <a:cubicBezTo>
                      <a:pt x="22909" y="21081"/>
                      <a:pt x="22884" y="21040"/>
                      <a:pt x="22837" y="21040"/>
                    </a:cubicBezTo>
                    <a:cubicBezTo>
                      <a:pt x="22802" y="21040"/>
                      <a:pt x="22756" y="21063"/>
                      <a:pt x="22703" y="21102"/>
                    </a:cubicBezTo>
                    <a:cubicBezTo>
                      <a:pt x="22628" y="21102"/>
                      <a:pt x="22535" y="21132"/>
                      <a:pt x="22459" y="21201"/>
                    </a:cubicBezTo>
                    <a:cubicBezTo>
                      <a:pt x="22366" y="21248"/>
                      <a:pt x="22244" y="21225"/>
                      <a:pt x="22168" y="21324"/>
                    </a:cubicBezTo>
                    <a:cubicBezTo>
                      <a:pt x="22075" y="21324"/>
                      <a:pt x="21976" y="21370"/>
                      <a:pt x="21900" y="21446"/>
                    </a:cubicBezTo>
                    <a:cubicBezTo>
                      <a:pt x="21318" y="21638"/>
                      <a:pt x="20788" y="21883"/>
                      <a:pt x="20276" y="22174"/>
                    </a:cubicBezTo>
                    <a:cubicBezTo>
                      <a:pt x="20130" y="22197"/>
                      <a:pt x="20037" y="22267"/>
                      <a:pt x="19938" y="22342"/>
                    </a:cubicBezTo>
                    <a:cubicBezTo>
                      <a:pt x="19863" y="22366"/>
                      <a:pt x="19816" y="22412"/>
                      <a:pt x="19770" y="22441"/>
                    </a:cubicBezTo>
                    <a:cubicBezTo>
                      <a:pt x="19647" y="22465"/>
                      <a:pt x="19548" y="22534"/>
                      <a:pt x="19478" y="22610"/>
                    </a:cubicBezTo>
                    <a:cubicBezTo>
                      <a:pt x="19356" y="22610"/>
                      <a:pt x="19281" y="22732"/>
                      <a:pt x="19211" y="22802"/>
                    </a:cubicBezTo>
                    <a:cubicBezTo>
                      <a:pt x="19193" y="22798"/>
                      <a:pt x="19178" y="22796"/>
                      <a:pt x="19163" y="22796"/>
                    </a:cubicBezTo>
                    <a:cubicBezTo>
                      <a:pt x="19095" y="22796"/>
                      <a:pt x="19057" y="22839"/>
                      <a:pt x="19019" y="22901"/>
                    </a:cubicBezTo>
                    <a:cubicBezTo>
                      <a:pt x="18920" y="22925"/>
                      <a:pt x="18844" y="22971"/>
                      <a:pt x="18774" y="23070"/>
                    </a:cubicBezTo>
                    <a:cubicBezTo>
                      <a:pt x="18698" y="23117"/>
                      <a:pt x="18652" y="23169"/>
                      <a:pt x="18582" y="23216"/>
                    </a:cubicBezTo>
                    <a:cubicBezTo>
                      <a:pt x="18530" y="23239"/>
                      <a:pt x="18506" y="23262"/>
                      <a:pt x="18460" y="23285"/>
                    </a:cubicBezTo>
                    <a:cubicBezTo>
                      <a:pt x="18407" y="23285"/>
                      <a:pt x="18384" y="23285"/>
                      <a:pt x="18361" y="23239"/>
                    </a:cubicBezTo>
                    <a:lnTo>
                      <a:pt x="18361" y="23192"/>
                    </a:lnTo>
                    <a:cubicBezTo>
                      <a:pt x="18698" y="22878"/>
                      <a:pt x="19042" y="22558"/>
                      <a:pt x="19403" y="22267"/>
                    </a:cubicBezTo>
                    <a:cubicBezTo>
                      <a:pt x="20183" y="21661"/>
                      <a:pt x="21004" y="21155"/>
                      <a:pt x="21830" y="20643"/>
                    </a:cubicBezTo>
                    <a:cubicBezTo>
                      <a:pt x="22168" y="20450"/>
                      <a:pt x="22535" y="20282"/>
                      <a:pt x="22872" y="20084"/>
                    </a:cubicBezTo>
                    <a:cubicBezTo>
                      <a:pt x="22948" y="20060"/>
                      <a:pt x="22971" y="20014"/>
                      <a:pt x="22995" y="19938"/>
                    </a:cubicBezTo>
                    <a:cubicBezTo>
                      <a:pt x="23018" y="19577"/>
                      <a:pt x="23041" y="19240"/>
                      <a:pt x="23018" y="18873"/>
                    </a:cubicBezTo>
                    <a:cubicBezTo>
                      <a:pt x="23093" y="18145"/>
                      <a:pt x="23093" y="17441"/>
                      <a:pt x="23018" y="16713"/>
                    </a:cubicBezTo>
                    <a:cubicBezTo>
                      <a:pt x="23041" y="16544"/>
                      <a:pt x="22995" y="16376"/>
                      <a:pt x="22948" y="16207"/>
                    </a:cubicBezTo>
                    <a:cubicBezTo>
                      <a:pt x="22919" y="16207"/>
                      <a:pt x="22919" y="16207"/>
                      <a:pt x="22919" y="16184"/>
                    </a:cubicBezTo>
                    <a:lnTo>
                      <a:pt x="22919" y="16184"/>
                    </a:lnTo>
                    <a:lnTo>
                      <a:pt x="22948" y="16207"/>
                    </a:lnTo>
                    <a:cubicBezTo>
                      <a:pt x="22948" y="16108"/>
                      <a:pt x="22948" y="16009"/>
                      <a:pt x="22919" y="15916"/>
                    </a:cubicBezTo>
                    <a:cubicBezTo>
                      <a:pt x="22703" y="14845"/>
                      <a:pt x="22145" y="13971"/>
                      <a:pt x="21440" y="13174"/>
                    </a:cubicBezTo>
                    <a:cubicBezTo>
                      <a:pt x="21285" y="13006"/>
                      <a:pt x="21212" y="12928"/>
                      <a:pt x="21120" y="12928"/>
                    </a:cubicBezTo>
                    <a:cubicBezTo>
                      <a:pt x="21039" y="12928"/>
                      <a:pt x="20944" y="12987"/>
                      <a:pt x="20765" y="13098"/>
                    </a:cubicBezTo>
                    <a:cubicBezTo>
                      <a:pt x="20619" y="13151"/>
                      <a:pt x="20474" y="13197"/>
                      <a:pt x="20328" y="13273"/>
                    </a:cubicBezTo>
                    <a:cubicBezTo>
                      <a:pt x="19281" y="13709"/>
                      <a:pt x="18314" y="14216"/>
                      <a:pt x="17389" y="14874"/>
                    </a:cubicBezTo>
                    <a:cubicBezTo>
                      <a:pt x="17342" y="14874"/>
                      <a:pt x="17319" y="14845"/>
                      <a:pt x="17295" y="14798"/>
                    </a:cubicBezTo>
                    <a:cubicBezTo>
                      <a:pt x="17563" y="14460"/>
                      <a:pt x="17924" y="14216"/>
                      <a:pt x="18239" y="13902"/>
                    </a:cubicBezTo>
                    <a:cubicBezTo>
                      <a:pt x="18698" y="13587"/>
                      <a:pt x="19135" y="13273"/>
                      <a:pt x="19601" y="12953"/>
                    </a:cubicBezTo>
                    <a:cubicBezTo>
                      <a:pt x="19694" y="12929"/>
                      <a:pt x="19793" y="12860"/>
                      <a:pt x="19863" y="12784"/>
                    </a:cubicBezTo>
                    <a:cubicBezTo>
                      <a:pt x="19985" y="12714"/>
                      <a:pt x="20107" y="12638"/>
                      <a:pt x="20206" y="12569"/>
                    </a:cubicBezTo>
                    <a:cubicBezTo>
                      <a:pt x="20328" y="12545"/>
                      <a:pt x="20422" y="12493"/>
                      <a:pt x="20520" y="12400"/>
                    </a:cubicBezTo>
                    <a:cubicBezTo>
                      <a:pt x="20567" y="12178"/>
                      <a:pt x="20328" y="12132"/>
                      <a:pt x="20276" y="11986"/>
                    </a:cubicBezTo>
                    <a:cubicBezTo>
                      <a:pt x="20154" y="11742"/>
                      <a:pt x="19915" y="11620"/>
                      <a:pt x="19770" y="11428"/>
                    </a:cubicBezTo>
                    <a:cubicBezTo>
                      <a:pt x="19694" y="11259"/>
                      <a:pt x="19548" y="11113"/>
                      <a:pt x="19426" y="10991"/>
                    </a:cubicBezTo>
                    <a:cubicBezTo>
                      <a:pt x="19112" y="10455"/>
                      <a:pt x="18797" y="9926"/>
                      <a:pt x="18582" y="9344"/>
                    </a:cubicBezTo>
                    <a:cubicBezTo>
                      <a:pt x="18582" y="9314"/>
                      <a:pt x="18553" y="9291"/>
                      <a:pt x="18553" y="9268"/>
                    </a:cubicBezTo>
                    <a:cubicBezTo>
                      <a:pt x="18407" y="8563"/>
                      <a:pt x="18337" y="7836"/>
                      <a:pt x="18291" y="7108"/>
                    </a:cubicBezTo>
                    <a:cubicBezTo>
                      <a:pt x="18262" y="6549"/>
                      <a:pt x="18215" y="5967"/>
                      <a:pt x="18000" y="5461"/>
                    </a:cubicBezTo>
                    <a:cubicBezTo>
                      <a:pt x="17971" y="5437"/>
                      <a:pt x="17971" y="5437"/>
                      <a:pt x="17971" y="5414"/>
                    </a:cubicBezTo>
                    <a:cubicBezTo>
                      <a:pt x="17587" y="4442"/>
                      <a:pt x="17098" y="3546"/>
                      <a:pt x="16277" y="2888"/>
                    </a:cubicBezTo>
                    <a:cubicBezTo>
                      <a:pt x="15886" y="2561"/>
                      <a:pt x="15454" y="2374"/>
                      <a:pt x="14994" y="2374"/>
                    </a:cubicBezTo>
                    <a:cubicBezTo>
                      <a:pt x="14742" y="2374"/>
                      <a:pt x="14482" y="2431"/>
                      <a:pt x="14216" y="2550"/>
                    </a:cubicBezTo>
                    <a:cubicBezTo>
                      <a:pt x="13657" y="2766"/>
                      <a:pt x="13244" y="3132"/>
                      <a:pt x="12906" y="3639"/>
                    </a:cubicBezTo>
                    <a:cubicBezTo>
                      <a:pt x="12891" y="3641"/>
                      <a:pt x="12877" y="3643"/>
                      <a:pt x="12865" y="3643"/>
                    </a:cubicBezTo>
                    <a:cubicBezTo>
                      <a:pt x="12744" y="3643"/>
                      <a:pt x="12807" y="3516"/>
                      <a:pt x="12807" y="3447"/>
                    </a:cubicBezTo>
                    <a:lnTo>
                      <a:pt x="12807" y="1264"/>
                    </a:lnTo>
                    <a:lnTo>
                      <a:pt x="12807" y="198"/>
                    </a:lnTo>
                    <a:cubicBezTo>
                      <a:pt x="12807" y="123"/>
                      <a:pt x="12831" y="53"/>
                      <a:pt x="12761"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27"/>
              <p:cNvGrpSpPr/>
              <p:nvPr/>
            </p:nvGrpSpPr>
            <p:grpSpPr>
              <a:xfrm rot="869660">
                <a:off x="7580075" y="-716690"/>
                <a:ext cx="1815793" cy="1763680"/>
                <a:chOff x="237525" y="2567800"/>
                <a:chExt cx="1729975" cy="1680325"/>
              </a:xfrm>
            </p:grpSpPr>
            <p:sp>
              <p:nvSpPr>
                <p:cNvPr id="435" name="Google Shape;435;p27"/>
                <p:cNvSpPr/>
                <p:nvPr/>
              </p:nvSpPr>
              <p:spPr>
                <a:xfrm>
                  <a:off x="1307200" y="3379725"/>
                  <a:ext cx="453650" cy="37950"/>
                </a:xfrm>
                <a:custGeom>
                  <a:avLst/>
                  <a:gdLst/>
                  <a:ahLst/>
                  <a:cxnLst/>
                  <a:rect l="l" t="t" r="r" b="b"/>
                  <a:pathLst>
                    <a:path w="18146" h="1518" extrusionOk="0">
                      <a:moveTo>
                        <a:pt x="5775" y="0"/>
                      </a:moveTo>
                      <a:cubicBezTo>
                        <a:pt x="4704" y="29"/>
                        <a:pt x="3708" y="76"/>
                        <a:pt x="2864" y="146"/>
                      </a:cubicBezTo>
                      <a:cubicBezTo>
                        <a:pt x="1892" y="221"/>
                        <a:pt x="943" y="291"/>
                        <a:pt x="0" y="466"/>
                      </a:cubicBezTo>
                      <a:cubicBezTo>
                        <a:pt x="437" y="536"/>
                        <a:pt x="873" y="582"/>
                        <a:pt x="1310" y="658"/>
                      </a:cubicBezTo>
                      <a:cubicBezTo>
                        <a:pt x="1747" y="704"/>
                        <a:pt x="2253" y="757"/>
                        <a:pt x="2835" y="827"/>
                      </a:cubicBezTo>
                      <a:cubicBezTo>
                        <a:pt x="3685" y="902"/>
                        <a:pt x="4681" y="972"/>
                        <a:pt x="5746" y="1048"/>
                      </a:cubicBezTo>
                      <a:cubicBezTo>
                        <a:pt x="6281" y="1071"/>
                        <a:pt x="6840" y="1094"/>
                        <a:pt x="7399" y="1118"/>
                      </a:cubicBezTo>
                      <a:cubicBezTo>
                        <a:pt x="7929" y="1141"/>
                        <a:pt x="8511" y="1164"/>
                        <a:pt x="9070" y="1193"/>
                      </a:cubicBezTo>
                      <a:cubicBezTo>
                        <a:pt x="9559" y="1217"/>
                        <a:pt x="10019" y="1240"/>
                        <a:pt x="10502" y="1263"/>
                      </a:cubicBezTo>
                      <a:cubicBezTo>
                        <a:pt x="11131" y="1287"/>
                        <a:pt x="11765" y="1310"/>
                        <a:pt x="12394" y="1339"/>
                      </a:cubicBezTo>
                      <a:cubicBezTo>
                        <a:pt x="12929" y="1362"/>
                        <a:pt x="13436" y="1362"/>
                        <a:pt x="13925" y="1386"/>
                      </a:cubicBezTo>
                      <a:cubicBezTo>
                        <a:pt x="14408" y="1409"/>
                        <a:pt x="14868" y="1409"/>
                        <a:pt x="15281" y="1432"/>
                      </a:cubicBezTo>
                      <a:cubicBezTo>
                        <a:pt x="15718" y="1432"/>
                        <a:pt x="16108" y="1455"/>
                        <a:pt x="16445" y="1485"/>
                      </a:cubicBezTo>
                      <a:cubicBezTo>
                        <a:pt x="16841" y="1501"/>
                        <a:pt x="17247" y="1517"/>
                        <a:pt x="17649" y="1517"/>
                      </a:cubicBezTo>
                      <a:cubicBezTo>
                        <a:pt x="17816" y="1517"/>
                        <a:pt x="17982" y="1515"/>
                        <a:pt x="18145" y="1508"/>
                      </a:cubicBezTo>
                      <a:cubicBezTo>
                        <a:pt x="17464" y="1287"/>
                        <a:pt x="16783" y="1118"/>
                        <a:pt x="16108" y="926"/>
                      </a:cubicBezTo>
                      <a:cubicBezTo>
                        <a:pt x="15863" y="850"/>
                        <a:pt x="15619" y="827"/>
                        <a:pt x="15380" y="780"/>
                      </a:cubicBezTo>
                      <a:cubicBezTo>
                        <a:pt x="14944" y="681"/>
                        <a:pt x="14478" y="582"/>
                        <a:pt x="13995" y="512"/>
                      </a:cubicBezTo>
                      <a:cubicBezTo>
                        <a:pt x="13511" y="413"/>
                        <a:pt x="12999" y="367"/>
                        <a:pt x="12469" y="291"/>
                      </a:cubicBezTo>
                      <a:cubicBezTo>
                        <a:pt x="11934" y="245"/>
                        <a:pt x="11375" y="175"/>
                        <a:pt x="10816" y="146"/>
                      </a:cubicBezTo>
                      <a:cubicBezTo>
                        <a:pt x="10257" y="99"/>
                        <a:pt x="9704" y="76"/>
                        <a:pt x="9122" y="29"/>
                      </a:cubicBezTo>
                      <a:cubicBezTo>
                        <a:pt x="8418" y="0"/>
                        <a:pt x="7713" y="0"/>
                        <a:pt x="7009"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7"/>
                <p:cNvSpPr/>
                <p:nvPr/>
              </p:nvSpPr>
              <p:spPr>
                <a:xfrm>
                  <a:off x="304175" y="2980825"/>
                  <a:ext cx="118925" cy="533525"/>
                </a:xfrm>
                <a:custGeom>
                  <a:avLst/>
                  <a:gdLst/>
                  <a:ahLst/>
                  <a:cxnLst/>
                  <a:rect l="l" t="t" r="r" b="b"/>
                  <a:pathLst>
                    <a:path w="4757" h="21341" extrusionOk="0">
                      <a:moveTo>
                        <a:pt x="1" y="0"/>
                      </a:moveTo>
                      <a:lnTo>
                        <a:pt x="1" y="0"/>
                      </a:lnTo>
                      <a:cubicBezTo>
                        <a:pt x="199" y="239"/>
                        <a:pt x="391" y="506"/>
                        <a:pt x="560" y="774"/>
                      </a:cubicBezTo>
                      <a:cubicBezTo>
                        <a:pt x="635" y="896"/>
                        <a:pt x="729" y="1042"/>
                        <a:pt x="804" y="1211"/>
                      </a:cubicBezTo>
                      <a:cubicBezTo>
                        <a:pt x="874" y="1356"/>
                        <a:pt x="996" y="1525"/>
                        <a:pt x="1072" y="1723"/>
                      </a:cubicBezTo>
                      <a:cubicBezTo>
                        <a:pt x="1241" y="2107"/>
                        <a:pt x="1410" y="2544"/>
                        <a:pt x="1555" y="3004"/>
                      </a:cubicBezTo>
                      <a:cubicBezTo>
                        <a:pt x="1724" y="3516"/>
                        <a:pt x="1846" y="4023"/>
                        <a:pt x="1992" y="4605"/>
                      </a:cubicBezTo>
                      <a:cubicBezTo>
                        <a:pt x="2114" y="5163"/>
                        <a:pt x="2207" y="5798"/>
                        <a:pt x="2329" y="6427"/>
                      </a:cubicBezTo>
                      <a:cubicBezTo>
                        <a:pt x="2428" y="7055"/>
                        <a:pt x="2527" y="7713"/>
                        <a:pt x="2620" y="8388"/>
                      </a:cubicBezTo>
                      <a:cubicBezTo>
                        <a:pt x="2743" y="9070"/>
                        <a:pt x="2842" y="9774"/>
                        <a:pt x="2964" y="10455"/>
                      </a:cubicBezTo>
                      <a:cubicBezTo>
                        <a:pt x="3080" y="11130"/>
                        <a:pt x="3179" y="11788"/>
                        <a:pt x="3302" y="12463"/>
                      </a:cubicBezTo>
                      <a:cubicBezTo>
                        <a:pt x="3325" y="12807"/>
                        <a:pt x="3371" y="13121"/>
                        <a:pt x="3424" y="13459"/>
                      </a:cubicBezTo>
                      <a:cubicBezTo>
                        <a:pt x="3470" y="13802"/>
                        <a:pt x="3517" y="14117"/>
                        <a:pt x="3546" y="14431"/>
                      </a:cubicBezTo>
                      <a:cubicBezTo>
                        <a:pt x="3616" y="15060"/>
                        <a:pt x="3692" y="15694"/>
                        <a:pt x="3715" y="16276"/>
                      </a:cubicBezTo>
                      <a:cubicBezTo>
                        <a:pt x="3761" y="16858"/>
                        <a:pt x="3761" y="17411"/>
                        <a:pt x="3785" y="17924"/>
                      </a:cubicBezTo>
                      <a:cubicBezTo>
                        <a:pt x="3761" y="18430"/>
                        <a:pt x="3761" y="18896"/>
                        <a:pt x="3715" y="19303"/>
                      </a:cubicBezTo>
                      <a:cubicBezTo>
                        <a:pt x="3715" y="19740"/>
                        <a:pt x="3639" y="20107"/>
                        <a:pt x="3616" y="20398"/>
                      </a:cubicBezTo>
                      <a:cubicBezTo>
                        <a:pt x="3570" y="20709"/>
                        <a:pt x="3495" y="21021"/>
                        <a:pt x="3448" y="21332"/>
                      </a:cubicBezTo>
                      <a:lnTo>
                        <a:pt x="3448" y="21332"/>
                      </a:lnTo>
                      <a:cubicBezTo>
                        <a:pt x="3453" y="21317"/>
                        <a:pt x="3470" y="21314"/>
                        <a:pt x="3470" y="21294"/>
                      </a:cubicBezTo>
                      <a:cubicBezTo>
                        <a:pt x="3494" y="21248"/>
                        <a:pt x="3517" y="21195"/>
                        <a:pt x="3569" y="21125"/>
                      </a:cubicBezTo>
                      <a:cubicBezTo>
                        <a:pt x="3808" y="20567"/>
                        <a:pt x="4076" y="20008"/>
                        <a:pt x="4221" y="19402"/>
                      </a:cubicBezTo>
                      <a:cubicBezTo>
                        <a:pt x="4274" y="19210"/>
                        <a:pt x="4344" y="18966"/>
                        <a:pt x="4390" y="18750"/>
                      </a:cubicBezTo>
                      <a:cubicBezTo>
                        <a:pt x="4443" y="18506"/>
                        <a:pt x="4489" y="18238"/>
                        <a:pt x="4536" y="17970"/>
                      </a:cubicBezTo>
                      <a:cubicBezTo>
                        <a:pt x="4565" y="17702"/>
                        <a:pt x="4611" y="17441"/>
                        <a:pt x="4658" y="17149"/>
                      </a:cubicBezTo>
                      <a:cubicBezTo>
                        <a:pt x="4681" y="16858"/>
                        <a:pt x="4681" y="16567"/>
                        <a:pt x="4710" y="16276"/>
                      </a:cubicBezTo>
                      <a:cubicBezTo>
                        <a:pt x="4757" y="15403"/>
                        <a:pt x="4734" y="14553"/>
                        <a:pt x="4681" y="13703"/>
                      </a:cubicBezTo>
                      <a:cubicBezTo>
                        <a:pt x="4658" y="13243"/>
                        <a:pt x="4611" y="12783"/>
                        <a:pt x="4565" y="12295"/>
                      </a:cubicBezTo>
                      <a:cubicBezTo>
                        <a:pt x="4489" y="11619"/>
                        <a:pt x="4390" y="10915"/>
                        <a:pt x="4274" y="10210"/>
                      </a:cubicBezTo>
                      <a:cubicBezTo>
                        <a:pt x="4151" y="9529"/>
                        <a:pt x="4029" y="8854"/>
                        <a:pt x="3884" y="8173"/>
                      </a:cubicBezTo>
                      <a:cubicBezTo>
                        <a:pt x="3761" y="7492"/>
                        <a:pt x="3616" y="6840"/>
                        <a:pt x="3470" y="6182"/>
                      </a:cubicBezTo>
                      <a:cubicBezTo>
                        <a:pt x="3156" y="4925"/>
                        <a:pt x="2766" y="3731"/>
                        <a:pt x="2283" y="2765"/>
                      </a:cubicBezTo>
                      <a:cubicBezTo>
                        <a:pt x="2062" y="2329"/>
                        <a:pt x="1800" y="1869"/>
                        <a:pt x="1509" y="1479"/>
                      </a:cubicBezTo>
                      <a:cubicBezTo>
                        <a:pt x="1386" y="1287"/>
                        <a:pt x="1241" y="1141"/>
                        <a:pt x="1119" y="995"/>
                      </a:cubicBezTo>
                      <a:cubicBezTo>
                        <a:pt x="996" y="850"/>
                        <a:pt x="874" y="728"/>
                        <a:pt x="752" y="605"/>
                      </a:cubicBezTo>
                      <a:cubicBezTo>
                        <a:pt x="536" y="384"/>
                        <a:pt x="269" y="192"/>
                        <a:pt x="1" y="0"/>
                      </a:cubicBezTo>
                      <a:close/>
                      <a:moveTo>
                        <a:pt x="3448" y="21332"/>
                      </a:moveTo>
                      <a:lnTo>
                        <a:pt x="3448" y="21332"/>
                      </a:lnTo>
                      <a:cubicBezTo>
                        <a:pt x="3448" y="21335"/>
                        <a:pt x="3447" y="21337"/>
                        <a:pt x="3447" y="21341"/>
                      </a:cubicBezTo>
                      <a:cubicBezTo>
                        <a:pt x="3448" y="21338"/>
                        <a:pt x="3448" y="21335"/>
                        <a:pt x="3448" y="21332"/>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1064000" y="3621150"/>
                  <a:ext cx="25" cy="600"/>
                </a:xfrm>
                <a:custGeom>
                  <a:avLst/>
                  <a:gdLst/>
                  <a:ahLst/>
                  <a:cxnLst/>
                  <a:rect l="l" t="t" r="r" b="b"/>
                  <a:pathLst>
                    <a:path w="1" h="24" extrusionOk="0">
                      <a:moveTo>
                        <a:pt x="1" y="1"/>
                      </a:moveTo>
                      <a:lnTo>
                        <a:pt x="1" y="1"/>
                      </a:lnTo>
                      <a:cubicBezTo>
                        <a:pt x="1" y="1"/>
                        <a:pt x="1" y="24"/>
                        <a:pt x="1"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7"/>
                <p:cNvSpPr/>
                <p:nvPr/>
              </p:nvSpPr>
              <p:spPr>
                <a:xfrm>
                  <a:off x="1330200" y="3415525"/>
                  <a:ext cx="514900" cy="45575"/>
                </a:xfrm>
                <a:custGeom>
                  <a:avLst/>
                  <a:gdLst/>
                  <a:ahLst/>
                  <a:cxnLst/>
                  <a:rect l="l" t="t" r="r" b="b"/>
                  <a:pathLst>
                    <a:path w="20596" h="1823" extrusionOk="0">
                      <a:moveTo>
                        <a:pt x="7958" y="0"/>
                      </a:moveTo>
                      <a:cubicBezTo>
                        <a:pt x="7475" y="0"/>
                        <a:pt x="7009" y="23"/>
                        <a:pt x="6549" y="23"/>
                      </a:cubicBezTo>
                      <a:cubicBezTo>
                        <a:pt x="5338" y="53"/>
                        <a:pt x="4220" y="99"/>
                        <a:pt x="3254" y="169"/>
                      </a:cubicBezTo>
                      <a:cubicBezTo>
                        <a:pt x="2160" y="245"/>
                        <a:pt x="1071" y="314"/>
                        <a:pt x="0" y="489"/>
                      </a:cubicBezTo>
                      <a:cubicBezTo>
                        <a:pt x="512" y="582"/>
                        <a:pt x="995" y="658"/>
                        <a:pt x="1479" y="704"/>
                      </a:cubicBezTo>
                      <a:cubicBezTo>
                        <a:pt x="1968" y="780"/>
                        <a:pt x="2573" y="850"/>
                        <a:pt x="3225" y="926"/>
                      </a:cubicBezTo>
                      <a:cubicBezTo>
                        <a:pt x="4197" y="1019"/>
                        <a:pt x="5315" y="1118"/>
                        <a:pt x="6526" y="1188"/>
                      </a:cubicBezTo>
                      <a:cubicBezTo>
                        <a:pt x="7131" y="1217"/>
                        <a:pt x="7737" y="1263"/>
                        <a:pt x="8394" y="1310"/>
                      </a:cubicBezTo>
                      <a:cubicBezTo>
                        <a:pt x="9023" y="1333"/>
                        <a:pt x="9658" y="1362"/>
                        <a:pt x="10286" y="1386"/>
                      </a:cubicBezTo>
                      <a:cubicBezTo>
                        <a:pt x="10845" y="1409"/>
                        <a:pt x="11375" y="1455"/>
                        <a:pt x="11910" y="1479"/>
                      </a:cubicBezTo>
                      <a:cubicBezTo>
                        <a:pt x="12615" y="1508"/>
                        <a:pt x="13342" y="1531"/>
                        <a:pt x="14070" y="1554"/>
                      </a:cubicBezTo>
                      <a:cubicBezTo>
                        <a:pt x="14652" y="1601"/>
                        <a:pt x="15234" y="1601"/>
                        <a:pt x="15793" y="1624"/>
                      </a:cubicBezTo>
                      <a:cubicBezTo>
                        <a:pt x="16352" y="1677"/>
                        <a:pt x="16858" y="1677"/>
                        <a:pt x="17342" y="1700"/>
                      </a:cubicBezTo>
                      <a:cubicBezTo>
                        <a:pt x="17831" y="1723"/>
                        <a:pt x="18267" y="1746"/>
                        <a:pt x="18651" y="1770"/>
                      </a:cubicBezTo>
                      <a:cubicBezTo>
                        <a:pt x="19309" y="1799"/>
                        <a:pt x="19938" y="1822"/>
                        <a:pt x="20596" y="1822"/>
                      </a:cubicBezTo>
                      <a:cubicBezTo>
                        <a:pt x="19816" y="1554"/>
                        <a:pt x="19041" y="1333"/>
                        <a:pt x="18267" y="1141"/>
                      </a:cubicBezTo>
                      <a:cubicBezTo>
                        <a:pt x="17999" y="1071"/>
                        <a:pt x="17732" y="1019"/>
                        <a:pt x="17441" y="949"/>
                      </a:cubicBezTo>
                      <a:cubicBezTo>
                        <a:pt x="16957" y="850"/>
                        <a:pt x="16445" y="751"/>
                        <a:pt x="15886" y="658"/>
                      </a:cubicBezTo>
                      <a:cubicBezTo>
                        <a:pt x="15357" y="536"/>
                        <a:pt x="14774" y="489"/>
                        <a:pt x="14169" y="390"/>
                      </a:cubicBezTo>
                      <a:cubicBezTo>
                        <a:pt x="13558" y="314"/>
                        <a:pt x="12929" y="245"/>
                        <a:pt x="12300" y="198"/>
                      </a:cubicBezTo>
                      <a:cubicBezTo>
                        <a:pt x="11643" y="146"/>
                        <a:pt x="11014" y="122"/>
                        <a:pt x="10356" y="76"/>
                      </a:cubicBezTo>
                      <a:cubicBezTo>
                        <a:pt x="9559" y="53"/>
                        <a:pt x="8755" y="23"/>
                        <a:pt x="7958"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7"/>
                <p:cNvSpPr/>
                <p:nvPr/>
              </p:nvSpPr>
              <p:spPr>
                <a:xfrm>
                  <a:off x="237525" y="2567800"/>
                  <a:ext cx="1729975" cy="1680325"/>
                </a:xfrm>
                <a:custGeom>
                  <a:avLst/>
                  <a:gdLst/>
                  <a:ahLst/>
                  <a:cxnLst/>
                  <a:rect l="l" t="t" r="r" b="b"/>
                  <a:pathLst>
                    <a:path w="69199" h="67213" extrusionOk="0">
                      <a:moveTo>
                        <a:pt x="18192" y="5810"/>
                      </a:moveTo>
                      <a:cubicBezTo>
                        <a:pt x="18159" y="5830"/>
                        <a:pt x="18126" y="5851"/>
                        <a:pt x="18093" y="5874"/>
                      </a:cubicBezTo>
                      <a:cubicBezTo>
                        <a:pt x="17971" y="5944"/>
                        <a:pt x="17826" y="6043"/>
                        <a:pt x="17680" y="6113"/>
                      </a:cubicBezTo>
                      <a:cubicBezTo>
                        <a:pt x="17564" y="6212"/>
                        <a:pt x="17418" y="6311"/>
                        <a:pt x="17273" y="6404"/>
                      </a:cubicBezTo>
                      <a:cubicBezTo>
                        <a:pt x="17005" y="6602"/>
                        <a:pt x="16714" y="6794"/>
                        <a:pt x="16469" y="6986"/>
                      </a:cubicBezTo>
                      <a:cubicBezTo>
                        <a:pt x="15934" y="7399"/>
                        <a:pt x="15427" y="7812"/>
                        <a:pt x="14915" y="8249"/>
                      </a:cubicBezTo>
                      <a:cubicBezTo>
                        <a:pt x="14408" y="8686"/>
                        <a:pt x="13925" y="9145"/>
                        <a:pt x="13436" y="9605"/>
                      </a:cubicBezTo>
                      <a:cubicBezTo>
                        <a:pt x="13099" y="9920"/>
                        <a:pt x="12784" y="10240"/>
                        <a:pt x="12493" y="10578"/>
                      </a:cubicBezTo>
                      <a:cubicBezTo>
                        <a:pt x="12295" y="10676"/>
                        <a:pt x="12126" y="10793"/>
                        <a:pt x="11958" y="10892"/>
                      </a:cubicBezTo>
                      <a:cubicBezTo>
                        <a:pt x="11620" y="11113"/>
                        <a:pt x="11306" y="11352"/>
                        <a:pt x="10986" y="11573"/>
                      </a:cubicBezTo>
                      <a:cubicBezTo>
                        <a:pt x="10625" y="11812"/>
                        <a:pt x="10258" y="12079"/>
                        <a:pt x="9897" y="12347"/>
                      </a:cubicBezTo>
                      <a:cubicBezTo>
                        <a:pt x="10357" y="11887"/>
                        <a:pt x="10793" y="11451"/>
                        <a:pt x="11253" y="10968"/>
                      </a:cubicBezTo>
                      <a:cubicBezTo>
                        <a:pt x="11474" y="10746"/>
                        <a:pt x="11690" y="10502"/>
                        <a:pt x="11934" y="10286"/>
                      </a:cubicBezTo>
                      <a:cubicBezTo>
                        <a:pt x="11981" y="10211"/>
                        <a:pt x="12057" y="10141"/>
                        <a:pt x="12103" y="10094"/>
                      </a:cubicBezTo>
                      <a:cubicBezTo>
                        <a:pt x="12179" y="10019"/>
                        <a:pt x="12249" y="9972"/>
                        <a:pt x="12295" y="9896"/>
                      </a:cubicBezTo>
                      <a:cubicBezTo>
                        <a:pt x="12563" y="9681"/>
                        <a:pt x="12808" y="9437"/>
                        <a:pt x="13075" y="9192"/>
                      </a:cubicBezTo>
                      <a:cubicBezTo>
                        <a:pt x="13221" y="9099"/>
                        <a:pt x="13366" y="8977"/>
                        <a:pt x="13489" y="8854"/>
                      </a:cubicBezTo>
                      <a:cubicBezTo>
                        <a:pt x="13634" y="8755"/>
                        <a:pt x="13780" y="8639"/>
                        <a:pt x="13925" y="8517"/>
                      </a:cubicBezTo>
                      <a:cubicBezTo>
                        <a:pt x="14478" y="8080"/>
                        <a:pt x="15090" y="7690"/>
                        <a:pt x="15672" y="7277"/>
                      </a:cubicBezTo>
                      <a:cubicBezTo>
                        <a:pt x="15986" y="7108"/>
                        <a:pt x="16277" y="6916"/>
                        <a:pt x="16591" y="6718"/>
                      </a:cubicBezTo>
                      <a:cubicBezTo>
                        <a:pt x="16906" y="6526"/>
                        <a:pt x="17243" y="6334"/>
                        <a:pt x="17610" y="6136"/>
                      </a:cubicBezTo>
                      <a:cubicBezTo>
                        <a:pt x="17806" y="6031"/>
                        <a:pt x="18002" y="5916"/>
                        <a:pt x="18192" y="5810"/>
                      </a:cubicBezTo>
                      <a:close/>
                      <a:moveTo>
                        <a:pt x="6794" y="15671"/>
                      </a:moveTo>
                      <a:lnTo>
                        <a:pt x="6794" y="15671"/>
                      </a:lnTo>
                      <a:cubicBezTo>
                        <a:pt x="6718" y="15887"/>
                        <a:pt x="6649" y="16108"/>
                        <a:pt x="6620" y="16277"/>
                      </a:cubicBezTo>
                      <a:cubicBezTo>
                        <a:pt x="6596" y="16375"/>
                        <a:pt x="6573" y="16445"/>
                        <a:pt x="6573" y="16521"/>
                      </a:cubicBezTo>
                      <a:cubicBezTo>
                        <a:pt x="6404" y="16521"/>
                        <a:pt x="6235" y="16498"/>
                        <a:pt x="6090" y="16498"/>
                      </a:cubicBezTo>
                      <a:cubicBezTo>
                        <a:pt x="5968" y="16469"/>
                        <a:pt x="5845" y="16469"/>
                        <a:pt x="5723" y="16469"/>
                      </a:cubicBezTo>
                      <a:cubicBezTo>
                        <a:pt x="6090" y="16207"/>
                        <a:pt x="6427" y="15939"/>
                        <a:pt x="6794" y="15671"/>
                      </a:cubicBezTo>
                      <a:close/>
                      <a:moveTo>
                        <a:pt x="8855" y="14193"/>
                      </a:moveTo>
                      <a:lnTo>
                        <a:pt x="8855" y="14193"/>
                      </a:lnTo>
                      <a:cubicBezTo>
                        <a:pt x="8832" y="14216"/>
                        <a:pt x="8803" y="14239"/>
                        <a:pt x="8779" y="14262"/>
                      </a:cubicBezTo>
                      <a:cubicBezTo>
                        <a:pt x="8634" y="14484"/>
                        <a:pt x="8488" y="14676"/>
                        <a:pt x="8343" y="14868"/>
                      </a:cubicBezTo>
                      <a:cubicBezTo>
                        <a:pt x="8220" y="15066"/>
                        <a:pt x="8104" y="15258"/>
                        <a:pt x="7982" y="15427"/>
                      </a:cubicBezTo>
                      <a:cubicBezTo>
                        <a:pt x="7883" y="15625"/>
                        <a:pt x="7784" y="15793"/>
                        <a:pt x="7691" y="15939"/>
                      </a:cubicBezTo>
                      <a:cubicBezTo>
                        <a:pt x="7568" y="16154"/>
                        <a:pt x="7446" y="16375"/>
                        <a:pt x="7347" y="16614"/>
                      </a:cubicBezTo>
                      <a:cubicBezTo>
                        <a:pt x="7155" y="16591"/>
                        <a:pt x="6963" y="16568"/>
                        <a:pt x="6765" y="16544"/>
                      </a:cubicBezTo>
                      <a:cubicBezTo>
                        <a:pt x="6765" y="16498"/>
                        <a:pt x="6794" y="16422"/>
                        <a:pt x="6817" y="16352"/>
                      </a:cubicBezTo>
                      <a:cubicBezTo>
                        <a:pt x="6963" y="16061"/>
                        <a:pt x="7132" y="15718"/>
                        <a:pt x="7376" y="15357"/>
                      </a:cubicBezTo>
                      <a:cubicBezTo>
                        <a:pt x="7446" y="15281"/>
                        <a:pt x="7493" y="15188"/>
                        <a:pt x="7568" y="15089"/>
                      </a:cubicBezTo>
                      <a:cubicBezTo>
                        <a:pt x="7761" y="14943"/>
                        <a:pt x="7982" y="14798"/>
                        <a:pt x="8220" y="14629"/>
                      </a:cubicBezTo>
                      <a:cubicBezTo>
                        <a:pt x="8418" y="14484"/>
                        <a:pt x="8634" y="14338"/>
                        <a:pt x="8855" y="14193"/>
                      </a:cubicBezTo>
                      <a:close/>
                      <a:moveTo>
                        <a:pt x="9751" y="14262"/>
                      </a:moveTo>
                      <a:cubicBezTo>
                        <a:pt x="9728" y="14338"/>
                        <a:pt x="9676" y="14385"/>
                        <a:pt x="9652" y="14460"/>
                      </a:cubicBezTo>
                      <a:cubicBezTo>
                        <a:pt x="9559" y="14676"/>
                        <a:pt x="9460" y="14868"/>
                        <a:pt x="9385" y="15066"/>
                      </a:cubicBezTo>
                      <a:cubicBezTo>
                        <a:pt x="9315" y="15258"/>
                        <a:pt x="9239" y="15450"/>
                        <a:pt x="9193" y="15625"/>
                      </a:cubicBezTo>
                      <a:cubicBezTo>
                        <a:pt x="9123" y="15793"/>
                        <a:pt x="9094" y="15962"/>
                        <a:pt x="9070" y="16108"/>
                      </a:cubicBezTo>
                      <a:cubicBezTo>
                        <a:pt x="9000" y="16323"/>
                        <a:pt x="8977" y="16568"/>
                        <a:pt x="8948" y="16835"/>
                      </a:cubicBezTo>
                      <a:cubicBezTo>
                        <a:pt x="8657" y="16789"/>
                        <a:pt x="8366" y="16736"/>
                        <a:pt x="8075" y="16713"/>
                      </a:cubicBezTo>
                      <a:cubicBezTo>
                        <a:pt x="7906" y="16690"/>
                        <a:pt x="7737" y="16667"/>
                        <a:pt x="7568" y="16643"/>
                      </a:cubicBezTo>
                      <a:cubicBezTo>
                        <a:pt x="7836" y="16323"/>
                        <a:pt x="8075" y="16009"/>
                        <a:pt x="8366" y="15694"/>
                      </a:cubicBezTo>
                      <a:cubicBezTo>
                        <a:pt x="8488" y="15549"/>
                        <a:pt x="8634" y="15380"/>
                        <a:pt x="8779" y="15211"/>
                      </a:cubicBezTo>
                      <a:cubicBezTo>
                        <a:pt x="8948" y="15066"/>
                        <a:pt x="9123" y="14897"/>
                        <a:pt x="9292" y="14699"/>
                      </a:cubicBezTo>
                      <a:cubicBezTo>
                        <a:pt x="9437" y="14553"/>
                        <a:pt x="9583" y="14408"/>
                        <a:pt x="9751" y="14262"/>
                      </a:cubicBezTo>
                      <a:close/>
                      <a:moveTo>
                        <a:pt x="18873" y="8732"/>
                      </a:moveTo>
                      <a:cubicBezTo>
                        <a:pt x="18774" y="8808"/>
                        <a:pt x="18699" y="8854"/>
                        <a:pt x="18629" y="8930"/>
                      </a:cubicBezTo>
                      <a:cubicBezTo>
                        <a:pt x="18169" y="9291"/>
                        <a:pt x="17709" y="9681"/>
                        <a:pt x="17273" y="10042"/>
                      </a:cubicBezTo>
                      <a:cubicBezTo>
                        <a:pt x="16836" y="10432"/>
                        <a:pt x="16399" y="10845"/>
                        <a:pt x="15963" y="11259"/>
                      </a:cubicBezTo>
                      <a:cubicBezTo>
                        <a:pt x="15695" y="11521"/>
                        <a:pt x="15404" y="11812"/>
                        <a:pt x="15136" y="12103"/>
                      </a:cubicBezTo>
                      <a:cubicBezTo>
                        <a:pt x="14991" y="12202"/>
                        <a:pt x="14822" y="12301"/>
                        <a:pt x="14676" y="12394"/>
                      </a:cubicBezTo>
                      <a:cubicBezTo>
                        <a:pt x="14385" y="12592"/>
                        <a:pt x="14094" y="12784"/>
                        <a:pt x="13826" y="12976"/>
                      </a:cubicBezTo>
                      <a:cubicBezTo>
                        <a:pt x="13366" y="13319"/>
                        <a:pt x="12907" y="13657"/>
                        <a:pt x="12470" y="14024"/>
                      </a:cubicBezTo>
                      <a:cubicBezTo>
                        <a:pt x="11981" y="14408"/>
                        <a:pt x="11521" y="14844"/>
                        <a:pt x="11038" y="15258"/>
                      </a:cubicBezTo>
                      <a:cubicBezTo>
                        <a:pt x="10869" y="15450"/>
                        <a:pt x="10694" y="15625"/>
                        <a:pt x="10526" y="15793"/>
                      </a:cubicBezTo>
                      <a:cubicBezTo>
                        <a:pt x="10165" y="16154"/>
                        <a:pt x="9821" y="16521"/>
                        <a:pt x="9507" y="16905"/>
                      </a:cubicBezTo>
                      <a:cubicBezTo>
                        <a:pt x="9338" y="16882"/>
                        <a:pt x="9169" y="16859"/>
                        <a:pt x="9000" y="16835"/>
                      </a:cubicBezTo>
                      <a:cubicBezTo>
                        <a:pt x="9094" y="16614"/>
                        <a:pt x="9193" y="16399"/>
                        <a:pt x="9315" y="16178"/>
                      </a:cubicBezTo>
                      <a:cubicBezTo>
                        <a:pt x="9385" y="16061"/>
                        <a:pt x="9437" y="15916"/>
                        <a:pt x="9530" y="15770"/>
                      </a:cubicBezTo>
                      <a:cubicBezTo>
                        <a:pt x="9629" y="15625"/>
                        <a:pt x="9728" y="15450"/>
                        <a:pt x="9821" y="15304"/>
                      </a:cubicBezTo>
                      <a:cubicBezTo>
                        <a:pt x="10066" y="14967"/>
                        <a:pt x="10334" y="14606"/>
                        <a:pt x="10625" y="14239"/>
                      </a:cubicBezTo>
                      <a:cubicBezTo>
                        <a:pt x="10939" y="13849"/>
                        <a:pt x="11306" y="13465"/>
                        <a:pt x="11667" y="13052"/>
                      </a:cubicBezTo>
                      <a:cubicBezTo>
                        <a:pt x="11911" y="12807"/>
                        <a:pt x="12150" y="12568"/>
                        <a:pt x="12394" y="12324"/>
                      </a:cubicBezTo>
                      <a:cubicBezTo>
                        <a:pt x="12615" y="12103"/>
                        <a:pt x="12831" y="11911"/>
                        <a:pt x="13075" y="11695"/>
                      </a:cubicBezTo>
                      <a:cubicBezTo>
                        <a:pt x="13198" y="11620"/>
                        <a:pt x="13314" y="11521"/>
                        <a:pt x="13460" y="11427"/>
                      </a:cubicBezTo>
                      <a:cubicBezTo>
                        <a:pt x="13535" y="11375"/>
                        <a:pt x="13657" y="11305"/>
                        <a:pt x="13751" y="11229"/>
                      </a:cubicBezTo>
                      <a:cubicBezTo>
                        <a:pt x="14164" y="11014"/>
                        <a:pt x="14577" y="10793"/>
                        <a:pt x="14991" y="10578"/>
                      </a:cubicBezTo>
                      <a:cubicBezTo>
                        <a:pt x="15619" y="10263"/>
                        <a:pt x="16254" y="9972"/>
                        <a:pt x="16859" y="9658"/>
                      </a:cubicBezTo>
                      <a:cubicBezTo>
                        <a:pt x="17534" y="9338"/>
                        <a:pt x="18192" y="9023"/>
                        <a:pt x="18873" y="8732"/>
                      </a:cubicBezTo>
                      <a:close/>
                      <a:moveTo>
                        <a:pt x="13314" y="14431"/>
                      </a:moveTo>
                      <a:cubicBezTo>
                        <a:pt x="13198" y="14606"/>
                        <a:pt x="13075" y="14798"/>
                        <a:pt x="12976" y="14967"/>
                      </a:cubicBezTo>
                      <a:cubicBezTo>
                        <a:pt x="12877" y="15188"/>
                        <a:pt x="12761" y="15357"/>
                        <a:pt x="12662" y="15549"/>
                      </a:cubicBezTo>
                      <a:cubicBezTo>
                        <a:pt x="12586" y="15741"/>
                        <a:pt x="12517" y="15916"/>
                        <a:pt x="12441" y="16084"/>
                      </a:cubicBezTo>
                      <a:cubicBezTo>
                        <a:pt x="12371" y="16253"/>
                        <a:pt x="12324" y="16422"/>
                        <a:pt x="12272" y="16568"/>
                      </a:cubicBezTo>
                      <a:cubicBezTo>
                        <a:pt x="12202" y="16713"/>
                        <a:pt x="12202" y="16859"/>
                        <a:pt x="12150" y="17004"/>
                      </a:cubicBezTo>
                      <a:cubicBezTo>
                        <a:pt x="12126" y="17126"/>
                        <a:pt x="12103" y="17272"/>
                        <a:pt x="12080" y="17417"/>
                      </a:cubicBezTo>
                      <a:cubicBezTo>
                        <a:pt x="11474" y="17272"/>
                        <a:pt x="10869" y="17150"/>
                        <a:pt x="10287" y="17051"/>
                      </a:cubicBezTo>
                      <a:cubicBezTo>
                        <a:pt x="10089" y="17027"/>
                        <a:pt x="9897" y="16981"/>
                        <a:pt x="9728" y="16958"/>
                      </a:cubicBezTo>
                      <a:cubicBezTo>
                        <a:pt x="10089" y="16667"/>
                        <a:pt x="10456" y="16399"/>
                        <a:pt x="10817" y="16108"/>
                      </a:cubicBezTo>
                      <a:cubicBezTo>
                        <a:pt x="11015" y="15985"/>
                        <a:pt x="11183" y="15840"/>
                        <a:pt x="11399" y="15694"/>
                      </a:cubicBezTo>
                      <a:cubicBezTo>
                        <a:pt x="11597" y="15549"/>
                        <a:pt x="11812" y="15403"/>
                        <a:pt x="12057" y="15258"/>
                      </a:cubicBezTo>
                      <a:cubicBezTo>
                        <a:pt x="12418" y="14990"/>
                        <a:pt x="12854" y="14722"/>
                        <a:pt x="13314" y="14431"/>
                      </a:cubicBezTo>
                      <a:close/>
                      <a:moveTo>
                        <a:pt x="19455" y="11061"/>
                      </a:moveTo>
                      <a:lnTo>
                        <a:pt x="19455" y="11061"/>
                      </a:lnTo>
                      <a:cubicBezTo>
                        <a:pt x="18943" y="11427"/>
                        <a:pt x="18460" y="11788"/>
                        <a:pt x="17948" y="12155"/>
                      </a:cubicBezTo>
                      <a:cubicBezTo>
                        <a:pt x="16859" y="12976"/>
                        <a:pt x="15718" y="13756"/>
                        <a:pt x="14676" y="14652"/>
                      </a:cubicBezTo>
                      <a:cubicBezTo>
                        <a:pt x="14164" y="15066"/>
                        <a:pt x="13704" y="15502"/>
                        <a:pt x="13291" y="15985"/>
                      </a:cubicBezTo>
                      <a:cubicBezTo>
                        <a:pt x="13000" y="16323"/>
                        <a:pt x="12784" y="16667"/>
                        <a:pt x="12615" y="16934"/>
                      </a:cubicBezTo>
                      <a:cubicBezTo>
                        <a:pt x="12517" y="17103"/>
                        <a:pt x="12418" y="17272"/>
                        <a:pt x="12348" y="17464"/>
                      </a:cubicBezTo>
                      <a:cubicBezTo>
                        <a:pt x="12295" y="17441"/>
                        <a:pt x="12249" y="17441"/>
                        <a:pt x="12202" y="17441"/>
                      </a:cubicBezTo>
                      <a:cubicBezTo>
                        <a:pt x="12249" y="17295"/>
                        <a:pt x="12295" y="17173"/>
                        <a:pt x="12371" y="17051"/>
                      </a:cubicBezTo>
                      <a:cubicBezTo>
                        <a:pt x="12441" y="16958"/>
                        <a:pt x="12493" y="16835"/>
                        <a:pt x="12563" y="16690"/>
                      </a:cubicBezTo>
                      <a:cubicBezTo>
                        <a:pt x="12662" y="16568"/>
                        <a:pt x="12732" y="16422"/>
                        <a:pt x="12831" y="16277"/>
                      </a:cubicBezTo>
                      <a:cubicBezTo>
                        <a:pt x="13023" y="15985"/>
                        <a:pt x="13267" y="15671"/>
                        <a:pt x="13535" y="15357"/>
                      </a:cubicBezTo>
                      <a:cubicBezTo>
                        <a:pt x="13803" y="15013"/>
                        <a:pt x="14117" y="14676"/>
                        <a:pt x="14432" y="14315"/>
                      </a:cubicBezTo>
                      <a:cubicBezTo>
                        <a:pt x="14653" y="14094"/>
                        <a:pt x="14868" y="13878"/>
                        <a:pt x="15060" y="13657"/>
                      </a:cubicBezTo>
                      <a:cubicBezTo>
                        <a:pt x="15328" y="13412"/>
                        <a:pt x="15573" y="13174"/>
                        <a:pt x="15840" y="12929"/>
                      </a:cubicBezTo>
                      <a:cubicBezTo>
                        <a:pt x="16347" y="12638"/>
                        <a:pt x="16859" y="12370"/>
                        <a:pt x="17366" y="12103"/>
                      </a:cubicBezTo>
                      <a:cubicBezTo>
                        <a:pt x="17901" y="11812"/>
                        <a:pt x="18460" y="11550"/>
                        <a:pt x="18990" y="11282"/>
                      </a:cubicBezTo>
                      <a:cubicBezTo>
                        <a:pt x="19135" y="11206"/>
                        <a:pt x="19281" y="11136"/>
                        <a:pt x="19455" y="11061"/>
                      </a:cubicBezTo>
                      <a:close/>
                      <a:moveTo>
                        <a:pt x="15404" y="17516"/>
                      </a:moveTo>
                      <a:cubicBezTo>
                        <a:pt x="15381" y="17563"/>
                        <a:pt x="15328" y="17633"/>
                        <a:pt x="15282" y="17709"/>
                      </a:cubicBezTo>
                      <a:lnTo>
                        <a:pt x="15060" y="18145"/>
                      </a:lnTo>
                      <a:cubicBezTo>
                        <a:pt x="15014" y="18122"/>
                        <a:pt x="14991" y="18122"/>
                        <a:pt x="14944" y="18099"/>
                      </a:cubicBezTo>
                      <a:cubicBezTo>
                        <a:pt x="15090" y="17901"/>
                        <a:pt x="15235" y="17709"/>
                        <a:pt x="15381" y="17540"/>
                      </a:cubicBezTo>
                      <a:lnTo>
                        <a:pt x="15404" y="17516"/>
                      </a:lnTo>
                      <a:close/>
                      <a:moveTo>
                        <a:pt x="27675" y="17150"/>
                      </a:moveTo>
                      <a:lnTo>
                        <a:pt x="27675" y="17150"/>
                      </a:lnTo>
                      <a:cubicBezTo>
                        <a:pt x="27169" y="17394"/>
                        <a:pt x="26656" y="17633"/>
                        <a:pt x="26150" y="17901"/>
                      </a:cubicBezTo>
                      <a:cubicBezTo>
                        <a:pt x="25323" y="18337"/>
                        <a:pt x="24520" y="18797"/>
                        <a:pt x="23746" y="19286"/>
                      </a:cubicBezTo>
                      <a:cubicBezTo>
                        <a:pt x="23094" y="19670"/>
                        <a:pt x="22459" y="20107"/>
                        <a:pt x="21854" y="20544"/>
                      </a:cubicBezTo>
                      <a:cubicBezTo>
                        <a:pt x="21417" y="20351"/>
                        <a:pt x="20981" y="20159"/>
                        <a:pt x="20544" y="19990"/>
                      </a:cubicBezTo>
                      <a:cubicBezTo>
                        <a:pt x="21173" y="19746"/>
                        <a:pt x="21807" y="19478"/>
                        <a:pt x="22436" y="19210"/>
                      </a:cubicBezTo>
                      <a:cubicBezTo>
                        <a:pt x="22948" y="19018"/>
                        <a:pt x="23501" y="18774"/>
                        <a:pt x="24113" y="18535"/>
                      </a:cubicBezTo>
                      <a:cubicBezTo>
                        <a:pt x="24718" y="18267"/>
                        <a:pt x="25393" y="18023"/>
                        <a:pt x="26074" y="17755"/>
                      </a:cubicBezTo>
                      <a:cubicBezTo>
                        <a:pt x="26587" y="17540"/>
                        <a:pt x="27140" y="17342"/>
                        <a:pt x="27675" y="17150"/>
                      </a:cubicBezTo>
                      <a:close/>
                      <a:moveTo>
                        <a:pt x="27698" y="19938"/>
                      </a:moveTo>
                      <a:lnTo>
                        <a:pt x="27698" y="19938"/>
                      </a:lnTo>
                      <a:cubicBezTo>
                        <a:pt x="27530" y="20014"/>
                        <a:pt x="27361" y="20107"/>
                        <a:pt x="27215" y="20183"/>
                      </a:cubicBezTo>
                      <a:cubicBezTo>
                        <a:pt x="27169" y="20229"/>
                        <a:pt x="27116" y="20252"/>
                        <a:pt x="27046" y="20282"/>
                      </a:cubicBezTo>
                      <a:lnTo>
                        <a:pt x="27023" y="20305"/>
                      </a:lnTo>
                      <a:cubicBezTo>
                        <a:pt x="26994" y="20305"/>
                        <a:pt x="26994" y="20305"/>
                        <a:pt x="26971" y="20328"/>
                      </a:cubicBezTo>
                      <a:cubicBezTo>
                        <a:pt x="26948" y="20351"/>
                        <a:pt x="26901" y="20375"/>
                        <a:pt x="26878" y="20375"/>
                      </a:cubicBezTo>
                      <a:cubicBezTo>
                        <a:pt x="26779" y="20450"/>
                        <a:pt x="26680" y="20520"/>
                        <a:pt x="26587" y="20596"/>
                      </a:cubicBezTo>
                      <a:cubicBezTo>
                        <a:pt x="26197" y="20835"/>
                        <a:pt x="25882" y="21102"/>
                        <a:pt x="25638" y="21347"/>
                      </a:cubicBezTo>
                      <a:cubicBezTo>
                        <a:pt x="25446" y="21562"/>
                        <a:pt x="25300" y="21807"/>
                        <a:pt x="25178" y="22074"/>
                      </a:cubicBezTo>
                      <a:cubicBezTo>
                        <a:pt x="24863" y="21906"/>
                        <a:pt x="24520" y="21737"/>
                        <a:pt x="24206" y="21591"/>
                      </a:cubicBezTo>
                      <a:cubicBezTo>
                        <a:pt x="24305" y="21492"/>
                        <a:pt x="24404" y="21417"/>
                        <a:pt x="24520" y="21324"/>
                      </a:cubicBezTo>
                      <a:cubicBezTo>
                        <a:pt x="24811" y="21126"/>
                        <a:pt x="25201" y="20934"/>
                        <a:pt x="25661" y="20718"/>
                      </a:cubicBezTo>
                      <a:cubicBezTo>
                        <a:pt x="25783" y="20666"/>
                        <a:pt x="25905" y="20596"/>
                        <a:pt x="26028" y="20544"/>
                      </a:cubicBezTo>
                      <a:cubicBezTo>
                        <a:pt x="26051" y="20544"/>
                        <a:pt x="26074" y="20520"/>
                        <a:pt x="26121" y="20497"/>
                      </a:cubicBezTo>
                      <a:lnTo>
                        <a:pt x="26150" y="20497"/>
                      </a:lnTo>
                      <a:cubicBezTo>
                        <a:pt x="26173" y="20497"/>
                        <a:pt x="26197" y="20474"/>
                        <a:pt x="26197" y="20474"/>
                      </a:cubicBezTo>
                      <a:cubicBezTo>
                        <a:pt x="26266" y="20450"/>
                        <a:pt x="26342" y="20427"/>
                        <a:pt x="26412" y="20398"/>
                      </a:cubicBezTo>
                      <a:cubicBezTo>
                        <a:pt x="26680" y="20305"/>
                        <a:pt x="26971" y="20183"/>
                        <a:pt x="27262" y="20084"/>
                      </a:cubicBezTo>
                      <a:cubicBezTo>
                        <a:pt x="27407" y="20014"/>
                        <a:pt x="27553" y="19961"/>
                        <a:pt x="27698" y="19938"/>
                      </a:cubicBezTo>
                      <a:close/>
                      <a:moveTo>
                        <a:pt x="16108" y="19263"/>
                      </a:moveTo>
                      <a:lnTo>
                        <a:pt x="16108" y="19263"/>
                      </a:lnTo>
                      <a:cubicBezTo>
                        <a:pt x="16591" y="19432"/>
                        <a:pt x="17098" y="19600"/>
                        <a:pt x="17587" y="19769"/>
                      </a:cubicBezTo>
                      <a:cubicBezTo>
                        <a:pt x="17657" y="20037"/>
                        <a:pt x="17709" y="20305"/>
                        <a:pt x="17802" y="20573"/>
                      </a:cubicBezTo>
                      <a:cubicBezTo>
                        <a:pt x="17901" y="20934"/>
                        <a:pt x="18047" y="21370"/>
                        <a:pt x="18239" y="21882"/>
                      </a:cubicBezTo>
                      <a:cubicBezTo>
                        <a:pt x="18384" y="22267"/>
                        <a:pt x="18582" y="22703"/>
                        <a:pt x="18774" y="23192"/>
                      </a:cubicBezTo>
                      <a:cubicBezTo>
                        <a:pt x="18652" y="22994"/>
                        <a:pt x="18553" y="22802"/>
                        <a:pt x="18437" y="22610"/>
                      </a:cubicBezTo>
                      <a:cubicBezTo>
                        <a:pt x="18070" y="21999"/>
                        <a:pt x="17680" y="21417"/>
                        <a:pt x="17273" y="20811"/>
                      </a:cubicBezTo>
                      <a:cubicBezTo>
                        <a:pt x="16906" y="20282"/>
                        <a:pt x="16516" y="19769"/>
                        <a:pt x="16108" y="19263"/>
                      </a:cubicBezTo>
                      <a:close/>
                      <a:moveTo>
                        <a:pt x="28826" y="23770"/>
                      </a:moveTo>
                      <a:cubicBezTo>
                        <a:pt x="28815" y="23772"/>
                        <a:pt x="28804" y="23773"/>
                        <a:pt x="28793" y="23774"/>
                      </a:cubicBezTo>
                      <a:cubicBezTo>
                        <a:pt x="28805" y="23774"/>
                        <a:pt x="28817" y="23774"/>
                        <a:pt x="28826" y="23770"/>
                      </a:cubicBezTo>
                      <a:close/>
                      <a:moveTo>
                        <a:pt x="39126" y="22319"/>
                      </a:moveTo>
                      <a:lnTo>
                        <a:pt x="39126" y="22319"/>
                      </a:lnTo>
                      <a:cubicBezTo>
                        <a:pt x="38928" y="22389"/>
                        <a:pt x="38759" y="22435"/>
                        <a:pt x="38590" y="22511"/>
                      </a:cubicBezTo>
                      <a:cubicBezTo>
                        <a:pt x="37862" y="22726"/>
                        <a:pt x="37181" y="22971"/>
                        <a:pt x="36553" y="23192"/>
                      </a:cubicBezTo>
                      <a:cubicBezTo>
                        <a:pt x="35924" y="23408"/>
                        <a:pt x="35342" y="23629"/>
                        <a:pt x="34783" y="23821"/>
                      </a:cubicBezTo>
                      <a:cubicBezTo>
                        <a:pt x="34271" y="24013"/>
                        <a:pt x="33741" y="24211"/>
                        <a:pt x="33229" y="24403"/>
                      </a:cubicBezTo>
                      <a:cubicBezTo>
                        <a:pt x="32478" y="24671"/>
                        <a:pt x="31750" y="24909"/>
                        <a:pt x="30999" y="25201"/>
                      </a:cubicBezTo>
                      <a:cubicBezTo>
                        <a:pt x="31191" y="25177"/>
                        <a:pt x="31360" y="25154"/>
                        <a:pt x="31535" y="25131"/>
                      </a:cubicBezTo>
                      <a:lnTo>
                        <a:pt x="31535" y="25131"/>
                      </a:lnTo>
                      <a:cubicBezTo>
                        <a:pt x="31360" y="25201"/>
                        <a:pt x="31168" y="25253"/>
                        <a:pt x="30999" y="25323"/>
                      </a:cubicBezTo>
                      <a:cubicBezTo>
                        <a:pt x="30149" y="24816"/>
                        <a:pt x="29323" y="24304"/>
                        <a:pt x="28479" y="23821"/>
                      </a:cubicBezTo>
                      <a:cubicBezTo>
                        <a:pt x="28595" y="23798"/>
                        <a:pt x="28717" y="23774"/>
                        <a:pt x="28839" y="23745"/>
                      </a:cubicBezTo>
                      <a:lnTo>
                        <a:pt x="28839" y="23745"/>
                      </a:lnTo>
                      <a:cubicBezTo>
                        <a:pt x="28839" y="23759"/>
                        <a:pt x="28834" y="23766"/>
                        <a:pt x="28826" y="23770"/>
                      </a:cubicBezTo>
                      <a:lnTo>
                        <a:pt x="28826" y="23770"/>
                      </a:lnTo>
                      <a:cubicBezTo>
                        <a:pt x="29420" y="23694"/>
                        <a:pt x="30014" y="23574"/>
                        <a:pt x="30586" y="23454"/>
                      </a:cubicBezTo>
                      <a:cubicBezTo>
                        <a:pt x="30900" y="23408"/>
                        <a:pt x="31215" y="23361"/>
                        <a:pt x="31558" y="23285"/>
                      </a:cubicBezTo>
                      <a:lnTo>
                        <a:pt x="31605" y="23285"/>
                      </a:lnTo>
                      <a:cubicBezTo>
                        <a:pt x="31680" y="23262"/>
                        <a:pt x="31750" y="23262"/>
                        <a:pt x="31826" y="23239"/>
                      </a:cubicBezTo>
                      <a:cubicBezTo>
                        <a:pt x="32018" y="23215"/>
                        <a:pt x="32210" y="23192"/>
                        <a:pt x="32408" y="23163"/>
                      </a:cubicBezTo>
                      <a:cubicBezTo>
                        <a:pt x="32699" y="23140"/>
                        <a:pt x="33013" y="23070"/>
                        <a:pt x="33328" y="23047"/>
                      </a:cubicBezTo>
                      <a:cubicBezTo>
                        <a:pt x="33956" y="22948"/>
                        <a:pt x="34614" y="22872"/>
                        <a:pt x="35289" y="22779"/>
                      </a:cubicBezTo>
                      <a:cubicBezTo>
                        <a:pt x="35633" y="22726"/>
                        <a:pt x="35994" y="22703"/>
                        <a:pt x="36337" y="22657"/>
                      </a:cubicBezTo>
                      <a:cubicBezTo>
                        <a:pt x="36698" y="22610"/>
                        <a:pt x="37036" y="22558"/>
                        <a:pt x="37403" y="22511"/>
                      </a:cubicBezTo>
                      <a:cubicBezTo>
                        <a:pt x="37985" y="22465"/>
                        <a:pt x="38544" y="22389"/>
                        <a:pt x="39126" y="22319"/>
                      </a:cubicBezTo>
                      <a:close/>
                      <a:moveTo>
                        <a:pt x="48562" y="25032"/>
                      </a:moveTo>
                      <a:cubicBezTo>
                        <a:pt x="48416" y="25055"/>
                        <a:pt x="48294" y="25084"/>
                        <a:pt x="48172" y="25131"/>
                      </a:cubicBezTo>
                      <a:cubicBezTo>
                        <a:pt x="47805" y="25201"/>
                        <a:pt x="47421" y="25276"/>
                        <a:pt x="47054" y="25346"/>
                      </a:cubicBezTo>
                      <a:cubicBezTo>
                        <a:pt x="46885" y="25323"/>
                        <a:pt x="46717" y="25323"/>
                        <a:pt x="46548" y="25299"/>
                      </a:cubicBezTo>
                      <a:cubicBezTo>
                        <a:pt x="45952" y="25240"/>
                        <a:pt x="45348" y="25208"/>
                        <a:pt x="44745" y="25208"/>
                      </a:cubicBezTo>
                      <a:cubicBezTo>
                        <a:pt x="44341" y="25208"/>
                        <a:pt x="43938" y="25223"/>
                        <a:pt x="43538" y="25253"/>
                      </a:cubicBezTo>
                      <a:cubicBezTo>
                        <a:pt x="43032" y="25276"/>
                        <a:pt x="42519" y="25346"/>
                        <a:pt x="42036" y="25398"/>
                      </a:cubicBezTo>
                      <a:cubicBezTo>
                        <a:pt x="41815" y="25445"/>
                        <a:pt x="41600" y="25492"/>
                        <a:pt x="41355" y="25521"/>
                      </a:cubicBezTo>
                      <a:cubicBezTo>
                        <a:pt x="41087" y="25492"/>
                        <a:pt x="40820" y="25468"/>
                        <a:pt x="40529" y="25468"/>
                      </a:cubicBezTo>
                      <a:cubicBezTo>
                        <a:pt x="40214" y="25445"/>
                        <a:pt x="39900" y="25422"/>
                        <a:pt x="39562" y="25422"/>
                      </a:cubicBezTo>
                      <a:cubicBezTo>
                        <a:pt x="39853" y="25398"/>
                        <a:pt x="40144" y="25375"/>
                        <a:pt x="40435" y="25346"/>
                      </a:cubicBezTo>
                      <a:cubicBezTo>
                        <a:pt x="40994" y="25299"/>
                        <a:pt x="41576" y="25299"/>
                        <a:pt x="42159" y="25253"/>
                      </a:cubicBezTo>
                      <a:cubicBezTo>
                        <a:pt x="42712" y="25201"/>
                        <a:pt x="43247" y="25201"/>
                        <a:pt x="43783" y="25201"/>
                      </a:cubicBezTo>
                      <a:cubicBezTo>
                        <a:pt x="44312" y="25177"/>
                        <a:pt x="44801" y="25131"/>
                        <a:pt x="45308" y="25131"/>
                      </a:cubicBezTo>
                      <a:cubicBezTo>
                        <a:pt x="45768" y="25131"/>
                        <a:pt x="46233" y="25107"/>
                        <a:pt x="46670" y="25107"/>
                      </a:cubicBezTo>
                      <a:cubicBezTo>
                        <a:pt x="47078" y="25084"/>
                        <a:pt x="47468" y="25055"/>
                        <a:pt x="47805" y="25055"/>
                      </a:cubicBezTo>
                      <a:cubicBezTo>
                        <a:pt x="48073" y="25055"/>
                        <a:pt x="48317" y="25055"/>
                        <a:pt x="48562" y="25032"/>
                      </a:cubicBezTo>
                      <a:close/>
                      <a:moveTo>
                        <a:pt x="33754" y="24987"/>
                      </a:moveTo>
                      <a:cubicBezTo>
                        <a:pt x="33740" y="24993"/>
                        <a:pt x="33737" y="25008"/>
                        <a:pt x="33718" y="25008"/>
                      </a:cubicBezTo>
                      <a:cubicBezTo>
                        <a:pt x="33136" y="25230"/>
                        <a:pt x="32553" y="25445"/>
                        <a:pt x="31995" y="25713"/>
                      </a:cubicBezTo>
                      <a:cubicBezTo>
                        <a:pt x="32210" y="25713"/>
                        <a:pt x="32408" y="25689"/>
                        <a:pt x="32623" y="25666"/>
                      </a:cubicBezTo>
                      <a:lnTo>
                        <a:pt x="32623" y="25666"/>
                      </a:lnTo>
                      <a:cubicBezTo>
                        <a:pt x="32408" y="25759"/>
                        <a:pt x="32163" y="25835"/>
                        <a:pt x="31942" y="25928"/>
                      </a:cubicBezTo>
                      <a:cubicBezTo>
                        <a:pt x="31750" y="25783"/>
                        <a:pt x="31535" y="25666"/>
                        <a:pt x="31313" y="25521"/>
                      </a:cubicBezTo>
                      <a:cubicBezTo>
                        <a:pt x="31267" y="25492"/>
                        <a:pt x="31215" y="25468"/>
                        <a:pt x="31191" y="25445"/>
                      </a:cubicBezTo>
                      <a:cubicBezTo>
                        <a:pt x="31558" y="25398"/>
                        <a:pt x="31919" y="25323"/>
                        <a:pt x="32286" y="25276"/>
                      </a:cubicBezTo>
                      <a:cubicBezTo>
                        <a:pt x="32524" y="25230"/>
                        <a:pt x="32769" y="25177"/>
                        <a:pt x="33037" y="25131"/>
                      </a:cubicBezTo>
                      <a:cubicBezTo>
                        <a:pt x="33278" y="25085"/>
                        <a:pt x="33513" y="25033"/>
                        <a:pt x="33754" y="24987"/>
                      </a:cubicBezTo>
                      <a:close/>
                      <a:moveTo>
                        <a:pt x="34393" y="25858"/>
                      </a:moveTo>
                      <a:cubicBezTo>
                        <a:pt x="34323" y="25858"/>
                        <a:pt x="34247" y="25882"/>
                        <a:pt x="34178" y="25905"/>
                      </a:cubicBezTo>
                      <a:cubicBezTo>
                        <a:pt x="33718" y="26027"/>
                        <a:pt x="33182" y="26103"/>
                        <a:pt x="32722" y="26295"/>
                      </a:cubicBezTo>
                      <a:cubicBezTo>
                        <a:pt x="33229" y="26295"/>
                        <a:pt x="33741" y="26248"/>
                        <a:pt x="34224" y="26219"/>
                      </a:cubicBezTo>
                      <a:lnTo>
                        <a:pt x="34684" y="26219"/>
                      </a:lnTo>
                      <a:cubicBezTo>
                        <a:pt x="34445" y="26272"/>
                        <a:pt x="34201" y="26318"/>
                        <a:pt x="34009" y="26365"/>
                      </a:cubicBezTo>
                      <a:cubicBezTo>
                        <a:pt x="33665" y="26440"/>
                        <a:pt x="33304" y="26510"/>
                        <a:pt x="32961" y="26609"/>
                      </a:cubicBezTo>
                      <a:cubicBezTo>
                        <a:pt x="32699" y="26417"/>
                        <a:pt x="32454" y="26248"/>
                        <a:pt x="32187" y="26074"/>
                      </a:cubicBezTo>
                      <a:cubicBezTo>
                        <a:pt x="32524" y="26050"/>
                        <a:pt x="32868" y="26027"/>
                        <a:pt x="33205" y="25981"/>
                      </a:cubicBezTo>
                      <a:cubicBezTo>
                        <a:pt x="33374" y="25957"/>
                        <a:pt x="33572" y="25928"/>
                        <a:pt x="33741" y="25905"/>
                      </a:cubicBezTo>
                      <a:cubicBezTo>
                        <a:pt x="33933" y="25882"/>
                        <a:pt x="34154" y="25882"/>
                        <a:pt x="34346" y="25858"/>
                      </a:cubicBezTo>
                      <a:close/>
                      <a:moveTo>
                        <a:pt x="6620" y="16934"/>
                      </a:moveTo>
                      <a:cubicBezTo>
                        <a:pt x="6817" y="16958"/>
                        <a:pt x="7010" y="17004"/>
                        <a:pt x="7178" y="17027"/>
                      </a:cubicBezTo>
                      <a:lnTo>
                        <a:pt x="7109" y="17249"/>
                      </a:lnTo>
                      <a:cubicBezTo>
                        <a:pt x="7155" y="17173"/>
                        <a:pt x="7202" y="17103"/>
                        <a:pt x="7254" y="17051"/>
                      </a:cubicBezTo>
                      <a:cubicBezTo>
                        <a:pt x="7493" y="17080"/>
                        <a:pt x="7761" y="17126"/>
                        <a:pt x="8005" y="17173"/>
                      </a:cubicBezTo>
                      <a:cubicBezTo>
                        <a:pt x="8366" y="17225"/>
                        <a:pt x="8733" y="17295"/>
                        <a:pt x="9123" y="17394"/>
                      </a:cubicBezTo>
                      <a:cubicBezTo>
                        <a:pt x="9094" y="17394"/>
                        <a:pt x="9094" y="17417"/>
                        <a:pt x="9070" y="17441"/>
                      </a:cubicBezTo>
                      <a:cubicBezTo>
                        <a:pt x="9094" y="17417"/>
                        <a:pt x="9123" y="17394"/>
                        <a:pt x="9146" y="17394"/>
                      </a:cubicBezTo>
                      <a:cubicBezTo>
                        <a:pt x="9340" y="17434"/>
                        <a:pt x="9534" y="17476"/>
                        <a:pt x="9729" y="17518"/>
                      </a:cubicBezTo>
                      <a:lnTo>
                        <a:pt x="9729" y="17518"/>
                      </a:lnTo>
                      <a:cubicBezTo>
                        <a:pt x="9967" y="17878"/>
                        <a:pt x="10188" y="18216"/>
                        <a:pt x="10432" y="18558"/>
                      </a:cubicBezTo>
                      <a:cubicBezTo>
                        <a:pt x="10625" y="18873"/>
                        <a:pt x="10892" y="19263"/>
                        <a:pt x="11160" y="19699"/>
                      </a:cubicBezTo>
                      <a:cubicBezTo>
                        <a:pt x="11230" y="19868"/>
                        <a:pt x="11329" y="20037"/>
                        <a:pt x="11399" y="20206"/>
                      </a:cubicBezTo>
                      <a:cubicBezTo>
                        <a:pt x="11643" y="20689"/>
                        <a:pt x="11911" y="21248"/>
                        <a:pt x="12225" y="21853"/>
                      </a:cubicBezTo>
                      <a:cubicBezTo>
                        <a:pt x="12295" y="21999"/>
                        <a:pt x="12371" y="22144"/>
                        <a:pt x="12441" y="22319"/>
                      </a:cubicBezTo>
                      <a:cubicBezTo>
                        <a:pt x="12470" y="22342"/>
                        <a:pt x="12493" y="22412"/>
                        <a:pt x="12493" y="22412"/>
                      </a:cubicBezTo>
                      <a:cubicBezTo>
                        <a:pt x="12517" y="22465"/>
                        <a:pt x="12517" y="22488"/>
                        <a:pt x="12540" y="22534"/>
                      </a:cubicBezTo>
                      <a:cubicBezTo>
                        <a:pt x="12563" y="22610"/>
                        <a:pt x="12615" y="22703"/>
                        <a:pt x="12639" y="22779"/>
                      </a:cubicBezTo>
                      <a:cubicBezTo>
                        <a:pt x="12784" y="23116"/>
                        <a:pt x="12953" y="23483"/>
                        <a:pt x="13075" y="23821"/>
                      </a:cubicBezTo>
                      <a:cubicBezTo>
                        <a:pt x="13343" y="24525"/>
                        <a:pt x="13582" y="25276"/>
                        <a:pt x="13826" y="26074"/>
                      </a:cubicBezTo>
                      <a:cubicBezTo>
                        <a:pt x="14067" y="26864"/>
                        <a:pt x="14256" y="27676"/>
                        <a:pt x="14468" y="28533"/>
                      </a:cubicBezTo>
                      <a:lnTo>
                        <a:pt x="14468" y="28533"/>
                      </a:lnTo>
                      <a:cubicBezTo>
                        <a:pt x="14348" y="28225"/>
                        <a:pt x="14238" y="27919"/>
                        <a:pt x="14094" y="27651"/>
                      </a:cubicBezTo>
                      <a:cubicBezTo>
                        <a:pt x="13896" y="27168"/>
                        <a:pt x="13681" y="26708"/>
                        <a:pt x="13460" y="26248"/>
                      </a:cubicBezTo>
                      <a:cubicBezTo>
                        <a:pt x="13221" y="25812"/>
                        <a:pt x="12976" y="25375"/>
                        <a:pt x="12732" y="24939"/>
                      </a:cubicBezTo>
                      <a:cubicBezTo>
                        <a:pt x="12517" y="24502"/>
                        <a:pt x="12249" y="24112"/>
                        <a:pt x="12004" y="23699"/>
                      </a:cubicBezTo>
                      <a:cubicBezTo>
                        <a:pt x="11742" y="23309"/>
                        <a:pt x="11498" y="22924"/>
                        <a:pt x="11230" y="22558"/>
                      </a:cubicBezTo>
                      <a:cubicBezTo>
                        <a:pt x="11108" y="22389"/>
                        <a:pt x="11015" y="22243"/>
                        <a:pt x="10892" y="22074"/>
                      </a:cubicBezTo>
                      <a:cubicBezTo>
                        <a:pt x="10625" y="21591"/>
                        <a:pt x="10334" y="21126"/>
                        <a:pt x="10089" y="20718"/>
                      </a:cubicBezTo>
                      <a:cubicBezTo>
                        <a:pt x="9920" y="20450"/>
                        <a:pt x="9775" y="20183"/>
                        <a:pt x="9606" y="19938"/>
                      </a:cubicBezTo>
                      <a:cubicBezTo>
                        <a:pt x="9460" y="19699"/>
                        <a:pt x="9315" y="19478"/>
                        <a:pt x="9193" y="19286"/>
                      </a:cubicBezTo>
                      <a:cubicBezTo>
                        <a:pt x="8925" y="18896"/>
                        <a:pt x="8686" y="18558"/>
                        <a:pt x="8511" y="18267"/>
                      </a:cubicBezTo>
                      <a:cubicBezTo>
                        <a:pt x="8418" y="18122"/>
                        <a:pt x="8343" y="18000"/>
                        <a:pt x="8296" y="17877"/>
                      </a:cubicBezTo>
                      <a:cubicBezTo>
                        <a:pt x="8174" y="17709"/>
                        <a:pt x="8104" y="17516"/>
                        <a:pt x="8005" y="17342"/>
                      </a:cubicBezTo>
                      <a:lnTo>
                        <a:pt x="8005" y="17342"/>
                      </a:lnTo>
                      <a:cubicBezTo>
                        <a:pt x="8052" y="17540"/>
                        <a:pt x="8104" y="17732"/>
                        <a:pt x="8151" y="17924"/>
                      </a:cubicBezTo>
                      <a:cubicBezTo>
                        <a:pt x="8197" y="18069"/>
                        <a:pt x="8249" y="18215"/>
                        <a:pt x="8296" y="18390"/>
                      </a:cubicBezTo>
                      <a:cubicBezTo>
                        <a:pt x="8418" y="18652"/>
                        <a:pt x="8541" y="18972"/>
                        <a:pt x="8709" y="19309"/>
                      </a:cubicBezTo>
                      <a:cubicBezTo>
                        <a:pt x="8587" y="19164"/>
                        <a:pt x="8488" y="19042"/>
                        <a:pt x="8366" y="18919"/>
                      </a:cubicBezTo>
                      <a:cubicBezTo>
                        <a:pt x="7982" y="18459"/>
                        <a:pt x="7592" y="18046"/>
                        <a:pt x="7301" y="17709"/>
                      </a:cubicBezTo>
                      <a:cubicBezTo>
                        <a:pt x="7056" y="17464"/>
                        <a:pt x="6841" y="17225"/>
                        <a:pt x="6620" y="16981"/>
                      </a:cubicBezTo>
                      <a:lnTo>
                        <a:pt x="6620" y="16934"/>
                      </a:lnTo>
                      <a:close/>
                      <a:moveTo>
                        <a:pt x="14489" y="28588"/>
                      </a:moveTo>
                      <a:cubicBezTo>
                        <a:pt x="14502" y="28605"/>
                        <a:pt x="14508" y="28631"/>
                        <a:pt x="14516" y="28658"/>
                      </a:cubicBezTo>
                      <a:lnTo>
                        <a:pt x="14516" y="28658"/>
                      </a:lnTo>
                      <a:cubicBezTo>
                        <a:pt x="14507" y="28635"/>
                        <a:pt x="14498" y="28611"/>
                        <a:pt x="14489" y="28588"/>
                      </a:cubicBezTo>
                      <a:close/>
                      <a:moveTo>
                        <a:pt x="35514" y="26714"/>
                      </a:moveTo>
                      <a:cubicBezTo>
                        <a:pt x="35790" y="26714"/>
                        <a:pt x="36081" y="26720"/>
                        <a:pt x="36384" y="26731"/>
                      </a:cubicBezTo>
                      <a:cubicBezTo>
                        <a:pt x="36675" y="26731"/>
                        <a:pt x="36989" y="26755"/>
                        <a:pt x="37304" y="26755"/>
                      </a:cubicBezTo>
                      <a:cubicBezTo>
                        <a:pt x="37472" y="26778"/>
                        <a:pt x="37647" y="26778"/>
                        <a:pt x="37816" y="26778"/>
                      </a:cubicBezTo>
                      <a:cubicBezTo>
                        <a:pt x="37618" y="26900"/>
                        <a:pt x="37426" y="27023"/>
                        <a:pt x="37257" y="27145"/>
                      </a:cubicBezTo>
                      <a:cubicBezTo>
                        <a:pt x="36844" y="27459"/>
                        <a:pt x="36454" y="27774"/>
                        <a:pt x="36093" y="28164"/>
                      </a:cubicBezTo>
                      <a:cubicBezTo>
                        <a:pt x="36454" y="28018"/>
                        <a:pt x="36844" y="27872"/>
                        <a:pt x="37210" y="27727"/>
                      </a:cubicBezTo>
                      <a:cubicBezTo>
                        <a:pt x="37327" y="27675"/>
                        <a:pt x="37449" y="27628"/>
                        <a:pt x="37571" y="27605"/>
                      </a:cubicBezTo>
                      <a:cubicBezTo>
                        <a:pt x="37694" y="27558"/>
                        <a:pt x="37839" y="27506"/>
                        <a:pt x="37961" y="27482"/>
                      </a:cubicBezTo>
                      <a:lnTo>
                        <a:pt x="37961" y="27482"/>
                      </a:lnTo>
                      <a:cubicBezTo>
                        <a:pt x="37793" y="27581"/>
                        <a:pt x="37618" y="27675"/>
                        <a:pt x="37472" y="27797"/>
                      </a:cubicBezTo>
                      <a:cubicBezTo>
                        <a:pt x="37036" y="28111"/>
                        <a:pt x="36652" y="28431"/>
                        <a:pt x="36262" y="28792"/>
                      </a:cubicBezTo>
                      <a:cubicBezTo>
                        <a:pt x="36215" y="28746"/>
                        <a:pt x="36139" y="28693"/>
                        <a:pt x="36093" y="28647"/>
                      </a:cubicBezTo>
                      <a:lnTo>
                        <a:pt x="36093" y="28647"/>
                      </a:lnTo>
                      <a:cubicBezTo>
                        <a:pt x="36116" y="28722"/>
                        <a:pt x="36163" y="28769"/>
                        <a:pt x="36215" y="28839"/>
                      </a:cubicBezTo>
                      <a:cubicBezTo>
                        <a:pt x="35243" y="28140"/>
                        <a:pt x="34247" y="27459"/>
                        <a:pt x="33229" y="26778"/>
                      </a:cubicBezTo>
                      <a:cubicBezTo>
                        <a:pt x="33496" y="26755"/>
                        <a:pt x="33788" y="26755"/>
                        <a:pt x="34055" y="26731"/>
                      </a:cubicBezTo>
                      <a:lnTo>
                        <a:pt x="34736" y="26731"/>
                      </a:lnTo>
                      <a:cubicBezTo>
                        <a:pt x="34978" y="26720"/>
                        <a:pt x="35238" y="26714"/>
                        <a:pt x="35514" y="26714"/>
                      </a:cubicBezTo>
                      <a:close/>
                      <a:moveTo>
                        <a:pt x="31971" y="27122"/>
                      </a:moveTo>
                      <a:cubicBezTo>
                        <a:pt x="32187" y="27267"/>
                        <a:pt x="32408" y="27413"/>
                        <a:pt x="32647" y="27558"/>
                      </a:cubicBezTo>
                      <a:cubicBezTo>
                        <a:pt x="32647" y="27581"/>
                        <a:pt x="32647" y="27581"/>
                        <a:pt x="32670" y="27605"/>
                      </a:cubicBezTo>
                      <a:cubicBezTo>
                        <a:pt x="32746" y="27797"/>
                        <a:pt x="32844" y="27995"/>
                        <a:pt x="32961" y="28210"/>
                      </a:cubicBezTo>
                      <a:cubicBezTo>
                        <a:pt x="33060" y="28431"/>
                        <a:pt x="33182" y="28647"/>
                        <a:pt x="33304" y="28891"/>
                      </a:cubicBezTo>
                      <a:cubicBezTo>
                        <a:pt x="33450" y="29130"/>
                        <a:pt x="33595" y="29374"/>
                        <a:pt x="33741" y="29642"/>
                      </a:cubicBezTo>
                      <a:cubicBezTo>
                        <a:pt x="33811" y="29741"/>
                        <a:pt x="33863" y="29834"/>
                        <a:pt x="33933" y="29956"/>
                      </a:cubicBezTo>
                      <a:cubicBezTo>
                        <a:pt x="33619" y="29543"/>
                        <a:pt x="33328" y="29130"/>
                        <a:pt x="33013" y="28722"/>
                      </a:cubicBezTo>
                      <a:cubicBezTo>
                        <a:pt x="32722" y="28286"/>
                        <a:pt x="32454" y="27896"/>
                        <a:pt x="32233" y="27558"/>
                      </a:cubicBezTo>
                      <a:cubicBezTo>
                        <a:pt x="32140" y="27413"/>
                        <a:pt x="32064" y="27267"/>
                        <a:pt x="31971" y="27122"/>
                      </a:cubicBezTo>
                      <a:close/>
                      <a:moveTo>
                        <a:pt x="42741" y="27337"/>
                      </a:moveTo>
                      <a:cubicBezTo>
                        <a:pt x="42764" y="27337"/>
                        <a:pt x="42811" y="27360"/>
                        <a:pt x="42834" y="27360"/>
                      </a:cubicBezTo>
                      <a:cubicBezTo>
                        <a:pt x="42519" y="27459"/>
                        <a:pt x="42228" y="27581"/>
                        <a:pt x="41961" y="27675"/>
                      </a:cubicBezTo>
                      <a:cubicBezTo>
                        <a:pt x="41600" y="27820"/>
                        <a:pt x="41233" y="27995"/>
                        <a:pt x="40872" y="28140"/>
                      </a:cubicBezTo>
                      <a:cubicBezTo>
                        <a:pt x="40558" y="28286"/>
                        <a:pt x="40267" y="28431"/>
                        <a:pt x="39976" y="28577"/>
                      </a:cubicBezTo>
                      <a:cubicBezTo>
                        <a:pt x="39417" y="28868"/>
                        <a:pt x="38928" y="29159"/>
                        <a:pt x="38567" y="29398"/>
                      </a:cubicBezTo>
                      <a:cubicBezTo>
                        <a:pt x="38276" y="29566"/>
                        <a:pt x="38031" y="29764"/>
                        <a:pt x="37793" y="29980"/>
                      </a:cubicBezTo>
                      <a:cubicBezTo>
                        <a:pt x="37449" y="29712"/>
                        <a:pt x="37135" y="29473"/>
                        <a:pt x="36797" y="29252"/>
                      </a:cubicBezTo>
                      <a:cubicBezTo>
                        <a:pt x="36652" y="29107"/>
                        <a:pt x="36483" y="28984"/>
                        <a:pt x="36337" y="28868"/>
                      </a:cubicBezTo>
                      <a:cubicBezTo>
                        <a:pt x="36698" y="28722"/>
                        <a:pt x="37065" y="28577"/>
                        <a:pt x="37426" y="28455"/>
                      </a:cubicBezTo>
                      <a:cubicBezTo>
                        <a:pt x="37548" y="28402"/>
                        <a:pt x="37694" y="28356"/>
                        <a:pt x="37839" y="28309"/>
                      </a:cubicBezTo>
                      <a:cubicBezTo>
                        <a:pt x="37985" y="28257"/>
                        <a:pt x="38130" y="28210"/>
                        <a:pt x="38299" y="28164"/>
                      </a:cubicBezTo>
                      <a:cubicBezTo>
                        <a:pt x="38613" y="28065"/>
                        <a:pt x="38980" y="27966"/>
                        <a:pt x="39341" y="27872"/>
                      </a:cubicBezTo>
                      <a:lnTo>
                        <a:pt x="39364" y="27872"/>
                      </a:lnTo>
                      <a:cubicBezTo>
                        <a:pt x="38904" y="28111"/>
                        <a:pt x="38520" y="28356"/>
                        <a:pt x="38229" y="28548"/>
                      </a:cubicBezTo>
                      <a:cubicBezTo>
                        <a:pt x="37862" y="28792"/>
                        <a:pt x="37548" y="29060"/>
                        <a:pt x="37234" y="29328"/>
                      </a:cubicBezTo>
                      <a:cubicBezTo>
                        <a:pt x="37595" y="29130"/>
                        <a:pt x="37961" y="28938"/>
                        <a:pt x="38322" y="28769"/>
                      </a:cubicBezTo>
                      <a:cubicBezTo>
                        <a:pt x="38689" y="28600"/>
                        <a:pt x="39126" y="28431"/>
                        <a:pt x="39632" y="28233"/>
                      </a:cubicBezTo>
                      <a:cubicBezTo>
                        <a:pt x="40144" y="28041"/>
                        <a:pt x="40727" y="27849"/>
                        <a:pt x="41378" y="27675"/>
                      </a:cubicBezTo>
                      <a:cubicBezTo>
                        <a:pt x="41693" y="27581"/>
                        <a:pt x="42036" y="27482"/>
                        <a:pt x="42374" y="27413"/>
                      </a:cubicBezTo>
                      <a:cubicBezTo>
                        <a:pt x="42473" y="27383"/>
                        <a:pt x="42595" y="27360"/>
                        <a:pt x="42688" y="27337"/>
                      </a:cubicBezTo>
                      <a:close/>
                      <a:moveTo>
                        <a:pt x="26924" y="24065"/>
                      </a:moveTo>
                      <a:cubicBezTo>
                        <a:pt x="27262" y="24257"/>
                        <a:pt x="27605" y="24450"/>
                        <a:pt x="27966" y="24647"/>
                      </a:cubicBezTo>
                      <a:lnTo>
                        <a:pt x="27966" y="24741"/>
                      </a:lnTo>
                      <a:cubicBezTo>
                        <a:pt x="27990" y="24909"/>
                        <a:pt x="28042" y="25055"/>
                        <a:pt x="28088" y="25253"/>
                      </a:cubicBezTo>
                      <a:cubicBezTo>
                        <a:pt x="28135" y="25445"/>
                        <a:pt x="28211" y="25637"/>
                        <a:pt x="28304" y="25835"/>
                      </a:cubicBezTo>
                      <a:cubicBezTo>
                        <a:pt x="28449" y="26248"/>
                        <a:pt x="28647" y="26708"/>
                        <a:pt x="28863" y="27168"/>
                      </a:cubicBezTo>
                      <a:cubicBezTo>
                        <a:pt x="28962" y="27413"/>
                        <a:pt x="29084" y="27651"/>
                        <a:pt x="29177" y="27919"/>
                      </a:cubicBezTo>
                      <a:cubicBezTo>
                        <a:pt x="29253" y="28041"/>
                        <a:pt x="29299" y="28164"/>
                        <a:pt x="29352" y="28309"/>
                      </a:cubicBezTo>
                      <a:cubicBezTo>
                        <a:pt x="29398" y="28431"/>
                        <a:pt x="29445" y="28577"/>
                        <a:pt x="29521" y="28722"/>
                      </a:cubicBezTo>
                      <a:cubicBezTo>
                        <a:pt x="29666" y="29130"/>
                        <a:pt x="29835" y="29566"/>
                        <a:pt x="30004" y="30003"/>
                      </a:cubicBezTo>
                      <a:cubicBezTo>
                        <a:pt x="29858" y="29712"/>
                        <a:pt x="29713" y="29421"/>
                        <a:pt x="29590" y="29130"/>
                      </a:cubicBezTo>
                      <a:cubicBezTo>
                        <a:pt x="29323" y="28600"/>
                        <a:pt x="29032" y="28111"/>
                        <a:pt x="28740" y="27605"/>
                      </a:cubicBezTo>
                      <a:cubicBezTo>
                        <a:pt x="28548" y="27290"/>
                        <a:pt x="28356" y="26999"/>
                        <a:pt x="28158" y="26685"/>
                      </a:cubicBezTo>
                      <a:cubicBezTo>
                        <a:pt x="27990" y="26394"/>
                        <a:pt x="27821" y="26103"/>
                        <a:pt x="27652" y="25812"/>
                      </a:cubicBezTo>
                      <a:cubicBezTo>
                        <a:pt x="27483" y="25521"/>
                        <a:pt x="27314" y="25230"/>
                        <a:pt x="27215" y="24939"/>
                      </a:cubicBezTo>
                      <a:cubicBezTo>
                        <a:pt x="27140" y="24764"/>
                        <a:pt x="27093" y="24618"/>
                        <a:pt x="27046" y="24502"/>
                      </a:cubicBezTo>
                      <a:cubicBezTo>
                        <a:pt x="26994" y="24356"/>
                        <a:pt x="26948" y="24211"/>
                        <a:pt x="26924" y="24065"/>
                      </a:cubicBezTo>
                      <a:close/>
                      <a:moveTo>
                        <a:pt x="44947" y="27750"/>
                      </a:moveTo>
                      <a:cubicBezTo>
                        <a:pt x="44994" y="27774"/>
                        <a:pt x="45040" y="27774"/>
                        <a:pt x="45092" y="27797"/>
                      </a:cubicBezTo>
                      <a:cubicBezTo>
                        <a:pt x="45867" y="27966"/>
                        <a:pt x="46641" y="28140"/>
                        <a:pt x="47398" y="28332"/>
                      </a:cubicBezTo>
                      <a:cubicBezTo>
                        <a:pt x="47980" y="28478"/>
                        <a:pt x="48585" y="28647"/>
                        <a:pt x="49167" y="28792"/>
                      </a:cubicBezTo>
                      <a:cubicBezTo>
                        <a:pt x="48585" y="28816"/>
                        <a:pt x="48026" y="28839"/>
                        <a:pt x="47468" y="28868"/>
                      </a:cubicBezTo>
                      <a:cubicBezTo>
                        <a:pt x="46862" y="28914"/>
                        <a:pt x="46257" y="28961"/>
                        <a:pt x="45651" y="29037"/>
                      </a:cubicBezTo>
                      <a:cubicBezTo>
                        <a:pt x="45069" y="29107"/>
                        <a:pt x="44510" y="29206"/>
                        <a:pt x="43975" y="29304"/>
                      </a:cubicBezTo>
                      <a:cubicBezTo>
                        <a:pt x="43439" y="29421"/>
                        <a:pt x="42933" y="29543"/>
                        <a:pt x="42473" y="29689"/>
                      </a:cubicBezTo>
                      <a:cubicBezTo>
                        <a:pt x="41961" y="29858"/>
                        <a:pt x="41477" y="30055"/>
                        <a:pt x="40994" y="30294"/>
                      </a:cubicBezTo>
                      <a:cubicBezTo>
                        <a:pt x="40773" y="30393"/>
                        <a:pt x="40581" y="30515"/>
                        <a:pt x="40360" y="30638"/>
                      </a:cubicBezTo>
                      <a:cubicBezTo>
                        <a:pt x="40121" y="30783"/>
                        <a:pt x="39900" y="30975"/>
                        <a:pt x="39684" y="31167"/>
                      </a:cubicBezTo>
                      <a:cubicBezTo>
                        <a:pt x="39946" y="31051"/>
                        <a:pt x="40214" y="30929"/>
                        <a:pt x="40482" y="30853"/>
                      </a:cubicBezTo>
                      <a:cubicBezTo>
                        <a:pt x="40604" y="30806"/>
                        <a:pt x="40750" y="30760"/>
                        <a:pt x="40895" y="30707"/>
                      </a:cubicBezTo>
                      <a:cubicBezTo>
                        <a:pt x="41064" y="30684"/>
                        <a:pt x="41233" y="30638"/>
                        <a:pt x="41402" y="30585"/>
                      </a:cubicBezTo>
                      <a:cubicBezTo>
                        <a:pt x="41769" y="30492"/>
                        <a:pt x="42182" y="30416"/>
                        <a:pt x="42642" y="30347"/>
                      </a:cubicBezTo>
                      <a:cubicBezTo>
                        <a:pt x="43078" y="30271"/>
                        <a:pt x="43561" y="30224"/>
                        <a:pt x="44097" y="30178"/>
                      </a:cubicBezTo>
                      <a:cubicBezTo>
                        <a:pt x="44633" y="30125"/>
                        <a:pt x="45162" y="30102"/>
                        <a:pt x="45744" y="30055"/>
                      </a:cubicBezTo>
                      <a:cubicBezTo>
                        <a:pt x="46111" y="30055"/>
                        <a:pt x="46472" y="30032"/>
                        <a:pt x="46839" y="30032"/>
                      </a:cubicBezTo>
                      <a:cubicBezTo>
                        <a:pt x="46233" y="30102"/>
                        <a:pt x="45622" y="30201"/>
                        <a:pt x="45069" y="30294"/>
                      </a:cubicBezTo>
                      <a:cubicBezTo>
                        <a:pt x="44458" y="30416"/>
                        <a:pt x="43905" y="30562"/>
                        <a:pt x="43393" y="30731"/>
                      </a:cubicBezTo>
                      <a:cubicBezTo>
                        <a:pt x="42811" y="30905"/>
                        <a:pt x="42228" y="31121"/>
                        <a:pt x="41693" y="31389"/>
                      </a:cubicBezTo>
                      <a:cubicBezTo>
                        <a:pt x="41454" y="31511"/>
                        <a:pt x="41210" y="31656"/>
                        <a:pt x="40994" y="31779"/>
                      </a:cubicBezTo>
                      <a:cubicBezTo>
                        <a:pt x="40820" y="31872"/>
                        <a:pt x="40674" y="31971"/>
                        <a:pt x="40529" y="32093"/>
                      </a:cubicBezTo>
                      <a:cubicBezTo>
                        <a:pt x="39684" y="31412"/>
                        <a:pt x="38782" y="30707"/>
                        <a:pt x="37862" y="30032"/>
                      </a:cubicBezTo>
                      <a:cubicBezTo>
                        <a:pt x="38130" y="29887"/>
                        <a:pt x="38421" y="29764"/>
                        <a:pt x="38689" y="29642"/>
                      </a:cubicBezTo>
                      <a:cubicBezTo>
                        <a:pt x="39102" y="29450"/>
                        <a:pt x="39586" y="29252"/>
                        <a:pt x="40168" y="29037"/>
                      </a:cubicBezTo>
                      <a:cubicBezTo>
                        <a:pt x="40750" y="28839"/>
                        <a:pt x="41402" y="28623"/>
                        <a:pt x="42159" y="28431"/>
                      </a:cubicBezTo>
                      <a:cubicBezTo>
                        <a:pt x="42519" y="28332"/>
                        <a:pt x="42886" y="28210"/>
                        <a:pt x="43294" y="28140"/>
                      </a:cubicBezTo>
                      <a:cubicBezTo>
                        <a:pt x="43684" y="28041"/>
                        <a:pt x="44097" y="27942"/>
                        <a:pt x="44534" y="27849"/>
                      </a:cubicBezTo>
                      <a:cubicBezTo>
                        <a:pt x="44656" y="27820"/>
                        <a:pt x="44801" y="27774"/>
                        <a:pt x="44947" y="27750"/>
                      </a:cubicBezTo>
                      <a:close/>
                      <a:moveTo>
                        <a:pt x="40231" y="34643"/>
                      </a:moveTo>
                      <a:lnTo>
                        <a:pt x="40231" y="34643"/>
                      </a:lnTo>
                      <a:cubicBezTo>
                        <a:pt x="40235" y="34647"/>
                        <a:pt x="40238" y="34652"/>
                        <a:pt x="40238" y="34660"/>
                      </a:cubicBezTo>
                      <a:lnTo>
                        <a:pt x="40238" y="34660"/>
                      </a:lnTo>
                      <a:cubicBezTo>
                        <a:pt x="40238" y="34660"/>
                        <a:pt x="40238" y="34650"/>
                        <a:pt x="40231" y="34643"/>
                      </a:cubicBezTo>
                      <a:close/>
                      <a:moveTo>
                        <a:pt x="44778" y="36727"/>
                      </a:moveTo>
                      <a:lnTo>
                        <a:pt x="44778" y="36727"/>
                      </a:lnTo>
                      <a:cubicBezTo>
                        <a:pt x="44787" y="36735"/>
                        <a:pt x="44794" y="36743"/>
                        <a:pt x="44801" y="36750"/>
                      </a:cubicBezTo>
                      <a:lnTo>
                        <a:pt x="44801" y="36750"/>
                      </a:lnTo>
                      <a:cubicBezTo>
                        <a:pt x="44778" y="36750"/>
                        <a:pt x="44778" y="36750"/>
                        <a:pt x="44778" y="36727"/>
                      </a:cubicBezTo>
                      <a:close/>
                      <a:moveTo>
                        <a:pt x="44801" y="36750"/>
                      </a:moveTo>
                      <a:cubicBezTo>
                        <a:pt x="44833" y="36782"/>
                        <a:pt x="44852" y="36801"/>
                        <a:pt x="44871" y="36820"/>
                      </a:cubicBezTo>
                      <a:cubicBezTo>
                        <a:pt x="44947" y="36872"/>
                        <a:pt x="44994" y="36919"/>
                        <a:pt x="45040" y="36965"/>
                      </a:cubicBezTo>
                      <a:cubicBezTo>
                        <a:pt x="45092" y="37163"/>
                        <a:pt x="45116" y="37355"/>
                        <a:pt x="45162" y="37547"/>
                      </a:cubicBezTo>
                      <a:cubicBezTo>
                        <a:pt x="45040" y="37280"/>
                        <a:pt x="44924" y="37018"/>
                        <a:pt x="44801" y="36750"/>
                      </a:cubicBezTo>
                      <a:close/>
                      <a:moveTo>
                        <a:pt x="15282" y="26755"/>
                      </a:moveTo>
                      <a:lnTo>
                        <a:pt x="15282" y="26755"/>
                      </a:lnTo>
                      <a:cubicBezTo>
                        <a:pt x="15404" y="27046"/>
                        <a:pt x="15497" y="27314"/>
                        <a:pt x="15619" y="27581"/>
                      </a:cubicBezTo>
                      <a:cubicBezTo>
                        <a:pt x="15817" y="27966"/>
                        <a:pt x="15934" y="28379"/>
                        <a:pt x="16079" y="28792"/>
                      </a:cubicBezTo>
                      <a:cubicBezTo>
                        <a:pt x="16225" y="29229"/>
                        <a:pt x="16370" y="29596"/>
                        <a:pt x="16492" y="30032"/>
                      </a:cubicBezTo>
                      <a:cubicBezTo>
                        <a:pt x="16760" y="30905"/>
                        <a:pt x="17051" y="31749"/>
                        <a:pt x="17296" y="32623"/>
                      </a:cubicBezTo>
                      <a:cubicBezTo>
                        <a:pt x="17564" y="33473"/>
                        <a:pt x="17802" y="34299"/>
                        <a:pt x="18000" y="35126"/>
                      </a:cubicBezTo>
                      <a:cubicBezTo>
                        <a:pt x="18093" y="35510"/>
                        <a:pt x="18192" y="35923"/>
                        <a:pt x="18262" y="36313"/>
                      </a:cubicBezTo>
                      <a:cubicBezTo>
                        <a:pt x="18361" y="36697"/>
                        <a:pt x="18408" y="37088"/>
                        <a:pt x="18483" y="37454"/>
                      </a:cubicBezTo>
                      <a:cubicBezTo>
                        <a:pt x="18553" y="37838"/>
                        <a:pt x="18582" y="38205"/>
                        <a:pt x="18629" y="38543"/>
                      </a:cubicBezTo>
                      <a:cubicBezTo>
                        <a:pt x="18652" y="38857"/>
                        <a:pt x="18675" y="39148"/>
                        <a:pt x="18675" y="39416"/>
                      </a:cubicBezTo>
                      <a:cubicBezTo>
                        <a:pt x="18606" y="39055"/>
                        <a:pt x="18530" y="38688"/>
                        <a:pt x="18437" y="38298"/>
                      </a:cubicBezTo>
                      <a:cubicBezTo>
                        <a:pt x="18315" y="37716"/>
                        <a:pt x="18169" y="37134"/>
                        <a:pt x="18023" y="36529"/>
                      </a:cubicBezTo>
                      <a:cubicBezTo>
                        <a:pt x="17756" y="35487"/>
                        <a:pt x="17488" y="34421"/>
                        <a:pt x="17174" y="33403"/>
                      </a:cubicBezTo>
                      <a:cubicBezTo>
                        <a:pt x="17051" y="32966"/>
                        <a:pt x="16929" y="32553"/>
                        <a:pt x="16784" y="32116"/>
                      </a:cubicBezTo>
                      <a:cubicBezTo>
                        <a:pt x="16737" y="31895"/>
                        <a:pt x="16661" y="31680"/>
                        <a:pt x="16615" y="31458"/>
                      </a:cubicBezTo>
                      <a:cubicBezTo>
                        <a:pt x="16545" y="31243"/>
                        <a:pt x="16492" y="31051"/>
                        <a:pt x="16446" y="30830"/>
                      </a:cubicBezTo>
                      <a:cubicBezTo>
                        <a:pt x="16201" y="29956"/>
                        <a:pt x="15963" y="29083"/>
                        <a:pt x="15718" y="28233"/>
                      </a:cubicBezTo>
                      <a:cubicBezTo>
                        <a:pt x="15596" y="27727"/>
                        <a:pt x="15427" y="27238"/>
                        <a:pt x="15282" y="26755"/>
                      </a:cubicBezTo>
                      <a:close/>
                      <a:moveTo>
                        <a:pt x="50041" y="41261"/>
                      </a:moveTo>
                      <a:lnTo>
                        <a:pt x="50041" y="41261"/>
                      </a:lnTo>
                      <a:cubicBezTo>
                        <a:pt x="50043" y="41264"/>
                        <a:pt x="50045" y="41267"/>
                        <a:pt x="50048" y="41269"/>
                      </a:cubicBezTo>
                      <a:lnTo>
                        <a:pt x="50048" y="41269"/>
                      </a:lnTo>
                      <a:cubicBezTo>
                        <a:pt x="50044" y="41264"/>
                        <a:pt x="50041" y="41261"/>
                        <a:pt x="50041" y="41261"/>
                      </a:cubicBezTo>
                      <a:close/>
                      <a:moveTo>
                        <a:pt x="50599" y="42693"/>
                      </a:moveTo>
                      <a:cubicBezTo>
                        <a:pt x="50646" y="42740"/>
                        <a:pt x="50693" y="42810"/>
                        <a:pt x="50745" y="42862"/>
                      </a:cubicBezTo>
                      <a:cubicBezTo>
                        <a:pt x="50792" y="43031"/>
                        <a:pt x="50838" y="43177"/>
                        <a:pt x="50890" y="43345"/>
                      </a:cubicBezTo>
                      <a:cubicBezTo>
                        <a:pt x="50792" y="43130"/>
                        <a:pt x="50693" y="42909"/>
                        <a:pt x="50599" y="42693"/>
                      </a:cubicBezTo>
                      <a:close/>
                      <a:moveTo>
                        <a:pt x="20796" y="44282"/>
                      </a:moveTo>
                      <a:cubicBezTo>
                        <a:pt x="20789" y="44306"/>
                        <a:pt x="20789" y="44318"/>
                        <a:pt x="20789" y="44318"/>
                      </a:cubicBezTo>
                      <a:cubicBezTo>
                        <a:pt x="20791" y="44306"/>
                        <a:pt x="20794" y="44294"/>
                        <a:pt x="20796" y="44282"/>
                      </a:cubicBezTo>
                      <a:close/>
                      <a:moveTo>
                        <a:pt x="50547" y="41843"/>
                      </a:moveTo>
                      <a:lnTo>
                        <a:pt x="50547" y="41843"/>
                      </a:lnTo>
                      <a:cubicBezTo>
                        <a:pt x="50693" y="41937"/>
                        <a:pt x="50838" y="42012"/>
                        <a:pt x="50984" y="42111"/>
                      </a:cubicBezTo>
                      <a:cubicBezTo>
                        <a:pt x="51007" y="42135"/>
                        <a:pt x="51036" y="42135"/>
                        <a:pt x="51083" y="42158"/>
                      </a:cubicBezTo>
                      <a:cubicBezTo>
                        <a:pt x="51036" y="42181"/>
                        <a:pt x="51007" y="42181"/>
                        <a:pt x="50960" y="42181"/>
                      </a:cubicBezTo>
                      <a:cubicBezTo>
                        <a:pt x="51036" y="42204"/>
                        <a:pt x="51106" y="42228"/>
                        <a:pt x="51182" y="42228"/>
                      </a:cubicBezTo>
                      <a:cubicBezTo>
                        <a:pt x="51228" y="42257"/>
                        <a:pt x="51251" y="42280"/>
                        <a:pt x="51275" y="42303"/>
                      </a:cubicBezTo>
                      <a:cubicBezTo>
                        <a:pt x="51397" y="42373"/>
                        <a:pt x="51496" y="42472"/>
                        <a:pt x="51618" y="42548"/>
                      </a:cubicBezTo>
                      <a:cubicBezTo>
                        <a:pt x="51764" y="42641"/>
                        <a:pt x="51880" y="42740"/>
                        <a:pt x="52002" y="42862"/>
                      </a:cubicBezTo>
                      <a:cubicBezTo>
                        <a:pt x="52148" y="42955"/>
                        <a:pt x="52293" y="43078"/>
                        <a:pt x="52416" y="43200"/>
                      </a:cubicBezTo>
                      <a:cubicBezTo>
                        <a:pt x="52561" y="43322"/>
                        <a:pt x="52707" y="43444"/>
                        <a:pt x="52852" y="43590"/>
                      </a:cubicBezTo>
                      <a:cubicBezTo>
                        <a:pt x="53097" y="43829"/>
                        <a:pt x="53335" y="44073"/>
                        <a:pt x="53580" y="44318"/>
                      </a:cubicBezTo>
                      <a:cubicBezTo>
                        <a:pt x="53871" y="44585"/>
                        <a:pt x="54139" y="44876"/>
                        <a:pt x="54407" y="45167"/>
                      </a:cubicBezTo>
                      <a:cubicBezTo>
                        <a:pt x="54238" y="45092"/>
                        <a:pt x="54092" y="44993"/>
                        <a:pt x="53918" y="44946"/>
                      </a:cubicBezTo>
                      <a:cubicBezTo>
                        <a:pt x="53749" y="44876"/>
                        <a:pt x="53603" y="44801"/>
                        <a:pt x="53458" y="44754"/>
                      </a:cubicBezTo>
                      <a:cubicBezTo>
                        <a:pt x="53312" y="44702"/>
                        <a:pt x="53167" y="44655"/>
                        <a:pt x="53021" y="44609"/>
                      </a:cubicBezTo>
                      <a:cubicBezTo>
                        <a:pt x="52928" y="44585"/>
                        <a:pt x="52806" y="44533"/>
                        <a:pt x="52660" y="44533"/>
                      </a:cubicBezTo>
                      <a:cubicBezTo>
                        <a:pt x="52293" y="44026"/>
                        <a:pt x="51909" y="43514"/>
                        <a:pt x="51496" y="43031"/>
                      </a:cubicBezTo>
                      <a:cubicBezTo>
                        <a:pt x="51182" y="42641"/>
                        <a:pt x="50861" y="42228"/>
                        <a:pt x="50547" y="41843"/>
                      </a:cubicBezTo>
                      <a:close/>
                      <a:moveTo>
                        <a:pt x="48900" y="39637"/>
                      </a:moveTo>
                      <a:cubicBezTo>
                        <a:pt x="48946" y="39637"/>
                        <a:pt x="49115" y="39684"/>
                        <a:pt x="49359" y="39730"/>
                      </a:cubicBezTo>
                      <a:cubicBezTo>
                        <a:pt x="49313" y="39730"/>
                        <a:pt x="49261" y="39754"/>
                        <a:pt x="49214" y="39754"/>
                      </a:cubicBezTo>
                      <a:cubicBezTo>
                        <a:pt x="49435" y="39806"/>
                        <a:pt x="49627" y="39829"/>
                        <a:pt x="49819" y="39899"/>
                      </a:cubicBezTo>
                      <a:cubicBezTo>
                        <a:pt x="50017" y="39952"/>
                        <a:pt x="50209" y="40021"/>
                        <a:pt x="50425" y="40074"/>
                      </a:cubicBezTo>
                      <a:cubicBezTo>
                        <a:pt x="50815" y="40190"/>
                        <a:pt x="51205" y="40365"/>
                        <a:pt x="51566" y="40534"/>
                      </a:cubicBezTo>
                      <a:cubicBezTo>
                        <a:pt x="52125" y="40801"/>
                        <a:pt x="52683" y="41093"/>
                        <a:pt x="53219" y="41407"/>
                      </a:cubicBezTo>
                      <a:cubicBezTo>
                        <a:pt x="53918" y="41768"/>
                        <a:pt x="54645" y="42228"/>
                        <a:pt x="55449" y="42618"/>
                      </a:cubicBezTo>
                      <a:cubicBezTo>
                        <a:pt x="55495" y="42641"/>
                        <a:pt x="55548" y="42664"/>
                        <a:pt x="55594" y="42693"/>
                      </a:cubicBezTo>
                      <a:cubicBezTo>
                        <a:pt x="55617" y="42717"/>
                        <a:pt x="55641" y="42717"/>
                        <a:pt x="55664" y="42740"/>
                      </a:cubicBezTo>
                      <a:cubicBezTo>
                        <a:pt x="55693" y="42740"/>
                        <a:pt x="55740" y="42763"/>
                        <a:pt x="55763" y="42787"/>
                      </a:cubicBezTo>
                      <a:cubicBezTo>
                        <a:pt x="56031" y="42909"/>
                        <a:pt x="56298" y="43008"/>
                        <a:pt x="56590" y="43130"/>
                      </a:cubicBezTo>
                      <a:cubicBezTo>
                        <a:pt x="57003" y="43299"/>
                        <a:pt x="57410" y="43468"/>
                        <a:pt x="57824" y="43636"/>
                      </a:cubicBezTo>
                      <a:cubicBezTo>
                        <a:pt x="58190" y="43782"/>
                        <a:pt x="58551" y="43927"/>
                        <a:pt x="58866" y="44073"/>
                      </a:cubicBezTo>
                      <a:cubicBezTo>
                        <a:pt x="59040" y="44149"/>
                        <a:pt x="59186" y="44219"/>
                        <a:pt x="59355" y="44318"/>
                      </a:cubicBezTo>
                      <a:lnTo>
                        <a:pt x="59791" y="44533"/>
                      </a:lnTo>
                      <a:cubicBezTo>
                        <a:pt x="60059" y="44678"/>
                        <a:pt x="60298" y="44847"/>
                        <a:pt x="60519" y="44993"/>
                      </a:cubicBezTo>
                      <a:cubicBezTo>
                        <a:pt x="60612" y="45045"/>
                        <a:pt x="60711" y="45138"/>
                        <a:pt x="60810" y="45214"/>
                      </a:cubicBezTo>
                      <a:cubicBezTo>
                        <a:pt x="60880" y="45261"/>
                        <a:pt x="60979" y="45336"/>
                        <a:pt x="61025" y="45406"/>
                      </a:cubicBezTo>
                      <a:cubicBezTo>
                        <a:pt x="61101" y="45458"/>
                        <a:pt x="61171" y="45528"/>
                        <a:pt x="61223" y="45604"/>
                      </a:cubicBezTo>
                      <a:cubicBezTo>
                        <a:pt x="61223" y="45604"/>
                        <a:pt x="61194" y="45604"/>
                        <a:pt x="61194" y="45575"/>
                      </a:cubicBezTo>
                      <a:cubicBezTo>
                        <a:pt x="60787" y="45360"/>
                        <a:pt x="60350" y="45138"/>
                        <a:pt x="59914" y="44946"/>
                      </a:cubicBezTo>
                      <a:cubicBezTo>
                        <a:pt x="59570" y="44777"/>
                        <a:pt x="59256" y="44632"/>
                        <a:pt x="58918" y="44463"/>
                      </a:cubicBezTo>
                      <a:cubicBezTo>
                        <a:pt x="58819" y="44411"/>
                        <a:pt x="58720" y="44364"/>
                        <a:pt x="58604" y="44318"/>
                      </a:cubicBezTo>
                      <a:cubicBezTo>
                        <a:pt x="57632" y="43805"/>
                        <a:pt x="56636" y="43276"/>
                        <a:pt x="55617" y="42862"/>
                      </a:cubicBezTo>
                      <a:cubicBezTo>
                        <a:pt x="55111" y="42664"/>
                        <a:pt x="54622" y="42495"/>
                        <a:pt x="54092" y="42350"/>
                      </a:cubicBezTo>
                      <a:cubicBezTo>
                        <a:pt x="53894" y="42303"/>
                        <a:pt x="53702" y="42257"/>
                        <a:pt x="53510" y="42228"/>
                      </a:cubicBezTo>
                      <a:cubicBezTo>
                        <a:pt x="53143" y="42135"/>
                        <a:pt x="52782" y="42111"/>
                        <a:pt x="52462" y="42082"/>
                      </a:cubicBezTo>
                      <a:cubicBezTo>
                        <a:pt x="52317" y="42082"/>
                        <a:pt x="52171" y="42059"/>
                        <a:pt x="52026" y="42059"/>
                      </a:cubicBezTo>
                      <a:cubicBezTo>
                        <a:pt x="51909" y="42082"/>
                        <a:pt x="51764" y="42082"/>
                        <a:pt x="51665" y="42082"/>
                      </a:cubicBezTo>
                      <a:cubicBezTo>
                        <a:pt x="51566" y="42059"/>
                        <a:pt x="51496" y="42012"/>
                        <a:pt x="51420" y="41989"/>
                      </a:cubicBezTo>
                      <a:cubicBezTo>
                        <a:pt x="51298" y="41966"/>
                        <a:pt x="51182" y="41913"/>
                        <a:pt x="51059" y="41890"/>
                      </a:cubicBezTo>
                      <a:cubicBezTo>
                        <a:pt x="50861" y="41820"/>
                        <a:pt x="50669" y="41791"/>
                        <a:pt x="50477" y="41768"/>
                      </a:cubicBezTo>
                      <a:cubicBezTo>
                        <a:pt x="50334" y="41602"/>
                        <a:pt x="50191" y="41436"/>
                        <a:pt x="50048" y="41269"/>
                      </a:cubicBezTo>
                      <a:lnTo>
                        <a:pt x="50048" y="41269"/>
                      </a:lnTo>
                      <a:cubicBezTo>
                        <a:pt x="50054" y="41278"/>
                        <a:pt x="50064" y="41293"/>
                        <a:pt x="50064" y="41308"/>
                      </a:cubicBezTo>
                      <a:cubicBezTo>
                        <a:pt x="49872" y="41063"/>
                        <a:pt x="49674" y="40825"/>
                        <a:pt x="49458" y="40580"/>
                      </a:cubicBezTo>
                      <a:cubicBezTo>
                        <a:pt x="49290" y="40266"/>
                        <a:pt x="49092" y="39952"/>
                        <a:pt x="48900" y="39637"/>
                      </a:cubicBezTo>
                      <a:close/>
                      <a:moveTo>
                        <a:pt x="38473" y="49225"/>
                      </a:moveTo>
                      <a:cubicBezTo>
                        <a:pt x="38468" y="49236"/>
                        <a:pt x="38468" y="49242"/>
                        <a:pt x="38468" y="49242"/>
                      </a:cubicBezTo>
                      <a:cubicBezTo>
                        <a:pt x="38469" y="49237"/>
                        <a:pt x="38471" y="49231"/>
                        <a:pt x="38473" y="49225"/>
                      </a:cubicBezTo>
                      <a:close/>
                      <a:moveTo>
                        <a:pt x="22727" y="0"/>
                      </a:moveTo>
                      <a:cubicBezTo>
                        <a:pt x="21930" y="198"/>
                        <a:pt x="21103" y="437"/>
                        <a:pt x="20329" y="681"/>
                      </a:cubicBezTo>
                      <a:cubicBezTo>
                        <a:pt x="19816" y="827"/>
                        <a:pt x="19281" y="996"/>
                        <a:pt x="18675" y="1217"/>
                      </a:cubicBezTo>
                      <a:cubicBezTo>
                        <a:pt x="17657" y="1555"/>
                        <a:pt x="16661" y="1945"/>
                        <a:pt x="15672" y="2381"/>
                      </a:cubicBezTo>
                      <a:cubicBezTo>
                        <a:pt x="14577" y="2864"/>
                        <a:pt x="13489" y="3400"/>
                        <a:pt x="12470" y="4029"/>
                      </a:cubicBezTo>
                      <a:cubicBezTo>
                        <a:pt x="11742" y="4465"/>
                        <a:pt x="11015" y="4925"/>
                        <a:pt x="10334" y="5461"/>
                      </a:cubicBezTo>
                      <a:cubicBezTo>
                        <a:pt x="9967" y="5728"/>
                        <a:pt x="9652" y="5990"/>
                        <a:pt x="9315" y="6281"/>
                      </a:cubicBezTo>
                      <a:cubicBezTo>
                        <a:pt x="8657" y="6817"/>
                        <a:pt x="8104" y="7446"/>
                        <a:pt x="7522" y="8080"/>
                      </a:cubicBezTo>
                      <a:cubicBezTo>
                        <a:pt x="7254" y="8371"/>
                        <a:pt x="6986" y="8686"/>
                        <a:pt x="6718" y="8977"/>
                      </a:cubicBezTo>
                      <a:cubicBezTo>
                        <a:pt x="6183" y="9605"/>
                        <a:pt x="5653" y="10240"/>
                        <a:pt x="5141" y="10892"/>
                      </a:cubicBezTo>
                      <a:cubicBezTo>
                        <a:pt x="4728" y="11404"/>
                        <a:pt x="4367" y="11911"/>
                        <a:pt x="4052" y="12423"/>
                      </a:cubicBezTo>
                      <a:cubicBezTo>
                        <a:pt x="3709" y="12976"/>
                        <a:pt x="3418" y="13488"/>
                        <a:pt x="3226" y="13971"/>
                      </a:cubicBezTo>
                      <a:cubicBezTo>
                        <a:pt x="2981" y="14460"/>
                        <a:pt x="2865" y="14897"/>
                        <a:pt x="2766" y="15258"/>
                      </a:cubicBezTo>
                      <a:cubicBezTo>
                        <a:pt x="2690" y="15595"/>
                        <a:pt x="2667" y="15939"/>
                        <a:pt x="2667" y="16300"/>
                      </a:cubicBezTo>
                      <a:cubicBezTo>
                        <a:pt x="2498" y="16300"/>
                        <a:pt x="2329" y="16277"/>
                        <a:pt x="2184" y="16277"/>
                      </a:cubicBezTo>
                      <a:lnTo>
                        <a:pt x="1625" y="16277"/>
                      </a:lnTo>
                      <a:cubicBezTo>
                        <a:pt x="1264" y="16300"/>
                        <a:pt x="973" y="16300"/>
                        <a:pt x="728" y="16300"/>
                      </a:cubicBezTo>
                      <a:lnTo>
                        <a:pt x="1" y="16300"/>
                      </a:lnTo>
                      <a:cubicBezTo>
                        <a:pt x="1" y="16300"/>
                        <a:pt x="245" y="16323"/>
                        <a:pt x="728" y="16352"/>
                      </a:cubicBezTo>
                      <a:cubicBezTo>
                        <a:pt x="973" y="16375"/>
                        <a:pt x="1264" y="16375"/>
                        <a:pt x="1625" y="16399"/>
                      </a:cubicBezTo>
                      <a:cubicBezTo>
                        <a:pt x="1962" y="16422"/>
                        <a:pt x="2376" y="16445"/>
                        <a:pt x="2812" y="16498"/>
                      </a:cubicBezTo>
                      <a:cubicBezTo>
                        <a:pt x="3272" y="16544"/>
                        <a:pt x="3761" y="16568"/>
                        <a:pt x="4291" y="16614"/>
                      </a:cubicBezTo>
                      <a:cubicBezTo>
                        <a:pt x="4343" y="16643"/>
                        <a:pt x="4367" y="16643"/>
                        <a:pt x="4390" y="16643"/>
                      </a:cubicBezTo>
                      <a:cubicBezTo>
                        <a:pt x="4437" y="16812"/>
                        <a:pt x="4466" y="16981"/>
                        <a:pt x="4512" y="17150"/>
                      </a:cubicBezTo>
                      <a:cubicBezTo>
                        <a:pt x="4559" y="17295"/>
                        <a:pt x="4611" y="17464"/>
                        <a:pt x="4681" y="17633"/>
                      </a:cubicBezTo>
                      <a:cubicBezTo>
                        <a:pt x="4827" y="18000"/>
                        <a:pt x="5019" y="18436"/>
                        <a:pt x="5240" y="18943"/>
                      </a:cubicBezTo>
                      <a:cubicBezTo>
                        <a:pt x="5484" y="19432"/>
                        <a:pt x="5700" y="19961"/>
                        <a:pt x="5968" y="20573"/>
                      </a:cubicBezTo>
                      <a:cubicBezTo>
                        <a:pt x="6113" y="20887"/>
                        <a:pt x="6235" y="21201"/>
                        <a:pt x="6381" y="21516"/>
                      </a:cubicBezTo>
                      <a:cubicBezTo>
                        <a:pt x="6526" y="21853"/>
                        <a:pt x="6695" y="22197"/>
                        <a:pt x="6841" y="22534"/>
                      </a:cubicBezTo>
                      <a:cubicBezTo>
                        <a:pt x="7109" y="23239"/>
                        <a:pt x="7400" y="23966"/>
                        <a:pt x="7691" y="24717"/>
                      </a:cubicBezTo>
                      <a:cubicBezTo>
                        <a:pt x="7929" y="25492"/>
                        <a:pt x="8249" y="26272"/>
                        <a:pt x="8465" y="27092"/>
                      </a:cubicBezTo>
                      <a:cubicBezTo>
                        <a:pt x="8587" y="27506"/>
                        <a:pt x="8709" y="27919"/>
                        <a:pt x="8832" y="28332"/>
                      </a:cubicBezTo>
                      <a:cubicBezTo>
                        <a:pt x="8925" y="28693"/>
                        <a:pt x="9024" y="29037"/>
                        <a:pt x="9094" y="29398"/>
                      </a:cubicBezTo>
                      <a:cubicBezTo>
                        <a:pt x="9338" y="30294"/>
                        <a:pt x="9559" y="31220"/>
                        <a:pt x="9728" y="32139"/>
                      </a:cubicBezTo>
                      <a:cubicBezTo>
                        <a:pt x="9821" y="32553"/>
                        <a:pt x="9874" y="32966"/>
                        <a:pt x="9967" y="33379"/>
                      </a:cubicBezTo>
                      <a:cubicBezTo>
                        <a:pt x="10019" y="33787"/>
                        <a:pt x="10089" y="34200"/>
                        <a:pt x="10141" y="34590"/>
                      </a:cubicBezTo>
                      <a:cubicBezTo>
                        <a:pt x="10235" y="35417"/>
                        <a:pt x="10310" y="36191"/>
                        <a:pt x="10357" y="36919"/>
                      </a:cubicBezTo>
                      <a:cubicBezTo>
                        <a:pt x="10403" y="37670"/>
                        <a:pt x="10403" y="38374"/>
                        <a:pt x="10403" y="39026"/>
                      </a:cubicBezTo>
                      <a:cubicBezTo>
                        <a:pt x="10380" y="39661"/>
                        <a:pt x="10334" y="40266"/>
                        <a:pt x="10287" y="40801"/>
                      </a:cubicBezTo>
                      <a:cubicBezTo>
                        <a:pt x="10258" y="41063"/>
                        <a:pt x="10211" y="41308"/>
                        <a:pt x="10188" y="41529"/>
                      </a:cubicBezTo>
                      <a:cubicBezTo>
                        <a:pt x="10112" y="42036"/>
                        <a:pt x="10019" y="42548"/>
                        <a:pt x="9920" y="43031"/>
                      </a:cubicBezTo>
                      <a:cubicBezTo>
                        <a:pt x="9897" y="43153"/>
                        <a:pt x="9874" y="43223"/>
                        <a:pt x="9874" y="43276"/>
                      </a:cubicBezTo>
                      <a:cubicBezTo>
                        <a:pt x="9850" y="43322"/>
                        <a:pt x="9850" y="43345"/>
                        <a:pt x="9850" y="43345"/>
                      </a:cubicBezTo>
                      <a:cubicBezTo>
                        <a:pt x="9897" y="43246"/>
                        <a:pt x="9943" y="43153"/>
                        <a:pt x="9996" y="43078"/>
                      </a:cubicBezTo>
                      <a:cubicBezTo>
                        <a:pt x="10066" y="42885"/>
                        <a:pt x="10211" y="42594"/>
                        <a:pt x="10334" y="42228"/>
                      </a:cubicBezTo>
                      <a:cubicBezTo>
                        <a:pt x="10403" y="42059"/>
                        <a:pt x="10479" y="41843"/>
                        <a:pt x="10578" y="41622"/>
                      </a:cubicBezTo>
                      <a:cubicBezTo>
                        <a:pt x="10648" y="41407"/>
                        <a:pt x="10694" y="41162"/>
                        <a:pt x="10770" y="40895"/>
                      </a:cubicBezTo>
                      <a:cubicBezTo>
                        <a:pt x="10916" y="40365"/>
                        <a:pt x="11061" y="39754"/>
                        <a:pt x="11160" y="39078"/>
                      </a:cubicBezTo>
                      <a:cubicBezTo>
                        <a:pt x="11207" y="38764"/>
                        <a:pt x="11230" y="38397"/>
                        <a:pt x="11277" y="38036"/>
                      </a:cubicBezTo>
                      <a:cubicBezTo>
                        <a:pt x="11306" y="37670"/>
                        <a:pt x="11329" y="37309"/>
                        <a:pt x="11352" y="36919"/>
                      </a:cubicBezTo>
                      <a:cubicBezTo>
                        <a:pt x="11376" y="35853"/>
                        <a:pt x="11352" y="34835"/>
                        <a:pt x="11230" y="33764"/>
                      </a:cubicBezTo>
                      <a:cubicBezTo>
                        <a:pt x="11183" y="33158"/>
                        <a:pt x="11108" y="32529"/>
                        <a:pt x="10986" y="31895"/>
                      </a:cubicBezTo>
                      <a:cubicBezTo>
                        <a:pt x="10840" y="31022"/>
                        <a:pt x="10648" y="30149"/>
                        <a:pt x="10432" y="29275"/>
                      </a:cubicBezTo>
                      <a:cubicBezTo>
                        <a:pt x="10380" y="29060"/>
                        <a:pt x="10310" y="28868"/>
                        <a:pt x="10258" y="28647"/>
                      </a:cubicBezTo>
                      <a:cubicBezTo>
                        <a:pt x="10211" y="28431"/>
                        <a:pt x="10141" y="28210"/>
                        <a:pt x="10066" y="27995"/>
                      </a:cubicBezTo>
                      <a:cubicBezTo>
                        <a:pt x="9943" y="27581"/>
                        <a:pt x="9821" y="27145"/>
                        <a:pt x="9705" y="26708"/>
                      </a:cubicBezTo>
                      <a:cubicBezTo>
                        <a:pt x="9484" y="25882"/>
                        <a:pt x="9094" y="25084"/>
                        <a:pt x="8756" y="24281"/>
                      </a:cubicBezTo>
                      <a:cubicBezTo>
                        <a:pt x="8442" y="23507"/>
                        <a:pt x="8052" y="22802"/>
                        <a:pt x="7714" y="22098"/>
                      </a:cubicBezTo>
                      <a:cubicBezTo>
                        <a:pt x="7376" y="21446"/>
                        <a:pt x="7010" y="20864"/>
                        <a:pt x="6695" y="20305"/>
                      </a:cubicBezTo>
                      <a:cubicBezTo>
                        <a:pt x="6503" y="20014"/>
                        <a:pt x="6328" y="19723"/>
                        <a:pt x="6160" y="19408"/>
                      </a:cubicBezTo>
                      <a:cubicBezTo>
                        <a:pt x="5991" y="19164"/>
                        <a:pt x="5845" y="18919"/>
                        <a:pt x="5676" y="18681"/>
                      </a:cubicBezTo>
                      <a:cubicBezTo>
                        <a:pt x="5385" y="18244"/>
                        <a:pt x="5118" y="17854"/>
                        <a:pt x="4926" y="17540"/>
                      </a:cubicBezTo>
                      <a:cubicBezTo>
                        <a:pt x="4827" y="17371"/>
                        <a:pt x="4728" y="17225"/>
                        <a:pt x="4658" y="17080"/>
                      </a:cubicBezTo>
                      <a:lnTo>
                        <a:pt x="4437" y="16643"/>
                      </a:lnTo>
                      <a:lnTo>
                        <a:pt x="4437" y="16643"/>
                      </a:lnTo>
                      <a:cubicBezTo>
                        <a:pt x="4949" y="16713"/>
                        <a:pt x="5484" y="16789"/>
                        <a:pt x="6037" y="16859"/>
                      </a:cubicBezTo>
                      <a:cubicBezTo>
                        <a:pt x="6183" y="16859"/>
                        <a:pt x="6328" y="16882"/>
                        <a:pt x="6451" y="16905"/>
                      </a:cubicBezTo>
                      <a:cubicBezTo>
                        <a:pt x="6474" y="16958"/>
                        <a:pt x="6503" y="16981"/>
                        <a:pt x="6526" y="17004"/>
                      </a:cubicBezTo>
                      <a:lnTo>
                        <a:pt x="6526" y="17319"/>
                      </a:lnTo>
                      <a:cubicBezTo>
                        <a:pt x="6550" y="17249"/>
                        <a:pt x="6573" y="17173"/>
                        <a:pt x="6573" y="17103"/>
                      </a:cubicBezTo>
                      <a:cubicBezTo>
                        <a:pt x="6742" y="17371"/>
                        <a:pt x="6911" y="17610"/>
                        <a:pt x="7085" y="17877"/>
                      </a:cubicBezTo>
                      <a:cubicBezTo>
                        <a:pt x="7324" y="18244"/>
                        <a:pt x="7638" y="18704"/>
                        <a:pt x="7982" y="19234"/>
                      </a:cubicBezTo>
                      <a:cubicBezTo>
                        <a:pt x="8151" y="19478"/>
                        <a:pt x="8319" y="19769"/>
                        <a:pt x="8511" y="20060"/>
                      </a:cubicBezTo>
                      <a:cubicBezTo>
                        <a:pt x="8709" y="20351"/>
                        <a:pt x="8901" y="20666"/>
                        <a:pt x="9123" y="20980"/>
                      </a:cubicBezTo>
                      <a:cubicBezTo>
                        <a:pt x="9507" y="21591"/>
                        <a:pt x="9920" y="22290"/>
                        <a:pt x="10357" y="22994"/>
                      </a:cubicBezTo>
                      <a:cubicBezTo>
                        <a:pt x="10549" y="23507"/>
                        <a:pt x="10770" y="24036"/>
                        <a:pt x="10986" y="24595"/>
                      </a:cubicBezTo>
                      <a:cubicBezTo>
                        <a:pt x="11207" y="25276"/>
                        <a:pt x="11474" y="25981"/>
                        <a:pt x="11690" y="26685"/>
                      </a:cubicBezTo>
                      <a:cubicBezTo>
                        <a:pt x="11789" y="27046"/>
                        <a:pt x="11911" y="27413"/>
                        <a:pt x="12004" y="27774"/>
                      </a:cubicBezTo>
                      <a:cubicBezTo>
                        <a:pt x="12103" y="28088"/>
                        <a:pt x="12179" y="28402"/>
                        <a:pt x="12272" y="28722"/>
                      </a:cubicBezTo>
                      <a:cubicBezTo>
                        <a:pt x="12470" y="29520"/>
                        <a:pt x="12685" y="30294"/>
                        <a:pt x="12831" y="31121"/>
                      </a:cubicBezTo>
                      <a:lnTo>
                        <a:pt x="13052" y="32215"/>
                      </a:lnTo>
                      <a:cubicBezTo>
                        <a:pt x="13099" y="32576"/>
                        <a:pt x="13168" y="32943"/>
                        <a:pt x="13198" y="33280"/>
                      </a:cubicBezTo>
                      <a:cubicBezTo>
                        <a:pt x="13291" y="34008"/>
                        <a:pt x="13366" y="34689"/>
                        <a:pt x="13413" y="35341"/>
                      </a:cubicBezTo>
                      <a:cubicBezTo>
                        <a:pt x="13460" y="35999"/>
                        <a:pt x="13460" y="36628"/>
                        <a:pt x="13460" y="37186"/>
                      </a:cubicBezTo>
                      <a:cubicBezTo>
                        <a:pt x="13436" y="37769"/>
                        <a:pt x="13413" y="38275"/>
                        <a:pt x="13366" y="38764"/>
                      </a:cubicBezTo>
                      <a:cubicBezTo>
                        <a:pt x="13343" y="38979"/>
                        <a:pt x="13314" y="39201"/>
                        <a:pt x="13291" y="39416"/>
                      </a:cubicBezTo>
                      <a:cubicBezTo>
                        <a:pt x="13221" y="39853"/>
                        <a:pt x="13145" y="40289"/>
                        <a:pt x="13052" y="40726"/>
                      </a:cubicBezTo>
                      <a:cubicBezTo>
                        <a:pt x="13023" y="40825"/>
                        <a:pt x="13023" y="40895"/>
                        <a:pt x="13000" y="40947"/>
                      </a:cubicBezTo>
                      <a:lnTo>
                        <a:pt x="13000" y="41017"/>
                      </a:lnTo>
                      <a:cubicBezTo>
                        <a:pt x="13052" y="40918"/>
                        <a:pt x="13075" y="40848"/>
                        <a:pt x="13122" y="40749"/>
                      </a:cubicBezTo>
                      <a:cubicBezTo>
                        <a:pt x="13198" y="40580"/>
                        <a:pt x="13314" y="40336"/>
                        <a:pt x="13413" y="40021"/>
                      </a:cubicBezTo>
                      <a:cubicBezTo>
                        <a:pt x="13489" y="39853"/>
                        <a:pt x="13559" y="39684"/>
                        <a:pt x="13634" y="39492"/>
                      </a:cubicBezTo>
                      <a:cubicBezTo>
                        <a:pt x="13681" y="39270"/>
                        <a:pt x="13727" y="39055"/>
                        <a:pt x="13803" y="38834"/>
                      </a:cubicBezTo>
                      <a:cubicBezTo>
                        <a:pt x="13925" y="38374"/>
                        <a:pt x="14042" y="37838"/>
                        <a:pt x="14117" y="37233"/>
                      </a:cubicBezTo>
                      <a:cubicBezTo>
                        <a:pt x="14164" y="36942"/>
                        <a:pt x="14187" y="36651"/>
                        <a:pt x="14240" y="36313"/>
                      </a:cubicBezTo>
                      <a:cubicBezTo>
                        <a:pt x="14263" y="35999"/>
                        <a:pt x="14263" y="35655"/>
                        <a:pt x="14286" y="35318"/>
                      </a:cubicBezTo>
                      <a:cubicBezTo>
                        <a:pt x="14309" y="34398"/>
                        <a:pt x="14263" y="33473"/>
                        <a:pt x="14164" y="32553"/>
                      </a:cubicBezTo>
                      <a:cubicBezTo>
                        <a:pt x="14141" y="32139"/>
                        <a:pt x="14071" y="31703"/>
                        <a:pt x="13995" y="31266"/>
                      </a:cubicBezTo>
                      <a:lnTo>
                        <a:pt x="13995" y="31266"/>
                      </a:lnTo>
                      <a:cubicBezTo>
                        <a:pt x="14263" y="32139"/>
                        <a:pt x="14554" y="33013"/>
                        <a:pt x="14798" y="33886"/>
                      </a:cubicBezTo>
                      <a:cubicBezTo>
                        <a:pt x="15060" y="34835"/>
                        <a:pt x="15351" y="35778"/>
                        <a:pt x="15573" y="36697"/>
                      </a:cubicBezTo>
                      <a:cubicBezTo>
                        <a:pt x="15672" y="37163"/>
                        <a:pt x="15788" y="37623"/>
                        <a:pt x="15864" y="38060"/>
                      </a:cubicBezTo>
                      <a:cubicBezTo>
                        <a:pt x="15963" y="38496"/>
                        <a:pt x="16033" y="38933"/>
                        <a:pt x="16108" y="39369"/>
                      </a:cubicBezTo>
                      <a:cubicBezTo>
                        <a:pt x="16178" y="39783"/>
                        <a:pt x="16201" y="40219"/>
                        <a:pt x="16254" y="40604"/>
                      </a:cubicBezTo>
                      <a:cubicBezTo>
                        <a:pt x="16277" y="41017"/>
                        <a:pt x="16300" y="41407"/>
                        <a:pt x="16324" y="41768"/>
                      </a:cubicBezTo>
                      <a:cubicBezTo>
                        <a:pt x="16324" y="42158"/>
                        <a:pt x="16324" y="42519"/>
                        <a:pt x="16300" y="42862"/>
                      </a:cubicBezTo>
                      <a:cubicBezTo>
                        <a:pt x="16277" y="43200"/>
                        <a:pt x="16277" y="43514"/>
                        <a:pt x="16225" y="43829"/>
                      </a:cubicBezTo>
                      <a:cubicBezTo>
                        <a:pt x="16178" y="44120"/>
                        <a:pt x="16132" y="44411"/>
                        <a:pt x="16079" y="44678"/>
                      </a:cubicBezTo>
                      <a:cubicBezTo>
                        <a:pt x="16033" y="44946"/>
                        <a:pt x="15986" y="45167"/>
                        <a:pt x="15910" y="45383"/>
                      </a:cubicBezTo>
                      <a:cubicBezTo>
                        <a:pt x="15817" y="45843"/>
                        <a:pt x="15643" y="46303"/>
                        <a:pt x="15497" y="46739"/>
                      </a:cubicBezTo>
                      <a:cubicBezTo>
                        <a:pt x="15573" y="46623"/>
                        <a:pt x="15643" y="46500"/>
                        <a:pt x="15695" y="46378"/>
                      </a:cubicBezTo>
                      <a:cubicBezTo>
                        <a:pt x="15765" y="46279"/>
                        <a:pt x="15817" y="46157"/>
                        <a:pt x="15910" y="46011"/>
                      </a:cubicBezTo>
                      <a:cubicBezTo>
                        <a:pt x="16009" y="45843"/>
                        <a:pt x="16079" y="45674"/>
                        <a:pt x="16178" y="45482"/>
                      </a:cubicBezTo>
                      <a:cubicBezTo>
                        <a:pt x="16254" y="45261"/>
                        <a:pt x="16370" y="45045"/>
                        <a:pt x="16469" y="44777"/>
                      </a:cubicBezTo>
                      <a:cubicBezTo>
                        <a:pt x="16545" y="44510"/>
                        <a:pt x="16615" y="44219"/>
                        <a:pt x="16714" y="43927"/>
                      </a:cubicBezTo>
                      <a:cubicBezTo>
                        <a:pt x="16807" y="43613"/>
                        <a:pt x="16859" y="43276"/>
                        <a:pt x="16929" y="42932"/>
                      </a:cubicBezTo>
                      <a:cubicBezTo>
                        <a:pt x="17005" y="42571"/>
                        <a:pt x="17028" y="42204"/>
                        <a:pt x="17075" y="41791"/>
                      </a:cubicBezTo>
                      <a:cubicBezTo>
                        <a:pt x="17098" y="41407"/>
                        <a:pt x="17127" y="40994"/>
                        <a:pt x="17150" y="40580"/>
                      </a:cubicBezTo>
                      <a:cubicBezTo>
                        <a:pt x="17127" y="40144"/>
                        <a:pt x="17127" y="39707"/>
                        <a:pt x="17075" y="39247"/>
                      </a:cubicBezTo>
                      <a:cubicBezTo>
                        <a:pt x="17005" y="38007"/>
                        <a:pt x="16784" y="36773"/>
                        <a:pt x="16516" y="35562"/>
                      </a:cubicBezTo>
                      <a:lnTo>
                        <a:pt x="16516" y="35562"/>
                      </a:lnTo>
                      <a:cubicBezTo>
                        <a:pt x="16591" y="35801"/>
                        <a:pt x="16661" y="36022"/>
                        <a:pt x="16737" y="36238"/>
                      </a:cubicBezTo>
                      <a:cubicBezTo>
                        <a:pt x="16981" y="37041"/>
                        <a:pt x="17243" y="37815"/>
                        <a:pt x="17488" y="38543"/>
                      </a:cubicBezTo>
                      <a:cubicBezTo>
                        <a:pt x="17709" y="39294"/>
                        <a:pt x="17924" y="39975"/>
                        <a:pt x="18146" y="40627"/>
                      </a:cubicBezTo>
                      <a:cubicBezTo>
                        <a:pt x="18291" y="41040"/>
                        <a:pt x="18408" y="41453"/>
                        <a:pt x="18530" y="41890"/>
                      </a:cubicBezTo>
                      <a:cubicBezTo>
                        <a:pt x="18530" y="41966"/>
                        <a:pt x="18507" y="42059"/>
                        <a:pt x="18507" y="42135"/>
                      </a:cubicBezTo>
                      <a:cubicBezTo>
                        <a:pt x="18460" y="42373"/>
                        <a:pt x="18408" y="42571"/>
                        <a:pt x="18361" y="42763"/>
                      </a:cubicBezTo>
                      <a:cubicBezTo>
                        <a:pt x="18291" y="43177"/>
                        <a:pt x="18117" y="43567"/>
                        <a:pt x="18000" y="43951"/>
                      </a:cubicBezTo>
                      <a:cubicBezTo>
                        <a:pt x="18047" y="43858"/>
                        <a:pt x="18117" y="43759"/>
                        <a:pt x="18169" y="43636"/>
                      </a:cubicBezTo>
                      <a:cubicBezTo>
                        <a:pt x="18216" y="43567"/>
                        <a:pt x="18291" y="43444"/>
                        <a:pt x="18338" y="43322"/>
                      </a:cubicBezTo>
                      <a:cubicBezTo>
                        <a:pt x="18437" y="43177"/>
                        <a:pt x="18507" y="43008"/>
                        <a:pt x="18582" y="42839"/>
                      </a:cubicBezTo>
                      <a:cubicBezTo>
                        <a:pt x="18629" y="42740"/>
                        <a:pt x="18675" y="42618"/>
                        <a:pt x="18728" y="42495"/>
                      </a:cubicBezTo>
                      <a:cubicBezTo>
                        <a:pt x="18821" y="42885"/>
                        <a:pt x="18943" y="43246"/>
                        <a:pt x="19042" y="43636"/>
                      </a:cubicBezTo>
                      <a:cubicBezTo>
                        <a:pt x="19188" y="44073"/>
                        <a:pt x="19310" y="44510"/>
                        <a:pt x="19455" y="44946"/>
                      </a:cubicBezTo>
                      <a:cubicBezTo>
                        <a:pt x="19403" y="44050"/>
                        <a:pt x="19310" y="43153"/>
                        <a:pt x="19188" y="42280"/>
                      </a:cubicBezTo>
                      <a:cubicBezTo>
                        <a:pt x="19135" y="42012"/>
                        <a:pt x="19112" y="41721"/>
                        <a:pt x="19065" y="41430"/>
                      </a:cubicBezTo>
                      <a:cubicBezTo>
                        <a:pt x="19135" y="41162"/>
                        <a:pt x="19188" y="40895"/>
                        <a:pt x="19234" y="40580"/>
                      </a:cubicBezTo>
                      <a:cubicBezTo>
                        <a:pt x="19310" y="40289"/>
                        <a:pt x="19310" y="39952"/>
                        <a:pt x="19357" y="39608"/>
                      </a:cubicBezTo>
                      <a:cubicBezTo>
                        <a:pt x="19380" y="39247"/>
                        <a:pt x="19403" y="38880"/>
                        <a:pt x="19403" y="38520"/>
                      </a:cubicBezTo>
                      <a:cubicBezTo>
                        <a:pt x="19380" y="38153"/>
                        <a:pt x="19380" y="37769"/>
                        <a:pt x="19357" y="37355"/>
                      </a:cubicBezTo>
                      <a:cubicBezTo>
                        <a:pt x="19258" y="36261"/>
                        <a:pt x="19065" y="35196"/>
                        <a:pt x="18844" y="34130"/>
                      </a:cubicBezTo>
                      <a:lnTo>
                        <a:pt x="18844" y="34130"/>
                      </a:lnTo>
                      <a:cubicBezTo>
                        <a:pt x="18897" y="34322"/>
                        <a:pt x="18967" y="34515"/>
                        <a:pt x="19042" y="34712"/>
                      </a:cubicBezTo>
                      <a:cubicBezTo>
                        <a:pt x="19258" y="35417"/>
                        <a:pt x="19502" y="36092"/>
                        <a:pt x="19694" y="36727"/>
                      </a:cubicBezTo>
                      <a:cubicBezTo>
                        <a:pt x="19915" y="37379"/>
                        <a:pt x="20107" y="37984"/>
                        <a:pt x="20300" y="38566"/>
                      </a:cubicBezTo>
                      <a:cubicBezTo>
                        <a:pt x="20445" y="39055"/>
                        <a:pt x="20620" y="39538"/>
                        <a:pt x="20765" y="40021"/>
                      </a:cubicBezTo>
                      <a:cubicBezTo>
                        <a:pt x="20858" y="40411"/>
                        <a:pt x="20981" y="40801"/>
                        <a:pt x="21103" y="41209"/>
                      </a:cubicBezTo>
                      <a:cubicBezTo>
                        <a:pt x="21126" y="41261"/>
                        <a:pt x="21149" y="41308"/>
                        <a:pt x="21149" y="41354"/>
                      </a:cubicBezTo>
                      <a:lnTo>
                        <a:pt x="21149" y="41820"/>
                      </a:lnTo>
                      <a:cubicBezTo>
                        <a:pt x="21126" y="42327"/>
                        <a:pt x="21080" y="42787"/>
                        <a:pt x="21027" y="43153"/>
                      </a:cubicBezTo>
                      <a:cubicBezTo>
                        <a:pt x="20981" y="43345"/>
                        <a:pt x="20957" y="43491"/>
                        <a:pt x="20934" y="43636"/>
                      </a:cubicBezTo>
                      <a:cubicBezTo>
                        <a:pt x="20912" y="43868"/>
                        <a:pt x="20843" y="44073"/>
                        <a:pt x="20796" y="44282"/>
                      </a:cubicBezTo>
                      <a:lnTo>
                        <a:pt x="20796" y="44282"/>
                      </a:lnTo>
                      <a:cubicBezTo>
                        <a:pt x="20800" y="44272"/>
                        <a:pt x="20805" y="44258"/>
                        <a:pt x="20812" y="44242"/>
                      </a:cubicBezTo>
                      <a:cubicBezTo>
                        <a:pt x="20835" y="44195"/>
                        <a:pt x="20882" y="44120"/>
                        <a:pt x="20934" y="44026"/>
                      </a:cubicBezTo>
                      <a:cubicBezTo>
                        <a:pt x="21173" y="43590"/>
                        <a:pt x="21318" y="43101"/>
                        <a:pt x="21464" y="42618"/>
                      </a:cubicBezTo>
                      <a:cubicBezTo>
                        <a:pt x="21540" y="42373"/>
                        <a:pt x="21586" y="42135"/>
                        <a:pt x="21662" y="41867"/>
                      </a:cubicBezTo>
                      <a:cubicBezTo>
                        <a:pt x="21755" y="41331"/>
                        <a:pt x="21854" y="40726"/>
                        <a:pt x="21854" y="40074"/>
                      </a:cubicBezTo>
                      <a:cubicBezTo>
                        <a:pt x="21877" y="39393"/>
                        <a:pt x="21854" y="38665"/>
                        <a:pt x="21784" y="37914"/>
                      </a:cubicBezTo>
                      <a:cubicBezTo>
                        <a:pt x="21685" y="37064"/>
                        <a:pt x="21540" y="36214"/>
                        <a:pt x="21347" y="35388"/>
                      </a:cubicBezTo>
                      <a:cubicBezTo>
                        <a:pt x="21173" y="34613"/>
                        <a:pt x="20957" y="33863"/>
                        <a:pt x="20736" y="33112"/>
                      </a:cubicBezTo>
                      <a:cubicBezTo>
                        <a:pt x="20620" y="32698"/>
                        <a:pt x="20498" y="32285"/>
                        <a:pt x="20375" y="31872"/>
                      </a:cubicBezTo>
                      <a:cubicBezTo>
                        <a:pt x="20230" y="31458"/>
                        <a:pt x="20084" y="31051"/>
                        <a:pt x="19939" y="30638"/>
                      </a:cubicBezTo>
                      <a:cubicBezTo>
                        <a:pt x="19549" y="29398"/>
                        <a:pt x="19042" y="28187"/>
                        <a:pt x="18483" y="27023"/>
                      </a:cubicBezTo>
                      <a:cubicBezTo>
                        <a:pt x="18000" y="25928"/>
                        <a:pt x="17465" y="24863"/>
                        <a:pt x="16882" y="23798"/>
                      </a:cubicBezTo>
                      <a:cubicBezTo>
                        <a:pt x="16638" y="23338"/>
                        <a:pt x="16399" y="22924"/>
                        <a:pt x="16155" y="22534"/>
                      </a:cubicBezTo>
                      <a:cubicBezTo>
                        <a:pt x="15742" y="21830"/>
                        <a:pt x="15282" y="21155"/>
                        <a:pt x="14845" y="20474"/>
                      </a:cubicBezTo>
                      <a:cubicBezTo>
                        <a:pt x="14455" y="19868"/>
                        <a:pt x="13995" y="19286"/>
                        <a:pt x="13559" y="18727"/>
                      </a:cubicBezTo>
                      <a:cubicBezTo>
                        <a:pt x="13489" y="18605"/>
                        <a:pt x="13436" y="18506"/>
                        <a:pt x="13366" y="18413"/>
                      </a:cubicBezTo>
                      <a:lnTo>
                        <a:pt x="13366" y="18413"/>
                      </a:lnTo>
                      <a:cubicBezTo>
                        <a:pt x="13366" y="18436"/>
                        <a:pt x="13390" y="18483"/>
                        <a:pt x="13390" y="18506"/>
                      </a:cubicBezTo>
                      <a:cubicBezTo>
                        <a:pt x="13366" y="18483"/>
                        <a:pt x="13343" y="18436"/>
                        <a:pt x="13314" y="18413"/>
                      </a:cubicBezTo>
                      <a:lnTo>
                        <a:pt x="13314" y="18413"/>
                      </a:lnTo>
                      <a:cubicBezTo>
                        <a:pt x="13366" y="18558"/>
                        <a:pt x="13436" y="18704"/>
                        <a:pt x="13512" y="18850"/>
                      </a:cubicBezTo>
                      <a:cubicBezTo>
                        <a:pt x="13704" y="19432"/>
                        <a:pt x="13949" y="20014"/>
                        <a:pt x="14240" y="20596"/>
                      </a:cubicBezTo>
                      <a:cubicBezTo>
                        <a:pt x="14455" y="21032"/>
                        <a:pt x="14699" y="21516"/>
                        <a:pt x="14967" y="22051"/>
                      </a:cubicBezTo>
                      <a:cubicBezTo>
                        <a:pt x="15037" y="22173"/>
                        <a:pt x="15090" y="22319"/>
                        <a:pt x="15159" y="22465"/>
                      </a:cubicBezTo>
                      <a:cubicBezTo>
                        <a:pt x="15183" y="22488"/>
                        <a:pt x="15206" y="22534"/>
                        <a:pt x="15206" y="22534"/>
                      </a:cubicBezTo>
                      <a:cubicBezTo>
                        <a:pt x="15235" y="22581"/>
                        <a:pt x="15235" y="22610"/>
                        <a:pt x="15258" y="22657"/>
                      </a:cubicBezTo>
                      <a:cubicBezTo>
                        <a:pt x="15282" y="22726"/>
                        <a:pt x="15305" y="22802"/>
                        <a:pt x="15351" y="22872"/>
                      </a:cubicBezTo>
                      <a:cubicBezTo>
                        <a:pt x="15474" y="23163"/>
                        <a:pt x="15619" y="23483"/>
                        <a:pt x="15718" y="23774"/>
                      </a:cubicBezTo>
                      <a:cubicBezTo>
                        <a:pt x="15963" y="24403"/>
                        <a:pt x="16178" y="25055"/>
                        <a:pt x="16399" y="25759"/>
                      </a:cubicBezTo>
                      <a:cubicBezTo>
                        <a:pt x="16615" y="26464"/>
                        <a:pt x="16807" y="27191"/>
                        <a:pt x="17005" y="27942"/>
                      </a:cubicBezTo>
                      <a:cubicBezTo>
                        <a:pt x="17005" y="27995"/>
                        <a:pt x="17028" y="28018"/>
                        <a:pt x="17028" y="28041"/>
                      </a:cubicBezTo>
                      <a:cubicBezTo>
                        <a:pt x="16906" y="27727"/>
                        <a:pt x="16807" y="27436"/>
                        <a:pt x="16661" y="27145"/>
                      </a:cubicBezTo>
                      <a:cubicBezTo>
                        <a:pt x="16469" y="26731"/>
                        <a:pt x="16277" y="26318"/>
                        <a:pt x="16079" y="25905"/>
                      </a:cubicBezTo>
                      <a:cubicBezTo>
                        <a:pt x="15864" y="25521"/>
                        <a:pt x="15643" y="25131"/>
                        <a:pt x="15450" y="24764"/>
                      </a:cubicBezTo>
                      <a:cubicBezTo>
                        <a:pt x="15258" y="24380"/>
                        <a:pt x="15014" y="24036"/>
                        <a:pt x="14769" y="23675"/>
                      </a:cubicBezTo>
                      <a:cubicBezTo>
                        <a:pt x="14554" y="23338"/>
                        <a:pt x="14333" y="22994"/>
                        <a:pt x="14094" y="22680"/>
                      </a:cubicBezTo>
                      <a:cubicBezTo>
                        <a:pt x="13681" y="22098"/>
                        <a:pt x="13267" y="21539"/>
                        <a:pt x="12808" y="20980"/>
                      </a:cubicBezTo>
                      <a:cubicBezTo>
                        <a:pt x="12586" y="20689"/>
                        <a:pt x="12371" y="20427"/>
                        <a:pt x="12150" y="20159"/>
                      </a:cubicBezTo>
                      <a:cubicBezTo>
                        <a:pt x="11934" y="19915"/>
                        <a:pt x="11742" y="19699"/>
                        <a:pt x="11568" y="19478"/>
                      </a:cubicBezTo>
                      <a:cubicBezTo>
                        <a:pt x="11521" y="19432"/>
                        <a:pt x="11474" y="19379"/>
                        <a:pt x="11451" y="19333"/>
                      </a:cubicBezTo>
                      <a:cubicBezTo>
                        <a:pt x="11084" y="18797"/>
                        <a:pt x="10747" y="18244"/>
                        <a:pt x="10403" y="17709"/>
                      </a:cubicBezTo>
                      <a:lnTo>
                        <a:pt x="10403" y="17709"/>
                      </a:lnTo>
                      <a:cubicBezTo>
                        <a:pt x="10502" y="17976"/>
                        <a:pt x="10601" y="18244"/>
                        <a:pt x="10694" y="18535"/>
                      </a:cubicBezTo>
                      <a:cubicBezTo>
                        <a:pt x="10671" y="18483"/>
                        <a:pt x="10625" y="18459"/>
                        <a:pt x="10601" y="18436"/>
                      </a:cubicBezTo>
                      <a:cubicBezTo>
                        <a:pt x="10311" y="18122"/>
                        <a:pt x="10020" y="17832"/>
                        <a:pt x="9730" y="17518"/>
                      </a:cubicBezTo>
                      <a:lnTo>
                        <a:pt x="9730" y="17518"/>
                      </a:lnTo>
                      <a:cubicBezTo>
                        <a:pt x="9874" y="17549"/>
                        <a:pt x="10019" y="17580"/>
                        <a:pt x="10165" y="17610"/>
                      </a:cubicBezTo>
                      <a:cubicBezTo>
                        <a:pt x="11183" y="17831"/>
                        <a:pt x="12249" y="18099"/>
                        <a:pt x="13366" y="18413"/>
                      </a:cubicBezTo>
                      <a:cubicBezTo>
                        <a:pt x="13896" y="18558"/>
                        <a:pt x="14432" y="18704"/>
                        <a:pt x="14967" y="18873"/>
                      </a:cubicBezTo>
                      <a:cubicBezTo>
                        <a:pt x="15305" y="18995"/>
                        <a:pt x="15643" y="19088"/>
                        <a:pt x="16009" y="19210"/>
                      </a:cubicBezTo>
                      <a:cubicBezTo>
                        <a:pt x="16300" y="19845"/>
                        <a:pt x="16615" y="20427"/>
                        <a:pt x="16882" y="21056"/>
                      </a:cubicBezTo>
                      <a:cubicBezTo>
                        <a:pt x="17075" y="21469"/>
                        <a:pt x="17296" y="21929"/>
                        <a:pt x="17564" y="22435"/>
                      </a:cubicBezTo>
                      <a:cubicBezTo>
                        <a:pt x="17779" y="22971"/>
                        <a:pt x="18047" y="23530"/>
                        <a:pt x="18315" y="24112"/>
                      </a:cubicBezTo>
                      <a:cubicBezTo>
                        <a:pt x="18582" y="24717"/>
                        <a:pt x="18844" y="25346"/>
                        <a:pt x="19135" y="26004"/>
                      </a:cubicBezTo>
                      <a:cubicBezTo>
                        <a:pt x="19380" y="26656"/>
                        <a:pt x="19671" y="27337"/>
                        <a:pt x="19939" y="28018"/>
                      </a:cubicBezTo>
                      <a:cubicBezTo>
                        <a:pt x="20183" y="28693"/>
                        <a:pt x="20474" y="29374"/>
                        <a:pt x="20713" y="30079"/>
                      </a:cubicBezTo>
                      <a:cubicBezTo>
                        <a:pt x="20835" y="30440"/>
                        <a:pt x="20981" y="30806"/>
                        <a:pt x="21103" y="31196"/>
                      </a:cubicBezTo>
                      <a:cubicBezTo>
                        <a:pt x="21225" y="31557"/>
                        <a:pt x="21347" y="31895"/>
                        <a:pt x="21464" y="32262"/>
                      </a:cubicBezTo>
                      <a:cubicBezTo>
                        <a:pt x="21586" y="32599"/>
                        <a:pt x="21685" y="32966"/>
                        <a:pt x="21807" y="33304"/>
                      </a:cubicBezTo>
                      <a:cubicBezTo>
                        <a:pt x="21930" y="33670"/>
                        <a:pt x="22023" y="33985"/>
                        <a:pt x="22122" y="34322"/>
                      </a:cubicBezTo>
                      <a:cubicBezTo>
                        <a:pt x="22314" y="35004"/>
                        <a:pt x="22483" y="35655"/>
                        <a:pt x="22628" y="36290"/>
                      </a:cubicBezTo>
                      <a:cubicBezTo>
                        <a:pt x="22750" y="36919"/>
                        <a:pt x="22826" y="37501"/>
                        <a:pt x="22896" y="38060"/>
                      </a:cubicBezTo>
                      <a:cubicBezTo>
                        <a:pt x="22948" y="38619"/>
                        <a:pt x="22948" y="39125"/>
                        <a:pt x="22948" y="39585"/>
                      </a:cubicBezTo>
                      <a:cubicBezTo>
                        <a:pt x="22919" y="40045"/>
                        <a:pt x="22896" y="40435"/>
                        <a:pt x="22849" y="40772"/>
                      </a:cubicBezTo>
                      <a:cubicBezTo>
                        <a:pt x="22826" y="40947"/>
                        <a:pt x="22803" y="41093"/>
                        <a:pt x="22774" y="41209"/>
                      </a:cubicBezTo>
                      <a:cubicBezTo>
                        <a:pt x="22727" y="41407"/>
                        <a:pt x="22680" y="41599"/>
                        <a:pt x="22628" y="41791"/>
                      </a:cubicBezTo>
                      <a:cubicBezTo>
                        <a:pt x="22628" y="41791"/>
                        <a:pt x="22657" y="41768"/>
                        <a:pt x="22680" y="41721"/>
                      </a:cubicBezTo>
                      <a:cubicBezTo>
                        <a:pt x="22704" y="41698"/>
                        <a:pt x="22727" y="41622"/>
                        <a:pt x="22750" y="41552"/>
                      </a:cubicBezTo>
                      <a:cubicBezTo>
                        <a:pt x="22972" y="41139"/>
                        <a:pt x="23094" y="40726"/>
                        <a:pt x="23239" y="40289"/>
                      </a:cubicBezTo>
                      <a:cubicBezTo>
                        <a:pt x="23309" y="40097"/>
                        <a:pt x="23332" y="39876"/>
                        <a:pt x="23385" y="39637"/>
                      </a:cubicBezTo>
                      <a:cubicBezTo>
                        <a:pt x="23478" y="39172"/>
                        <a:pt x="23554" y="38642"/>
                        <a:pt x="23554" y="38060"/>
                      </a:cubicBezTo>
                      <a:cubicBezTo>
                        <a:pt x="23577" y="37454"/>
                        <a:pt x="23554" y="36820"/>
                        <a:pt x="23478" y="36144"/>
                      </a:cubicBezTo>
                      <a:cubicBezTo>
                        <a:pt x="23385" y="35388"/>
                        <a:pt x="23263" y="34660"/>
                        <a:pt x="23094" y="33909"/>
                      </a:cubicBezTo>
                      <a:cubicBezTo>
                        <a:pt x="22919" y="33257"/>
                        <a:pt x="22727" y="32576"/>
                        <a:pt x="22535" y="31924"/>
                      </a:cubicBezTo>
                      <a:cubicBezTo>
                        <a:pt x="22436" y="31557"/>
                        <a:pt x="22314" y="31196"/>
                        <a:pt x="22221" y="30830"/>
                      </a:cubicBezTo>
                      <a:cubicBezTo>
                        <a:pt x="22075" y="30469"/>
                        <a:pt x="21953" y="30102"/>
                        <a:pt x="21831" y="29741"/>
                      </a:cubicBezTo>
                      <a:cubicBezTo>
                        <a:pt x="21638" y="29159"/>
                        <a:pt x="21417" y="28600"/>
                        <a:pt x="21173" y="28041"/>
                      </a:cubicBezTo>
                      <a:lnTo>
                        <a:pt x="21173" y="28041"/>
                      </a:lnTo>
                      <a:cubicBezTo>
                        <a:pt x="21464" y="28577"/>
                        <a:pt x="21755" y="29130"/>
                        <a:pt x="22023" y="29665"/>
                      </a:cubicBezTo>
                      <a:cubicBezTo>
                        <a:pt x="22389" y="30370"/>
                        <a:pt x="22750" y="31074"/>
                        <a:pt x="23117" y="31779"/>
                      </a:cubicBezTo>
                      <a:cubicBezTo>
                        <a:pt x="23501" y="32576"/>
                        <a:pt x="23868" y="33403"/>
                        <a:pt x="24206" y="34223"/>
                      </a:cubicBezTo>
                      <a:cubicBezTo>
                        <a:pt x="24520" y="34980"/>
                        <a:pt x="24811" y="35731"/>
                        <a:pt x="25032" y="36482"/>
                      </a:cubicBezTo>
                      <a:cubicBezTo>
                        <a:pt x="25248" y="37233"/>
                        <a:pt x="25422" y="37961"/>
                        <a:pt x="25539" y="38688"/>
                      </a:cubicBezTo>
                      <a:cubicBezTo>
                        <a:pt x="25661" y="39393"/>
                        <a:pt x="25713" y="40045"/>
                        <a:pt x="25737" y="40679"/>
                      </a:cubicBezTo>
                      <a:cubicBezTo>
                        <a:pt x="25737" y="41308"/>
                        <a:pt x="25713" y="41890"/>
                        <a:pt x="25661" y="42402"/>
                      </a:cubicBezTo>
                      <a:cubicBezTo>
                        <a:pt x="25614" y="42641"/>
                        <a:pt x="25591" y="42885"/>
                        <a:pt x="25568" y="43101"/>
                      </a:cubicBezTo>
                      <a:cubicBezTo>
                        <a:pt x="25515" y="43322"/>
                        <a:pt x="25492" y="43537"/>
                        <a:pt x="25446" y="43712"/>
                      </a:cubicBezTo>
                      <a:cubicBezTo>
                        <a:pt x="25370" y="44096"/>
                        <a:pt x="25277" y="44486"/>
                        <a:pt x="25178" y="44876"/>
                      </a:cubicBezTo>
                      <a:cubicBezTo>
                        <a:pt x="25224" y="44754"/>
                        <a:pt x="25277" y="44655"/>
                        <a:pt x="25323" y="44556"/>
                      </a:cubicBezTo>
                      <a:cubicBezTo>
                        <a:pt x="25370" y="44486"/>
                        <a:pt x="25422" y="44364"/>
                        <a:pt x="25492" y="44265"/>
                      </a:cubicBezTo>
                      <a:cubicBezTo>
                        <a:pt x="25684" y="43927"/>
                        <a:pt x="25807" y="43567"/>
                        <a:pt x="25929" y="43200"/>
                      </a:cubicBezTo>
                      <a:cubicBezTo>
                        <a:pt x="26004" y="42984"/>
                        <a:pt x="26074" y="42740"/>
                        <a:pt x="26150" y="42495"/>
                      </a:cubicBezTo>
                      <a:cubicBezTo>
                        <a:pt x="26220" y="42228"/>
                        <a:pt x="26296" y="41937"/>
                        <a:pt x="26342" y="41646"/>
                      </a:cubicBezTo>
                      <a:cubicBezTo>
                        <a:pt x="26412" y="41354"/>
                        <a:pt x="26441" y="41040"/>
                        <a:pt x="26488" y="40703"/>
                      </a:cubicBezTo>
                      <a:cubicBezTo>
                        <a:pt x="26511" y="40388"/>
                        <a:pt x="26557" y="40045"/>
                        <a:pt x="26557" y="39684"/>
                      </a:cubicBezTo>
                      <a:cubicBezTo>
                        <a:pt x="26557" y="39317"/>
                        <a:pt x="26557" y="38956"/>
                        <a:pt x="26511" y="38566"/>
                      </a:cubicBezTo>
                      <a:cubicBezTo>
                        <a:pt x="26488" y="37891"/>
                        <a:pt x="26365" y="37163"/>
                        <a:pt x="26220" y="36459"/>
                      </a:cubicBezTo>
                      <a:cubicBezTo>
                        <a:pt x="26004" y="35533"/>
                        <a:pt x="25737" y="34637"/>
                        <a:pt x="25422" y="33764"/>
                      </a:cubicBezTo>
                      <a:cubicBezTo>
                        <a:pt x="25102" y="32943"/>
                        <a:pt x="24741" y="32139"/>
                        <a:pt x="24374" y="31365"/>
                      </a:cubicBezTo>
                      <a:cubicBezTo>
                        <a:pt x="23990" y="30562"/>
                        <a:pt x="23577" y="29811"/>
                        <a:pt x="23164" y="29060"/>
                      </a:cubicBezTo>
                      <a:cubicBezTo>
                        <a:pt x="22750" y="28309"/>
                        <a:pt x="22314" y="27605"/>
                        <a:pt x="21900" y="26900"/>
                      </a:cubicBezTo>
                      <a:cubicBezTo>
                        <a:pt x="21371" y="26004"/>
                        <a:pt x="20789" y="25131"/>
                        <a:pt x="20253" y="24234"/>
                      </a:cubicBezTo>
                      <a:cubicBezTo>
                        <a:pt x="19479" y="22994"/>
                        <a:pt x="18728" y="21760"/>
                        <a:pt x="18047" y="20474"/>
                      </a:cubicBezTo>
                      <a:cubicBezTo>
                        <a:pt x="17924" y="20252"/>
                        <a:pt x="17826" y="20037"/>
                        <a:pt x="17709" y="19816"/>
                      </a:cubicBezTo>
                      <a:lnTo>
                        <a:pt x="17709" y="19816"/>
                      </a:lnTo>
                      <a:cubicBezTo>
                        <a:pt x="18408" y="20060"/>
                        <a:pt x="19089" y="20328"/>
                        <a:pt x="19793" y="20642"/>
                      </a:cubicBezTo>
                      <a:cubicBezTo>
                        <a:pt x="19816" y="20718"/>
                        <a:pt x="19863" y="20811"/>
                        <a:pt x="19892" y="20887"/>
                      </a:cubicBezTo>
                      <a:cubicBezTo>
                        <a:pt x="19985" y="21201"/>
                        <a:pt x="20107" y="21591"/>
                        <a:pt x="20276" y="22028"/>
                      </a:cubicBezTo>
                      <a:cubicBezTo>
                        <a:pt x="20445" y="22465"/>
                        <a:pt x="20643" y="22948"/>
                        <a:pt x="20882" y="23483"/>
                      </a:cubicBezTo>
                      <a:cubicBezTo>
                        <a:pt x="21126" y="23990"/>
                        <a:pt x="21371" y="24549"/>
                        <a:pt x="21685" y="25131"/>
                      </a:cubicBezTo>
                      <a:cubicBezTo>
                        <a:pt x="21976" y="25713"/>
                        <a:pt x="22290" y="26341"/>
                        <a:pt x="22628" y="26947"/>
                      </a:cubicBezTo>
                      <a:cubicBezTo>
                        <a:pt x="22972" y="27581"/>
                        <a:pt x="23309" y="28233"/>
                        <a:pt x="23647" y="28891"/>
                      </a:cubicBezTo>
                      <a:cubicBezTo>
                        <a:pt x="23990" y="29497"/>
                        <a:pt x="24305" y="30102"/>
                        <a:pt x="24619" y="30731"/>
                      </a:cubicBezTo>
                      <a:cubicBezTo>
                        <a:pt x="24957" y="31435"/>
                        <a:pt x="25300" y="32163"/>
                        <a:pt x="25614" y="32890"/>
                      </a:cubicBezTo>
                      <a:cubicBezTo>
                        <a:pt x="25882" y="33548"/>
                        <a:pt x="26150" y="34223"/>
                        <a:pt x="26342" y="34881"/>
                      </a:cubicBezTo>
                      <a:cubicBezTo>
                        <a:pt x="26534" y="35533"/>
                        <a:pt x="26703" y="36191"/>
                        <a:pt x="26802" y="36796"/>
                      </a:cubicBezTo>
                      <a:cubicBezTo>
                        <a:pt x="26901" y="37425"/>
                        <a:pt x="26948" y="38007"/>
                        <a:pt x="26971" y="38566"/>
                      </a:cubicBezTo>
                      <a:cubicBezTo>
                        <a:pt x="26994" y="39125"/>
                        <a:pt x="26971" y="39637"/>
                        <a:pt x="26924" y="40074"/>
                      </a:cubicBezTo>
                      <a:cubicBezTo>
                        <a:pt x="26901" y="40312"/>
                        <a:pt x="26878" y="40510"/>
                        <a:pt x="26849" y="40703"/>
                      </a:cubicBezTo>
                      <a:cubicBezTo>
                        <a:pt x="26802" y="40895"/>
                        <a:pt x="26779" y="41093"/>
                        <a:pt x="26755" y="41238"/>
                      </a:cubicBezTo>
                      <a:cubicBezTo>
                        <a:pt x="26680" y="41576"/>
                        <a:pt x="26587" y="41913"/>
                        <a:pt x="26511" y="42257"/>
                      </a:cubicBezTo>
                      <a:cubicBezTo>
                        <a:pt x="26557" y="42181"/>
                        <a:pt x="26610" y="42082"/>
                        <a:pt x="26633" y="41989"/>
                      </a:cubicBezTo>
                      <a:cubicBezTo>
                        <a:pt x="26680" y="41913"/>
                        <a:pt x="26732" y="41820"/>
                        <a:pt x="26779" y="41721"/>
                      </a:cubicBezTo>
                      <a:cubicBezTo>
                        <a:pt x="26948" y="41430"/>
                        <a:pt x="27046" y="41093"/>
                        <a:pt x="27169" y="40801"/>
                      </a:cubicBezTo>
                      <a:cubicBezTo>
                        <a:pt x="27239" y="40604"/>
                        <a:pt x="27285" y="40388"/>
                        <a:pt x="27361" y="40167"/>
                      </a:cubicBezTo>
                      <a:cubicBezTo>
                        <a:pt x="27431" y="39928"/>
                        <a:pt x="27483" y="39684"/>
                        <a:pt x="27530" y="39416"/>
                      </a:cubicBezTo>
                      <a:cubicBezTo>
                        <a:pt x="27576" y="39148"/>
                        <a:pt x="27605" y="38880"/>
                        <a:pt x="27652" y="38589"/>
                      </a:cubicBezTo>
                      <a:cubicBezTo>
                        <a:pt x="27675" y="38298"/>
                        <a:pt x="27698" y="37984"/>
                        <a:pt x="27698" y="37670"/>
                      </a:cubicBezTo>
                      <a:cubicBezTo>
                        <a:pt x="27698" y="37402"/>
                        <a:pt x="27698" y="37111"/>
                        <a:pt x="27675" y="36820"/>
                      </a:cubicBezTo>
                      <a:lnTo>
                        <a:pt x="27675" y="36820"/>
                      </a:lnTo>
                      <a:cubicBezTo>
                        <a:pt x="27844" y="37454"/>
                        <a:pt x="28042" y="38036"/>
                        <a:pt x="28211" y="38619"/>
                      </a:cubicBezTo>
                      <a:cubicBezTo>
                        <a:pt x="28380" y="39201"/>
                        <a:pt x="28525" y="39754"/>
                        <a:pt x="28647" y="40266"/>
                      </a:cubicBezTo>
                      <a:cubicBezTo>
                        <a:pt x="28694" y="40534"/>
                        <a:pt x="28740" y="40772"/>
                        <a:pt x="28793" y="41017"/>
                      </a:cubicBezTo>
                      <a:cubicBezTo>
                        <a:pt x="28839" y="41261"/>
                        <a:pt x="28863" y="41477"/>
                        <a:pt x="28886" y="41698"/>
                      </a:cubicBezTo>
                      <a:cubicBezTo>
                        <a:pt x="28915" y="41820"/>
                        <a:pt x="28915" y="41913"/>
                        <a:pt x="28938" y="42012"/>
                      </a:cubicBezTo>
                      <a:lnTo>
                        <a:pt x="28938" y="42303"/>
                      </a:lnTo>
                      <a:cubicBezTo>
                        <a:pt x="28962" y="42495"/>
                        <a:pt x="28962" y="42664"/>
                        <a:pt x="28985" y="42839"/>
                      </a:cubicBezTo>
                      <a:cubicBezTo>
                        <a:pt x="28985" y="43153"/>
                        <a:pt x="28938" y="43491"/>
                        <a:pt x="28938" y="43805"/>
                      </a:cubicBezTo>
                      <a:cubicBezTo>
                        <a:pt x="28938" y="43805"/>
                        <a:pt x="28962" y="43782"/>
                        <a:pt x="28962" y="43759"/>
                      </a:cubicBezTo>
                      <a:cubicBezTo>
                        <a:pt x="28985" y="43712"/>
                        <a:pt x="28985" y="43660"/>
                        <a:pt x="29032" y="43567"/>
                      </a:cubicBezTo>
                      <a:cubicBezTo>
                        <a:pt x="29154" y="43153"/>
                        <a:pt x="29253" y="42763"/>
                        <a:pt x="29323" y="42327"/>
                      </a:cubicBezTo>
                      <a:cubicBezTo>
                        <a:pt x="29352" y="42228"/>
                        <a:pt x="29375" y="42135"/>
                        <a:pt x="29375" y="42012"/>
                      </a:cubicBezTo>
                      <a:cubicBezTo>
                        <a:pt x="29375" y="41913"/>
                        <a:pt x="29398" y="41791"/>
                        <a:pt x="29398" y="41698"/>
                      </a:cubicBezTo>
                      <a:cubicBezTo>
                        <a:pt x="29398" y="41453"/>
                        <a:pt x="29422" y="41238"/>
                        <a:pt x="29422" y="40970"/>
                      </a:cubicBezTo>
                      <a:cubicBezTo>
                        <a:pt x="29422" y="40703"/>
                        <a:pt x="29398" y="40458"/>
                        <a:pt x="29398" y="40167"/>
                      </a:cubicBezTo>
                      <a:cubicBezTo>
                        <a:pt x="29352" y="39608"/>
                        <a:pt x="29276" y="39003"/>
                        <a:pt x="29154" y="38397"/>
                      </a:cubicBezTo>
                      <a:cubicBezTo>
                        <a:pt x="29084" y="37891"/>
                        <a:pt x="28985" y="37355"/>
                        <a:pt x="28863" y="36820"/>
                      </a:cubicBezTo>
                      <a:cubicBezTo>
                        <a:pt x="28816" y="36628"/>
                        <a:pt x="28770" y="36406"/>
                        <a:pt x="28717" y="36214"/>
                      </a:cubicBezTo>
                      <a:cubicBezTo>
                        <a:pt x="28694" y="36115"/>
                        <a:pt x="28671" y="36022"/>
                        <a:pt x="28647" y="35947"/>
                      </a:cubicBezTo>
                      <a:cubicBezTo>
                        <a:pt x="28595" y="35778"/>
                        <a:pt x="28548" y="35609"/>
                        <a:pt x="28502" y="35440"/>
                      </a:cubicBezTo>
                      <a:cubicBezTo>
                        <a:pt x="28403" y="35097"/>
                        <a:pt x="28304" y="34759"/>
                        <a:pt x="28211" y="34421"/>
                      </a:cubicBezTo>
                      <a:cubicBezTo>
                        <a:pt x="28013" y="33717"/>
                        <a:pt x="27797" y="33013"/>
                        <a:pt x="27576" y="32332"/>
                      </a:cubicBezTo>
                      <a:cubicBezTo>
                        <a:pt x="27314" y="31656"/>
                        <a:pt x="27070" y="30975"/>
                        <a:pt x="26802" y="30294"/>
                      </a:cubicBezTo>
                      <a:cubicBezTo>
                        <a:pt x="26534" y="29642"/>
                        <a:pt x="26319" y="28961"/>
                        <a:pt x="26004" y="28332"/>
                      </a:cubicBezTo>
                      <a:cubicBezTo>
                        <a:pt x="25638" y="27529"/>
                        <a:pt x="25248" y="26731"/>
                        <a:pt x="24863" y="25928"/>
                      </a:cubicBezTo>
                      <a:cubicBezTo>
                        <a:pt x="24182" y="24525"/>
                        <a:pt x="23385" y="23140"/>
                        <a:pt x="22512" y="21853"/>
                      </a:cubicBezTo>
                      <a:lnTo>
                        <a:pt x="22512" y="21853"/>
                      </a:lnTo>
                      <a:cubicBezTo>
                        <a:pt x="22849" y="23018"/>
                        <a:pt x="23263" y="24159"/>
                        <a:pt x="23699" y="25299"/>
                      </a:cubicBezTo>
                      <a:cubicBezTo>
                        <a:pt x="23891" y="25812"/>
                        <a:pt x="24060" y="26365"/>
                        <a:pt x="24258" y="26947"/>
                      </a:cubicBezTo>
                      <a:cubicBezTo>
                        <a:pt x="24473" y="27529"/>
                        <a:pt x="24695" y="28140"/>
                        <a:pt x="24933" y="28769"/>
                      </a:cubicBezTo>
                      <a:cubicBezTo>
                        <a:pt x="24933" y="28812"/>
                        <a:pt x="24942" y="28848"/>
                        <a:pt x="24955" y="28880"/>
                      </a:cubicBezTo>
                      <a:lnTo>
                        <a:pt x="24955" y="28880"/>
                      </a:lnTo>
                      <a:cubicBezTo>
                        <a:pt x="24862" y="28706"/>
                        <a:pt x="24752" y="28526"/>
                        <a:pt x="24642" y="28332"/>
                      </a:cubicBezTo>
                      <a:cubicBezTo>
                        <a:pt x="24281" y="27675"/>
                        <a:pt x="23891" y="27069"/>
                        <a:pt x="23530" y="26440"/>
                      </a:cubicBezTo>
                      <a:cubicBezTo>
                        <a:pt x="23041" y="25666"/>
                        <a:pt x="22558" y="24886"/>
                        <a:pt x="22075" y="24112"/>
                      </a:cubicBezTo>
                      <a:cubicBezTo>
                        <a:pt x="21394" y="23018"/>
                        <a:pt x="20690" y="21929"/>
                        <a:pt x="20084" y="20788"/>
                      </a:cubicBezTo>
                      <a:cubicBezTo>
                        <a:pt x="20084" y="20788"/>
                        <a:pt x="20084" y="20765"/>
                        <a:pt x="20061" y="20741"/>
                      </a:cubicBezTo>
                      <a:lnTo>
                        <a:pt x="20061" y="20741"/>
                      </a:lnTo>
                      <a:cubicBezTo>
                        <a:pt x="20084" y="20765"/>
                        <a:pt x="20131" y="20765"/>
                        <a:pt x="20154" y="20788"/>
                      </a:cubicBezTo>
                      <a:cubicBezTo>
                        <a:pt x="21056" y="21126"/>
                        <a:pt x="21930" y="21562"/>
                        <a:pt x="22826" y="21952"/>
                      </a:cubicBezTo>
                      <a:cubicBezTo>
                        <a:pt x="23263" y="22173"/>
                        <a:pt x="23723" y="22389"/>
                        <a:pt x="24159" y="22610"/>
                      </a:cubicBezTo>
                      <a:lnTo>
                        <a:pt x="24258" y="22657"/>
                      </a:lnTo>
                      <a:cubicBezTo>
                        <a:pt x="24497" y="23454"/>
                        <a:pt x="24788" y="24234"/>
                        <a:pt x="25102" y="25008"/>
                      </a:cubicBezTo>
                      <a:cubicBezTo>
                        <a:pt x="25277" y="25468"/>
                        <a:pt x="25422" y="25957"/>
                        <a:pt x="25614" y="26464"/>
                      </a:cubicBezTo>
                      <a:cubicBezTo>
                        <a:pt x="25807" y="26976"/>
                        <a:pt x="25975" y="27529"/>
                        <a:pt x="26197" y="28065"/>
                      </a:cubicBezTo>
                      <a:cubicBezTo>
                        <a:pt x="26412" y="28623"/>
                        <a:pt x="26587" y="29229"/>
                        <a:pt x="26802" y="29811"/>
                      </a:cubicBezTo>
                      <a:cubicBezTo>
                        <a:pt x="26994" y="30370"/>
                        <a:pt x="27215" y="30952"/>
                        <a:pt x="27431" y="31534"/>
                      </a:cubicBezTo>
                      <a:cubicBezTo>
                        <a:pt x="27652" y="32139"/>
                        <a:pt x="27844" y="32768"/>
                        <a:pt x="28042" y="33379"/>
                      </a:cubicBezTo>
                      <a:cubicBezTo>
                        <a:pt x="28234" y="33962"/>
                        <a:pt x="28479" y="34544"/>
                        <a:pt x="28647" y="35097"/>
                      </a:cubicBezTo>
                      <a:cubicBezTo>
                        <a:pt x="28816" y="35655"/>
                        <a:pt x="28985" y="36214"/>
                        <a:pt x="29154" y="36727"/>
                      </a:cubicBezTo>
                      <a:cubicBezTo>
                        <a:pt x="29299" y="37256"/>
                        <a:pt x="29422" y="37745"/>
                        <a:pt x="29544" y="38205"/>
                      </a:cubicBezTo>
                      <a:cubicBezTo>
                        <a:pt x="29590" y="38421"/>
                        <a:pt x="29643" y="38642"/>
                        <a:pt x="29666" y="38857"/>
                      </a:cubicBezTo>
                      <a:cubicBezTo>
                        <a:pt x="29713" y="39055"/>
                        <a:pt x="29736" y="39270"/>
                        <a:pt x="29759" y="39439"/>
                      </a:cubicBezTo>
                      <a:cubicBezTo>
                        <a:pt x="29788" y="39538"/>
                        <a:pt x="29788" y="39637"/>
                        <a:pt x="29812" y="39730"/>
                      </a:cubicBezTo>
                      <a:lnTo>
                        <a:pt x="29812" y="39975"/>
                      </a:lnTo>
                      <a:cubicBezTo>
                        <a:pt x="29835" y="40144"/>
                        <a:pt x="29835" y="40289"/>
                        <a:pt x="29858" y="40435"/>
                      </a:cubicBezTo>
                      <a:cubicBezTo>
                        <a:pt x="29858" y="40726"/>
                        <a:pt x="29835" y="41017"/>
                        <a:pt x="29812" y="41308"/>
                      </a:cubicBezTo>
                      <a:cubicBezTo>
                        <a:pt x="29835" y="41285"/>
                        <a:pt x="29835" y="41285"/>
                        <a:pt x="29835" y="41261"/>
                      </a:cubicBezTo>
                      <a:cubicBezTo>
                        <a:pt x="29858" y="41209"/>
                        <a:pt x="29858" y="41162"/>
                        <a:pt x="29881" y="41093"/>
                      </a:cubicBezTo>
                      <a:cubicBezTo>
                        <a:pt x="30004" y="40726"/>
                        <a:pt x="30103" y="40365"/>
                        <a:pt x="30149" y="39998"/>
                      </a:cubicBezTo>
                      <a:cubicBezTo>
                        <a:pt x="30172" y="39899"/>
                        <a:pt x="30172" y="39806"/>
                        <a:pt x="30196" y="39730"/>
                      </a:cubicBezTo>
                      <a:cubicBezTo>
                        <a:pt x="30196" y="39637"/>
                        <a:pt x="30196" y="39538"/>
                        <a:pt x="30225" y="39439"/>
                      </a:cubicBezTo>
                      <a:cubicBezTo>
                        <a:pt x="30225" y="39247"/>
                        <a:pt x="30225" y="39026"/>
                        <a:pt x="30248" y="38811"/>
                      </a:cubicBezTo>
                      <a:cubicBezTo>
                        <a:pt x="30225" y="38566"/>
                        <a:pt x="30225" y="38351"/>
                        <a:pt x="30196" y="38106"/>
                      </a:cubicBezTo>
                      <a:cubicBezTo>
                        <a:pt x="30149" y="37600"/>
                        <a:pt x="30103" y="37088"/>
                        <a:pt x="29980" y="36529"/>
                      </a:cubicBezTo>
                      <a:cubicBezTo>
                        <a:pt x="29905" y="36092"/>
                        <a:pt x="29812" y="35632"/>
                        <a:pt x="29713" y="35149"/>
                      </a:cubicBezTo>
                      <a:cubicBezTo>
                        <a:pt x="29666" y="34980"/>
                        <a:pt x="29643" y="34782"/>
                        <a:pt x="29590" y="34613"/>
                      </a:cubicBezTo>
                      <a:cubicBezTo>
                        <a:pt x="29567" y="34544"/>
                        <a:pt x="29544" y="34445"/>
                        <a:pt x="29521" y="34369"/>
                      </a:cubicBezTo>
                      <a:cubicBezTo>
                        <a:pt x="29497" y="34223"/>
                        <a:pt x="29445" y="34078"/>
                        <a:pt x="29398" y="33932"/>
                      </a:cubicBezTo>
                      <a:cubicBezTo>
                        <a:pt x="29299" y="33641"/>
                        <a:pt x="29229" y="33327"/>
                        <a:pt x="29130" y="33036"/>
                      </a:cubicBezTo>
                      <a:cubicBezTo>
                        <a:pt x="28938" y="32431"/>
                        <a:pt x="28740" y="31802"/>
                        <a:pt x="28548" y="31196"/>
                      </a:cubicBezTo>
                      <a:cubicBezTo>
                        <a:pt x="28333" y="30585"/>
                        <a:pt x="28088" y="30003"/>
                        <a:pt x="27867" y="29398"/>
                      </a:cubicBezTo>
                      <a:cubicBezTo>
                        <a:pt x="27629" y="28839"/>
                        <a:pt x="27431" y="28257"/>
                        <a:pt x="27140" y="27704"/>
                      </a:cubicBezTo>
                      <a:cubicBezTo>
                        <a:pt x="26825" y="26976"/>
                        <a:pt x="26488" y="26272"/>
                        <a:pt x="26150" y="25567"/>
                      </a:cubicBezTo>
                      <a:cubicBezTo>
                        <a:pt x="25661" y="24647"/>
                        <a:pt x="25155" y="23722"/>
                        <a:pt x="24596" y="22825"/>
                      </a:cubicBezTo>
                      <a:lnTo>
                        <a:pt x="24596" y="22825"/>
                      </a:lnTo>
                      <a:lnTo>
                        <a:pt x="24840" y="22948"/>
                      </a:lnTo>
                      <a:lnTo>
                        <a:pt x="25492" y="23309"/>
                      </a:lnTo>
                      <a:cubicBezTo>
                        <a:pt x="25952" y="23530"/>
                        <a:pt x="26412" y="23774"/>
                        <a:pt x="26878" y="24036"/>
                      </a:cubicBezTo>
                      <a:lnTo>
                        <a:pt x="26878" y="24525"/>
                      </a:lnTo>
                      <a:cubicBezTo>
                        <a:pt x="26901" y="24671"/>
                        <a:pt x="26924" y="24816"/>
                        <a:pt x="26948" y="25008"/>
                      </a:cubicBezTo>
                      <a:cubicBezTo>
                        <a:pt x="26971" y="25177"/>
                        <a:pt x="27046" y="25375"/>
                        <a:pt x="27093" y="25591"/>
                      </a:cubicBezTo>
                      <a:cubicBezTo>
                        <a:pt x="27140" y="25783"/>
                        <a:pt x="27239" y="26004"/>
                        <a:pt x="27314" y="26248"/>
                      </a:cubicBezTo>
                      <a:cubicBezTo>
                        <a:pt x="27483" y="26708"/>
                        <a:pt x="27698" y="27215"/>
                        <a:pt x="27943" y="27774"/>
                      </a:cubicBezTo>
                      <a:cubicBezTo>
                        <a:pt x="28065" y="28041"/>
                        <a:pt x="28211" y="28332"/>
                        <a:pt x="28333" y="28623"/>
                      </a:cubicBezTo>
                      <a:cubicBezTo>
                        <a:pt x="28380" y="28769"/>
                        <a:pt x="28426" y="28914"/>
                        <a:pt x="28502" y="29060"/>
                      </a:cubicBezTo>
                      <a:cubicBezTo>
                        <a:pt x="28548" y="29206"/>
                        <a:pt x="28624" y="29351"/>
                        <a:pt x="28671" y="29520"/>
                      </a:cubicBezTo>
                      <a:cubicBezTo>
                        <a:pt x="28915" y="30149"/>
                        <a:pt x="29154" y="30830"/>
                        <a:pt x="29445" y="31534"/>
                      </a:cubicBezTo>
                      <a:cubicBezTo>
                        <a:pt x="29689" y="32238"/>
                        <a:pt x="29980" y="32943"/>
                        <a:pt x="30248" y="33670"/>
                      </a:cubicBezTo>
                      <a:cubicBezTo>
                        <a:pt x="30516" y="34369"/>
                        <a:pt x="30778" y="35073"/>
                        <a:pt x="31022" y="35778"/>
                      </a:cubicBezTo>
                      <a:cubicBezTo>
                        <a:pt x="31313" y="36552"/>
                        <a:pt x="31581" y="37332"/>
                        <a:pt x="31849" y="38106"/>
                      </a:cubicBezTo>
                      <a:cubicBezTo>
                        <a:pt x="32088" y="38834"/>
                        <a:pt x="32309" y="39562"/>
                        <a:pt x="32524" y="40266"/>
                      </a:cubicBezTo>
                      <a:cubicBezTo>
                        <a:pt x="32647" y="40627"/>
                        <a:pt x="32722" y="40994"/>
                        <a:pt x="32844" y="41308"/>
                      </a:cubicBezTo>
                      <a:cubicBezTo>
                        <a:pt x="32891" y="41500"/>
                        <a:pt x="32938" y="41646"/>
                        <a:pt x="32990" y="41820"/>
                      </a:cubicBezTo>
                      <a:cubicBezTo>
                        <a:pt x="33013" y="41913"/>
                        <a:pt x="33013" y="41989"/>
                        <a:pt x="33060" y="42082"/>
                      </a:cubicBezTo>
                      <a:lnTo>
                        <a:pt x="33060" y="42135"/>
                      </a:lnTo>
                      <a:cubicBezTo>
                        <a:pt x="33060" y="42135"/>
                        <a:pt x="33060" y="42158"/>
                        <a:pt x="33083" y="42158"/>
                      </a:cubicBezTo>
                      <a:cubicBezTo>
                        <a:pt x="33083" y="42204"/>
                        <a:pt x="33083" y="42257"/>
                        <a:pt x="33106" y="42303"/>
                      </a:cubicBezTo>
                      <a:cubicBezTo>
                        <a:pt x="33159" y="42641"/>
                        <a:pt x="33229" y="42955"/>
                        <a:pt x="33304" y="43276"/>
                      </a:cubicBezTo>
                      <a:cubicBezTo>
                        <a:pt x="33328" y="43444"/>
                        <a:pt x="33374" y="43590"/>
                        <a:pt x="33374" y="43735"/>
                      </a:cubicBezTo>
                      <a:cubicBezTo>
                        <a:pt x="33397" y="43881"/>
                        <a:pt x="33397" y="44026"/>
                        <a:pt x="33427" y="44172"/>
                      </a:cubicBezTo>
                      <a:cubicBezTo>
                        <a:pt x="33450" y="44463"/>
                        <a:pt x="33473" y="44731"/>
                        <a:pt x="33520" y="44993"/>
                      </a:cubicBezTo>
                      <a:cubicBezTo>
                        <a:pt x="33520" y="45261"/>
                        <a:pt x="33520" y="45505"/>
                        <a:pt x="33543" y="45750"/>
                      </a:cubicBezTo>
                      <a:lnTo>
                        <a:pt x="33543" y="47956"/>
                      </a:lnTo>
                      <a:lnTo>
                        <a:pt x="33543" y="48078"/>
                      </a:lnTo>
                      <a:lnTo>
                        <a:pt x="33543" y="48101"/>
                      </a:lnTo>
                      <a:cubicBezTo>
                        <a:pt x="33689" y="47566"/>
                        <a:pt x="33863" y="47007"/>
                        <a:pt x="33933" y="46477"/>
                      </a:cubicBezTo>
                      <a:cubicBezTo>
                        <a:pt x="33980" y="46256"/>
                        <a:pt x="34009" y="46041"/>
                        <a:pt x="34032" y="45796"/>
                      </a:cubicBezTo>
                      <a:cubicBezTo>
                        <a:pt x="34079" y="45528"/>
                        <a:pt x="34125" y="45284"/>
                        <a:pt x="34154" y="44993"/>
                      </a:cubicBezTo>
                      <a:cubicBezTo>
                        <a:pt x="34154" y="44731"/>
                        <a:pt x="34178" y="44411"/>
                        <a:pt x="34178" y="44120"/>
                      </a:cubicBezTo>
                      <a:cubicBezTo>
                        <a:pt x="34178" y="44050"/>
                        <a:pt x="34201" y="43974"/>
                        <a:pt x="34201" y="43904"/>
                      </a:cubicBezTo>
                      <a:cubicBezTo>
                        <a:pt x="34201" y="43805"/>
                        <a:pt x="34224" y="43712"/>
                        <a:pt x="34247" y="43613"/>
                      </a:cubicBezTo>
                      <a:cubicBezTo>
                        <a:pt x="34271" y="43444"/>
                        <a:pt x="34300" y="43223"/>
                        <a:pt x="34323" y="43008"/>
                      </a:cubicBezTo>
                      <a:cubicBezTo>
                        <a:pt x="34346" y="42810"/>
                        <a:pt x="34393" y="42571"/>
                        <a:pt x="34416" y="42327"/>
                      </a:cubicBezTo>
                      <a:cubicBezTo>
                        <a:pt x="34416" y="42082"/>
                        <a:pt x="34445" y="41820"/>
                        <a:pt x="34445" y="41552"/>
                      </a:cubicBezTo>
                      <a:cubicBezTo>
                        <a:pt x="34492" y="40970"/>
                        <a:pt x="34393" y="40435"/>
                        <a:pt x="34346" y="39829"/>
                      </a:cubicBezTo>
                      <a:cubicBezTo>
                        <a:pt x="34323" y="39783"/>
                        <a:pt x="34323" y="39754"/>
                        <a:pt x="34323" y="39707"/>
                      </a:cubicBezTo>
                      <a:lnTo>
                        <a:pt x="34323" y="39661"/>
                      </a:lnTo>
                      <a:lnTo>
                        <a:pt x="34323" y="39608"/>
                      </a:lnTo>
                      <a:cubicBezTo>
                        <a:pt x="34323" y="39608"/>
                        <a:pt x="34323" y="39585"/>
                        <a:pt x="34300" y="39562"/>
                      </a:cubicBezTo>
                      <a:cubicBezTo>
                        <a:pt x="34300" y="39492"/>
                        <a:pt x="34271" y="39416"/>
                        <a:pt x="34271" y="39346"/>
                      </a:cubicBezTo>
                      <a:cubicBezTo>
                        <a:pt x="34224" y="39172"/>
                        <a:pt x="34201" y="39026"/>
                        <a:pt x="34178" y="38857"/>
                      </a:cubicBezTo>
                      <a:cubicBezTo>
                        <a:pt x="34102" y="38543"/>
                        <a:pt x="34055" y="38228"/>
                        <a:pt x="33956" y="37914"/>
                      </a:cubicBezTo>
                      <a:cubicBezTo>
                        <a:pt x="33764" y="37186"/>
                        <a:pt x="33595" y="36459"/>
                        <a:pt x="33374" y="35731"/>
                      </a:cubicBezTo>
                      <a:cubicBezTo>
                        <a:pt x="33182" y="35126"/>
                        <a:pt x="32961" y="34515"/>
                        <a:pt x="32746" y="33909"/>
                      </a:cubicBezTo>
                      <a:cubicBezTo>
                        <a:pt x="32262" y="32576"/>
                        <a:pt x="31703" y="31290"/>
                        <a:pt x="31121" y="30079"/>
                      </a:cubicBezTo>
                      <a:cubicBezTo>
                        <a:pt x="30854" y="29473"/>
                        <a:pt x="30586" y="28914"/>
                        <a:pt x="30295" y="28379"/>
                      </a:cubicBezTo>
                      <a:cubicBezTo>
                        <a:pt x="30079" y="27896"/>
                        <a:pt x="29835" y="27459"/>
                        <a:pt x="29544" y="27023"/>
                      </a:cubicBezTo>
                      <a:cubicBezTo>
                        <a:pt x="29375" y="26755"/>
                        <a:pt x="29206" y="26487"/>
                        <a:pt x="29061" y="26219"/>
                      </a:cubicBezTo>
                      <a:cubicBezTo>
                        <a:pt x="28886" y="25981"/>
                        <a:pt x="28740" y="25713"/>
                        <a:pt x="28572" y="25445"/>
                      </a:cubicBezTo>
                      <a:cubicBezTo>
                        <a:pt x="28479" y="25253"/>
                        <a:pt x="28356" y="25032"/>
                        <a:pt x="28257" y="24816"/>
                      </a:cubicBezTo>
                      <a:lnTo>
                        <a:pt x="28257" y="24816"/>
                      </a:lnTo>
                      <a:cubicBezTo>
                        <a:pt x="29107" y="25323"/>
                        <a:pt x="29957" y="25835"/>
                        <a:pt x="30778" y="26365"/>
                      </a:cubicBezTo>
                      <a:cubicBezTo>
                        <a:pt x="31098" y="26563"/>
                        <a:pt x="31436" y="26755"/>
                        <a:pt x="31750" y="26976"/>
                      </a:cubicBezTo>
                      <a:cubicBezTo>
                        <a:pt x="31826" y="27215"/>
                        <a:pt x="31896" y="27436"/>
                        <a:pt x="32018" y="27675"/>
                      </a:cubicBezTo>
                      <a:cubicBezTo>
                        <a:pt x="32088" y="27849"/>
                        <a:pt x="32163" y="28065"/>
                        <a:pt x="32262" y="28286"/>
                      </a:cubicBezTo>
                      <a:cubicBezTo>
                        <a:pt x="32355" y="28501"/>
                        <a:pt x="32478" y="28722"/>
                        <a:pt x="32600" y="28961"/>
                      </a:cubicBezTo>
                      <a:cubicBezTo>
                        <a:pt x="32722" y="29229"/>
                        <a:pt x="32844" y="29473"/>
                        <a:pt x="32990" y="29764"/>
                      </a:cubicBezTo>
                      <a:cubicBezTo>
                        <a:pt x="33136" y="30032"/>
                        <a:pt x="33304" y="30294"/>
                        <a:pt x="33473" y="30585"/>
                      </a:cubicBezTo>
                      <a:cubicBezTo>
                        <a:pt x="33811" y="31167"/>
                        <a:pt x="34201" y="31802"/>
                        <a:pt x="34591" y="32454"/>
                      </a:cubicBezTo>
                      <a:cubicBezTo>
                        <a:pt x="34998" y="33088"/>
                        <a:pt x="35435" y="33787"/>
                        <a:pt x="35848" y="34491"/>
                      </a:cubicBezTo>
                      <a:cubicBezTo>
                        <a:pt x="36285" y="35196"/>
                        <a:pt x="36675" y="35923"/>
                        <a:pt x="37036" y="36697"/>
                      </a:cubicBezTo>
                      <a:cubicBezTo>
                        <a:pt x="37403" y="37454"/>
                        <a:pt x="37694" y="38252"/>
                        <a:pt x="37938" y="39026"/>
                      </a:cubicBezTo>
                      <a:cubicBezTo>
                        <a:pt x="38200" y="39876"/>
                        <a:pt x="38398" y="40749"/>
                        <a:pt x="38590" y="41599"/>
                      </a:cubicBezTo>
                      <a:cubicBezTo>
                        <a:pt x="38736" y="42327"/>
                        <a:pt x="38881" y="43031"/>
                        <a:pt x="39003" y="43735"/>
                      </a:cubicBezTo>
                      <a:cubicBezTo>
                        <a:pt x="39027" y="44341"/>
                        <a:pt x="39050" y="44900"/>
                        <a:pt x="39050" y="45429"/>
                      </a:cubicBezTo>
                      <a:cubicBezTo>
                        <a:pt x="39050" y="45697"/>
                        <a:pt x="39027" y="45988"/>
                        <a:pt x="39027" y="46256"/>
                      </a:cubicBezTo>
                      <a:cubicBezTo>
                        <a:pt x="39003" y="46524"/>
                        <a:pt x="38980" y="46768"/>
                        <a:pt x="38957" y="46984"/>
                      </a:cubicBezTo>
                      <a:cubicBezTo>
                        <a:pt x="38881" y="47444"/>
                        <a:pt x="38835" y="47857"/>
                        <a:pt x="38759" y="48194"/>
                      </a:cubicBezTo>
                      <a:cubicBezTo>
                        <a:pt x="38690" y="48555"/>
                        <a:pt x="38571" y="48888"/>
                        <a:pt x="38473" y="49225"/>
                      </a:cubicBezTo>
                      <a:lnTo>
                        <a:pt x="38473" y="49225"/>
                      </a:lnTo>
                      <a:cubicBezTo>
                        <a:pt x="38479" y="49212"/>
                        <a:pt x="38492" y="49192"/>
                        <a:pt x="38520" y="49167"/>
                      </a:cubicBezTo>
                      <a:cubicBezTo>
                        <a:pt x="38520" y="49143"/>
                        <a:pt x="38567" y="49068"/>
                        <a:pt x="38613" y="48998"/>
                      </a:cubicBezTo>
                      <a:cubicBezTo>
                        <a:pt x="38904" y="48416"/>
                        <a:pt x="39172" y="47810"/>
                        <a:pt x="39364" y="47176"/>
                      </a:cubicBezTo>
                      <a:cubicBezTo>
                        <a:pt x="39393" y="47665"/>
                        <a:pt x="39393" y="48125"/>
                        <a:pt x="39393" y="48538"/>
                      </a:cubicBezTo>
                      <a:cubicBezTo>
                        <a:pt x="39393" y="48876"/>
                        <a:pt x="39364" y="49190"/>
                        <a:pt x="39341" y="49481"/>
                      </a:cubicBezTo>
                      <a:cubicBezTo>
                        <a:pt x="39318" y="49772"/>
                        <a:pt x="39294" y="50063"/>
                        <a:pt x="39271" y="50331"/>
                      </a:cubicBezTo>
                      <a:cubicBezTo>
                        <a:pt x="39172" y="50866"/>
                        <a:pt x="39126" y="51326"/>
                        <a:pt x="39027" y="51687"/>
                      </a:cubicBezTo>
                      <a:cubicBezTo>
                        <a:pt x="38928" y="52101"/>
                        <a:pt x="38811" y="52491"/>
                        <a:pt x="38689" y="52881"/>
                      </a:cubicBezTo>
                      <a:cubicBezTo>
                        <a:pt x="38689" y="52881"/>
                        <a:pt x="38712" y="52851"/>
                        <a:pt x="38736" y="52805"/>
                      </a:cubicBezTo>
                      <a:cubicBezTo>
                        <a:pt x="38759" y="52758"/>
                        <a:pt x="38811" y="52683"/>
                        <a:pt x="38858" y="52590"/>
                      </a:cubicBezTo>
                      <a:cubicBezTo>
                        <a:pt x="39219" y="51885"/>
                        <a:pt x="39539" y="51181"/>
                        <a:pt x="39754" y="50430"/>
                      </a:cubicBezTo>
                      <a:cubicBezTo>
                        <a:pt x="39830" y="50162"/>
                        <a:pt x="39900" y="49871"/>
                        <a:pt x="39976" y="49580"/>
                      </a:cubicBezTo>
                      <a:cubicBezTo>
                        <a:pt x="40045" y="49266"/>
                        <a:pt x="40092" y="48951"/>
                        <a:pt x="40144" y="48608"/>
                      </a:cubicBezTo>
                      <a:cubicBezTo>
                        <a:pt x="40238" y="47933"/>
                        <a:pt x="40313" y="47176"/>
                        <a:pt x="40313" y="46402"/>
                      </a:cubicBezTo>
                      <a:cubicBezTo>
                        <a:pt x="40336" y="45284"/>
                        <a:pt x="40238" y="44149"/>
                        <a:pt x="40092" y="43031"/>
                      </a:cubicBezTo>
                      <a:cubicBezTo>
                        <a:pt x="40022" y="42472"/>
                        <a:pt x="39946" y="41913"/>
                        <a:pt x="39830" y="41354"/>
                      </a:cubicBezTo>
                      <a:cubicBezTo>
                        <a:pt x="39778" y="41040"/>
                        <a:pt x="39708" y="40703"/>
                        <a:pt x="39632" y="40388"/>
                      </a:cubicBezTo>
                      <a:lnTo>
                        <a:pt x="39417" y="39078"/>
                      </a:lnTo>
                      <a:cubicBezTo>
                        <a:pt x="39248" y="38327"/>
                        <a:pt x="39050" y="37524"/>
                        <a:pt x="38858" y="36773"/>
                      </a:cubicBezTo>
                      <a:cubicBezTo>
                        <a:pt x="38590" y="35947"/>
                        <a:pt x="38299" y="35219"/>
                        <a:pt x="37938" y="34491"/>
                      </a:cubicBezTo>
                      <a:cubicBezTo>
                        <a:pt x="37571" y="33787"/>
                        <a:pt x="37135" y="33112"/>
                        <a:pt x="36721" y="32506"/>
                      </a:cubicBezTo>
                      <a:cubicBezTo>
                        <a:pt x="36308" y="31872"/>
                        <a:pt x="35872" y="31313"/>
                        <a:pt x="35464" y="30783"/>
                      </a:cubicBezTo>
                      <a:cubicBezTo>
                        <a:pt x="35051" y="30248"/>
                        <a:pt x="34684" y="29764"/>
                        <a:pt x="34323" y="29328"/>
                      </a:cubicBezTo>
                      <a:cubicBezTo>
                        <a:pt x="34009" y="28891"/>
                        <a:pt x="33689" y="28478"/>
                        <a:pt x="33397" y="28065"/>
                      </a:cubicBezTo>
                      <a:lnTo>
                        <a:pt x="33397" y="28065"/>
                      </a:lnTo>
                      <a:cubicBezTo>
                        <a:pt x="34224" y="28623"/>
                        <a:pt x="35051" y="29182"/>
                        <a:pt x="35872" y="29764"/>
                      </a:cubicBezTo>
                      <a:cubicBezTo>
                        <a:pt x="36192" y="29980"/>
                        <a:pt x="36506" y="30201"/>
                        <a:pt x="36820" y="30440"/>
                      </a:cubicBezTo>
                      <a:cubicBezTo>
                        <a:pt x="37065" y="30783"/>
                        <a:pt x="37327" y="31121"/>
                        <a:pt x="37618" y="31458"/>
                      </a:cubicBezTo>
                      <a:cubicBezTo>
                        <a:pt x="37961" y="31848"/>
                        <a:pt x="38322" y="32285"/>
                        <a:pt x="38712" y="32768"/>
                      </a:cubicBezTo>
                      <a:cubicBezTo>
                        <a:pt x="39126" y="33234"/>
                        <a:pt x="39539" y="33764"/>
                        <a:pt x="39976" y="34322"/>
                      </a:cubicBezTo>
                      <a:cubicBezTo>
                        <a:pt x="40022" y="34369"/>
                        <a:pt x="40069" y="34445"/>
                        <a:pt x="40121" y="34515"/>
                      </a:cubicBezTo>
                      <a:cubicBezTo>
                        <a:pt x="40144" y="34567"/>
                        <a:pt x="40168" y="34590"/>
                        <a:pt x="40214" y="34613"/>
                      </a:cubicBezTo>
                      <a:lnTo>
                        <a:pt x="40214" y="34637"/>
                      </a:lnTo>
                      <a:cubicBezTo>
                        <a:pt x="40214" y="34660"/>
                        <a:pt x="40238" y="34660"/>
                        <a:pt x="40238" y="34660"/>
                      </a:cubicBezTo>
                      <a:cubicBezTo>
                        <a:pt x="40238" y="34689"/>
                        <a:pt x="40267" y="34712"/>
                        <a:pt x="40267" y="34712"/>
                      </a:cubicBezTo>
                      <a:cubicBezTo>
                        <a:pt x="40360" y="34881"/>
                        <a:pt x="40482" y="35027"/>
                        <a:pt x="40581" y="35172"/>
                      </a:cubicBezTo>
                      <a:cubicBezTo>
                        <a:pt x="40796" y="35487"/>
                        <a:pt x="40965" y="35801"/>
                        <a:pt x="41140" y="36115"/>
                      </a:cubicBezTo>
                      <a:cubicBezTo>
                        <a:pt x="41332" y="36436"/>
                        <a:pt x="41477" y="36796"/>
                        <a:pt x="41646" y="37134"/>
                      </a:cubicBezTo>
                      <a:cubicBezTo>
                        <a:pt x="41646" y="37163"/>
                        <a:pt x="41670" y="37186"/>
                        <a:pt x="41693" y="37233"/>
                      </a:cubicBezTo>
                      <a:cubicBezTo>
                        <a:pt x="41792" y="37571"/>
                        <a:pt x="41914" y="37937"/>
                        <a:pt x="41984" y="38298"/>
                      </a:cubicBezTo>
                      <a:cubicBezTo>
                        <a:pt x="42182" y="39003"/>
                        <a:pt x="42351" y="39707"/>
                        <a:pt x="42496" y="40411"/>
                      </a:cubicBezTo>
                      <a:cubicBezTo>
                        <a:pt x="42665" y="41139"/>
                        <a:pt x="42834" y="41820"/>
                        <a:pt x="42979" y="42472"/>
                      </a:cubicBezTo>
                      <a:cubicBezTo>
                        <a:pt x="43125" y="43130"/>
                        <a:pt x="43247" y="43759"/>
                        <a:pt x="43346" y="44364"/>
                      </a:cubicBezTo>
                      <a:cubicBezTo>
                        <a:pt x="43439" y="44993"/>
                        <a:pt x="43492" y="45552"/>
                        <a:pt x="43538" y="46087"/>
                      </a:cubicBezTo>
                      <a:cubicBezTo>
                        <a:pt x="43538" y="46623"/>
                        <a:pt x="43538" y="47106"/>
                        <a:pt x="43468" y="47542"/>
                      </a:cubicBezTo>
                      <a:cubicBezTo>
                        <a:pt x="43439" y="47758"/>
                        <a:pt x="43416" y="47956"/>
                        <a:pt x="43369" y="48125"/>
                      </a:cubicBezTo>
                      <a:cubicBezTo>
                        <a:pt x="43323" y="48317"/>
                        <a:pt x="43294" y="48486"/>
                        <a:pt x="43247" y="48631"/>
                      </a:cubicBezTo>
                      <a:cubicBezTo>
                        <a:pt x="43177" y="48777"/>
                        <a:pt x="43148" y="48922"/>
                        <a:pt x="43102" y="49021"/>
                      </a:cubicBezTo>
                      <a:cubicBezTo>
                        <a:pt x="43003" y="49190"/>
                        <a:pt x="42933" y="49359"/>
                        <a:pt x="42834" y="49557"/>
                      </a:cubicBezTo>
                      <a:cubicBezTo>
                        <a:pt x="42909" y="49481"/>
                        <a:pt x="42956" y="49411"/>
                        <a:pt x="43032" y="49335"/>
                      </a:cubicBezTo>
                      <a:cubicBezTo>
                        <a:pt x="43078" y="49266"/>
                        <a:pt x="43148" y="49190"/>
                        <a:pt x="43224" y="49097"/>
                      </a:cubicBezTo>
                      <a:cubicBezTo>
                        <a:pt x="43393" y="48829"/>
                        <a:pt x="43561" y="48538"/>
                        <a:pt x="43684" y="48247"/>
                      </a:cubicBezTo>
                      <a:cubicBezTo>
                        <a:pt x="43783" y="48049"/>
                        <a:pt x="43853" y="47857"/>
                        <a:pt x="43928" y="47641"/>
                      </a:cubicBezTo>
                      <a:cubicBezTo>
                        <a:pt x="43998" y="47321"/>
                        <a:pt x="44074" y="46984"/>
                        <a:pt x="44144" y="46623"/>
                      </a:cubicBezTo>
                      <a:cubicBezTo>
                        <a:pt x="44196" y="46861"/>
                        <a:pt x="44219" y="47129"/>
                        <a:pt x="44266" y="47397"/>
                      </a:cubicBezTo>
                      <a:cubicBezTo>
                        <a:pt x="44365" y="48078"/>
                        <a:pt x="44435" y="48730"/>
                        <a:pt x="44458" y="49335"/>
                      </a:cubicBezTo>
                      <a:cubicBezTo>
                        <a:pt x="44458" y="49941"/>
                        <a:pt x="44458" y="50500"/>
                        <a:pt x="44388" y="50989"/>
                      </a:cubicBezTo>
                      <a:cubicBezTo>
                        <a:pt x="44365" y="51227"/>
                        <a:pt x="44342" y="51449"/>
                        <a:pt x="44266" y="51641"/>
                      </a:cubicBezTo>
                      <a:cubicBezTo>
                        <a:pt x="44219" y="51862"/>
                        <a:pt x="44196" y="52054"/>
                        <a:pt x="44120" y="52223"/>
                      </a:cubicBezTo>
                      <a:cubicBezTo>
                        <a:pt x="44050" y="52392"/>
                        <a:pt x="43998" y="52537"/>
                        <a:pt x="43952" y="52659"/>
                      </a:cubicBezTo>
                      <a:cubicBezTo>
                        <a:pt x="43853" y="52851"/>
                        <a:pt x="43759" y="53049"/>
                        <a:pt x="43660" y="53241"/>
                      </a:cubicBezTo>
                      <a:cubicBezTo>
                        <a:pt x="43730" y="53172"/>
                        <a:pt x="43806" y="53096"/>
                        <a:pt x="43876" y="52997"/>
                      </a:cubicBezTo>
                      <a:cubicBezTo>
                        <a:pt x="43928" y="52927"/>
                        <a:pt x="43998" y="52851"/>
                        <a:pt x="44097" y="52758"/>
                      </a:cubicBezTo>
                      <a:cubicBezTo>
                        <a:pt x="44289" y="52444"/>
                        <a:pt x="44487" y="52124"/>
                        <a:pt x="44633" y="51763"/>
                      </a:cubicBezTo>
                      <a:cubicBezTo>
                        <a:pt x="44749" y="51571"/>
                        <a:pt x="44801" y="51326"/>
                        <a:pt x="44895" y="51082"/>
                      </a:cubicBezTo>
                      <a:cubicBezTo>
                        <a:pt x="45040" y="50599"/>
                        <a:pt x="45162" y="49993"/>
                        <a:pt x="45215" y="49359"/>
                      </a:cubicBezTo>
                      <a:cubicBezTo>
                        <a:pt x="45261" y="48730"/>
                        <a:pt x="45308" y="48026"/>
                        <a:pt x="45238" y="47298"/>
                      </a:cubicBezTo>
                      <a:cubicBezTo>
                        <a:pt x="45215" y="46570"/>
                        <a:pt x="45139" y="45796"/>
                        <a:pt x="45017" y="45022"/>
                      </a:cubicBezTo>
                      <a:cubicBezTo>
                        <a:pt x="44924" y="44510"/>
                        <a:pt x="44848" y="43974"/>
                        <a:pt x="44749" y="43444"/>
                      </a:cubicBezTo>
                      <a:cubicBezTo>
                        <a:pt x="44557" y="42350"/>
                        <a:pt x="44342" y="41261"/>
                        <a:pt x="44050" y="40190"/>
                      </a:cubicBezTo>
                      <a:cubicBezTo>
                        <a:pt x="43952" y="39783"/>
                        <a:pt x="43829" y="39369"/>
                        <a:pt x="43707" y="38956"/>
                      </a:cubicBezTo>
                      <a:cubicBezTo>
                        <a:pt x="43561" y="38543"/>
                        <a:pt x="43416" y="38153"/>
                        <a:pt x="43270" y="37769"/>
                      </a:cubicBezTo>
                      <a:cubicBezTo>
                        <a:pt x="43055" y="37210"/>
                        <a:pt x="42811" y="36697"/>
                        <a:pt x="42543" y="36214"/>
                      </a:cubicBezTo>
                      <a:cubicBezTo>
                        <a:pt x="42496" y="36092"/>
                        <a:pt x="42473" y="35999"/>
                        <a:pt x="42421" y="35900"/>
                      </a:cubicBezTo>
                      <a:cubicBezTo>
                        <a:pt x="42129" y="35196"/>
                        <a:pt x="41792" y="34544"/>
                        <a:pt x="41402" y="33932"/>
                      </a:cubicBezTo>
                      <a:cubicBezTo>
                        <a:pt x="41378" y="33909"/>
                        <a:pt x="41378" y="33886"/>
                        <a:pt x="41355" y="33839"/>
                      </a:cubicBezTo>
                      <a:lnTo>
                        <a:pt x="41355" y="33839"/>
                      </a:lnTo>
                      <a:cubicBezTo>
                        <a:pt x="42351" y="34637"/>
                        <a:pt x="43270" y="35440"/>
                        <a:pt x="44167" y="36214"/>
                      </a:cubicBezTo>
                      <a:cubicBezTo>
                        <a:pt x="44243" y="36436"/>
                        <a:pt x="44289" y="36651"/>
                        <a:pt x="44365" y="36895"/>
                      </a:cubicBezTo>
                      <a:cubicBezTo>
                        <a:pt x="44510" y="37379"/>
                        <a:pt x="44656" y="37937"/>
                        <a:pt x="44871" y="38520"/>
                      </a:cubicBezTo>
                      <a:cubicBezTo>
                        <a:pt x="45069" y="39102"/>
                        <a:pt x="45285" y="39730"/>
                        <a:pt x="45529" y="40411"/>
                      </a:cubicBezTo>
                      <a:cubicBezTo>
                        <a:pt x="45797" y="41063"/>
                        <a:pt x="46036" y="41768"/>
                        <a:pt x="46327" y="42472"/>
                      </a:cubicBezTo>
                      <a:cubicBezTo>
                        <a:pt x="46618" y="43177"/>
                        <a:pt x="46885" y="43927"/>
                        <a:pt x="47177" y="44678"/>
                      </a:cubicBezTo>
                      <a:cubicBezTo>
                        <a:pt x="47299" y="45068"/>
                        <a:pt x="47444" y="45429"/>
                        <a:pt x="47567" y="45819"/>
                      </a:cubicBezTo>
                      <a:cubicBezTo>
                        <a:pt x="47689" y="46186"/>
                        <a:pt x="47805" y="46547"/>
                        <a:pt x="47904" y="46914"/>
                      </a:cubicBezTo>
                      <a:cubicBezTo>
                        <a:pt x="48026" y="47321"/>
                        <a:pt x="48149" y="47711"/>
                        <a:pt x="48271" y="48125"/>
                      </a:cubicBezTo>
                      <a:cubicBezTo>
                        <a:pt x="48364" y="48515"/>
                        <a:pt x="48463" y="48922"/>
                        <a:pt x="48562" y="49312"/>
                      </a:cubicBezTo>
                      <a:cubicBezTo>
                        <a:pt x="48754" y="50086"/>
                        <a:pt x="48946" y="50866"/>
                        <a:pt x="49115" y="51594"/>
                      </a:cubicBezTo>
                      <a:cubicBezTo>
                        <a:pt x="49290" y="52345"/>
                        <a:pt x="49435" y="53049"/>
                        <a:pt x="49552" y="53754"/>
                      </a:cubicBezTo>
                      <a:cubicBezTo>
                        <a:pt x="49674" y="54429"/>
                        <a:pt x="49796" y="55087"/>
                        <a:pt x="49872" y="55692"/>
                      </a:cubicBezTo>
                      <a:cubicBezTo>
                        <a:pt x="49895" y="55983"/>
                        <a:pt x="49918" y="56274"/>
                        <a:pt x="49942" y="56565"/>
                      </a:cubicBezTo>
                      <a:cubicBezTo>
                        <a:pt x="49988" y="56833"/>
                        <a:pt x="49988" y="57101"/>
                        <a:pt x="50017" y="57340"/>
                      </a:cubicBezTo>
                      <a:cubicBezTo>
                        <a:pt x="50041" y="57584"/>
                        <a:pt x="50017" y="57829"/>
                        <a:pt x="50041" y="58044"/>
                      </a:cubicBezTo>
                      <a:lnTo>
                        <a:pt x="50041" y="58626"/>
                      </a:lnTo>
                      <a:cubicBezTo>
                        <a:pt x="50017" y="58795"/>
                        <a:pt x="50017" y="58964"/>
                        <a:pt x="50017" y="59109"/>
                      </a:cubicBezTo>
                      <a:cubicBezTo>
                        <a:pt x="49988" y="59331"/>
                        <a:pt x="49965" y="59546"/>
                        <a:pt x="49965" y="59767"/>
                      </a:cubicBezTo>
                      <a:cubicBezTo>
                        <a:pt x="50087" y="59377"/>
                        <a:pt x="50186" y="59039"/>
                        <a:pt x="50256" y="58649"/>
                      </a:cubicBezTo>
                      <a:cubicBezTo>
                        <a:pt x="50308" y="58481"/>
                        <a:pt x="50332" y="58289"/>
                        <a:pt x="50378" y="58067"/>
                      </a:cubicBezTo>
                      <a:cubicBezTo>
                        <a:pt x="50402" y="57852"/>
                        <a:pt x="50425" y="57607"/>
                        <a:pt x="50454" y="57363"/>
                      </a:cubicBezTo>
                      <a:cubicBezTo>
                        <a:pt x="50500" y="56856"/>
                        <a:pt x="50547" y="56274"/>
                        <a:pt x="50524" y="55646"/>
                      </a:cubicBezTo>
                      <a:cubicBezTo>
                        <a:pt x="50524" y="55256"/>
                        <a:pt x="50524" y="54842"/>
                        <a:pt x="50477" y="54429"/>
                      </a:cubicBezTo>
                      <a:lnTo>
                        <a:pt x="50477" y="54429"/>
                      </a:lnTo>
                      <a:cubicBezTo>
                        <a:pt x="50570" y="54819"/>
                        <a:pt x="50669" y="55232"/>
                        <a:pt x="50768" y="55617"/>
                      </a:cubicBezTo>
                      <a:cubicBezTo>
                        <a:pt x="50937" y="56466"/>
                        <a:pt x="51106" y="57293"/>
                        <a:pt x="51251" y="58067"/>
                      </a:cubicBezTo>
                      <a:cubicBezTo>
                        <a:pt x="51374" y="58847"/>
                        <a:pt x="51496" y="59598"/>
                        <a:pt x="51566" y="60274"/>
                      </a:cubicBezTo>
                      <a:cubicBezTo>
                        <a:pt x="51618" y="60617"/>
                        <a:pt x="51641" y="60931"/>
                        <a:pt x="51665" y="61246"/>
                      </a:cubicBezTo>
                      <a:cubicBezTo>
                        <a:pt x="51711" y="61560"/>
                        <a:pt x="51711" y="61874"/>
                        <a:pt x="51735" y="62142"/>
                      </a:cubicBezTo>
                      <a:cubicBezTo>
                        <a:pt x="51764" y="62433"/>
                        <a:pt x="51764" y="62701"/>
                        <a:pt x="51764" y="62946"/>
                      </a:cubicBezTo>
                      <a:lnTo>
                        <a:pt x="51764" y="63598"/>
                      </a:lnTo>
                      <a:cubicBezTo>
                        <a:pt x="51735" y="63819"/>
                        <a:pt x="51735" y="63988"/>
                        <a:pt x="51735" y="64156"/>
                      </a:cubicBezTo>
                      <a:cubicBezTo>
                        <a:pt x="51711" y="64401"/>
                        <a:pt x="51688" y="64640"/>
                        <a:pt x="51665" y="64884"/>
                      </a:cubicBezTo>
                      <a:cubicBezTo>
                        <a:pt x="51810" y="64471"/>
                        <a:pt x="51933" y="64057"/>
                        <a:pt x="52002" y="63650"/>
                      </a:cubicBezTo>
                      <a:cubicBezTo>
                        <a:pt x="52055" y="63429"/>
                        <a:pt x="52101" y="63213"/>
                        <a:pt x="52148" y="62969"/>
                      </a:cubicBezTo>
                      <a:cubicBezTo>
                        <a:pt x="52171" y="62724"/>
                        <a:pt x="52224" y="62457"/>
                        <a:pt x="52247" y="62165"/>
                      </a:cubicBezTo>
                      <a:cubicBezTo>
                        <a:pt x="52293" y="61583"/>
                        <a:pt x="52346" y="60931"/>
                        <a:pt x="52346" y="60227"/>
                      </a:cubicBezTo>
                      <a:cubicBezTo>
                        <a:pt x="52346" y="59523"/>
                        <a:pt x="52293" y="58748"/>
                        <a:pt x="52224" y="57945"/>
                      </a:cubicBezTo>
                      <a:cubicBezTo>
                        <a:pt x="52148" y="57072"/>
                        <a:pt x="52055" y="56199"/>
                        <a:pt x="51880" y="55326"/>
                      </a:cubicBezTo>
                      <a:cubicBezTo>
                        <a:pt x="51735" y="54481"/>
                        <a:pt x="51589" y="53608"/>
                        <a:pt x="51397" y="52735"/>
                      </a:cubicBezTo>
                      <a:cubicBezTo>
                        <a:pt x="51298" y="52298"/>
                        <a:pt x="51182" y="51833"/>
                        <a:pt x="51083" y="51373"/>
                      </a:cubicBezTo>
                      <a:cubicBezTo>
                        <a:pt x="50960" y="50913"/>
                        <a:pt x="50838" y="50453"/>
                        <a:pt x="50716" y="49993"/>
                      </a:cubicBezTo>
                      <a:cubicBezTo>
                        <a:pt x="50646" y="49772"/>
                        <a:pt x="50570" y="49533"/>
                        <a:pt x="50500" y="49312"/>
                      </a:cubicBezTo>
                      <a:cubicBezTo>
                        <a:pt x="50425" y="49097"/>
                        <a:pt x="50355" y="48876"/>
                        <a:pt x="50279" y="48631"/>
                      </a:cubicBezTo>
                      <a:cubicBezTo>
                        <a:pt x="50110" y="48194"/>
                        <a:pt x="49965" y="47758"/>
                        <a:pt x="49796" y="47321"/>
                      </a:cubicBezTo>
                      <a:cubicBezTo>
                        <a:pt x="49627" y="46885"/>
                        <a:pt x="49458" y="46448"/>
                        <a:pt x="49290" y="46041"/>
                      </a:cubicBezTo>
                      <a:cubicBezTo>
                        <a:pt x="49092" y="45627"/>
                        <a:pt x="48923" y="45214"/>
                        <a:pt x="48754" y="44801"/>
                      </a:cubicBezTo>
                      <a:cubicBezTo>
                        <a:pt x="48387" y="44003"/>
                        <a:pt x="48026" y="43246"/>
                        <a:pt x="47689" y="42519"/>
                      </a:cubicBezTo>
                      <a:cubicBezTo>
                        <a:pt x="47468" y="42036"/>
                        <a:pt x="47223" y="41552"/>
                        <a:pt x="47031" y="41116"/>
                      </a:cubicBezTo>
                      <a:cubicBezTo>
                        <a:pt x="46670" y="40312"/>
                        <a:pt x="46303" y="39538"/>
                        <a:pt x="45966" y="38735"/>
                      </a:cubicBezTo>
                      <a:cubicBezTo>
                        <a:pt x="45843" y="38496"/>
                        <a:pt x="45721" y="38252"/>
                        <a:pt x="45622" y="38007"/>
                      </a:cubicBezTo>
                      <a:cubicBezTo>
                        <a:pt x="45529" y="37769"/>
                        <a:pt x="45430" y="37501"/>
                        <a:pt x="45331" y="37233"/>
                      </a:cubicBezTo>
                      <a:lnTo>
                        <a:pt x="45331" y="37233"/>
                      </a:lnTo>
                      <a:cubicBezTo>
                        <a:pt x="45820" y="37693"/>
                        <a:pt x="46303" y="38130"/>
                        <a:pt x="46763" y="38566"/>
                      </a:cubicBezTo>
                      <a:lnTo>
                        <a:pt x="47636" y="39439"/>
                      </a:lnTo>
                      <a:cubicBezTo>
                        <a:pt x="47904" y="39707"/>
                        <a:pt x="48172" y="39998"/>
                        <a:pt x="48440" y="40266"/>
                      </a:cubicBezTo>
                      <a:cubicBezTo>
                        <a:pt x="48754" y="40604"/>
                        <a:pt x="49068" y="40918"/>
                        <a:pt x="49336" y="41261"/>
                      </a:cubicBezTo>
                      <a:cubicBezTo>
                        <a:pt x="49359" y="41285"/>
                        <a:pt x="49359" y="41285"/>
                        <a:pt x="49359" y="41308"/>
                      </a:cubicBezTo>
                      <a:cubicBezTo>
                        <a:pt x="49458" y="41529"/>
                        <a:pt x="49528" y="41745"/>
                        <a:pt x="49627" y="41989"/>
                      </a:cubicBezTo>
                      <a:cubicBezTo>
                        <a:pt x="49697" y="42228"/>
                        <a:pt x="49773" y="42472"/>
                        <a:pt x="49872" y="42717"/>
                      </a:cubicBezTo>
                      <a:cubicBezTo>
                        <a:pt x="50041" y="43246"/>
                        <a:pt x="50209" y="43805"/>
                        <a:pt x="50425" y="44387"/>
                      </a:cubicBezTo>
                      <a:cubicBezTo>
                        <a:pt x="50547" y="44678"/>
                        <a:pt x="50623" y="44993"/>
                        <a:pt x="50716" y="45313"/>
                      </a:cubicBezTo>
                      <a:cubicBezTo>
                        <a:pt x="50815" y="45627"/>
                        <a:pt x="50914" y="45942"/>
                        <a:pt x="51007" y="46256"/>
                      </a:cubicBezTo>
                      <a:cubicBezTo>
                        <a:pt x="51228" y="46914"/>
                        <a:pt x="51444" y="47589"/>
                        <a:pt x="51618" y="48270"/>
                      </a:cubicBezTo>
                      <a:cubicBezTo>
                        <a:pt x="51764" y="48806"/>
                        <a:pt x="51909" y="49335"/>
                        <a:pt x="52055" y="49871"/>
                      </a:cubicBezTo>
                      <a:cubicBezTo>
                        <a:pt x="52293" y="50744"/>
                        <a:pt x="52491" y="51594"/>
                        <a:pt x="52707" y="52467"/>
                      </a:cubicBezTo>
                      <a:cubicBezTo>
                        <a:pt x="52876" y="53143"/>
                        <a:pt x="53021" y="53847"/>
                        <a:pt x="53143" y="54505"/>
                      </a:cubicBezTo>
                      <a:cubicBezTo>
                        <a:pt x="53219" y="54842"/>
                        <a:pt x="53289" y="55157"/>
                        <a:pt x="53365" y="55500"/>
                      </a:cubicBezTo>
                      <a:cubicBezTo>
                        <a:pt x="53434" y="55814"/>
                        <a:pt x="53481" y="56129"/>
                        <a:pt x="53533" y="56443"/>
                      </a:cubicBezTo>
                      <a:cubicBezTo>
                        <a:pt x="53627" y="57049"/>
                        <a:pt x="53725" y="57631"/>
                        <a:pt x="53848" y="58166"/>
                      </a:cubicBezTo>
                      <a:cubicBezTo>
                        <a:pt x="53871" y="58434"/>
                        <a:pt x="53918" y="58702"/>
                        <a:pt x="53970" y="58941"/>
                      </a:cubicBezTo>
                      <a:cubicBezTo>
                        <a:pt x="53993" y="59185"/>
                        <a:pt x="54040" y="59429"/>
                        <a:pt x="54063" y="59645"/>
                      </a:cubicBezTo>
                      <a:cubicBezTo>
                        <a:pt x="54115" y="60035"/>
                        <a:pt x="54185" y="60419"/>
                        <a:pt x="54238" y="60809"/>
                      </a:cubicBezTo>
                      <a:cubicBezTo>
                        <a:pt x="54284" y="61123"/>
                        <a:pt x="54331" y="61368"/>
                        <a:pt x="54354" y="61537"/>
                      </a:cubicBezTo>
                      <a:cubicBezTo>
                        <a:pt x="54383" y="61706"/>
                        <a:pt x="54407" y="61781"/>
                        <a:pt x="54407" y="61781"/>
                      </a:cubicBezTo>
                      <a:cubicBezTo>
                        <a:pt x="54453" y="61077"/>
                        <a:pt x="54500" y="60349"/>
                        <a:pt x="54500" y="59622"/>
                      </a:cubicBezTo>
                      <a:cubicBezTo>
                        <a:pt x="54529" y="59377"/>
                        <a:pt x="54529" y="59162"/>
                        <a:pt x="54529" y="58894"/>
                      </a:cubicBezTo>
                      <a:cubicBezTo>
                        <a:pt x="54529" y="58649"/>
                        <a:pt x="54500" y="58382"/>
                        <a:pt x="54500" y="58091"/>
                      </a:cubicBezTo>
                      <a:cubicBezTo>
                        <a:pt x="54476" y="57561"/>
                        <a:pt x="54453" y="56955"/>
                        <a:pt x="54407" y="56321"/>
                      </a:cubicBezTo>
                      <a:cubicBezTo>
                        <a:pt x="54383" y="55814"/>
                        <a:pt x="54308" y="55302"/>
                        <a:pt x="54238" y="54796"/>
                      </a:cubicBezTo>
                      <a:cubicBezTo>
                        <a:pt x="54162" y="54307"/>
                        <a:pt x="54092" y="53847"/>
                        <a:pt x="54017" y="53364"/>
                      </a:cubicBezTo>
                      <a:lnTo>
                        <a:pt x="54017" y="53364"/>
                      </a:lnTo>
                      <a:cubicBezTo>
                        <a:pt x="54063" y="53463"/>
                        <a:pt x="54092" y="53579"/>
                        <a:pt x="54115" y="53701"/>
                      </a:cubicBezTo>
                      <a:cubicBezTo>
                        <a:pt x="54383" y="54674"/>
                        <a:pt x="54599" y="55646"/>
                        <a:pt x="54820" y="56635"/>
                      </a:cubicBezTo>
                      <a:cubicBezTo>
                        <a:pt x="55035" y="57415"/>
                        <a:pt x="55181" y="58190"/>
                        <a:pt x="55326" y="58941"/>
                      </a:cubicBezTo>
                      <a:cubicBezTo>
                        <a:pt x="55402" y="59331"/>
                        <a:pt x="55472" y="59691"/>
                        <a:pt x="55548" y="60058"/>
                      </a:cubicBezTo>
                      <a:cubicBezTo>
                        <a:pt x="55617" y="60448"/>
                        <a:pt x="55693" y="60786"/>
                        <a:pt x="55740" y="61147"/>
                      </a:cubicBezTo>
                      <a:cubicBezTo>
                        <a:pt x="55839" y="61851"/>
                        <a:pt x="55955" y="62509"/>
                        <a:pt x="56077" y="63114"/>
                      </a:cubicBezTo>
                      <a:cubicBezTo>
                        <a:pt x="56130" y="63429"/>
                        <a:pt x="56176" y="63720"/>
                        <a:pt x="56223" y="63988"/>
                      </a:cubicBezTo>
                      <a:cubicBezTo>
                        <a:pt x="56246" y="64279"/>
                        <a:pt x="56298" y="64546"/>
                        <a:pt x="56322" y="64785"/>
                      </a:cubicBezTo>
                      <a:cubicBezTo>
                        <a:pt x="56368" y="65222"/>
                        <a:pt x="56444" y="65687"/>
                        <a:pt x="56514" y="66124"/>
                      </a:cubicBezTo>
                      <a:cubicBezTo>
                        <a:pt x="56566" y="66462"/>
                        <a:pt x="56613" y="66753"/>
                        <a:pt x="56636" y="66945"/>
                      </a:cubicBezTo>
                      <a:cubicBezTo>
                        <a:pt x="56659" y="67114"/>
                        <a:pt x="56683" y="67213"/>
                        <a:pt x="56683" y="67213"/>
                      </a:cubicBezTo>
                      <a:cubicBezTo>
                        <a:pt x="56758" y="66415"/>
                        <a:pt x="56805" y="65588"/>
                        <a:pt x="56828" y="64762"/>
                      </a:cubicBezTo>
                      <a:cubicBezTo>
                        <a:pt x="56828" y="64494"/>
                        <a:pt x="56857" y="64232"/>
                        <a:pt x="56857" y="63941"/>
                      </a:cubicBezTo>
                      <a:cubicBezTo>
                        <a:pt x="56857" y="63650"/>
                        <a:pt x="56828" y="63359"/>
                        <a:pt x="56828" y="63039"/>
                      </a:cubicBezTo>
                      <a:cubicBezTo>
                        <a:pt x="56805" y="62410"/>
                        <a:pt x="56782" y="61729"/>
                        <a:pt x="56735" y="61030"/>
                      </a:cubicBezTo>
                      <a:cubicBezTo>
                        <a:pt x="56712" y="60448"/>
                        <a:pt x="56613" y="59866"/>
                        <a:pt x="56537" y="59284"/>
                      </a:cubicBezTo>
                      <a:cubicBezTo>
                        <a:pt x="56392" y="58312"/>
                        <a:pt x="56322" y="57316"/>
                        <a:pt x="56077" y="56373"/>
                      </a:cubicBezTo>
                      <a:cubicBezTo>
                        <a:pt x="55908" y="55570"/>
                        <a:pt x="55740" y="54743"/>
                        <a:pt x="55548" y="53923"/>
                      </a:cubicBezTo>
                      <a:cubicBezTo>
                        <a:pt x="55326" y="53119"/>
                        <a:pt x="55082" y="52298"/>
                        <a:pt x="54866" y="51518"/>
                      </a:cubicBezTo>
                      <a:cubicBezTo>
                        <a:pt x="54645" y="50721"/>
                        <a:pt x="54331" y="49970"/>
                        <a:pt x="54063" y="49213"/>
                      </a:cubicBezTo>
                      <a:cubicBezTo>
                        <a:pt x="53918" y="48852"/>
                        <a:pt x="53801" y="48486"/>
                        <a:pt x="53656" y="48125"/>
                      </a:cubicBezTo>
                      <a:cubicBezTo>
                        <a:pt x="53557" y="47903"/>
                        <a:pt x="53481" y="47688"/>
                        <a:pt x="53388" y="47467"/>
                      </a:cubicBezTo>
                      <a:lnTo>
                        <a:pt x="53388" y="47467"/>
                      </a:lnTo>
                      <a:cubicBezTo>
                        <a:pt x="53434" y="47542"/>
                        <a:pt x="53481" y="47612"/>
                        <a:pt x="53533" y="47711"/>
                      </a:cubicBezTo>
                      <a:cubicBezTo>
                        <a:pt x="53772" y="48125"/>
                        <a:pt x="54040" y="48561"/>
                        <a:pt x="54284" y="48998"/>
                      </a:cubicBezTo>
                      <a:cubicBezTo>
                        <a:pt x="54552" y="49481"/>
                        <a:pt x="54820" y="49941"/>
                        <a:pt x="55082" y="50430"/>
                      </a:cubicBezTo>
                      <a:cubicBezTo>
                        <a:pt x="55326" y="50890"/>
                        <a:pt x="55571" y="51350"/>
                        <a:pt x="55786" y="51809"/>
                      </a:cubicBezTo>
                      <a:cubicBezTo>
                        <a:pt x="55908" y="52031"/>
                        <a:pt x="56007" y="52269"/>
                        <a:pt x="56101" y="52491"/>
                      </a:cubicBezTo>
                      <a:cubicBezTo>
                        <a:pt x="56176" y="52613"/>
                        <a:pt x="56223" y="52706"/>
                        <a:pt x="56275" y="52805"/>
                      </a:cubicBezTo>
                      <a:cubicBezTo>
                        <a:pt x="56322" y="52927"/>
                        <a:pt x="56368" y="53049"/>
                        <a:pt x="56392" y="53143"/>
                      </a:cubicBezTo>
                      <a:cubicBezTo>
                        <a:pt x="56566" y="53509"/>
                        <a:pt x="56712" y="53870"/>
                        <a:pt x="56857" y="54237"/>
                      </a:cubicBezTo>
                      <a:cubicBezTo>
                        <a:pt x="57026" y="54697"/>
                        <a:pt x="57195" y="55157"/>
                        <a:pt x="57340" y="55617"/>
                      </a:cubicBezTo>
                      <a:cubicBezTo>
                        <a:pt x="57486" y="56053"/>
                        <a:pt x="57608" y="56519"/>
                        <a:pt x="57754" y="56979"/>
                      </a:cubicBezTo>
                      <a:cubicBezTo>
                        <a:pt x="57777" y="56589"/>
                        <a:pt x="57754" y="56199"/>
                        <a:pt x="57754" y="55814"/>
                      </a:cubicBezTo>
                      <a:cubicBezTo>
                        <a:pt x="57754" y="55646"/>
                        <a:pt x="57731" y="55500"/>
                        <a:pt x="57701" y="55326"/>
                      </a:cubicBezTo>
                      <a:cubicBezTo>
                        <a:pt x="57701" y="55157"/>
                        <a:pt x="57678" y="54965"/>
                        <a:pt x="57655" y="54796"/>
                      </a:cubicBezTo>
                      <a:cubicBezTo>
                        <a:pt x="57632" y="54575"/>
                        <a:pt x="57585" y="54382"/>
                        <a:pt x="57533" y="54190"/>
                      </a:cubicBezTo>
                      <a:cubicBezTo>
                        <a:pt x="57509" y="53969"/>
                        <a:pt x="57463" y="53754"/>
                        <a:pt x="57410" y="53533"/>
                      </a:cubicBezTo>
                      <a:cubicBezTo>
                        <a:pt x="57364" y="53317"/>
                        <a:pt x="57294" y="53096"/>
                        <a:pt x="57218" y="52851"/>
                      </a:cubicBezTo>
                      <a:cubicBezTo>
                        <a:pt x="57172" y="52613"/>
                        <a:pt x="57096" y="52368"/>
                        <a:pt x="57003" y="52124"/>
                      </a:cubicBezTo>
                      <a:cubicBezTo>
                        <a:pt x="56828" y="51617"/>
                        <a:pt x="56636" y="51105"/>
                        <a:pt x="56421" y="50599"/>
                      </a:cubicBezTo>
                      <a:cubicBezTo>
                        <a:pt x="56077" y="49871"/>
                        <a:pt x="55693" y="49143"/>
                        <a:pt x="55303" y="48416"/>
                      </a:cubicBezTo>
                      <a:cubicBezTo>
                        <a:pt x="55012" y="47956"/>
                        <a:pt x="54721" y="47467"/>
                        <a:pt x="54407" y="47007"/>
                      </a:cubicBezTo>
                      <a:cubicBezTo>
                        <a:pt x="53970" y="46303"/>
                        <a:pt x="53481" y="45651"/>
                        <a:pt x="52998" y="44969"/>
                      </a:cubicBezTo>
                      <a:cubicBezTo>
                        <a:pt x="52977" y="44928"/>
                        <a:pt x="52938" y="44887"/>
                        <a:pt x="52909" y="44842"/>
                      </a:cubicBezTo>
                      <a:lnTo>
                        <a:pt x="52909" y="44842"/>
                      </a:lnTo>
                      <a:cubicBezTo>
                        <a:pt x="52920" y="44847"/>
                        <a:pt x="52937" y="44847"/>
                        <a:pt x="52951" y="44847"/>
                      </a:cubicBezTo>
                      <a:cubicBezTo>
                        <a:pt x="53044" y="44923"/>
                        <a:pt x="53167" y="44993"/>
                        <a:pt x="53289" y="45092"/>
                      </a:cubicBezTo>
                      <a:cubicBezTo>
                        <a:pt x="53411" y="45167"/>
                        <a:pt x="53533" y="45261"/>
                        <a:pt x="53679" y="45383"/>
                      </a:cubicBezTo>
                      <a:cubicBezTo>
                        <a:pt x="53824" y="45482"/>
                        <a:pt x="53970" y="45604"/>
                        <a:pt x="54115" y="45720"/>
                      </a:cubicBezTo>
                      <a:cubicBezTo>
                        <a:pt x="54261" y="45843"/>
                        <a:pt x="54430" y="45965"/>
                        <a:pt x="54575" y="46110"/>
                      </a:cubicBezTo>
                      <a:cubicBezTo>
                        <a:pt x="54721" y="46256"/>
                        <a:pt x="54890" y="46402"/>
                        <a:pt x="55059" y="46570"/>
                      </a:cubicBezTo>
                      <a:cubicBezTo>
                        <a:pt x="55326" y="46838"/>
                        <a:pt x="55617" y="47106"/>
                        <a:pt x="55885" y="47374"/>
                      </a:cubicBezTo>
                      <a:cubicBezTo>
                        <a:pt x="57003" y="48515"/>
                        <a:pt x="58022" y="49702"/>
                        <a:pt x="59087" y="50843"/>
                      </a:cubicBezTo>
                      <a:cubicBezTo>
                        <a:pt x="59425" y="51204"/>
                        <a:pt x="59791" y="51594"/>
                        <a:pt x="60129" y="51932"/>
                      </a:cubicBezTo>
                      <a:cubicBezTo>
                        <a:pt x="60519" y="52345"/>
                        <a:pt x="60903" y="52735"/>
                        <a:pt x="61293" y="53119"/>
                      </a:cubicBezTo>
                      <a:cubicBezTo>
                        <a:pt x="61608" y="53434"/>
                        <a:pt x="61899" y="53754"/>
                        <a:pt x="62213" y="54068"/>
                      </a:cubicBezTo>
                      <a:cubicBezTo>
                        <a:pt x="62556" y="54481"/>
                        <a:pt x="62917" y="54866"/>
                        <a:pt x="63261" y="55279"/>
                      </a:cubicBezTo>
                      <a:cubicBezTo>
                        <a:pt x="63377" y="55448"/>
                        <a:pt x="63499" y="55593"/>
                        <a:pt x="63622" y="55762"/>
                      </a:cubicBezTo>
                      <a:cubicBezTo>
                        <a:pt x="63744" y="55908"/>
                        <a:pt x="63866" y="56053"/>
                        <a:pt x="63959" y="56199"/>
                      </a:cubicBezTo>
                      <a:cubicBezTo>
                        <a:pt x="64250" y="56688"/>
                        <a:pt x="64541" y="57171"/>
                        <a:pt x="64809" y="57683"/>
                      </a:cubicBezTo>
                      <a:cubicBezTo>
                        <a:pt x="64739" y="57072"/>
                        <a:pt x="64594" y="56542"/>
                        <a:pt x="64396" y="55983"/>
                      </a:cubicBezTo>
                      <a:cubicBezTo>
                        <a:pt x="64279" y="55617"/>
                        <a:pt x="64082" y="55256"/>
                        <a:pt x="63889" y="54866"/>
                      </a:cubicBezTo>
                      <a:cubicBezTo>
                        <a:pt x="63598" y="54359"/>
                        <a:pt x="63307" y="53870"/>
                        <a:pt x="62970" y="53387"/>
                      </a:cubicBezTo>
                      <a:cubicBezTo>
                        <a:pt x="62556" y="52805"/>
                        <a:pt x="62096" y="52246"/>
                        <a:pt x="61631" y="51716"/>
                      </a:cubicBezTo>
                      <a:cubicBezTo>
                        <a:pt x="61439" y="51472"/>
                        <a:pt x="61270" y="51280"/>
                        <a:pt x="61049" y="51035"/>
                      </a:cubicBezTo>
                      <a:cubicBezTo>
                        <a:pt x="60810" y="50767"/>
                        <a:pt x="60565" y="50500"/>
                        <a:pt x="60298" y="50209"/>
                      </a:cubicBezTo>
                      <a:lnTo>
                        <a:pt x="59861" y="49557"/>
                      </a:lnTo>
                      <a:cubicBezTo>
                        <a:pt x="59500" y="49044"/>
                        <a:pt x="59087" y="48561"/>
                        <a:pt x="58674" y="48078"/>
                      </a:cubicBezTo>
                      <a:cubicBezTo>
                        <a:pt x="58505" y="47880"/>
                        <a:pt x="58359" y="47711"/>
                        <a:pt x="58167" y="47519"/>
                      </a:cubicBezTo>
                      <a:cubicBezTo>
                        <a:pt x="57824" y="47152"/>
                        <a:pt x="57486" y="46768"/>
                        <a:pt x="57148" y="46402"/>
                      </a:cubicBezTo>
                      <a:cubicBezTo>
                        <a:pt x="56782" y="46011"/>
                        <a:pt x="56444" y="45651"/>
                        <a:pt x="56054" y="45284"/>
                      </a:cubicBezTo>
                      <a:cubicBezTo>
                        <a:pt x="55449" y="44655"/>
                        <a:pt x="54791" y="44073"/>
                        <a:pt x="54092" y="43514"/>
                      </a:cubicBezTo>
                      <a:cubicBezTo>
                        <a:pt x="53801" y="43299"/>
                        <a:pt x="53481" y="43078"/>
                        <a:pt x="53167" y="42885"/>
                      </a:cubicBezTo>
                      <a:lnTo>
                        <a:pt x="53167" y="42885"/>
                      </a:lnTo>
                      <a:cubicBezTo>
                        <a:pt x="53335" y="42955"/>
                        <a:pt x="53481" y="43031"/>
                        <a:pt x="53627" y="43101"/>
                      </a:cubicBezTo>
                      <a:cubicBezTo>
                        <a:pt x="54261" y="43392"/>
                        <a:pt x="54866" y="43735"/>
                        <a:pt x="55472" y="44073"/>
                      </a:cubicBezTo>
                      <a:cubicBezTo>
                        <a:pt x="56275" y="44510"/>
                        <a:pt x="57119" y="45022"/>
                        <a:pt x="58022" y="45482"/>
                      </a:cubicBezTo>
                      <a:cubicBezTo>
                        <a:pt x="58068" y="45505"/>
                        <a:pt x="58115" y="45552"/>
                        <a:pt x="58190" y="45575"/>
                      </a:cubicBezTo>
                      <a:cubicBezTo>
                        <a:pt x="58214" y="45575"/>
                        <a:pt x="58237" y="45604"/>
                        <a:pt x="58260" y="45604"/>
                      </a:cubicBezTo>
                      <a:cubicBezTo>
                        <a:pt x="58284" y="45627"/>
                        <a:pt x="58336" y="45651"/>
                        <a:pt x="58359" y="45651"/>
                      </a:cubicBezTo>
                      <a:cubicBezTo>
                        <a:pt x="58674" y="45796"/>
                        <a:pt x="58965" y="45942"/>
                        <a:pt x="59279" y="46064"/>
                      </a:cubicBezTo>
                      <a:cubicBezTo>
                        <a:pt x="59768" y="46256"/>
                        <a:pt x="60228" y="46448"/>
                        <a:pt x="60688" y="46646"/>
                      </a:cubicBezTo>
                      <a:cubicBezTo>
                        <a:pt x="61124" y="46815"/>
                        <a:pt x="61514" y="46984"/>
                        <a:pt x="61875" y="47152"/>
                      </a:cubicBezTo>
                      <a:cubicBezTo>
                        <a:pt x="62067" y="47251"/>
                        <a:pt x="62265" y="47321"/>
                        <a:pt x="62434" y="47420"/>
                      </a:cubicBezTo>
                      <a:cubicBezTo>
                        <a:pt x="62603" y="47496"/>
                        <a:pt x="62772" y="47589"/>
                        <a:pt x="62917" y="47688"/>
                      </a:cubicBezTo>
                      <a:cubicBezTo>
                        <a:pt x="63232" y="47857"/>
                        <a:pt x="63499" y="48026"/>
                        <a:pt x="63744" y="48194"/>
                      </a:cubicBezTo>
                      <a:cubicBezTo>
                        <a:pt x="63866" y="48270"/>
                        <a:pt x="63959" y="48369"/>
                        <a:pt x="64058" y="48439"/>
                      </a:cubicBezTo>
                      <a:cubicBezTo>
                        <a:pt x="64181" y="48538"/>
                        <a:pt x="64250" y="48608"/>
                        <a:pt x="64326" y="48683"/>
                      </a:cubicBezTo>
                      <a:cubicBezTo>
                        <a:pt x="64495" y="48829"/>
                        <a:pt x="64640" y="48998"/>
                        <a:pt x="64786" y="49190"/>
                      </a:cubicBezTo>
                      <a:cubicBezTo>
                        <a:pt x="64716" y="48951"/>
                        <a:pt x="64664" y="48730"/>
                        <a:pt x="64541" y="48515"/>
                      </a:cubicBezTo>
                      <a:cubicBezTo>
                        <a:pt x="64448" y="48317"/>
                        <a:pt x="64303" y="48078"/>
                        <a:pt x="64105" y="47834"/>
                      </a:cubicBezTo>
                      <a:cubicBezTo>
                        <a:pt x="63744" y="47374"/>
                        <a:pt x="63307" y="46984"/>
                        <a:pt x="62847" y="46623"/>
                      </a:cubicBezTo>
                      <a:cubicBezTo>
                        <a:pt x="62411" y="46303"/>
                        <a:pt x="61922" y="45988"/>
                        <a:pt x="61392" y="45697"/>
                      </a:cubicBezTo>
                      <a:cubicBezTo>
                        <a:pt x="61340" y="45552"/>
                        <a:pt x="61293" y="45406"/>
                        <a:pt x="61223" y="45261"/>
                      </a:cubicBezTo>
                      <a:cubicBezTo>
                        <a:pt x="61124" y="45092"/>
                        <a:pt x="61002" y="44876"/>
                        <a:pt x="60833" y="44655"/>
                      </a:cubicBezTo>
                      <a:cubicBezTo>
                        <a:pt x="60496" y="44265"/>
                        <a:pt x="60106" y="43904"/>
                        <a:pt x="59716" y="43613"/>
                      </a:cubicBezTo>
                      <a:cubicBezTo>
                        <a:pt x="59279" y="43276"/>
                        <a:pt x="58796" y="42984"/>
                        <a:pt x="58260" y="42693"/>
                      </a:cubicBezTo>
                      <a:cubicBezTo>
                        <a:pt x="57899" y="42495"/>
                        <a:pt x="57509" y="42303"/>
                        <a:pt x="57119" y="42135"/>
                      </a:cubicBezTo>
                      <a:cubicBezTo>
                        <a:pt x="56828" y="41989"/>
                        <a:pt x="56537" y="41867"/>
                        <a:pt x="56246" y="41721"/>
                      </a:cubicBezTo>
                      <a:cubicBezTo>
                        <a:pt x="56153" y="41675"/>
                        <a:pt x="56054" y="41622"/>
                        <a:pt x="55984" y="41599"/>
                      </a:cubicBezTo>
                      <a:cubicBezTo>
                        <a:pt x="55862" y="41529"/>
                        <a:pt x="55740" y="41477"/>
                        <a:pt x="55617" y="41407"/>
                      </a:cubicBezTo>
                      <a:lnTo>
                        <a:pt x="55617" y="41407"/>
                      </a:lnTo>
                      <a:cubicBezTo>
                        <a:pt x="55885" y="41500"/>
                        <a:pt x="56176" y="41599"/>
                        <a:pt x="56444" y="41721"/>
                      </a:cubicBezTo>
                      <a:cubicBezTo>
                        <a:pt x="57218" y="41989"/>
                        <a:pt x="57992" y="42327"/>
                        <a:pt x="58749" y="42664"/>
                      </a:cubicBezTo>
                      <a:cubicBezTo>
                        <a:pt x="59622" y="43054"/>
                        <a:pt x="60443" y="43468"/>
                        <a:pt x="61293" y="43881"/>
                      </a:cubicBezTo>
                      <a:cubicBezTo>
                        <a:pt x="61805" y="44149"/>
                        <a:pt x="62289" y="44387"/>
                        <a:pt x="62748" y="44655"/>
                      </a:cubicBezTo>
                      <a:cubicBezTo>
                        <a:pt x="63208" y="44900"/>
                        <a:pt x="63645" y="45138"/>
                        <a:pt x="64035" y="45360"/>
                      </a:cubicBezTo>
                      <a:cubicBezTo>
                        <a:pt x="64425" y="45575"/>
                        <a:pt x="64786" y="45796"/>
                        <a:pt x="65124" y="45988"/>
                      </a:cubicBezTo>
                      <a:cubicBezTo>
                        <a:pt x="65659" y="46279"/>
                        <a:pt x="66171" y="46594"/>
                        <a:pt x="66701" y="46885"/>
                      </a:cubicBezTo>
                      <a:cubicBezTo>
                        <a:pt x="66317" y="46425"/>
                        <a:pt x="65880" y="45988"/>
                        <a:pt x="65415" y="45575"/>
                      </a:cubicBezTo>
                      <a:cubicBezTo>
                        <a:pt x="65269" y="45458"/>
                        <a:pt x="65124" y="45313"/>
                        <a:pt x="64978" y="45167"/>
                      </a:cubicBezTo>
                      <a:cubicBezTo>
                        <a:pt x="64809" y="45022"/>
                        <a:pt x="64640" y="44876"/>
                        <a:pt x="64472" y="44754"/>
                      </a:cubicBezTo>
                      <a:cubicBezTo>
                        <a:pt x="64227" y="44533"/>
                        <a:pt x="63988" y="44341"/>
                        <a:pt x="63744" y="44149"/>
                      </a:cubicBezTo>
                      <a:cubicBezTo>
                        <a:pt x="63453" y="43927"/>
                        <a:pt x="63162" y="43735"/>
                        <a:pt x="62847" y="43514"/>
                      </a:cubicBezTo>
                      <a:cubicBezTo>
                        <a:pt x="62580" y="43223"/>
                        <a:pt x="62289" y="42932"/>
                        <a:pt x="61974" y="42664"/>
                      </a:cubicBezTo>
                      <a:cubicBezTo>
                        <a:pt x="61852" y="42548"/>
                        <a:pt x="61730" y="42426"/>
                        <a:pt x="61584" y="42303"/>
                      </a:cubicBezTo>
                      <a:cubicBezTo>
                        <a:pt x="61439" y="42181"/>
                        <a:pt x="61293" y="42059"/>
                        <a:pt x="61124" y="41937"/>
                      </a:cubicBezTo>
                      <a:cubicBezTo>
                        <a:pt x="60903" y="41745"/>
                        <a:pt x="60711" y="41576"/>
                        <a:pt x="60496" y="41430"/>
                      </a:cubicBezTo>
                      <a:cubicBezTo>
                        <a:pt x="59960" y="41017"/>
                        <a:pt x="59401" y="40656"/>
                        <a:pt x="58842" y="40289"/>
                      </a:cubicBezTo>
                      <a:cubicBezTo>
                        <a:pt x="58406" y="40045"/>
                        <a:pt x="57946" y="39754"/>
                        <a:pt x="57463" y="39515"/>
                      </a:cubicBezTo>
                      <a:cubicBezTo>
                        <a:pt x="57195" y="39369"/>
                        <a:pt x="56904" y="39247"/>
                        <a:pt x="56613" y="39102"/>
                      </a:cubicBezTo>
                      <a:lnTo>
                        <a:pt x="56613" y="39102"/>
                      </a:lnTo>
                      <a:cubicBezTo>
                        <a:pt x="56735" y="39125"/>
                        <a:pt x="56857" y="39172"/>
                        <a:pt x="56974" y="39201"/>
                      </a:cubicBezTo>
                      <a:cubicBezTo>
                        <a:pt x="57556" y="39369"/>
                        <a:pt x="58138" y="39538"/>
                        <a:pt x="58697" y="39754"/>
                      </a:cubicBezTo>
                      <a:cubicBezTo>
                        <a:pt x="58988" y="39876"/>
                        <a:pt x="59279" y="39952"/>
                        <a:pt x="59547" y="40045"/>
                      </a:cubicBezTo>
                      <a:cubicBezTo>
                        <a:pt x="59815" y="40167"/>
                        <a:pt x="60082" y="40266"/>
                        <a:pt x="60373" y="40388"/>
                      </a:cubicBezTo>
                      <a:cubicBezTo>
                        <a:pt x="60641" y="40481"/>
                        <a:pt x="60880" y="40604"/>
                        <a:pt x="61148" y="40726"/>
                      </a:cubicBezTo>
                      <a:cubicBezTo>
                        <a:pt x="61392" y="40825"/>
                        <a:pt x="61631" y="40918"/>
                        <a:pt x="61875" y="41040"/>
                      </a:cubicBezTo>
                      <a:cubicBezTo>
                        <a:pt x="62335" y="41308"/>
                        <a:pt x="62795" y="41500"/>
                        <a:pt x="63208" y="41721"/>
                      </a:cubicBezTo>
                      <a:cubicBezTo>
                        <a:pt x="63598" y="41966"/>
                        <a:pt x="63988" y="42158"/>
                        <a:pt x="64303" y="42373"/>
                      </a:cubicBezTo>
                      <a:cubicBezTo>
                        <a:pt x="64809" y="42717"/>
                        <a:pt x="65321" y="43078"/>
                        <a:pt x="65828" y="43421"/>
                      </a:cubicBezTo>
                      <a:cubicBezTo>
                        <a:pt x="65467" y="42909"/>
                        <a:pt x="65054" y="42426"/>
                        <a:pt x="64617" y="41989"/>
                      </a:cubicBezTo>
                      <a:cubicBezTo>
                        <a:pt x="64373" y="41768"/>
                        <a:pt x="64181" y="41552"/>
                        <a:pt x="63936" y="41354"/>
                      </a:cubicBezTo>
                      <a:cubicBezTo>
                        <a:pt x="63208" y="40749"/>
                        <a:pt x="62434" y="40243"/>
                        <a:pt x="61631" y="39754"/>
                      </a:cubicBezTo>
                      <a:cubicBezTo>
                        <a:pt x="61538" y="39684"/>
                        <a:pt x="61415" y="39637"/>
                        <a:pt x="61316" y="39562"/>
                      </a:cubicBezTo>
                      <a:cubicBezTo>
                        <a:pt x="61293" y="39538"/>
                        <a:pt x="61270" y="39515"/>
                        <a:pt x="61247" y="39492"/>
                      </a:cubicBezTo>
                      <a:cubicBezTo>
                        <a:pt x="61049" y="39317"/>
                        <a:pt x="60857" y="39125"/>
                        <a:pt x="60641" y="38956"/>
                      </a:cubicBezTo>
                      <a:cubicBezTo>
                        <a:pt x="60007" y="38421"/>
                        <a:pt x="59331" y="37984"/>
                        <a:pt x="58604" y="37547"/>
                      </a:cubicBezTo>
                      <a:cubicBezTo>
                        <a:pt x="57899" y="37163"/>
                        <a:pt x="57172" y="36796"/>
                        <a:pt x="56421" y="36505"/>
                      </a:cubicBezTo>
                      <a:cubicBezTo>
                        <a:pt x="55885" y="36290"/>
                        <a:pt x="55350" y="36144"/>
                        <a:pt x="54791" y="35970"/>
                      </a:cubicBezTo>
                      <a:cubicBezTo>
                        <a:pt x="53993" y="35778"/>
                        <a:pt x="53190" y="35586"/>
                        <a:pt x="52369" y="35487"/>
                      </a:cubicBezTo>
                      <a:cubicBezTo>
                        <a:pt x="51834" y="35417"/>
                        <a:pt x="51275" y="35364"/>
                        <a:pt x="50745" y="35364"/>
                      </a:cubicBezTo>
                      <a:cubicBezTo>
                        <a:pt x="50566" y="35364"/>
                        <a:pt x="50398" y="35354"/>
                        <a:pt x="50234" y="35354"/>
                      </a:cubicBezTo>
                      <a:cubicBezTo>
                        <a:pt x="50151" y="35354"/>
                        <a:pt x="50070" y="35357"/>
                        <a:pt x="49988" y="35364"/>
                      </a:cubicBezTo>
                      <a:cubicBezTo>
                        <a:pt x="49482" y="35388"/>
                        <a:pt x="49045" y="35388"/>
                        <a:pt x="48609" y="35463"/>
                      </a:cubicBezTo>
                      <a:cubicBezTo>
                        <a:pt x="48387" y="35487"/>
                        <a:pt x="48195" y="35510"/>
                        <a:pt x="48003" y="35562"/>
                      </a:cubicBezTo>
                      <a:cubicBezTo>
                        <a:pt x="47805" y="35586"/>
                        <a:pt x="47636" y="35632"/>
                        <a:pt x="47468" y="35679"/>
                      </a:cubicBezTo>
                      <a:cubicBezTo>
                        <a:pt x="46932" y="35801"/>
                        <a:pt x="46402" y="35970"/>
                        <a:pt x="45890" y="36191"/>
                      </a:cubicBezTo>
                      <a:cubicBezTo>
                        <a:pt x="46426" y="36168"/>
                        <a:pt x="46984" y="36115"/>
                        <a:pt x="47514" y="36115"/>
                      </a:cubicBezTo>
                      <a:cubicBezTo>
                        <a:pt x="47629" y="36108"/>
                        <a:pt x="47748" y="36105"/>
                        <a:pt x="47870" y="36105"/>
                      </a:cubicBezTo>
                      <a:cubicBezTo>
                        <a:pt x="48114" y="36105"/>
                        <a:pt x="48372" y="36115"/>
                        <a:pt x="48632" y="36115"/>
                      </a:cubicBezTo>
                      <a:cubicBezTo>
                        <a:pt x="49045" y="36144"/>
                        <a:pt x="49482" y="36191"/>
                        <a:pt x="49942" y="36238"/>
                      </a:cubicBezTo>
                      <a:cubicBezTo>
                        <a:pt x="50186" y="36238"/>
                        <a:pt x="50425" y="36290"/>
                        <a:pt x="50669" y="36313"/>
                      </a:cubicBezTo>
                      <a:cubicBezTo>
                        <a:pt x="50914" y="36360"/>
                        <a:pt x="51152" y="36360"/>
                        <a:pt x="51397" y="36406"/>
                      </a:cubicBezTo>
                      <a:cubicBezTo>
                        <a:pt x="51641" y="36459"/>
                        <a:pt x="51909" y="36505"/>
                        <a:pt x="52148" y="36552"/>
                      </a:cubicBezTo>
                      <a:cubicBezTo>
                        <a:pt x="52416" y="36604"/>
                        <a:pt x="52683" y="36651"/>
                        <a:pt x="52928" y="36727"/>
                      </a:cubicBezTo>
                      <a:cubicBezTo>
                        <a:pt x="53458" y="36820"/>
                        <a:pt x="53970" y="36942"/>
                        <a:pt x="54500" y="37088"/>
                      </a:cubicBezTo>
                      <a:cubicBezTo>
                        <a:pt x="55012" y="37233"/>
                        <a:pt x="55518" y="37379"/>
                        <a:pt x="56031" y="37571"/>
                      </a:cubicBezTo>
                      <a:cubicBezTo>
                        <a:pt x="56176" y="37623"/>
                        <a:pt x="56345" y="37693"/>
                        <a:pt x="56491" y="37745"/>
                      </a:cubicBezTo>
                      <a:cubicBezTo>
                        <a:pt x="55862" y="37600"/>
                        <a:pt x="55227" y="37454"/>
                        <a:pt x="54575" y="37355"/>
                      </a:cubicBezTo>
                      <a:cubicBezTo>
                        <a:pt x="53947" y="37280"/>
                        <a:pt x="53335" y="37233"/>
                        <a:pt x="52707" y="37210"/>
                      </a:cubicBezTo>
                      <a:cubicBezTo>
                        <a:pt x="52513" y="37210"/>
                        <a:pt x="52319" y="37199"/>
                        <a:pt x="52132" y="37199"/>
                      </a:cubicBezTo>
                      <a:cubicBezTo>
                        <a:pt x="52038" y="37199"/>
                        <a:pt x="51946" y="37202"/>
                        <a:pt x="51857" y="37210"/>
                      </a:cubicBezTo>
                      <a:cubicBezTo>
                        <a:pt x="51298" y="37233"/>
                        <a:pt x="50792" y="37233"/>
                        <a:pt x="50308" y="37309"/>
                      </a:cubicBezTo>
                      <a:cubicBezTo>
                        <a:pt x="50110" y="37332"/>
                        <a:pt x="49918" y="37355"/>
                        <a:pt x="49750" y="37379"/>
                      </a:cubicBezTo>
                      <a:lnTo>
                        <a:pt x="48969" y="37379"/>
                      </a:lnTo>
                      <a:cubicBezTo>
                        <a:pt x="48440" y="37379"/>
                        <a:pt x="47881" y="37425"/>
                        <a:pt x="47345" y="37524"/>
                      </a:cubicBezTo>
                      <a:cubicBezTo>
                        <a:pt x="47345" y="37524"/>
                        <a:pt x="47514" y="37547"/>
                        <a:pt x="47834" y="37600"/>
                      </a:cubicBezTo>
                      <a:cubicBezTo>
                        <a:pt x="48003" y="37646"/>
                        <a:pt x="48172" y="37670"/>
                        <a:pt x="48364" y="37716"/>
                      </a:cubicBezTo>
                      <a:cubicBezTo>
                        <a:pt x="47980" y="37815"/>
                        <a:pt x="47590" y="37961"/>
                        <a:pt x="47223" y="38106"/>
                      </a:cubicBezTo>
                      <a:cubicBezTo>
                        <a:pt x="47834" y="38083"/>
                        <a:pt x="48463" y="38060"/>
                        <a:pt x="49068" y="38036"/>
                      </a:cubicBezTo>
                      <a:cubicBezTo>
                        <a:pt x="49336" y="38036"/>
                        <a:pt x="49627" y="38036"/>
                        <a:pt x="49942" y="38060"/>
                      </a:cubicBezTo>
                      <a:lnTo>
                        <a:pt x="49988" y="38060"/>
                      </a:lnTo>
                      <a:cubicBezTo>
                        <a:pt x="50378" y="38153"/>
                        <a:pt x="50815" y="38275"/>
                        <a:pt x="51251" y="38397"/>
                      </a:cubicBezTo>
                      <a:cubicBezTo>
                        <a:pt x="51688" y="38496"/>
                        <a:pt x="52148" y="38665"/>
                        <a:pt x="52608" y="38811"/>
                      </a:cubicBezTo>
                      <a:cubicBezTo>
                        <a:pt x="53073" y="38979"/>
                        <a:pt x="53580" y="39125"/>
                        <a:pt x="54040" y="39317"/>
                      </a:cubicBezTo>
                      <a:cubicBezTo>
                        <a:pt x="54744" y="39562"/>
                        <a:pt x="55425" y="39853"/>
                        <a:pt x="56077" y="40144"/>
                      </a:cubicBezTo>
                      <a:cubicBezTo>
                        <a:pt x="56368" y="40266"/>
                        <a:pt x="56683" y="40411"/>
                        <a:pt x="56974" y="40534"/>
                      </a:cubicBezTo>
                      <a:cubicBezTo>
                        <a:pt x="56950" y="40534"/>
                        <a:pt x="56904" y="40534"/>
                        <a:pt x="56881" y="40510"/>
                      </a:cubicBezTo>
                      <a:cubicBezTo>
                        <a:pt x="56200" y="40266"/>
                        <a:pt x="55472" y="40074"/>
                        <a:pt x="54767" y="39928"/>
                      </a:cubicBezTo>
                      <a:cubicBezTo>
                        <a:pt x="54331" y="39829"/>
                        <a:pt x="53918" y="39730"/>
                        <a:pt x="53481" y="39684"/>
                      </a:cubicBezTo>
                      <a:cubicBezTo>
                        <a:pt x="53219" y="39661"/>
                        <a:pt x="52951" y="39608"/>
                        <a:pt x="52707" y="39585"/>
                      </a:cubicBezTo>
                      <a:cubicBezTo>
                        <a:pt x="52439" y="39562"/>
                        <a:pt x="52200" y="39538"/>
                        <a:pt x="51979" y="39538"/>
                      </a:cubicBezTo>
                      <a:cubicBezTo>
                        <a:pt x="51735" y="39515"/>
                        <a:pt x="51519" y="39492"/>
                        <a:pt x="51298" y="39492"/>
                      </a:cubicBezTo>
                      <a:lnTo>
                        <a:pt x="50693" y="39492"/>
                      </a:lnTo>
                      <a:cubicBezTo>
                        <a:pt x="50087" y="39492"/>
                        <a:pt x="49482" y="39538"/>
                        <a:pt x="48876" y="39637"/>
                      </a:cubicBezTo>
                      <a:cubicBezTo>
                        <a:pt x="48801" y="39515"/>
                        <a:pt x="48731" y="39369"/>
                        <a:pt x="48655" y="39247"/>
                      </a:cubicBezTo>
                      <a:lnTo>
                        <a:pt x="48655" y="39247"/>
                      </a:lnTo>
                      <a:cubicBezTo>
                        <a:pt x="48731" y="39463"/>
                        <a:pt x="48777" y="39684"/>
                        <a:pt x="48853" y="39876"/>
                      </a:cubicBezTo>
                      <a:cubicBezTo>
                        <a:pt x="48609" y="39608"/>
                        <a:pt x="48341" y="39294"/>
                        <a:pt x="48073" y="39003"/>
                      </a:cubicBezTo>
                      <a:cubicBezTo>
                        <a:pt x="47805" y="38712"/>
                        <a:pt x="47514" y="38421"/>
                        <a:pt x="47223" y="38106"/>
                      </a:cubicBezTo>
                      <a:cubicBezTo>
                        <a:pt x="46641" y="37478"/>
                        <a:pt x="46012" y="36919"/>
                        <a:pt x="45384" y="36290"/>
                      </a:cubicBezTo>
                      <a:cubicBezTo>
                        <a:pt x="44970" y="35900"/>
                        <a:pt x="44534" y="35487"/>
                        <a:pt x="44097" y="35097"/>
                      </a:cubicBezTo>
                      <a:cubicBezTo>
                        <a:pt x="44021" y="34905"/>
                        <a:pt x="43928" y="34712"/>
                        <a:pt x="43853" y="34515"/>
                      </a:cubicBezTo>
                      <a:lnTo>
                        <a:pt x="43853" y="34515"/>
                      </a:lnTo>
                      <a:cubicBezTo>
                        <a:pt x="43876" y="34660"/>
                        <a:pt x="43905" y="34806"/>
                        <a:pt x="43928" y="34951"/>
                      </a:cubicBezTo>
                      <a:cubicBezTo>
                        <a:pt x="43055" y="34154"/>
                        <a:pt x="42129" y="33379"/>
                        <a:pt x="41186" y="32599"/>
                      </a:cubicBezTo>
                      <a:cubicBezTo>
                        <a:pt x="40994" y="32454"/>
                        <a:pt x="40820" y="32308"/>
                        <a:pt x="40651" y="32186"/>
                      </a:cubicBezTo>
                      <a:cubicBezTo>
                        <a:pt x="40796" y="32116"/>
                        <a:pt x="40942" y="32070"/>
                        <a:pt x="41111" y="32017"/>
                      </a:cubicBezTo>
                      <a:cubicBezTo>
                        <a:pt x="41256" y="31971"/>
                        <a:pt x="41402" y="31924"/>
                        <a:pt x="41576" y="31872"/>
                      </a:cubicBezTo>
                      <a:cubicBezTo>
                        <a:pt x="41769" y="31825"/>
                        <a:pt x="41961" y="31779"/>
                        <a:pt x="42159" y="31703"/>
                      </a:cubicBezTo>
                      <a:cubicBezTo>
                        <a:pt x="42566" y="31633"/>
                        <a:pt x="43032" y="31534"/>
                        <a:pt x="43561" y="31458"/>
                      </a:cubicBezTo>
                      <a:cubicBezTo>
                        <a:pt x="44074" y="31389"/>
                        <a:pt x="44633" y="31342"/>
                        <a:pt x="45215" y="31266"/>
                      </a:cubicBezTo>
                      <a:cubicBezTo>
                        <a:pt x="45820" y="31220"/>
                        <a:pt x="46449" y="31196"/>
                        <a:pt x="47078" y="31167"/>
                      </a:cubicBezTo>
                      <a:cubicBezTo>
                        <a:pt x="47735" y="31144"/>
                        <a:pt x="48416" y="31121"/>
                        <a:pt x="49092" y="31097"/>
                      </a:cubicBezTo>
                      <a:cubicBezTo>
                        <a:pt x="49843" y="31097"/>
                        <a:pt x="50570" y="31074"/>
                        <a:pt x="51298" y="31051"/>
                      </a:cubicBezTo>
                      <a:cubicBezTo>
                        <a:pt x="51665" y="31051"/>
                        <a:pt x="52026" y="31022"/>
                        <a:pt x="52392" y="31022"/>
                      </a:cubicBezTo>
                      <a:lnTo>
                        <a:pt x="53266" y="31022"/>
                      </a:lnTo>
                      <a:cubicBezTo>
                        <a:pt x="53603" y="31022"/>
                        <a:pt x="53970" y="31022"/>
                        <a:pt x="54308" y="31051"/>
                      </a:cubicBezTo>
                      <a:cubicBezTo>
                        <a:pt x="54485" y="31051"/>
                        <a:pt x="54665" y="31043"/>
                        <a:pt x="54840" y="31043"/>
                      </a:cubicBezTo>
                      <a:cubicBezTo>
                        <a:pt x="54999" y="31043"/>
                        <a:pt x="55154" y="31049"/>
                        <a:pt x="55303" y="31074"/>
                      </a:cubicBezTo>
                      <a:cubicBezTo>
                        <a:pt x="55908" y="31121"/>
                        <a:pt x="56491" y="31167"/>
                        <a:pt x="57073" y="31196"/>
                      </a:cubicBezTo>
                      <a:cubicBezTo>
                        <a:pt x="57195" y="31220"/>
                        <a:pt x="57317" y="31266"/>
                        <a:pt x="57439" y="31290"/>
                      </a:cubicBezTo>
                      <a:cubicBezTo>
                        <a:pt x="57387" y="31266"/>
                        <a:pt x="57340" y="31243"/>
                        <a:pt x="57294" y="31220"/>
                      </a:cubicBezTo>
                      <a:cubicBezTo>
                        <a:pt x="57533" y="31220"/>
                        <a:pt x="57777" y="31290"/>
                        <a:pt x="57992" y="31313"/>
                      </a:cubicBezTo>
                      <a:cubicBezTo>
                        <a:pt x="58284" y="31342"/>
                        <a:pt x="58551" y="31389"/>
                        <a:pt x="58819" y="31412"/>
                      </a:cubicBezTo>
                      <a:cubicBezTo>
                        <a:pt x="59331" y="31487"/>
                        <a:pt x="59815" y="31511"/>
                        <a:pt x="60228" y="31604"/>
                      </a:cubicBezTo>
                      <a:cubicBezTo>
                        <a:pt x="60932" y="31749"/>
                        <a:pt x="61608" y="31872"/>
                        <a:pt x="62289" y="31947"/>
                      </a:cubicBezTo>
                      <a:cubicBezTo>
                        <a:pt x="61776" y="31703"/>
                        <a:pt x="61247" y="31487"/>
                        <a:pt x="60688" y="31266"/>
                      </a:cubicBezTo>
                      <a:cubicBezTo>
                        <a:pt x="60129" y="31022"/>
                        <a:pt x="59570" y="30830"/>
                        <a:pt x="58965" y="30661"/>
                      </a:cubicBezTo>
                      <a:cubicBezTo>
                        <a:pt x="58941" y="30661"/>
                        <a:pt x="58895" y="30661"/>
                        <a:pt x="58866" y="30638"/>
                      </a:cubicBezTo>
                      <a:lnTo>
                        <a:pt x="58866" y="30638"/>
                      </a:lnTo>
                      <a:cubicBezTo>
                        <a:pt x="58965" y="30661"/>
                        <a:pt x="59064" y="30661"/>
                        <a:pt x="59157" y="30684"/>
                      </a:cubicBezTo>
                      <a:cubicBezTo>
                        <a:pt x="58697" y="30469"/>
                        <a:pt x="58214" y="30271"/>
                        <a:pt x="57731" y="30079"/>
                      </a:cubicBezTo>
                      <a:cubicBezTo>
                        <a:pt x="57242" y="29858"/>
                        <a:pt x="56735" y="29712"/>
                        <a:pt x="56223" y="29566"/>
                      </a:cubicBezTo>
                      <a:cubicBezTo>
                        <a:pt x="55763" y="29450"/>
                        <a:pt x="55280" y="29275"/>
                        <a:pt x="54721" y="29182"/>
                      </a:cubicBezTo>
                      <a:cubicBezTo>
                        <a:pt x="54185" y="29083"/>
                        <a:pt x="53627" y="28984"/>
                        <a:pt x="53021" y="28914"/>
                      </a:cubicBezTo>
                      <a:cubicBezTo>
                        <a:pt x="52876" y="28891"/>
                        <a:pt x="52753" y="28868"/>
                        <a:pt x="52608" y="28868"/>
                      </a:cubicBezTo>
                      <a:cubicBezTo>
                        <a:pt x="52416" y="28769"/>
                        <a:pt x="52224" y="28693"/>
                        <a:pt x="52026" y="28600"/>
                      </a:cubicBezTo>
                      <a:cubicBezTo>
                        <a:pt x="51834" y="28524"/>
                        <a:pt x="51618" y="28431"/>
                        <a:pt x="51397" y="28332"/>
                      </a:cubicBezTo>
                      <a:cubicBezTo>
                        <a:pt x="50960" y="28164"/>
                        <a:pt x="50524" y="27966"/>
                        <a:pt x="50087" y="27774"/>
                      </a:cubicBezTo>
                      <a:cubicBezTo>
                        <a:pt x="49528" y="27558"/>
                        <a:pt x="48946" y="27337"/>
                        <a:pt x="48341" y="27122"/>
                      </a:cubicBezTo>
                      <a:cubicBezTo>
                        <a:pt x="48923" y="27023"/>
                        <a:pt x="49528" y="26924"/>
                        <a:pt x="50110" y="26830"/>
                      </a:cubicBezTo>
                      <a:cubicBezTo>
                        <a:pt x="51036" y="26656"/>
                        <a:pt x="52002" y="26487"/>
                        <a:pt x="52928" y="26295"/>
                      </a:cubicBezTo>
                      <a:cubicBezTo>
                        <a:pt x="54965" y="25905"/>
                        <a:pt x="56974" y="25445"/>
                        <a:pt x="58988" y="25032"/>
                      </a:cubicBezTo>
                      <a:cubicBezTo>
                        <a:pt x="59937" y="24863"/>
                        <a:pt x="60833" y="24647"/>
                        <a:pt x="61683" y="24525"/>
                      </a:cubicBezTo>
                      <a:cubicBezTo>
                        <a:pt x="62120" y="24450"/>
                        <a:pt x="62533" y="24380"/>
                        <a:pt x="62941" y="24304"/>
                      </a:cubicBezTo>
                      <a:cubicBezTo>
                        <a:pt x="63354" y="24257"/>
                        <a:pt x="63744" y="24211"/>
                        <a:pt x="64105" y="24159"/>
                      </a:cubicBezTo>
                      <a:cubicBezTo>
                        <a:pt x="64495" y="24112"/>
                        <a:pt x="64862" y="24036"/>
                        <a:pt x="65199" y="24013"/>
                      </a:cubicBezTo>
                      <a:cubicBezTo>
                        <a:pt x="65537" y="23990"/>
                        <a:pt x="65880" y="23943"/>
                        <a:pt x="66171" y="23920"/>
                      </a:cubicBezTo>
                      <a:cubicBezTo>
                        <a:pt x="66486" y="23891"/>
                        <a:pt x="66777" y="23867"/>
                        <a:pt x="67045" y="23844"/>
                      </a:cubicBezTo>
                      <a:cubicBezTo>
                        <a:pt x="67627" y="23798"/>
                        <a:pt x="68209" y="23821"/>
                        <a:pt x="68791" y="23798"/>
                      </a:cubicBezTo>
                      <a:cubicBezTo>
                        <a:pt x="68907" y="23798"/>
                        <a:pt x="69006" y="23798"/>
                        <a:pt x="69082" y="23774"/>
                      </a:cubicBezTo>
                      <a:lnTo>
                        <a:pt x="69198" y="23774"/>
                      </a:lnTo>
                      <a:cubicBezTo>
                        <a:pt x="69198" y="23774"/>
                        <a:pt x="68692" y="23699"/>
                        <a:pt x="67796" y="23553"/>
                      </a:cubicBezTo>
                      <a:cubicBezTo>
                        <a:pt x="67574" y="23530"/>
                        <a:pt x="67336" y="23483"/>
                        <a:pt x="67045" y="23454"/>
                      </a:cubicBezTo>
                      <a:cubicBezTo>
                        <a:pt x="66777" y="23454"/>
                        <a:pt x="66486" y="23431"/>
                        <a:pt x="66171" y="23431"/>
                      </a:cubicBezTo>
                      <a:cubicBezTo>
                        <a:pt x="65851" y="23408"/>
                        <a:pt x="65514" y="23384"/>
                        <a:pt x="65176" y="23384"/>
                      </a:cubicBezTo>
                      <a:cubicBezTo>
                        <a:pt x="65103" y="23373"/>
                        <a:pt x="65036" y="23367"/>
                        <a:pt x="64972" y="23367"/>
                      </a:cubicBezTo>
                      <a:cubicBezTo>
                        <a:pt x="64908" y="23367"/>
                        <a:pt x="64847" y="23373"/>
                        <a:pt x="64786" y="23384"/>
                      </a:cubicBezTo>
                      <a:cubicBezTo>
                        <a:pt x="64571" y="23338"/>
                        <a:pt x="64303" y="23309"/>
                        <a:pt x="63936" y="23262"/>
                      </a:cubicBezTo>
                      <a:cubicBezTo>
                        <a:pt x="63744" y="23239"/>
                        <a:pt x="63523" y="23192"/>
                        <a:pt x="63284" y="23163"/>
                      </a:cubicBezTo>
                      <a:cubicBezTo>
                        <a:pt x="63063" y="23163"/>
                        <a:pt x="62795" y="23140"/>
                        <a:pt x="62504" y="23140"/>
                      </a:cubicBezTo>
                      <a:cubicBezTo>
                        <a:pt x="62242" y="23116"/>
                        <a:pt x="61951" y="23116"/>
                        <a:pt x="61631" y="23093"/>
                      </a:cubicBezTo>
                      <a:cubicBezTo>
                        <a:pt x="61316" y="23093"/>
                        <a:pt x="61002" y="23116"/>
                        <a:pt x="60664" y="23116"/>
                      </a:cubicBezTo>
                      <a:cubicBezTo>
                        <a:pt x="60298" y="23140"/>
                        <a:pt x="59960" y="23140"/>
                        <a:pt x="59593" y="23163"/>
                      </a:cubicBezTo>
                      <a:cubicBezTo>
                        <a:pt x="59232" y="23192"/>
                        <a:pt x="58842" y="23239"/>
                        <a:pt x="58458" y="23262"/>
                      </a:cubicBezTo>
                      <a:cubicBezTo>
                        <a:pt x="57410" y="23361"/>
                        <a:pt x="56368" y="23530"/>
                        <a:pt x="55326" y="23699"/>
                      </a:cubicBezTo>
                      <a:cubicBezTo>
                        <a:pt x="54698" y="23821"/>
                        <a:pt x="54063" y="23920"/>
                        <a:pt x="53434" y="24036"/>
                      </a:cubicBezTo>
                      <a:cubicBezTo>
                        <a:pt x="52561" y="24211"/>
                        <a:pt x="51688" y="24403"/>
                        <a:pt x="50792" y="24572"/>
                      </a:cubicBezTo>
                      <a:cubicBezTo>
                        <a:pt x="50279" y="24694"/>
                        <a:pt x="49750" y="24793"/>
                        <a:pt x="49237" y="24909"/>
                      </a:cubicBezTo>
                      <a:cubicBezTo>
                        <a:pt x="48777" y="24764"/>
                        <a:pt x="48317" y="24647"/>
                        <a:pt x="47858" y="24549"/>
                      </a:cubicBezTo>
                      <a:cubicBezTo>
                        <a:pt x="47689" y="24525"/>
                        <a:pt x="47514" y="24473"/>
                        <a:pt x="47322" y="24426"/>
                      </a:cubicBezTo>
                      <a:cubicBezTo>
                        <a:pt x="47223" y="24426"/>
                        <a:pt x="47153" y="24403"/>
                        <a:pt x="47054" y="24380"/>
                      </a:cubicBezTo>
                      <a:cubicBezTo>
                        <a:pt x="46839" y="24327"/>
                        <a:pt x="46618" y="24281"/>
                        <a:pt x="46402" y="24234"/>
                      </a:cubicBezTo>
                      <a:cubicBezTo>
                        <a:pt x="46257" y="24211"/>
                        <a:pt x="46088" y="24159"/>
                        <a:pt x="45913" y="24135"/>
                      </a:cubicBezTo>
                      <a:cubicBezTo>
                        <a:pt x="45744" y="24112"/>
                        <a:pt x="45552" y="24089"/>
                        <a:pt x="45384" y="24065"/>
                      </a:cubicBezTo>
                      <a:cubicBezTo>
                        <a:pt x="44994" y="23990"/>
                        <a:pt x="44603" y="23943"/>
                        <a:pt x="44167" y="23891"/>
                      </a:cubicBezTo>
                      <a:cubicBezTo>
                        <a:pt x="43369" y="23774"/>
                        <a:pt x="42519" y="23745"/>
                        <a:pt x="41693" y="23745"/>
                      </a:cubicBezTo>
                      <a:cubicBezTo>
                        <a:pt x="41087" y="23745"/>
                        <a:pt x="40459" y="23774"/>
                        <a:pt x="39830" y="23798"/>
                      </a:cubicBezTo>
                      <a:cubicBezTo>
                        <a:pt x="39318" y="23844"/>
                        <a:pt x="38811" y="23891"/>
                        <a:pt x="38322" y="23966"/>
                      </a:cubicBezTo>
                      <a:cubicBezTo>
                        <a:pt x="38177" y="23966"/>
                        <a:pt x="38055" y="23990"/>
                        <a:pt x="37909" y="24013"/>
                      </a:cubicBezTo>
                      <a:cubicBezTo>
                        <a:pt x="38375" y="23891"/>
                        <a:pt x="38858" y="23774"/>
                        <a:pt x="39341" y="23652"/>
                      </a:cubicBezTo>
                      <a:cubicBezTo>
                        <a:pt x="40144" y="23431"/>
                        <a:pt x="40994" y="23239"/>
                        <a:pt x="41838" y="23047"/>
                      </a:cubicBezTo>
                      <a:cubicBezTo>
                        <a:pt x="42595" y="22872"/>
                        <a:pt x="43323" y="22703"/>
                        <a:pt x="44050" y="22558"/>
                      </a:cubicBezTo>
                      <a:cubicBezTo>
                        <a:pt x="44411" y="22511"/>
                        <a:pt x="44749" y="22435"/>
                        <a:pt x="45092" y="22366"/>
                      </a:cubicBezTo>
                      <a:cubicBezTo>
                        <a:pt x="45308" y="22342"/>
                        <a:pt x="45529" y="22290"/>
                        <a:pt x="45744" y="22243"/>
                      </a:cubicBezTo>
                      <a:cubicBezTo>
                        <a:pt x="46204" y="22173"/>
                        <a:pt x="46641" y="22074"/>
                        <a:pt x="47054" y="22028"/>
                      </a:cubicBezTo>
                      <a:cubicBezTo>
                        <a:pt x="47491" y="21976"/>
                        <a:pt x="47927" y="21929"/>
                        <a:pt x="48341" y="21853"/>
                      </a:cubicBezTo>
                      <a:cubicBezTo>
                        <a:pt x="48777" y="21807"/>
                        <a:pt x="49191" y="21760"/>
                        <a:pt x="49604" y="21708"/>
                      </a:cubicBezTo>
                      <a:cubicBezTo>
                        <a:pt x="50017" y="21638"/>
                        <a:pt x="50425" y="21615"/>
                        <a:pt x="50838" y="21562"/>
                      </a:cubicBezTo>
                      <a:cubicBezTo>
                        <a:pt x="51228" y="21539"/>
                        <a:pt x="51618" y="21492"/>
                        <a:pt x="52002" y="21446"/>
                      </a:cubicBezTo>
                      <a:cubicBezTo>
                        <a:pt x="52782" y="21370"/>
                        <a:pt x="53510" y="21324"/>
                        <a:pt x="54185" y="21248"/>
                      </a:cubicBezTo>
                      <a:cubicBezTo>
                        <a:pt x="55425" y="21155"/>
                        <a:pt x="56683" y="21032"/>
                        <a:pt x="57923" y="20864"/>
                      </a:cubicBezTo>
                      <a:cubicBezTo>
                        <a:pt x="58167" y="20835"/>
                        <a:pt x="58359" y="20811"/>
                        <a:pt x="58481" y="20788"/>
                      </a:cubicBezTo>
                      <a:cubicBezTo>
                        <a:pt x="58604" y="20788"/>
                        <a:pt x="58674" y="20765"/>
                        <a:pt x="58674" y="20765"/>
                      </a:cubicBezTo>
                      <a:cubicBezTo>
                        <a:pt x="57172" y="20619"/>
                        <a:pt x="55664" y="20544"/>
                        <a:pt x="54162" y="20497"/>
                      </a:cubicBezTo>
                      <a:cubicBezTo>
                        <a:pt x="53481" y="20474"/>
                        <a:pt x="52730" y="20474"/>
                        <a:pt x="51956" y="20474"/>
                      </a:cubicBezTo>
                      <a:cubicBezTo>
                        <a:pt x="51566" y="20474"/>
                        <a:pt x="51152" y="20497"/>
                        <a:pt x="50745" y="20497"/>
                      </a:cubicBezTo>
                      <a:cubicBezTo>
                        <a:pt x="50599" y="20450"/>
                        <a:pt x="50454" y="20398"/>
                        <a:pt x="50308" y="20375"/>
                      </a:cubicBezTo>
                      <a:cubicBezTo>
                        <a:pt x="49784" y="20240"/>
                        <a:pt x="49060" y="20168"/>
                        <a:pt x="48225" y="20168"/>
                      </a:cubicBezTo>
                      <a:cubicBezTo>
                        <a:pt x="48012" y="20168"/>
                        <a:pt x="47792" y="20173"/>
                        <a:pt x="47567" y="20183"/>
                      </a:cubicBezTo>
                      <a:cubicBezTo>
                        <a:pt x="46984" y="20206"/>
                        <a:pt x="46379" y="20282"/>
                        <a:pt x="45744" y="20351"/>
                      </a:cubicBezTo>
                      <a:cubicBezTo>
                        <a:pt x="45430" y="20375"/>
                        <a:pt x="45116" y="20427"/>
                        <a:pt x="44778" y="20450"/>
                      </a:cubicBezTo>
                      <a:cubicBezTo>
                        <a:pt x="44603" y="20474"/>
                        <a:pt x="44458" y="20474"/>
                        <a:pt x="44289" y="20497"/>
                      </a:cubicBezTo>
                      <a:cubicBezTo>
                        <a:pt x="43876" y="20520"/>
                        <a:pt x="43492" y="20544"/>
                        <a:pt x="43102" y="20596"/>
                      </a:cubicBezTo>
                      <a:cubicBezTo>
                        <a:pt x="41914" y="20689"/>
                        <a:pt x="40674" y="20811"/>
                        <a:pt x="39440" y="20957"/>
                      </a:cubicBezTo>
                      <a:cubicBezTo>
                        <a:pt x="38689" y="21056"/>
                        <a:pt x="37961" y="21126"/>
                        <a:pt x="37234" y="21248"/>
                      </a:cubicBezTo>
                      <a:cubicBezTo>
                        <a:pt x="36506" y="21370"/>
                        <a:pt x="35802" y="21492"/>
                        <a:pt x="35097" y="21638"/>
                      </a:cubicBezTo>
                      <a:cubicBezTo>
                        <a:pt x="34416" y="21760"/>
                        <a:pt x="33764" y="21906"/>
                        <a:pt x="33136" y="22074"/>
                      </a:cubicBezTo>
                      <a:cubicBezTo>
                        <a:pt x="32524" y="22220"/>
                        <a:pt x="31942" y="22366"/>
                        <a:pt x="31436" y="22534"/>
                      </a:cubicBezTo>
                      <a:cubicBezTo>
                        <a:pt x="30923" y="22703"/>
                        <a:pt x="30417" y="22872"/>
                        <a:pt x="29934" y="23047"/>
                      </a:cubicBezTo>
                      <a:cubicBezTo>
                        <a:pt x="29375" y="23239"/>
                        <a:pt x="28839" y="23483"/>
                        <a:pt x="28304" y="23722"/>
                      </a:cubicBezTo>
                      <a:cubicBezTo>
                        <a:pt x="27797" y="23431"/>
                        <a:pt x="27285" y="23163"/>
                        <a:pt x="26779" y="22901"/>
                      </a:cubicBezTo>
                      <a:cubicBezTo>
                        <a:pt x="27314" y="22756"/>
                        <a:pt x="27821" y="22610"/>
                        <a:pt x="28333" y="22435"/>
                      </a:cubicBezTo>
                      <a:lnTo>
                        <a:pt x="28333" y="22435"/>
                      </a:lnTo>
                      <a:cubicBezTo>
                        <a:pt x="27990" y="22610"/>
                        <a:pt x="27652" y="22825"/>
                        <a:pt x="27314" y="23018"/>
                      </a:cubicBezTo>
                      <a:cubicBezTo>
                        <a:pt x="27966" y="22849"/>
                        <a:pt x="28572" y="22657"/>
                        <a:pt x="29206" y="22465"/>
                      </a:cubicBezTo>
                      <a:cubicBezTo>
                        <a:pt x="29590" y="22342"/>
                        <a:pt x="30027" y="22197"/>
                        <a:pt x="30487" y="22074"/>
                      </a:cubicBezTo>
                      <a:cubicBezTo>
                        <a:pt x="30976" y="21929"/>
                        <a:pt x="31482" y="21783"/>
                        <a:pt x="32018" y="21615"/>
                      </a:cubicBezTo>
                      <a:cubicBezTo>
                        <a:pt x="32553" y="21446"/>
                        <a:pt x="33136" y="21300"/>
                        <a:pt x="33718" y="21126"/>
                      </a:cubicBezTo>
                      <a:cubicBezTo>
                        <a:pt x="34323" y="20957"/>
                        <a:pt x="34928" y="20765"/>
                        <a:pt x="35557" y="20573"/>
                      </a:cubicBezTo>
                      <a:cubicBezTo>
                        <a:pt x="36017" y="20450"/>
                        <a:pt x="36506" y="20305"/>
                        <a:pt x="36966" y="20159"/>
                      </a:cubicBezTo>
                      <a:cubicBezTo>
                        <a:pt x="37280" y="20060"/>
                        <a:pt x="37595" y="19961"/>
                        <a:pt x="37909" y="19845"/>
                      </a:cubicBezTo>
                      <a:cubicBezTo>
                        <a:pt x="38055" y="19793"/>
                        <a:pt x="38229" y="19746"/>
                        <a:pt x="38375" y="19699"/>
                      </a:cubicBezTo>
                      <a:cubicBezTo>
                        <a:pt x="38689" y="19577"/>
                        <a:pt x="39003" y="19478"/>
                        <a:pt x="39294" y="19379"/>
                      </a:cubicBezTo>
                      <a:cubicBezTo>
                        <a:pt x="39609" y="19286"/>
                        <a:pt x="39900" y="19164"/>
                        <a:pt x="40214" y="19065"/>
                      </a:cubicBezTo>
                      <a:cubicBezTo>
                        <a:pt x="40505" y="18972"/>
                        <a:pt x="40796" y="18873"/>
                        <a:pt x="41087" y="18774"/>
                      </a:cubicBezTo>
                      <a:cubicBezTo>
                        <a:pt x="41378" y="18681"/>
                        <a:pt x="41670" y="18582"/>
                        <a:pt x="41961" y="18506"/>
                      </a:cubicBezTo>
                      <a:cubicBezTo>
                        <a:pt x="42228" y="18413"/>
                        <a:pt x="42496" y="18314"/>
                        <a:pt x="42787" y="18244"/>
                      </a:cubicBezTo>
                      <a:cubicBezTo>
                        <a:pt x="43323" y="18099"/>
                        <a:pt x="43829" y="17924"/>
                        <a:pt x="44289" y="17831"/>
                      </a:cubicBezTo>
                      <a:cubicBezTo>
                        <a:pt x="45069" y="17633"/>
                        <a:pt x="45843" y="17417"/>
                        <a:pt x="46618" y="17342"/>
                      </a:cubicBezTo>
                      <a:cubicBezTo>
                        <a:pt x="46909" y="17295"/>
                        <a:pt x="47130" y="17272"/>
                        <a:pt x="47299" y="17249"/>
                      </a:cubicBezTo>
                      <a:cubicBezTo>
                        <a:pt x="47444" y="17225"/>
                        <a:pt x="47514" y="17196"/>
                        <a:pt x="47514" y="17196"/>
                      </a:cubicBezTo>
                      <a:cubicBezTo>
                        <a:pt x="47107" y="17150"/>
                        <a:pt x="46670" y="17103"/>
                        <a:pt x="46233" y="17103"/>
                      </a:cubicBezTo>
                      <a:cubicBezTo>
                        <a:pt x="46862" y="16934"/>
                        <a:pt x="47514" y="16789"/>
                        <a:pt x="48172" y="16736"/>
                      </a:cubicBezTo>
                      <a:cubicBezTo>
                        <a:pt x="48486" y="16690"/>
                        <a:pt x="48754" y="16643"/>
                        <a:pt x="48923" y="16614"/>
                      </a:cubicBezTo>
                      <a:cubicBezTo>
                        <a:pt x="49092" y="16591"/>
                        <a:pt x="49191" y="16568"/>
                        <a:pt x="49191" y="16568"/>
                      </a:cubicBezTo>
                      <a:cubicBezTo>
                        <a:pt x="48463" y="16469"/>
                        <a:pt x="47712" y="16422"/>
                        <a:pt x="46961" y="16422"/>
                      </a:cubicBezTo>
                      <a:cubicBezTo>
                        <a:pt x="46851" y="16434"/>
                        <a:pt x="46728" y="16434"/>
                        <a:pt x="46604" y="16434"/>
                      </a:cubicBezTo>
                      <a:cubicBezTo>
                        <a:pt x="46479" y="16434"/>
                        <a:pt x="46353" y="16434"/>
                        <a:pt x="46233" y="16445"/>
                      </a:cubicBezTo>
                      <a:cubicBezTo>
                        <a:pt x="45966" y="16469"/>
                        <a:pt x="45698" y="16498"/>
                        <a:pt x="45407" y="16521"/>
                      </a:cubicBezTo>
                      <a:cubicBezTo>
                        <a:pt x="44825" y="16544"/>
                        <a:pt x="44219" y="16667"/>
                        <a:pt x="43585" y="16760"/>
                      </a:cubicBezTo>
                      <a:cubicBezTo>
                        <a:pt x="43102" y="16859"/>
                        <a:pt x="42595" y="16958"/>
                        <a:pt x="42083" y="17051"/>
                      </a:cubicBezTo>
                      <a:cubicBezTo>
                        <a:pt x="41210" y="17272"/>
                        <a:pt x="40336" y="17516"/>
                        <a:pt x="39463" y="17778"/>
                      </a:cubicBezTo>
                      <a:cubicBezTo>
                        <a:pt x="39102" y="17877"/>
                        <a:pt x="38759" y="17976"/>
                        <a:pt x="38398" y="18099"/>
                      </a:cubicBezTo>
                      <a:cubicBezTo>
                        <a:pt x="38229" y="18145"/>
                        <a:pt x="38031" y="18215"/>
                        <a:pt x="37862" y="18267"/>
                      </a:cubicBezTo>
                      <a:cubicBezTo>
                        <a:pt x="37694" y="18314"/>
                        <a:pt x="37525" y="18390"/>
                        <a:pt x="37327" y="18436"/>
                      </a:cubicBezTo>
                      <a:cubicBezTo>
                        <a:pt x="36628" y="18652"/>
                        <a:pt x="35901" y="18873"/>
                        <a:pt x="35196" y="19117"/>
                      </a:cubicBezTo>
                      <a:cubicBezTo>
                        <a:pt x="34492" y="19333"/>
                        <a:pt x="33811" y="19600"/>
                        <a:pt x="33159" y="19816"/>
                      </a:cubicBezTo>
                      <a:cubicBezTo>
                        <a:pt x="32286" y="20136"/>
                        <a:pt x="31436" y="20474"/>
                        <a:pt x="30586" y="20835"/>
                      </a:cubicBezTo>
                      <a:cubicBezTo>
                        <a:pt x="30004" y="21079"/>
                        <a:pt x="29375" y="21300"/>
                        <a:pt x="28816" y="21615"/>
                      </a:cubicBezTo>
                      <a:cubicBezTo>
                        <a:pt x="28595" y="21737"/>
                        <a:pt x="28380" y="21853"/>
                        <a:pt x="28187" y="21952"/>
                      </a:cubicBezTo>
                      <a:cubicBezTo>
                        <a:pt x="27652" y="22220"/>
                        <a:pt x="27140" y="22511"/>
                        <a:pt x="26633" y="22802"/>
                      </a:cubicBezTo>
                      <a:cubicBezTo>
                        <a:pt x="26389" y="22680"/>
                        <a:pt x="26173" y="22558"/>
                        <a:pt x="25929" y="22465"/>
                      </a:cubicBezTo>
                      <a:cubicBezTo>
                        <a:pt x="25713" y="22319"/>
                        <a:pt x="25469" y="22197"/>
                        <a:pt x="25224" y="22074"/>
                      </a:cubicBezTo>
                      <a:cubicBezTo>
                        <a:pt x="25393" y="21882"/>
                        <a:pt x="25568" y="21684"/>
                        <a:pt x="25783" y="21516"/>
                      </a:cubicBezTo>
                      <a:cubicBezTo>
                        <a:pt x="26051" y="21324"/>
                        <a:pt x="26389" y="21155"/>
                        <a:pt x="26802" y="20957"/>
                      </a:cubicBezTo>
                      <a:cubicBezTo>
                        <a:pt x="26901" y="20934"/>
                        <a:pt x="27023" y="20887"/>
                        <a:pt x="27116" y="20811"/>
                      </a:cubicBezTo>
                      <a:cubicBezTo>
                        <a:pt x="27140" y="20811"/>
                        <a:pt x="27192" y="20788"/>
                        <a:pt x="27215" y="20788"/>
                      </a:cubicBezTo>
                      <a:lnTo>
                        <a:pt x="27239" y="20788"/>
                      </a:lnTo>
                      <a:cubicBezTo>
                        <a:pt x="27262" y="20765"/>
                        <a:pt x="27262" y="20765"/>
                        <a:pt x="27285" y="20765"/>
                      </a:cubicBezTo>
                      <a:cubicBezTo>
                        <a:pt x="27338" y="20741"/>
                        <a:pt x="27407" y="20718"/>
                        <a:pt x="27460" y="20689"/>
                      </a:cubicBezTo>
                      <a:cubicBezTo>
                        <a:pt x="27698" y="20596"/>
                        <a:pt x="27943" y="20497"/>
                        <a:pt x="28211" y="20398"/>
                      </a:cubicBezTo>
                      <a:cubicBezTo>
                        <a:pt x="28479" y="20305"/>
                        <a:pt x="28740" y="20229"/>
                        <a:pt x="29032" y="20136"/>
                      </a:cubicBezTo>
                      <a:cubicBezTo>
                        <a:pt x="29154" y="20084"/>
                        <a:pt x="29299" y="20037"/>
                        <a:pt x="29445" y="19990"/>
                      </a:cubicBezTo>
                      <a:cubicBezTo>
                        <a:pt x="29590" y="19938"/>
                        <a:pt x="29736" y="19892"/>
                        <a:pt x="29905" y="19868"/>
                      </a:cubicBezTo>
                      <a:cubicBezTo>
                        <a:pt x="30516" y="19670"/>
                        <a:pt x="31168" y="19525"/>
                        <a:pt x="31826" y="19333"/>
                      </a:cubicBezTo>
                      <a:cubicBezTo>
                        <a:pt x="32501" y="19164"/>
                        <a:pt x="33205" y="19018"/>
                        <a:pt x="33933" y="18850"/>
                      </a:cubicBezTo>
                      <a:cubicBezTo>
                        <a:pt x="34346" y="18751"/>
                        <a:pt x="34760" y="18628"/>
                        <a:pt x="35196" y="18535"/>
                      </a:cubicBezTo>
                      <a:cubicBezTo>
                        <a:pt x="35679" y="18436"/>
                        <a:pt x="36163" y="18291"/>
                        <a:pt x="36652" y="18168"/>
                      </a:cubicBezTo>
                      <a:cubicBezTo>
                        <a:pt x="36844" y="18122"/>
                        <a:pt x="37013" y="18069"/>
                        <a:pt x="37181" y="18023"/>
                      </a:cubicBezTo>
                      <a:cubicBezTo>
                        <a:pt x="37548" y="17924"/>
                        <a:pt x="37909" y="17808"/>
                        <a:pt x="38252" y="17709"/>
                      </a:cubicBezTo>
                      <a:cubicBezTo>
                        <a:pt x="38980" y="17487"/>
                        <a:pt x="39655" y="17295"/>
                        <a:pt x="40336" y="17103"/>
                      </a:cubicBezTo>
                      <a:cubicBezTo>
                        <a:pt x="40994" y="16905"/>
                        <a:pt x="41646" y="16713"/>
                        <a:pt x="42252" y="16521"/>
                      </a:cubicBezTo>
                      <a:cubicBezTo>
                        <a:pt x="42886" y="16375"/>
                        <a:pt x="43468" y="16178"/>
                        <a:pt x="43998" y="16032"/>
                      </a:cubicBezTo>
                      <a:cubicBezTo>
                        <a:pt x="44580" y="15887"/>
                        <a:pt x="45186" y="15741"/>
                        <a:pt x="45768" y="15595"/>
                      </a:cubicBezTo>
                      <a:cubicBezTo>
                        <a:pt x="46088" y="15502"/>
                        <a:pt x="46426" y="15427"/>
                        <a:pt x="46763" y="15357"/>
                      </a:cubicBezTo>
                      <a:cubicBezTo>
                        <a:pt x="47322" y="15235"/>
                        <a:pt x="47636" y="15136"/>
                        <a:pt x="47636" y="15136"/>
                      </a:cubicBezTo>
                      <a:cubicBezTo>
                        <a:pt x="46885" y="15136"/>
                        <a:pt x="46134" y="15159"/>
                        <a:pt x="45407" y="15211"/>
                      </a:cubicBezTo>
                      <a:cubicBezTo>
                        <a:pt x="45360" y="15235"/>
                        <a:pt x="45285" y="15235"/>
                        <a:pt x="45238" y="15235"/>
                      </a:cubicBezTo>
                      <a:cubicBezTo>
                        <a:pt x="45890" y="15066"/>
                        <a:pt x="46548" y="14897"/>
                        <a:pt x="47223" y="14751"/>
                      </a:cubicBezTo>
                      <a:cubicBezTo>
                        <a:pt x="47590" y="14652"/>
                        <a:pt x="47980" y="14553"/>
                        <a:pt x="48341" y="14484"/>
                      </a:cubicBezTo>
                      <a:cubicBezTo>
                        <a:pt x="48969" y="14338"/>
                        <a:pt x="49336" y="14239"/>
                        <a:pt x="49336" y="14239"/>
                      </a:cubicBezTo>
                      <a:cubicBezTo>
                        <a:pt x="48486" y="14239"/>
                        <a:pt x="47636" y="14262"/>
                        <a:pt x="46816" y="14315"/>
                      </a:cubicBezTo>
                      <a:cubicBezTo>
                        <a:pt x="46548" y="14338"/>
                        <a:pt x="46257" y="14361"/>
                        <a:pt x="45966" y="14385"/>
                      </a:cubicBezTo>
                      <a:cubicBezTo>
                        <a:pt x="45675" y="14431"/>
                        <a:pt x="45384" y="14460"/>
                        <a:pt x="45069" y="14507"/>
                      </a:cubicBezTo>
                      <a:cubicBezTo>
                        <a:pt x="44411" y="14577"/>
                        <a:pt x="43730" y="14699"/>
                        <a:pt x="43003" y="14821"/>
                      </a:cubicBezTo>
                      <a:cubicBezTo>
                        <a:pt x="42473" y="14920"/>
                        <a:pt x="41891" y="15042"/>
                        <a:pt x="41332" y="15159"/>
                      </a:cubicBezTo>
                      <a:cubicBezTo>
                        <a:pt x="40336" y="15380"/>
                        <a:pt x="39341" y="15595"/>
                        <a:pt x="38346" y="15863"/>
                      </a:cubicBezTo>
                      <a:cubicBezTo>
                        <a:pt x="37938" y="15962"/>
                        <a:pt x="37525" y="16061"/>
                        <a:pt x="37111" y="16178"/>
                      </a:cubicBezTo>
                      <a:cubicBezTo>
                        <a:pt x="36919" y="16230"/>
                        <a:pt x="36721" y="16277"/>
                        <a:pt x="36506" y="16352"/>
                      </a:cubicBezTo>
                      <a:cubicBezTo>
                        <a:pt x="36308" y="16399"/>
                        <a:pt x="36116" y="16445"/>
                        <a:pt x="35901" y="16498"/>
                      </a:cubicBezTo>
                      <a:cubicBezTo>
                        <a:pt x="35097" y="16690"/>
                        <a:pt x="34247" y="16882"/>
                        <a:pt x="33450" y="17103"/>
                      </a:cubicBezTo>
                      <a:cubicBezTo>
                        <a:pt x="32623" y="17295"/>
                        <a:pt x="31826" y="17540"/>
                        <a:pt x="31069" y="17778"/>
                      </a:cubicBezTo>
                      <a:cubicBezTo>
                        <a:pt x="30295" y="18023"/>
                        <a:pt x="29544" y="18267"/>
                        <a:pt x="28863" y="18535"/>
                      </a:cubicBezTo>
                      <a:cubicBezTo>
                        <a:pt x="28595" y="18628"/>
                        <a:pt x="28356" y="18751"/>
                        <a:pt x="28088" y="18850"/>
                      </a:cubicBezTo>
                      <a:cubicBezTo>
                        <a:pt x="27698" y="19018"/>
                        <a:pt x="27314" y="19187"/>
                        <a:pt x="26948" y="19379"/>
                      </a:cubicBezTo>
                      <a:cubicBezTo>
                        <a:pt x="26656" y="19554"/>
                        <a:pt x="26389" y="19699"/>
                        <a:pt x="26150" y="19816"/>
                      </a:cubicBezTo>
                      <a:cubicBezTo>
                        <a:pt x="26074" y="19868"/>
                        <a:pt x="26004" y="19892"/>
                        <a:pt x="25952" y="19938"/>
                      </a:cubicBezTo>
                      <a:cubicBezTo>
                        <a:pt x="25929" y="19938"/>
                        <a:pt x="25905" y="19938"/>
                        <a:pt x="25905" y="19961"/>
                      </a:cubicBezTo>
                      <a:cubicBezTo>
                        <a:pt x="25882" y="19961"/>
                        <a:pt x="25882" y="19961"/>
                        <a:pt x="25859" y="19990"/>
                      </a:cubicBezTo>
                      <a:lnTo>
                        <a:pt x="25830" y="19990"/>
                      </a:lnTo>
                      <a:cubicBezTo>
                        <a:pt x="25807" y="20014"/>
                        <a:pt x="25783" y="20037"/>
                        <a:pt x="25760" y="20060"/>
                      </a:cubicBezTo>
                      <a:cubicBezTo>
                        <a:pt x="25638" y="20136"/>
                        <a:pt x="25515" y="20206"/>
                        <a:pt x="25422" y="20282"/>
                      </a:cubicBezTo>
                      <a:cubicBezTo>
                        <a:pt x="24986" y="20573"/>
                        <a:pt x="24596" y="20864"/>
                        <a:pt x="24328" y="21126"/>
                      </a:cubicBezTo>
                      <a:cubicBezTo>
                        <a:pt x="24229" y="21248"/>
                        <a:pt x="24136" y="21393"/>
                        <a:pt x="24037" y="21516"/>
                      </a:cubicBezTo>
                      <a:cubicBezTo>
                        <a:pt x="23769" y="21393"/>
                        <a:pt x="23478" y="21248"/>
                        <a:pt x="23210" y="21126"/>
                      </a:cubicBezTo>
                      <a:cubicBezTo>
                        <a:pt x="22750" y="20934"/>
                        <a:pt x="22314" y="20741"/>
                        <a:pt x="21877" y="20544"/>
                      </a:cubicBezTo>
                      <a:cubicBezTo>
                        <a:pt x="22582" y="20282"/>
                        <a:pt x="23263" y="19961"/>
                        <a:pt x="23938" y="19670"/>
                      </a:cubicBezTo>
                      <a:cubicBezTo>
                        <a:pt x="24404" y="19478"/>
                        <a:pt x="24887" y="19286"/>
                        <a:pt x="25422" y="19065"/>
                      </a:cubicBezTo>
                      <a:cubicBezTo>
                        <a:pt x="25952" y="18826"/>
                        <a:pt x="26557" y="18605"/>
                        <a:pt x="27169" y="18361"/>
                      </a:cubicBezTo>
                      <a:cubicBezTo>
                        <a:pt x="27774" y="18099"/>
                        <a:pt x="28426" y="17877"/>
                        <a:pt x="29107" y="17610"/>
                      </a:cubicBezTo>
                      <a:cubicBezTo>
                        <a:pt x="29788" y="17319"/>
                        <a:pt x="30487" y="17103"/>
                        <a:pt x="31191" y="16835"/>
                      </a:cubicBezTo>
                      <a:cubicBezTo>
                        <a:pt x="31919" y="16568"/>
                        <a:pt x="32647" y="16352"/>
                        <a:pt x="33351" y="16084"/>
                      </a:cubicBezTo>
                      <a:cubicBezTo>
                        <a:pt x="34079" y="15840"/>
                        <a:pt x="34830" y="15595"/>
                        <a:pt x="35580" y="15380"/>
                      </a:cubicBezTo>
                      <a:cubicBezTo>
                        <a:pt x="36308" y="15159"/>
                        <a:pt x="37013" y="14943"/>
                        <a:pt x="37717" y="14722"/>
                      </a:cubicBezTo>
                      <a:cubicBezTo>
                        <a:pt x="38445" y="14507"/>
                        <a:pt x="39073" y="14262"/>
                        <a:pt x="39708" y="14047"/>
                      </a:cubicBezTo>
                      <a:cubicBezTo>
                        <a:pt x="40336" y="13826"/>
                        <a:pt x="40942" y="13634"/>
                        <a:pt x="41501" y="13488"/>
                      </a:cubicBezTo>
                      <a:cubicBezTo>
                        <a:pt x="42036" y="13319"/>
                        <a:pt x="42543" y="13197"/>
                        <a:pt x="43003" y="13098"/>
                      </a:cubicBezTo>
                      <a:cubicBezTo>
                        <a:pt x="43125" y="13098"/>
                        <a:pt x="43224" y="13075"/>
                        <a:pt x="43346" y="13052"/>
                      </a:cubicBezTo>
                      <a:cubicBezTo>
                        <a:pt x="43439" y="13052"/>
                        <a:pt x="43561" y="13028"/>
                        <a:pt x="43660" y="13028"/>
                      </a:cubicBezTo>
                      <a:cubicBezTo>
                        <a:pt x="43853" y="12976"/>
                        <a:pt x="44050" y="12976"/>
                        <a:pt x="44219" y="12976"/>
                      </a:cubicBezTo>
                      <a:cubicBezTo>
                        <a:pt x="44268" y="12968"/>
                        <a:pt x="44319" y="12966"/>
                        <a:pt x="44370" y="12966"/>
                      </a:cubicBezTo>
                      <a:cubicBezTo>
                        <a:pt x="44472" y="12966"/>
                        <a:pt x="44574" y="12976"/>
                        <a:pt x="44656" y="12976"/>
                      </a:cubicBezTo>
                      <a:cubicBezTo>
                        <a:pt x="44848" y="12976"/>
                        <a:pt x="45069" y="13028"/>
                        <a:pt x="45261" y="13052"/>
                      </a:cubicBezTo>
                      <a:cubicBezTo>
                        <a:pt x="45069" y="12976"/>
                        <a:pt x="44871" y="12883"/>
                        <a:pt x="44679" y="12830"/>
                      </a:cubicBezTo>
                      <a:cubicBezTo>
                        <a:pt x="44557" y="12807"/>
                        <a:pt x="44388" y="12760"/>
                        <a:pt x="44219" y="12737"/>
                      </a:cubicBezTo>
                      <a:cubicBezTo>
                        <a:pt x="44050" y="12714"/>
                        <a:pt x="43853" y="12685"/>
                        <a:pt x="43637" y="12685"/>
                      </a:cubicBezTo>
                      <a:cubicBezTo>
                        <a:pt x="43439" y="12662"/>
                        <a:pt x="43201" y="12662"/>
                        <a:pt x="42956" y="12662"/>
                      </a:cubicBezTo>
                      <a:cubicBezTo>
                        <a:pt x="42473" y="12685"/>
                        <a:pt x="41937" y="12737"/>
                        <a:pt x="41332" y="12830"/>
                      </a:cubicBezTo>
                      <a:cubicBezTo>
                        <a:pt x="40849" y="12906"/>
                        <a:pt x="40336" y="13005"/>
                        <a:pt x="39801" y="13121"/>
                      </a:cubicBezTo>
                      <a:cubicBezTo>
                        <a:pt x="39999" y="13075"/>
                        <a:pt x="40168" y="13005"/>
                        <a:pt x="40360" y="12929"/>
                      </a:cubicBezTo>
                      <a:cubicBezTo>
                        <a:pt x="41087" y="12714"/>
                        <a:pt x="41745" y="12493"/>
                        <a:pt x="42374" y="12324"/>
                      </a:cubicBezTo>
                      <a:cubicBezTo>
                        <a:pt x="43003" y="12132"/>
                        <a:pt x="43585" y="12010"/>
                        <a:pt x="44097" y="11911"/>
                      </a:cubicBezTo>
                      <a:cubicBezTo>
                        <a:pt x="44243" y="11887"/>
                        <a:pt x="44365" y="11864"/>
                        <a:pt x="44487" y="11841"/>
                      </a:cubicBezTo>
                      <a:cubicBezTo>
                        <a:pt x="44603" y="11841"/>
                        <a:pt x="44726" y="11812"/>
                        <a:pt x="44825" y="11812"/>
                      </a:cubicBezTo>
                      <a:cubicBezTo>
                        <a:pt x="45069" y="11765"/>
                        <a:pt x="45261" y="11765"/>
                        <a:pt x="45453" y="11765"/>
                      </a:cubicBezTo>
                      <a:cubicBezTo>
                        <a:pt x="45519" y="11757"/>
                        <a:pt x="45582" y="11755"/>
                        <a:pt x="45642" y="11755"/>
                      </a:cubicBezTo>
                      <a:cubicBezTo>
                        <a:pt x="45761" y="11755"/>
                        <a:pt x="45869" y="11765"/>
                        <a:pt x="45966" y="11765"/>
                      </a:cubicBezTo>
                      <a:cubicBezTo>
                        <a:pt x="46204" y="11765"/>
                        <a:pt x="46426" y="11812"/>
                        <a:pt x="46670" y="11864"/>
                      </a:cubicBezTo>
                      <a:cubicBezTo>
                        <a:pt x="46449" y="11765"/>
                        <a:pt x="46233" y="11666"/>
                        <a:pt x="45989" y="11620"/>
                      </a:cubicBezTo>
                      <a:cubicBezTo>
                        <a:pt x="45843" y="11573"/>
                        <a:pt x="45675" y="11521"/>
                        <a:pt x="45477" y="11497"/>
                      </a:cubicBezTo>
                      <a:cubicBezTo>
                        <a:pt x="45285" y="11474"/>
                        <a:pt x="45069" y="11427"/>
                        <a:pt x="44825" y="11427"/>
                      </a:cubicBezTo>
                      <a:cubicBezTo>
                        <a:pt x="44580" y="11404"/>
                        <a:pt x="44342" y="11404"/>
                        <a:pt x="44050" y="11404"/>
                      </a:cubicBezTo>
                      <a:cubicBezTo>
                        <a:pt x="43515" y="11404"/>
                        <a:pt x="42886" y="11451"/>
                        <a:pt x="42228" y="11573"/>
                      </a:cubicBezTo>
                      <a:cubicBezTo>
                        <a:pt x="41547" y="11666"/>
                        <a:pt x="40820" y="11812"/>
                        <a:pt x="40092" y="11986"/>
                      </a:cubicBezTo>
                      <a:cubicBezTo>
                        <a:pt x="39539" y="12132"/>
                        <a:pt x="38957" y="12277"/>
                        <a:pt x="38375" y="12423"/>
                      </a:cubicBezTo>
                      <a:cubicBezTo>
                        <a:pt x="37356" y="12685"/>
                        <a:pt x="36308" y="12929"/>
                        <a:pt x="35289" y="13197"/>
                      </a:cubicBezTo>
                      <a:cubicBezTo>
                        <a:pt x="34445" y="13442"/>
                        <a:pt x="33595" y="13704"/>
                        <a:pt x="32746" y="13971"/>
                      </a:cubicBezTo>
                      <a:cubicBezTo>
                        <a:pt x="31896" y="14262"/>
                        <a:pt x="31069" y="14553"/>
                        <a:pt x="30248" y="14844"/>
                      </a:cubicBezTo>
                      <a:cubicBezTo>
                        <a:pt x="29445" y="15159"/>
                        <a:pt x="28647" y="15479"/>
                        <a:pt x="27867" y="15840"/>
                      </a:cubicBezTo>
                      <a:cubicBezTo>
                        <a:pt x="26878" y="16277"/>
                        <a:pt x="25905" y="16736"/>
                        <a:pt x="24933" y="17225"/>
                      </a:cubicBezTo>
                      <a:cubicBezTo>
                        <a:pt x="23990" y="17709"/>
                        <a:pt x="23094" y="18244"/>
                        <a:pt x="22191" y="18774"/>
                      </a:cubicBezTo>
                      <a:cubicBezTo>
                        <a:pt x="21586" y="19141"/>
                        <a:pt x="20981" y="19525"/>
                        <a:pt x="20399" y="19938"/>
                      </a:cubicBezTo>
                      <a:cubicBezTo>
                        <a:pt x="20084" y="19816"/>
                        <a:pt x="19770" y="19699"/>
                        <a:pt x="19455" y="19577"/>
                      </a:cubicBezTo>
                      <a:cubicBezTo>
                        <a:pt x="19816" y="19379"/>
                        <a:pt x="20206" y="19164"/>
                        <a:pt x="20567" y="18972"/>
                      </a:cubicBezTo>
                      <a:cubicBezTo>
                        <a:pt x="20736" y="18873"/>
                        <a:pt x="20934" y="18774"/>
                        <a:pt x="21126" y="18681"/>
                      </a:cubicBezTo>
                      <a:cubicBezTo>
                        <a:pt x="21516" y="18483"/>
                        <a:pt x="21953" y="18244"/>
                        <a:pt x="22459" y="18023"/>
                      </a:cubicBezTo>
                      <a:cubicBezTo>
                        <a:pt x="22972" y="17778"/>
                        <a:pt x="23478" y="17516"/>
                        <a:pt x="24060" y="17272"/>
                      </a:cubicBezTo>
                      <a:cubicBezTo>
                        <a:pt x="24351" y="17150"/>
                        <a:pt x="24642" y="17004"/>
                        <a:pt x="24957" y="16882"/>
                      </a:cubicBezTo>
                      <a:cubicBezTo>
                        <a:pt x="25248" y="16736"/>
                        <a:pt x="25568" y="16614"/>
                        <a:pt x="25882" y="16469"/>
                      </a:cubicBezTo>
                      <a:cubicBezTo>
                        <a:pt x="26732" y="16108"/>
                        <a:pt x="27605" y="15741"/>
                        <a:pt x="28449" y="15380"/>
                      </a:cubicBezTo>
                      <a:cubicBezTo>
                        <a:pt x="28915" y="15188"/>
                        <a:pt x="29375" y="14990"/>
                        <a:pt x="29858" y="14798"/>
                      </a:cubicBezTo>
                      <a:cubicBezTo>
                        <a:pt x="30196" y="14652"/>
                        <a:pt x="30539" y="14484"/>
                        <a:pt x="30854" y="14338"/>
                      </a:cubicBezTo>
                      <a:cubicBezTo>
                        <a:pt x="31191" y="14193"/>
                        <a:pt x="31535" y="14070"/>
                        <a:pt x="31849" y="13925"/>
                      </a:cubicBezTo>
                      <a:cubicBezTo>
                        <a:pt x="32524" y="13657"/>
                        <a:pt x="33159" y="13366"/>
                        <a:pt x="33811" y="13098"/>
                      </a:cubicBezTo>
                      <a:cubicBezTo>
                        <a:pt x="34445" y="12859"/>
                        <a:pt x="35051" y="12615"/>
                        <a:pt x="35633" y="12394"/>
                      </a:cubicBezTo>
                      <a:cubicBezTo>
                        <a:pt x="35947" y="12277"/>
                        <a:pt x="36238" y="12202"/>
                        <a:pt x="36506" y="12079"/>
                      </a:cubicBezTo>
                      <a:cubicBezTo>
                        <a:pt x="36989" y="11911"/>
                        <a:pt x="37472" y="11765"/>
                        <a:pt x="37961" y="11596"/>
                      </a:cubicBezTo>
                      <a:cubicBezTo>
                        <a:pt x="38445" y="11451"/>
                        <a:pt x="38928" y="11305"/>
                        <a:pt x="39440" y="11160"/>
                      </a:cubicBezTo>
                      <a:cubicBezTo>
                        <a:pt x="39900" y="11014"/>
                        <a:pt x="40360" y="10915"/>
                        <a:pt x="40849" y="10770"/>
                      </a:cubicBezTo>
                      <a:lnTo>
                        <a:pt x="40849" y="10770"/>
                      </a:lnTo>
                      <a:cubicBezTo>
                        <a:pt x="40092" y="10793"/>
                        <a:pt x="39364" y="10845"/>
                        <a:pt x="38637" y="10915"/>
                      </a:cubicBezTo>
                      <a:cubicBezTo>
                        <a:pt x="38200" y="10968"/>
                        <a:pt x="37694" y="11061"/>
                        <a:pt x="37135" y="11160"/>
                      </a:cubicBezTo>
                      <a:cubicBezTo>
                        <a:pt x="36576" y="11259"/>
                        <a:pt x="35994" y="11404"/>
                        <a:pt x="35388" y="11573"/>
                      </a:cubicBezTo>
                      <a:cubicBezTo>
                        <a:pt x="34905" y="11718"/>
                        <a:pt x="34393" y="11841"/>
                        <a:pt x="33910" y="11986"/>
                      </a:cubicBezTo>
                      <a:cubicBezTo>
                        <a:pt x="33427" y="12155"/>
                        <a:pt x="32938" y="12324"/>
                        <a:pt x="32454" y="12493"/>
                      </a:cubicBezTo>
                      <a:cubicBezTo>
                        <a:pt x="32117" y="12615"/>
                        <a:pt x="31750" y="12737"/>
                        <a:pt x="31436" y="12883"/>
                      </a:cubicBezTo>
                      <a:cubicBezTo>
                        <a:pt x="31098" y="13028"/>
                        <a:pt x="30755" y="13121"/>
                        <a:pt x="30394" y="13296"/>
                      </a:cubicBezTo>
                      <a:cubicBezTo>
                        <a:pt x="30050" y="13442"/>
                        <a:pt x="29713" y="13587"/>
                        <a:pt x="29375" y="13733"/>
                      </a:cubicBezTo>
                      <a:cubicBezTo>
                        <a:pt x="28717" y="14024"/>
                        <a:pt x="28042" y="14315"/>
                        <a:pt x="27384" y="14629"/>
                      </a:cubicBezTo>
                      <a:cubicBezTo>
                        <a:pt x="26703" y="14920"/>
                        <a:pt x="26074" y="15235"/>
                        <a:pt x="25446" y="15549"/>
                      </a:cubicBezTo>
                      <a:cubicBezTo>
                        <a:pt x="25131" y="15718"/>
                        <a:pt x="24840" y="15863"/>
                        <a:pt x="24520" y="16009"/>
                      </a:cubicBezTo>
                      <a:cubicBezTo>
                        <a:pt x="24037" y="16300"/>
                        <a:pt x="23554" y="16568"/>
                        <a:pt x="23041" y="16859"/>
                      </a:cubicBezTo>
                      <a:cubicBezTo>
                        <a:pt x="22314" y="17295"/>
                        <a:pt x="21586" y="17808"/>
                        <a:pt x="20882" y="18314"/>
                      </a:cubicBezTo>
                      <a:cubicBezTo>
                        <a:pt x="20690" y="18436"/>
                        <a:pt x="20521" y="18558"/>
                        <a:pt x="20375" y="18681"/>
                      </a:cubicBezTo>
                      <a:cubicBezTo>
                        <a:pt x="20038" y="18972"/>
                        <a:pt x="19694" y="19263"/>
                        <a:pt x="19380" y="19554"/>
                      </a:cubicBezTo>
                      <a:cubicBezTo>
                        <a:pt x="18774" y="19333"/>
                        <a:pt x="18192" y="19117"/>
                        <a:pt x="17610" y="18919"/>
                      </a:cubicBezTo>
                      <a:cubicBezTo>
                        <a:pt x="17924" y="18751"/>
                        <a:pt x="18262" y="18558"/>
                        <a:pt x="18582" y="18390"/>
                      </a:cubicBezTo>
                      <a:cubicBezTo>
                        <a:pt x="18774" y="18291"/>
                        <a:pt x="18990" y="18168"/>
                        <a:pt x="19234" y="18069"/>
                      </a:cubicBezTo>
                      <a:cubicBezTo>
                        <a:pt x="19671" y="17854"/>
                        <a:pt x="20183" y="17586"/>
                        <a:pt x="20736" y="17319"/>
                      </a:cubicBezTo>
                      <a:cubicBezTo>
                        <a:pt x="21318" y="17080"/>
                        <a:pt x="21930" y="16760"/>
                        <a:pt x="22582" y="16498"/>
                      </a:cubicBezTo>
                      <a:cubicBezTo>
                        <a:pt x="22896" y="16352"/>
                        <a:pt x="23239" y="16207"/>
                        <a:pt x="23577" y="16061"/>
                      </a:cubicBezTo>
                      <a:cubicBezTo>
                        <a:pt x="23938" y="15916"/>
                        <a:pt x="24281" y="15770"/>
                        <a:pt x="24642" y="15595"/>
                      </a:cubicBezTo>
                      <a:cubicBezTo>
                        <a:pt x="25614" y="15188"/>
                        <a:pt x="26587" y="14798"/>
                        <a:pt x="27553" y="14385"/>
                      </a:cubicBezTo>
                      <a:cubicBezTo>
                        <a:pt x="28088" y="14169"/>
                        <a:pt x="28624" y="13948"/>
                        <a:pt x="29154" y="13733"/>
                      </a:cubicBezTo>
                      <a:cubicBezTo>
                        <a:pt x="29544" y="13558"/>
                        <a:pt x="29934" y="13389"/>
                        <a:pt x="30318" y="13220"/>
                      </a:cubicBezTo>
                      <a:cubicBezTo>
                        <a:pt x="30685" y="13075"/>
                        <a:pt x="31069" y="12906"/>
                        <a:pt x="31436" y="12737"/>
                      </a:cubicBezTo>
                      <a:cubicBezTo>
                        <a:pt x="32210" y="12446"/>
                        <a:pt x="32938" y="12132"/>
                        <a:pt x="33665" y="11841"/>
                      </a:cubicBezTo>
                      <a:cubicBezTo>
                        <a:pt x="34370" y="11573"/>
                        <a:pt x="35074" y="11305"/>
                        <a:pt x="35755" y="11037"/>
                      </a:cubicBezTo>
                      <a:cubicBezTo>
                        <a:pt x="36093" y="10915"/>
                        <a:pt x="36407" y="10822"/>
                        <a:pt x="36721" y="10700"/>
                      </a:cubicBezTo>
                      <a:cubicBezTo>
                        <a:pt x="37280" y="10502"/>
                        <a:pt x="37816" y="10333"/>
                        <a:pt x="38375" y="10164"/>
                      </a:cubicBezTo>
                      <a:cubicBezTo>
                        <a:pt x="38928" y="9995"/>
                        <a:pt x="39487" y="9827"/>
                        <a:pt x="40045" y="9658"/>
                      </a:cubicBezTo>
                      <a:cubicBezTo>
                        <a:pt x="40581" y="9512"/>
                        <a:pt x="41111" y="9390"/>
                        <a:pt x="41646" y="9244"/>
                      </a:cubicBezTo>
                      <a:cubicBezTo>
                        <a:pt x="40820" y="9244"/>
                        <a:pt x="39999" y="9314"/>
                        <a:pt x="39172" y="9390"/>
                      </a:cubicBezTo>
                      <a:cubicBezTo>
                        <a:pt x="38666" y="9437"/>
                        <a:pt x="38084" y="9559"/>
                        <a:pt x="37449" y="9658"/>
                      </a:cubicBezTo>
                      <a:cubicBezTo>
                        <a:pt x="36820" y="9774"/>
                        <a:pt x="36163" y="9920"/>
                        <a:pt x="35464" y="10118"/>
                      </a:cubicBezTo>
                      <a:cubicBezTo>
                        <a:pt x="34905" y="10263"/>
                        <a:pt x="34346" y="10409"/>
                        <a:pt x="33788" y="10578"/>
                      </a:cubicBezTo>
                      <a:cubicBezTo>
                        <a:pt x="33229" y="10770"/>
                        <a:pt x="32670" y="10938"/>
                        <a:pt x="32117" y="11136"/>
                      </a:cubicBezTo>
                      <a:cubicBezTo>
                        <a:pt x="31727" y="11282"/>
                        <a:pt x="31337" y="11404"/>
                        <a:pt x="30953" y="11573"/>
                      </a:cubicBezTo>
                      <a:cubicBezTo>
                        <a:pt x="30563" y="11718"/>
                        <a:pt x="30196" y="11841"/>
                        <a:pt x="29788" y="12033"/>
                      </a:cubicBezTo>
                      <a:cubicBezTo>
                        <a:pt x="29398" y="12178"/>
                        <a:pt x="29032" y="12347"/>
                        <a:pt x="28647" y="12516"/>
                      </a:cubicBezTo>
                      <a:cubicBezTo>
                        <a:pt x="27867" y="12830"/>
                        <a:pt x="27093" y="13174"/>
                        <a:pt x="26342" y="13511"/>
                      </a:cubicBezTo>
                      <a:cubicBezTo>
                        <a:pt x="25591" y="13849"/>
                        <a:pt x="24863" y="14216"/>
                        <a:pt x="24159" y="14553"/>
                      </a:cubicBezTo>
                      <a:cubicBezTo>
                        <a:pt x="23792" y="14722"/>
                        <a:pt x="23455" y="14897"/>
                        <a:pt x="23117" y="15089"/>
                      </a:cubicBezTo>
                      <a:cubicBezTo>
                        <a:pt x="22558" y="15380"/>
                        <a:pt x="21976" y="15694"/>
                        <a:pt x="21441" y="16009"/>
                      </a:cubicBezTo>
                      <a:cubicBezTo>
                        <a:pt x="20567" y="16521"/>
                        <a:pt x="19770" y="17080"/>
                        <a:pt x="18943" y="17633"/>
                      </a:cubicBezTo>
                      <a:cubicBezTo>
                        <a:pt x="18751" y="17808"/>
                        <a:pt x="18553" y="17924"/>
                        <a:pt x="18361" y="18069"/>
                      </a:cubicBezTo>
                      <a:cubicBezTo>
                        <a:pt x="18070" y="18337"/>
                        <a:pt x="17756" y="18605"/>
                        <a:pt x="17441" y="18873"/>
                      </a:cubicBezTo>
                      <a:cubicBezTo>
                        <a:pt x="17389" y="18850"/>
                        <a:pt x="17342" y="18826"/>
                        <a:pt x="17273" y="18826"/>
                      </a:cubicBezTo>
                      <a:cubicBezTo>
                        <a:pt x="17418" y="18605"/>
                        <a:pt x="17564" y="18413"/>
                        <a:pt x="17732" y="18215"/>
                      </a:cubicBezTo>
                      <a:cubicBezTo>
                        <a:pt x="17855" y="18122"/>
                        <a:pt x="17971" y="17976"/>
                        <a:pt x="18093" y="17854"/>
                      </a:cubicBezTo>
                      <a:cubicBezTo>
                        <a:pt x="18239" y="17732"/>
                        <a:pt x="18384" y="17586"/>
                        <a:pt x="18553" y="17464"/>
                      </a:cubicBezTo>
                      <a:cubicBezTo>
                        <a:pt x="18897" y="17196"/>
                        <a:pt x="19310" y="16905"/>
                        <a:pt x="19747" y="16643"/>
                      </a:cubicBezTo>
                      <a:cubicBezTo>
                        <a:pt x="20206" y="16352"/>
                        <a:pt x="20713" y="16061"/>
                        <a:pt x="21272" y="15793"/>
                      </a:cubicBezTo>
                      <a:cubicBezTo>
                        <a:pt x="21807" y="15502"/>
                        <a:pt x="22389" y="15211"/>
                        <a:pt x="23018" y="14920"/>
                      </a:cubicBezTo>
                      <a:cubicBezTo>
                        <a:pt x="23309" y="14775"/>
                        <a:pt x="23624" y="14606"/>
                        <a:pt x="23938" y="14460"/>
                      </a:cubicBezTo>
                      <a:cubicBezTo>
                        <a:pt x="24404" y="14239"/>
                        <a:pt x="24887" y="14047"/>
                        <a:pt x="25347" y="13826"/>
                      </a:cubicBezTo>
                      <a:cubicBezTo>
                        <a:pt x="25859" y="13587"/>
                        <a:pt x="26365" y="13366"/>
                        <a:pt x="26878" y="13174"/>
                      </a:cubicBezTo>
                      <a:cubicBezTo>
                        <a:pt x="27023" y="13098"/>
                        <a:pt x="27192" y="13028"/>
                        <a:pt x="27361" y="12953"/>
                      </a:cubicBezTo>
                      <a:cubicBezTo>
                        <a:pt x="27530" y="12883"/>
                        <a:pt x="27698" y="12807"/>
                        <a:pt x="27844" y="12760"/>
                      </a:cubicBezTo>
                      <a:cubicBezTo>
                        <a:pt x="28187" y="12615"/>
                        <a:pt x="28525" y="12469"/>
                        <a:pt x="28839" y="12347"/>
                      </a:cubicBezTo>
                      <a:cubicBezTo>
                        <a:pt x="29521" y="12079"/>
                        <a:pt x="30172" y="11841"/>
                        <a:pt x="30807" y="11596"/>
                      </a:cubicBezTo>
                      <a:cubicBezTo>
                        <a:pt x="31436" y="11375"/>
                        <a:pt x="32041" y="11113"/>
                        <a:pt x="32623" y="10915"/>
                      </a:cubicBezTo>
                      <a:cubicBezTo>
                        <a:pt x="33252" y="10700"/>
                        <a:pt x="33863" y="10455"/>
                        <a:pt x="34492" y="10240"/>
                      </a:cubicBezTo>
                      <a:cubicBezTo>
                        <a:pt x="35051" y="10065"/>
                        <a:pt x="35610" y="9850"/>
                        <a:pt x="36163" y="9658"/>
                      </a:cubicBezTo>
                      <a:cubicBezTo>
                        <a:pt x="36675" y="9483"/>
                        <a:pt x="37210" y="9291"/>
                        <a:pt x="37717" y="9099"/>
                      </a:cubicBezTo>
                      <a:lnTo>
                        <a:pt x="37717" y="9099"/>
                      </a:lnTo>
                      <a:cubicBezTo>
                        <a:pt x="37013" y="9169"/>
                        <a:pt x="36285" y="9244"/>
                        <a:pt x="35580" y="9390"/>
                      </a:cubicBezTo>
                      <a:cubicBezTo>
                        <a:pt x="35144" y="9460"/>
                        <a:pt x="34637" y="9559"/>
                        <a:pt x="34102" y="9681"/>
                      </a:cubicBezTo>
                      <a:cubicBezTo>
                        <a:pt x="33572" y="9803"/>
                        <a:pt x="32990" y="9920"/>
                        <a:pt x="32379" y="10094"/>
                      </a:cubicBezTo>
                      <a:cubicBezTo>
                        <a:pt x="31826" y="10240"/>
                        <a:pt x="31244" y="10385"/>
                        <a:pt x="30632" y="10554"/>
                      </a:cubicBezTo>
                      <a:cubicBezTo>
                        <a:pt x="29905" y="10793"/>
                        <a:pt x="29177" y="11014"/>
                        <a:pt x="28449" y="11282"/>
                      </a:cubicBezTo>
                      <a:cubicBezTo>
                        <a:pt x="27774" y="11550"/>
                        <a:pt x="27070" y="11788"/>
                        <a:pt x="26412" y="12103"/>
                      </a:cubicBezTo>
                      <a:cubicBezTo>
                        <a:pt x="26074" y="12248"/>
                        <a:pt x="25737" y="12394"/>
                        <a:pt x="25393" y="12539"/>
                      </a:cubicBezTo>
                      <a:cubicBezTo>
                        <a:pt x="24887" y="12760"/>
                        <a:pt x="24404" y="13005"/>
                        <a:pt x="23938" y="13244"/>
                      </a:cubicBezTo>
                      <a:cubicBezTo>
                        <a:pt x="23821" y="13319"/>
                        <a:pt x="23699" y="13366"/>
                        <a:pt x="23577" y="13442"/>
                      </a:cubicBezTo>
                      <a:cubicBezTo>
                        <a:pt x="23530" y="13465"/>
                        <a:pt x="23478" y="13488"/>
                        <a:pt x="23431" y="13511"/>
                      </a:cubicBezTo>
                      <a:cubicBezTo>
                        <a:pt x="23140" y="13680"/>
                        <a:pt x="22826" y="13849"/>
                        <a:pt x="22535" y="14024"/>
                      </a:cubicBezTo>
                      <a:cubicBezTo>
                        <a:pt x="21662" y="14484"/>
                        <a:pt x="20789" y="15013"/>
                        <a:pt x="19985" y="15595"/>
                      </a:cubicBezTo>
                      <a:cubicBezTo>
                        <a:pt x="19380" y="16061"/>
                        <a:pt x="18774" y="16568"/>
                        <a:pt x="18262" y="17150"/>
                      </a:cubicBezTo>
                      <a:cubicBezTo>
                        <a:pt x="18093" y="17295"/>
                        <a:pt x="17971" y="17487"/>
                        <a:pt x="17855" y="17633"/>
                      </a:cubicBezTo>
                      <a:cubicBezTo>
                        <a:pt x="17732" y="17808"/>
                        <a:pt x="17633" y="17953"/>
                        <a:pt x="17534" y="18099"/>
                      </a:cubicBezTo>
                      <a:cubicBezTo>
                        <a:pt x="17418" y="18314"/>
                        <a:pt x="17319" y="18558"/>
                        <a:pt x="17220" y="18797"/>
                      </a:cubicBezTo>
                      <a:cubicBezTo>
                        <a:pt x="16545" y="18582"/>
                        <a:pt x="15864" y="18361"/>
                        <a:pt x="15183" y="18168"/>
                      </a:cubicBezTo>
                      <a:cubicBezTo>
                        <a:pt x="15282" y="18046"/>
                        <a:pt x="15381" y="17953"/>
                        <a:pt x="15474" y="17831"/>
                      </a:cubicBezTo>
                      <a:cubicBezTo>
                        <a:pt x="15672" y="17662"/>
                        <a:pt x="15887" y="17417"/>
                        <a:pt x="16178" y="17196"/>
                      </a:cubicBezTo>
                      <a:cubicBezTo>
                        <a:pt x="16469" y="16958"/>
                        <a:pt x="16836" y="16713"/>
                        <a:pt x="17197" y="16469"/>
                      </a:cubicBezTo>
                      <a:cubicBezTo>
                        <a:pt x="17587" y="16207"/>
                        <a:pt x="18023" y="15962"/>
                        <a:pt x="18460" y="15671"/>
                      </a:cubicBezTo>
                      <a:cubicBezTo>
                        <a:pt x="19019" y="15357"/>
                        <a:pt x="19572" y="15042"/>
                        <a:pt x="20131" y="14676"/>
                      </a:cubicBezTo>
                      <a:cubicBezTo>
                        <a:pt x="20544" y="14408"/>
                        <a:pt x="20957" y="14117"/>
                        <a:pt x="21394" y="13826"/>
                      </a:cubicBezTo>
                      <a:cubicBezTo>
                        <a:pt x="21732" y="13657"/>
                        <a:pt x="22098" y="13488"/>
                        <a:pt x="22459" y="13319"/>
                      </a:cubicBezTo>
                      <a:cubicBezTo>
                        <a:pt x="22995" y="13075"/>
                        <a:pt x="23530" y="12830"/>
                        <a:pt x="24037" y="12592"/>
                      </a:cubicBezTo>
                      <a:cubicBezTo>
                        <a:pt x="24619" y="12324"/>
                        <a:pt x="25201" y="12103"/>
                        <a:pt x="25783" y="11864"/>
                      </a:cubicBezTo>
                      <a:cubicBezTo>
                        <a:pt x="25975" y="11765"/>
                        <a:pt x="26150" y="11695"/>
                        <a:pt x="26342" y="11620"/>
                      </a:cubicBezTo>
                      <a:cubicBezTo>
                        <a:pt x="26534" y="11550"/>
                        <a:pt x="26732" y="11474"/>
                        <a:pt x="26924" y="11375"/>
                      </a:cubicBezTo>
                      <a:cubicBezTo>
                        <a:pt x="27285" y="11229"/>
                        <a:pt x="27675" y="11084"/>
                        <a:pt x="28042" y="10938"/>
                      </a:cubicBezTo>
                      <a:cubicBezTo>
                        <a:pt x="28793" y="10647"/>
                        <a:pt x="29544" y="10356"/>
                        <a:pt x="30248" y="10094"/>
                      </a:cubicBezTo>
                      <a:cubicBezTo>
                        <a:pt x="30976" y="9850"/>
                        <a:pt x="31680" y="9582"/>
                        <a:pt x="32332" y="9338"/>
                      </a:cubicBezTo>
                      <a:cubicBezTo>
                        <a:pt x="33060" y="9099"/>
                        <a:pt x="33764" y="8831"/>
                        <a:pt x="34469" y="8587"/>
                      </a:cubicBezTo>
                      <a:cubicBezTo>
                        <a:pt x="35097" y="8395"/>
                        <a:pt x="35726" y="8150"/>
                        <a:pt x="36361" y="7935"/>
                      </a:cubicBezTo>
                      <a:cubicBezTo>
                        <a:pt x="36943" y="7737"/>
                        <a:pt x="37548" y="7545"/>
                        <a:pt x="38130" y="7300"/>
                      </a:cubicBezTo>
                      <a:lnTo>
                        <a:pt x="38130" y="7300"/>
                      </a:lnTo>
                      <a:cubicBezTo>
                        <a:pt x="37327" y="7399"/>
                        <a:pt x="36506" y="7475"/>
                        <a:pt x="35703" y="7644"/>
                      </a:cubicBezTo>
                      <a:cubicBezTo>
                        <a:pt x="35196" y="7713"/>
                        <a:pt x="34637" y="7812"/>
                        <a:pt x="34032" y="7935"/>
                      </a:cubicBezTo>
                      <a:cubicBezTo>
                        <a:pt x="33397" y="8080"/>
                        <a:pt x="32746" y="8226"/>
                        <a:pt x="32064" y="8395"/>
                      </a:cubicBezTo>
                      <a:cubicBezTo>
                        <a:pt x="31436" y="8563"/>
                        <a:pt x="30778" y="8732"/>
                        <a:pt x="30103" y="8930"/>
                      </a:cubicBezTo>
                      <a:cubicBezTo>
                        <a:pt x="29253" y="9169"/>
                        <a:pt x="28403" y="9437"/>
                        <a:pt x="27605" y="9728"/>
                      </a:cubicBezTo>
                      <a:cubicBezTo>
                        <a:pt x="27247" y="9870"/>
                        <a:pt x="26916" y="9990"/>
                        <a:pt x="26581" y="10109"/>
                      </a:cubicBezTo>
                      <a:lnTo>
                        <a:pt x="26581" y="10109"/>
                      </a:lnTo>
                      <a:cubicBezTo>
                        <a:pt x="26584" y="10106"/>
                        <a:pt x="26587" y="10101"/>
                        <a:pt x="26587" y="10094"/>
                      </a:cubicBezTo>
                      <a:cubicBezTo>
                        <a:pt x="26825" y="9920"/>
                        <a:pt x="27046" y="9774"/>
                        <a:pt x="27262" y="9629"/>
                      </a:cubicBezTo>
                      <a:cubicBezTo>
                        <a:pt x="27605" y="9413"/>
                        <a:pt x="27943" y="9192"/>
                        <a:pt x="28257" y="8977"/>
                      </a:cubicBezTo>
                      <a:cubicBezTo>
                        <a:pt x="28694" y="8686"/>
                        <a:pt x="29154" y="8441"/>
                        <a:pt x="29614" y="8173"/>
                      </a:cubicBezTo>
                      <a:cubicBezTo>
                        <a:pt x="30149" y="7859"/>
                        <a:pt x="30708" y="7591"/>
                        <a:pt x="31244" y="7277"/>
                      </a:cubicBezTo>
                      <a:lnTo>
                        <a:pt x="31244" y="7277"/>
                      </a:lnTo>
                      <a:cubicBezTo>
                        <a:pt x="30632" y="7399"/>
                        <a:pt x="30004" y="7545"/>
                        <a:pt x="29422" y="7766"/>
                      </a:cubicBezTo>
                      <a:cubicBezTo>
                        <a:pt x="29061" y="7911"/>
                        <a:pt x="28647" y="8057"/>
                        <a:pt x="28211" y="8226"/>
                      </a:cubicBezTo>
                      <a:cubicBezTo>
                        <a:pt x="27774" y="8418"/>
                        <a:pt x="27314" y="8639"/>
                        <a:pt x="26825" y="8878"/>
                      </a:cubicBezTo>
                      <a:cubicBezTo>
                        <a:pt x="26296" y="9145"/>
                        <a:pt x="25783" y="9460"/>
                        <a:pt x="25277" y="9751"/>
                      </a:cubicBezTo>
                      <a:cubicBezTo>
                        <a:pt x="24765" y="10042"/>
                        <a:pt x="24281" y="10385"/>
                        <a:pt x="23792" y="10700"/>
                      </a:cubicBezTo>
                      <a:cubicBezTo>
                        <a:pt x="23286" y="11037"/>
                        <a:pt x="22774" y="11404"/>
                        <a:pt x="22267" y="11765"/>
                      </a:cubicBezTo>
                      <a:cubicBezTo>
                        <a:pt x="21831" y="12079"/>
                        <a:pt x="21417" y="12394"/>
                        <a:pt x="21004" y="12714"/>
                      </a:cubicBezTo>
                      <a:cubicBezTo>
                        <a:pt x="20957" y="12737"/>
                        <a:pt x="20911" y="12760"/>
                        <a:pt x="20858" y="12784"/>
                      </a:cubicBezTo>
                      <a:cubicBezTo>
                        <a:pt x="19863" y="13319"/>
                        <a:pt x="18897" y="13925"/>
                        <a:pt x="17971" y="14577"/>
                      </a:cubicBezTo>
                      <a:cubicBezTo>
                        <a:pt x="17273" y="15089"/>
                        <a:pt x="16568" y="15648"/>
                        <a:pt x="15986" y="16300"/>
                      </a:cubicBezTo>
                      <a:cubicBezTo>
                        <a:pt x="15817" y="16498"/>
                        <a:pt x="15672" y="16690"/>
                        <a:pt x="15526" y="16859"/>
                      </a:cubicBezTo>
                      <a:cubicBezTo>
                        <a:pt x="15381" y="17051"/>
                        <a:pt x="15282" y="17225"/>
                        <a:pt x="15183" y="17371"/>
                      </a:cubicBezTo>
                      <a:cubicBezTo>
                        <a:pt x="15037" y="17610"/>
                        <a:pt x="14944" y="17831"/>
                        <a:pt x="14845" y="18069"/>
                      </a:cubicBezTo>
                      <a:cubicBezTo>
                        <a:pt x="14094" y="17877"/>
                        <a:pt x="13366" y="17685"/>
                        <a:pt x="12662" y="17540"/>
                      </a:cubicBezTo>
                      <a:cubicBezTo>
                        <a:pt x="12586" y="17516"/>
                        <a:pt x="12540" y="17487"/>
                        <a:pt x="12470" y="17487"/>
                      </a:cubicBezTo>
                      <a:cubicBezTo>
                        <a:pt x="12586" y="17342"/>
                        <a:pt x="12685" y="17225"/>
                        <a:pt x="12831" y="17080"/>
                      </a:cubicBezTo>
                      <a:cubicBezTo>
                        <a:pt x="13023" y="16859"/>
                        <a:pt x="13314" y="16614"/>
                        <a:pt x="13634" y="16352"/>
                      </a:cubicBezTo>
                      <a:cubicBezTo>
                        <a:pt x="13972" y="16084"/>
                        <a:pt x="14362" y="15817"/>
                        <a:pt x="14798" y="15526"/>
                      </a:cubicBezTo>
                      <a:cubicBezTo>
                        <a:pt x="15235" y="15235"/>
                        <a:pt x="15718" y="14967"/>
                        <a:pt x="16225" y="14652"/>
                      </a:cubicBezTo>
                      <a:cubicBezTo>
                        <a:pt x="16859" y="14262"/>
                        <a:pt x="17511" y="13925"/>
                        <a:pt x="18117" y="13511"/>
                      </a:cubicBezTo>
                      <a:cubicBezTo>
                        <a:pt x="18629" y="13197"/>
                        <a:pt x="19112" y="12859"/>
                        <a:pt x="19601" y="12516"/>
                      </a:cubicBezTo>
                      <a:cubicBezTo>
                        <a:pt x="20183" y="12132"/>
                        <a:pt x="20765" y="11718"/>
                        <a:pt x="21347" y="11305"/>
                      </a:cubicBezTo>
                      <a:cubicBezTo>
                        <a:pt x="21900" y="10892"/>
                        <a:pt x="22483" y="10479"/>
                        <a:pt x="23041" y="10094"/>
                      </a:cubicBezTo>
                      <a:cubicBezTo>
                        <a:pt x="23431" y="9827"/>
                        <a:pt x="23792" y="9559"/>
                        <a:pt x="24159" y="9291"/>
                      </a:cubicBezTo>
                      <a:cubicBezTo>
                        <a:pt x="24450" y="9099"/>
                        <a:pt x="24718" y="8901"/>
                        <a:pt x="25009" y="8709"/>
                      </a:cubicBezTo>
                      <a:cubicBezTo>
                        <a:pt x="25492" y="8540"/>
                        <a:pt x="25975" y="8348"/>
                        <a:pt x="26412" y="8202"/>
                      </a:cubicBezTo>
                      <a:cubicBezTo>
                        <a:pt x="26994" y="7981"/>
                        <a:pt x="27605" y="7789"/>
                        <a:pt x="28211" y="7591"/>
                      </a:cubicBezTo>
                      <a:cubicBezTo>
                        <a:pt x="28770" y="7399"/>
                        <a:pt x="29352" y="7207"/>
                        <a:pt x="29905" y="7009"/>
                      </a:cubicBezTo>
                      <a:lnTo>
                        <a:pt x="29905" y="7009"/>
                      </a:lnTo>
                      <a:cubicBezTo>
                        <a:pt x="29177" y="7061"/>
                        <a:pt x="28449" y="7155"/>
                        <a:pt x="27722" y="7277"/>
                      </a:cubicBezTo>
                      <a:cubicBezTo>
                        <a:pt x="27506" y="7300"/>
                        <a:pt x="27262" y="7353"/>
                        <a:pt x="27023" y="7399"/>
                      </a:cubicBezTo>
                      <a:lnTo>
                        <a:pt x="26971" y="7399"/>
                      </a:lnTo>
                      <a:cubicBezTo>
                        <a:pt x="27116" y="7300"/>
                        <a:pt x="27262" y="7207"/>
                        <a:pt x="27407" y="7108"/>
                      </a:cubicBezTo>
                      <a:cubicBezTo>
                        <a:pt x="27896" y="6794"/>
                        <a:pt x="28426" y="6503"/>
                        <a:pt x="28938" y="6212"/>
                      </a:cubicBezTo>
                      <a:cubicBezTo>
                        <a:pt x="29544" y="5845"/>
                        <a:pt x="30172" y="5554"/>
                        <a:pt x="30778" y="5216"/>
                      </a:cubicBezTo>
                      <a:lnTo>
                        <a:pt x="30778" y="5216"/>
                      </a:lnTo>
                      <a:cubicBezTo>
                        <a:pt x="30103" y="5362"/>
                        <a:pt x="29375" y="5507"/>
                        <a:pt x="28717" y="5752"/>
                      </a:cubicBezTo>
                      <a:cubicBezTo>
                        <a:pt x="28304" y="5897"/>
                        <a:pt x="27844" y="6066"/>
                        <a:pt x="27361" y="6258"/>
                      </a:cubicBezTo>
                      <a:cubicBezTo>
                        <a:pt x="26849" y="6479"/>
                        <a:pt x="26319" y="6718"/>
                        <a:pt x="25760" y="6986"/>
                      </a:cubicBezTo>
                      <a:cubicBezTo>
                        <a:pt x="25155" y="7300"/>
                        <a:pt x="24596" y="7644"/>
                        <a:pt x="23990" y="7981"/>
                      </a:cubicBezTo>
                      <a:cubicBezTo>
                        <a:pt x="23821" y="8057"/>
                        <a:pt x="23647" y="8173"/>
                        <a:pt x="23501" y="8272"/>
                      </a:cubicBezTo>
                      <a:cubicBezTo>
                        <a:pt x="23332" y="8319"/>
                        <a:pt x="23164" y="8371"/>
                        <a:pt x="22995" y="8418"/>
                      </a:cubicBezTo>
                      <a:cubicBezTo>
                        <a:pt x="22168" y="8686"/>
                        <a:pt x="21318" y="8977"/>
                        <a:pt x="20521" y="9314"/>
                      </a:cubicBezTo>
                      <a:cubicBezTo>
                        <a:pt x="20107" y="9483"/>
                        <a:pt x="19694" y="9681"/>
                        <a:pt x="19281" y="9873"/>
                      </a:cubicBezTo>
                      <a:cubicBezTo>
                        <a:pt x="19525" y="9681"/>
                        <a:pt x="19770" y="9483"/>
                        <a:pt x="19985" y="9268"/>
                      </a:cubicBezTo>
                      <a:cubicBezTo>
                        <a:pt x="20206" y="9099"/>
                        <a:pt x="20422" y="8953"/>
                        <a:pt x="20643" y="8785"/>
                      </a:cubicBezTo>
                      <a:cubicBezTo>
                        <a:pt x="20858" y="8639"/>
                        <a:pt x="21080" y="8464"/>
                        <a:pt x="21272" y="8319"/>
                      </a:cubicBezTo>
                      <a:cubicBezTo>
                        <a:pt x="21563" y="8127"/>
                        <a:pt x="21854" y="7935"/>
                        <a:pt x="22145" y="7766"/>
                      </a:cubicBezTo>
                      <a:cubicBezTo>
                        <a:pt x="22459" y="7568"/>
                        <a:pt x="22774" y="7376"/>
                        <a:pt x="23117" y="7207"/>
                      </a:cubicBezTo>
                      <a:cubicBezTo>
                        <a:pt x="23478" y="6986"/>
                        <a:pt x="23845" y="6794"/>
                        <a:pt x="24159" y="6648"/>
                      </a:cubicBezTo>
                      <a:cubicBezTo>
                        <a:pt x="24206" y="6625"/>
                        <a:pt x="24258" y="6602"/>
                        <a:pt x="24305" y="6572"/>
                      </a:cubicBezTo>
                      <a:cubicBezTo>
                        <a:pt x="24642" y="6456"/>
                        <a:pt x="24986" y="6334"/>
                        <a:pt x="25300" y="6212"/>
                      </a:cubicBezTo>
                      <a:cubicBezTo>
                        <a:pt x="25975" y="5990"/>
                        <a:pt x="26656" y="5752"/>
                        <a:pt x="27338" y="5530"/>
                      </a:cubicBezTo>
                      <a:cubicBezTo>
                        <a:pt x="27990" y="5315"/>
                        <a:pt x="28647" y="5117"/>
                        <a:pt x="29276" y="4902"/>
                      </a:cubicBezTo>
                      <a:lnTo>
                        <a:pt x="29276" y="4902"/>
                      </a:lnTo>
                      <a:cubicBezTo>
                        <a:pt x="28449" y="4948"/>
                        <a:pt x="27629" y="5047"/>
                        <a:pt x="26802" y="5170"/>
                      </a:cubicBezTo>
                      <a:cubicBezTo>
                        <a:pt x="26557" y="5216"/>
                        <a:pt x="26266" y="5263"/>
                        <a:pt x="26004" y="5315"/>
                      </a:cubicBezTo>
                      <a:cubicBezTo>
                        <a:pt x="25713" y="5362"/>
                        <a:pt x="25422" y="5408"/>
                        <a:pt x="25102" y="5484"/>
                      </a:cubicBezTo>
                      <a:cubicBezTo>
                        <a:pt x="24473" y="5606"/>
                        <a:pt x="23821" y="5775"/>
                        <a:pt x="23117" y="5967"/>
                      </a:cubicBezTo>
                      <a:cubicBezTo>
                        <a:pt x="23065" y="5967"/>
                        <a:pt x="22995" y="5990"/>
                        <a:pt x="22948" y="5990"/>
                      </a:cubicBezTo>
                      <a:cubicBezTo>
                        <a:pt x="23478" y="5699"/>
                        <a:pt x="23990" y="5385"/>
                        <a:pt x="24497" y="5047"/>
                      </a:cubicBezTo>
                      <a:lnTo>
                        <a:pt x="24497" y="5047"/>
                      </a:lnTo>
                      <a:cubicBezTo>
                        <a:pt x="23408" y="5385"/>
                        <a:pt x="22337" y="5775"/>
                        <a:pt x="21295" y="6188"/>
                      </a:cubicBezTo>
                      <a:cubicBezTo>
                        <a:pt x="20643" y="6404"/>
                        <a:pt x="20038" y="6671"/>
                        <a:pt x="19403" y="6939"/>
                      </a:cubicBezTo>
                      <a:cubicBezTo>
                        <a:pt x="18967" y="7108"/>
                        <a:pt x="18530" y="7300"/>
                        <a:pt x="18070" y="7521"/>
                      </a:cubicBezTo>
                      <a:cubicBezTo>
                        <a:pt x="17901" y="7591"/>
                        <a:pt x="17732" y="7690"/>
                        <a:pt x="17534" y="7766"/>
                      </a:cubicBezTo>
                      <a:cubicBezTo>
                        <a:pt x="17709" y="7644"/>
                        <a:pt x="17855" y="7521"/>
                        <a:pt x="18023" y="7399"/>
                      </a:cubicBezTo>
                      <a:cubicBezTo>
                        <a:pt x="18262" y="7207"/>
                        <a:pt x="18507" y="7009"/>
                        <a:pt x="18751" y="6840"/>
                      </a:cubicBezTo>
                      <a:cubicBezTo>
                        <a:pt x="18990" y="6671"/>
                        <a:pt x="19234" y="6479"/>
                        <a:pt x="19479" y="6334"/>
                      </a:cubicBezTo>
                      <a:cubicBezTo>
                        <a:pt x="19816" y="6113"/>
                        <a:pt x="20131" y="5897"/>
                        <a:pt x="20474" y="5676"/>
                      </a:cubicBezTo>
                      <a:cubicBezTo>
                        <a:pt x="20835" y="5484"/>
                        <a:pt x="21173" y="5239"/>
                        <a:pt x="21563" y="5047"/>
                      </a:cubicBezTo>
                      <a:cubicBezTo>
                        <a:pt x="21999" y="4826"/>
                        <a:pt x="22389" y="4611"/>
                        <a:pt x="22750" y="4442"/>
                      </a:cubicBezTo>
                      <a:cubicBezTo>
                        <a:pt x="23356" y="4151"/>
                        <a:pt x="23938" y="3883"/>
                        <a:pt x="24520" y="3592"/>
                      </a:cubicBezTo>
                      <a:lnTo>
                        <a:pt x="24520" y="3592"/>
                      </a:lnTo>
                      <a:cubicBezTo>
                        <a:pt x="23868" y="3662"/>
                        <a:pt x="23210" y="3784"/>
                        <a:pt x="22582" y="3953"/>
                      </a:cubicBezTo>
                      <a:cubicBezTo>
                        <a:pt x="22168" y="4052"/>
                        <a:pt x="21732" y="4197"/>
                        <a:pt x="21248" y="4366"/>
                      </a:cubicBezTo>
                      <a:cubicBezTo>
                        <a:pt x="20736" y="4535"/>
                        <a:pt x="20253" y="4756"/>
                        <a:pt x="19770" y="4972"/>
                      </a:cubicBezTo>
                      <a:cubicBezTo>
                        <a:pt x="20131" y="4780"/>
                        <a:pt x="20498" y="4611"/>
                        <a:pt x="20858" y="4419"/>
                      </a:cubicBezTo>
                      <a:cubicBezTo>
                        <a:pt x="21953" y="3860"/>
                        <a:pt x="23041" y="3348"/>
                        <a:pt x="24113" y="2742"/>
                      </a:cubicBezTo>
                      <a:lnTo>
                        <a:pt x="24113" y="2742"/>
                      </a:lnTo>
                      <a:cubicBezTo>
                        <a:pt x="23408" y="2911"/>
                        <a:pt x="22704" y="3109"/>
                        <a:pt x="21999" y="3348"/>
                      </a:cubicBezTo>
                      <a:cubicBezTo>
                        <a:pt x="22389" y="3109"/>
                        <a:pt x="22774" y="2888"/>
                        <a:pt x="23140" y="2620"/>
                      </a:cubicBezTo>
                      <a:lnTo>
                        <a:pt x="23140" y="2620"/>
                      </a:lnTo>
                      <a:cubicBezTo>
                        <a:pt x="21930" y="3010"/>
                        <a:pt x="20690" y="3423"/>
                        <a:pt x="19502" y="3883"/>
                      </a:cubicBezTo>
                      <a:cubicBezTo>
                        <a:pt x="18774" y="4151"/>
                        <a:pt x="18070" y="4442"/>
                        <a:pt x="17366" y="4733"/>
                      </a:cubicBezTo>
                      <a:cubicBezTo>
                        <a:pt x="16859" y="4948"/>
                        <a:pt x="16370" y="5146"/>
                        <a:pt x="15840" y="5385"/>
                      </a:cubicBezTo>
                      <a:cubicBezTo>
                        <a:pt x="15183" y="5699"/>
                        <a:pt x="14507" y="6019"/>
                        <a:pt x="13826" y="6357"/>
                      </a:cubicBezTo>
                      <a:cubicBezTo>
                        <a:pt x="13145" y="6695"/>
                        <a:pt x="12493" y="7108"/>
                        <a:pt x="11812" y="7475"/>
                      </a:cubicBezTo>
                      <a:cubicBezTo>
                        <a:pt x="11160" y="7882"/>
                        <a:pt x="10479" y="8272"/>
                        <a:pt x="9850" y="8732"/>
                      </a:cubicBezTo>
                      <a:cubicBezTo>
                        <a:pt x="9216" y="9169"/>
                        <a:pt x="8634" y="9658"/>
                        <a:pt x="8052" y="10118"/>
                      </a:cubicBezTo>
                      <a:cubicBezTo>
                        <a:pt x="7615" y="10455"/>
                        <a:pt x="7231" y="10845"/>
                        <a:pt x="6817" y="11229"/>
                      </a:cubicBezTo>
                      <a:cubicBezTo>
                        <a:pt x="6259" y="11765"/>
                        <a:pt x="5700" y="12347"/>
                        <a:pt x="5263" y="12976"/>
                      </a:cubicBezTo>
                      <a:cubicBezTo>
                        <a:pt x="5094" y="13220"/>
                        <a:pt x="4926" y="13442"/>
                        <a:pt x="4757" y="13657"/>
                      </a:cubicBezTo>
                      <a:cubicBezTo>
                        <a:pt x="4611" y="13878"/>
                        <a:pt x="4466" y="14094"/>
                        <a:pt x="4343" y="14315"/>
                      </a:cubicBezTo>
                      <a:cubicBezTo>
                        <a:pt x="4221" y="14507"/>
                        <a:pt x="4099" y="14699"/>
                        <a:pt x="4000" y="14868"/>
                      </a:cubicBezTo>
                      <a:cubicBezTo>
                        <a:pt x="3738" y="15304"/>
                        <a:pt x="3540" y="15840"/>
                        <a:pt x="3348" y="16323"/>
                      </a:cubicBezTo>
                      <a:cubicBezTo>
                        <a:pt x="3808" y="15741"/>
                        <a:pt x="4268" y="15159"/>
                        <a:pt x="4757" y="14606"/>
                      </a:cubicBezTo>
                      <a:cubicBezTo>
                        <a:pt x="4926" y="14431"/>
                        <a:pt x="5071" y="14239"/>
                        <a:pt x="5240" y="14047"/>
                      </a:cubicBezTo>
                      <a:cubicBezTo>
                        <a:pt x="5432" y="13878"/>
                        <a:pt x="5630" y="13680"/>
                        <a:pt x="5822" y="13488"/>
                      </a:cubicBezTo>
                      <a:cubicBezTo>
                        <a:pt x="6212" y="13075"/>
                        <a:pt x="6695" y="12685"/>
                        <a:pt x="7178" y="12277"/>
                      </a:cubicBezTo>
                      <a:cubicBezTo>
                        <a:pt x="7423" y="12056"/>
                        <a:pt x="7691" y="11864"/>
                        <a:pt x="7958" y="11643"/>
                      </a:cubicBezTo>
                      <a:cubicBezTo>
                        <a:pt x="8511" y="11259"/>
                        <a:pt x="9047" y="10822"/>
                        <a:pt x="9606" y="10432"/>
                      </a:cubicBezTo>
                      <a:cubicBezTo>
                        <a:pt x="9920" y="10211"/>
                        <a:pt x="10258" y="10019"/>
                        <a:pt x="10578" y="9803"/>
                      </a:cubicBezTo>
                      <a:cubicBezTo>
                        <a:pt x="10793" y="9629"/>
                        <a:pt x="11038" y="9483"/>
                        <a:pt x="11277" y="9338"/>
                      </a:cubicBezTo>
                      <a:lnTo>
                        <a:pt x="11277" y="9338"/>
                      </a:lnTo>
                      <a:cubicBezTo>
                        <a:pt x="11108" y="9536"/>
                        <a:pt x="10939" y="9728"/>
                        <a:pt x="10747" y="9920"/>
                      </a:cubicBezTo>
                      <a:cubicBezTo>
                        <a:pt x="10526" y="10211"/>
                        <a:pt x="10287" y="10479"/>
                        <a:pt x="10066" y="10746"/>
                      </a:cubicBezTo>
                      <a:cubicBezTo>
                        <a:pt x="9583" y="11282"/>
                        <a:pt x="9123" y="11841"/>
                        <a:pt x="8686" y="12423"/>
                      </a:cubicBezTo>
                      <a:cubicBezTo>
                        <a:pt x="8319" y="12883"/>
                        <a:pt x="8005" y="13343"/>
                        <a:pt x="7714" y="13779"/>
                      </a:cubicBezTo>
                      <a:cubicBezTo>
                        <a:pt x="7493" y="14140"/>
                        <a:pt x="7301" y="14460"/>
                        <a:pt x="7155" y="14798"/>
                      </a:cubicBezTo>
                      <a:cubicBezTo>
                        <a:pt x="6620" y="15304"/>
                        <a:pt x="6136" y="15887"/>
                        <a:pt x="5676" y="16445"/>
                      </a:cubicBezTo>
                      <a:cubicBezTo>
                        <a:pt x="5193" y="16422"/>
                        <a:pt x="4757" y="16375"/>
                        <a:pt x="4320" y="16352"/>
                      </a:cubicBezTo>
                      <a:cubicBezTo>
                        <a:pt x="3977" y="16352"/>
                        <a:pt x="3662" y="16323"/>
                        <a:pt x="3348" y="16323"/>
                      </a:cubicBezTo>
                      <a:cubicBezTo>
                        <a:pt x="3156" y="16323"/>
                        <a:pt x="2981" y="16300"/>
                        <a:pt x="2812" y="16300"/>
                      </a:cubicBezTo>
                      <a:lnTo>
                        <a:pt x="2719" y="16300"/>
                      </a:lnTo>
                      <a:cubicBezTo>
                        <a:pt x="2789" y="15962"/>
                        <a:pt x="2888" y="15648"/>
                        <a:pt x="3034" y="15333"/>
                      </a:cubicBezTo>
                      <a:cubicBezTo>
                        <a:pt x="3179" y="15013"/>
                        <a:pt x="3371" y="14629"/>
                        <a:pt x="3662" y="14216"/>
                      </a:cubicBezTo>
                      <a:cubicBezTo>
                        <a:pt x="3930" y="13779"/>
                        <a:pt x="4268" y="13343"/>
                        <a:pt x="4658" y="12859"/>
                      </a:cubicBezTo>
                      <a:cubicBezTo>
                        <a:pt x="5071" y="12394"/>
                        <a:pt x="5531" y="11911"/>
                        <a:pt x="6014" y="11375"/>
                      </a:cubicBezTo>
                      <a:cubicBezTo>
                        <a:pt x="6695" y="10676"/>
                        <a:pt x="7400" y="9972"/>
                        <a:pt x="8075" y="9268"/>
                      </a:cubicBezTo>
                      <a:cubicBezTo>
                        <a:pt x="8319" y="9000"/>
                        <a:pt x="8587" y="8732"/>
                        <a:pt x="8855" y="8464"/>
                      </a:cubicBezTo>
                      <a:lnTo>
                        <a:pt x="9070" y="8249"/>
                      </a:lnTo>
                      <a:cubicBezTo>
                        <a:pt x="9146" y="8173"/>
                        <a:pt x="9216" y="8127"/>
                        <a:pt x="9268" y="8057"/>
                      </a:cubicBezTo>
                      <a:cubicBezTo>
                        <a:pt x="9559" y="7789"/>
                        <a:pt x="9850" y="7521"/>
                        <a:pt x="10165" y="7254"/>
                      </a:cubicBezTo>
                      <a:cubicBezTo>
                        <a:pt x="10334" y="7131"/>
                        <a:pt x="10479" y="7009"/>
                        <a:pt x="10648" y="6864"/>
                      </a:cubicBezTo>
                      <a:cubicBezTo>
                        <a:pt x="10793" y="6747"/>
                        <a:pt x="10962" y="6625"/>
                        <a:pt x="11131" y="6503"/>
                      </a:cubicBezTo>
                      <a:cubicBezTo>
                        <a:pt x="11766" y="5990"/>
                        <a:pt x="12441" y="5554"/>
                        <a:pt x="13122" y="5117"/>
                      </a:cubicBezTo>
                      <a:cubicBezTo>
                        <a:pt x="13489" y="4902"/>
                        <a:pt x="13826" y="4681"/>
                        <a:pt x="14164" y="4465"/>
                      </a:cubicBezTo>
                      <a:cubicBezTo>
                        <a:pt x="14554" y="4244"/>
                        <a:pt x="14915" y="4029"/>
                        <a:pt x="15305" y="3807"/>
                      </a:cubicBezTo>
                      <a:cubicBezTo>
                        <a:pt x="15934" y="3470"/>
                        <a:pt x="16568" y="3132"/>
                        <a:pt x="17174" y="2841"/>
                      </a:cubicBezTo>
                      <a:cubicBezTo>
                        <a:pt x="17779" y="2527"/>
                        <a:pt x="18384" y="2183"/>
                        <a:pt x="19019" y="1892"/>
                      </a:cubicBezTo>
                      <a:cubicBezTo>
                        <a:pt x="20253" y="1287"/>
                        <a:pt x="21516" y="681"/>
                        <a:pt x="22727"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27"/>
              <p:cNvSpPr/>
              <p:nvPr/>
            </p:nvSpPr>
            <p:spPr>
              <a:xfrm rot="-9614798" flipH="1">
                <a:off x="-323830" y="4102214"/>
                <a:ext cx="1346677" cy="1458102"/>
              </a:xfrm>
              <a:custGeom>
                <a:avLst/>
                <a:gdLst/>
                <a:ahLst/>
                <a:cxnLst/>
                <a:rect l="l" t="t" r="r" b="b"/>
                <a:pathLst>
                  <a:path w="40657" h="44021" extrusionOk="0">
                    <a:moveTo>
                      <a:pt x="19455" y="12976"/>
                    </a:moveTo>
                    <a:lnTo>
                      <a:pt x="19478" y="12999"/>
                    </a:lnTo>
                    <a:cubicBezTo>
                      <a:pt x="19478" y="12999"/>
                      <a:pt x="19455" y="12999"/>
                      <a:pt x="19455" y="12976"/>
                    </a:cubicBezTo>
                    <a:close/>
                    <a:moveTo>
                      <a:pt x="21685" y="13168"/>
                    </a:moveTo>
                    <a:cubicBezTo>
                      <a:pt x="21685" y="13168"/>
                      <a:pt x="21708" y="13168"/>
                      <a:pt x="21708" y="13192"/>
                    </a:cubicBezTo>
                    <a:lnTo>
                      <a:pt x="21685" y="13192"/>
                    </a:lnTo>
                    <a:lnTo>
                      <a:pt x="21685" y="13168"/>
                    </a:lnTo>
                    <a:close/>
                    <a:moveTo>
                      <a:pt x="22465" y="14018"/>
                    </a:moveTo>
                    <a:lnTo>
                      <a:pt x="22488" y="14041"/>
                    </a:lnTo>
                    <a:lnTo>
                      <a:pt x="22465" y="14041"/>
                    </a:lnTo>
                    <a:lnTo>
                      <a:pt x="22465" y="14018"/>
                    </a:lnTo>
                    <a:close/>
                    <a:moveTo>
                      <a:pt x="21525" y="14180"/>
                    </a:moveTo>
                    <a:lnTo>
                      <a:pt x="21525" y="14180"/>
                    </a:lnTo>
                    <a:cubicBezTo>
                      <a:pt x="21528" y="14180"/>
                      <a:pt x="21519" y="14194"/>
                      <a:pt x="21507" y="14194"/>
                    </a:cubicBezTo>
                    <a:cubicBezTo>
                      <a:pt x="21502" y="14194"/>
                      <a:pt x="21498" y="14192"/>
                      <a:pt x="21493" y="14187"/>
                    </a:cubicBezTo>
                    <a:lnTo>
                      <a:pt x="21516" y="14187"/>
                    </a:lnTo>
                    <a:cubicBezTo>
                      <a:pt x="21521" y="14182"/>
                      <a:pt x="21524" y="14180"/>
                      <a:pt x="21525" y="14180"/>
                    </a:cubicBezTo>
                    <a:close/>
                    <a:moveTo>
                      <a:pt x="21737" y="15811"/>
                    </a:moveTo>
                    <a:lnTo>
                      <a:pt x="21737" y="15863"/>
                    </a:lnTo>
                    <a:lnTo>
                      <a:pt x="21708" y="15863"/>
                    </a:lnTo>
                    <a:cubicBezTo>
                      <a:pt x="21737" y="15840"/>
                      <a:pt x="21737" y="15811"/>
                      <a:pt x="21737" y="15811"/>
                    </a:cubicBezTo>
                    <a:close/>
                    <a:moveTo>
                      <a:pt x="13611" y="19449"/>
                    </a:moveTo>
                    <a:cubicBezTo>
                      <a:pt x="13512" y="19572"/>
                      <a:pt x="13389" y="19671"/>
                      <a:pt x="13267" y="19793"/>
                    </a:cubicBezTo>
                    <a:cubicBezTo>
                      <a:pt x="13366" y="19671"/>
                      <a:pt x="13488" y="19572"/>
                      <a:pt x="13611" y="19449"/>
                    </a:cubicBezTo>
                    <a:close/>
                    <a:moveTo>
                      <a:pt x="21202" y="19938"/>
                    </a:moveTo>
                    <a:lnTo>
                      <a:pt x="21202" y="19962"/>
                    </a:lnTo>
                    <a:lnTo>
                      <a:pt x="21178" y="19962"/>
                    </a:lnTo>
                    <a:lnTo>
                      <a:pt x="21202" y="19938"/>
                    </a:lnTo>
                    <a:close/>
                    <a:moveTo>
                      <a:pt x="13028" y="20031"/>
                    </a:moveTo>
                    <a:cubicBezTo>
                      <a:pt x="13028" y="20032"/>
                      <a:pt x="13028" y="20061"/>
                      <a:pt x="13005" y="20061"/>
                    </a:cubicBezTo>
                    <a:cubicBezTo>
                      <a:pt x="13005" y="20061"/>
                      <a:pt x="13005" y="20084"/>
                      <a:pt x="12976" y="20084"/>
                    </a:cubicBezTo>
                    <a:lnTo>
                      <a:pt x="13028" y="20031"/>
                    </a:lnTo>
                    <a:close/>
                    <a:moveTo>
                      <a:pt x="19502" y="20835"/>
                    </a:moveTo>
                    <a:lnTo>
                      <a:pt x="19478" y="20858"/>
                    </a:lnTo>
                    <a:lnTo>
                      <a:pt x="19478" y="20835"/>
                    </a:lnTo>
                    <a:close/>
                    <a:moveTo>
                      <a:pt x="15066" y="26656"/>
                    </a:moveTo>
                    <a:lnTo>
                      <a:pt x="15066" y="26679"/>
                    </a:lnTo>
                    <a:lnTo>
                      <a:pt x="15043" y="26679"/>
                    </a:lnTo>
                    <a:cubicBezTo>
                      <a:pt x="15043" y="26679"/>
                      <a:pt x="15066" y="26679"/>
                      <a:pt x="15066" y="26656"/>
                    </a:cubicBezTo>
                    <a:close/>
                    <a:moveTo>
                      <a:pt x="22849" y="1"/>
                    </a:moveTo>
                    <a:cubicBezTo>
                      <a:pt x="22802" y="1"/>
                      <a:pt x="22756" y="24"/>
                      <a:pt x="22727" y="47"/>
                    </a:cubicBezTo>
                    <a:cubicBezTo>
                      <a:pt x="22610" y="94"/>
                      <a:pt x="22511" y="193"/>
                      <a:pt x="22412" y="268"/>
                    </a:cubicBezTo>
                    <a:cubicBezTo>
                      <a:pt x="22319" y="315"/>
                      <a:pt x="22290" y="385"/>
                      <a:pt x="22244" y="484"/>
                    </a:cubicBezTo>
                    <a:cubicBezTo>
                      <a:pt x="22098" y="653"/>
                      <a:pt x="22028" y="850"/>
                      <a:pt x="22028" y="1066"/>
                    </a:cubicBezTo>
                    <a:cubicBezTo>
                      <a:pt x="21952" y="1892"/>
                      <a:pt x="21883" y="2713"/>
                      <a:pt x="21830" y="3563"/>
                    </a:cubicBezTo>
                    <a:cubicBezTo>
                      <a:pt x="21784" y="3662"/>
                      <a:pt x="21784" y="3784"/>
                      <a:pt x="21784" y="3907"/>
                    </a:cubicBezTo>
                    <a:cubicBezTo>
                      <a:pt x="21784" y="4000"/>
                      <a:pt x="21784" y="4099"/>
                      <a:pt x="21760" y="4198"/>
                    </a:cubicBezTo>
                    <a:cubicBezTo>
                      <a:pt x="21708" y="4291"/>
                      <a:pt x="21737" y="4390"/>
                      <a:pt x="21737" y="4489"/>
                    </a:cubicBezTo>
                    <a:cubicBezTo>
                      <a:pt x="21737" y="4605"/>
                      <a:pt x="21708" y="4704"/>
                      <a:pt x="21708" y="4826"/>
                    </a:cubicBezTo>
                    <a:cubicBezTo>
                      <a:pt x="21661" y="4925"/>
                      <a:pt x="21661" y="5018"/>
                      <a:pt x="21685" y="5117"/>
                    </a:cubicBezTo>
                    <a:cubicBezTo>
                      <a:pt x="21661" y="5240"/>
                      <a:pt x="21661" y="5362"/>
                      <a:pt x="21661" y="5478"/>
                    </a:cubicBezTo>
                    <a:cubicBezTo>
                      <a:pt x="21615" y="5554"/>
                      <a:pt x="21615" y="5653"/>
                      <a:pt x="21615" y="5769"/>
                    </a:cubicBezTo>
                    <a:lnTo>
                      <a:pt x="21615" y="6060"/>
                    </a:lnTo>
                    <a:cubicBezTo>
                      <a:pt x="21615" y="6090"/>
                      <a:pt x="21592" y="6090"/>
                      <a:pt x="21592" y="6113"/>
                    </a:cubicBezTo>
                    <a:cubicBezTo>
                      <a:pt x="21562" y="6183"/>
                      <a:pt x="21562" y="6258"/>
                      <a:pt x="21562" y="6352"/>
                    </a:cubicBezTo>
                    <a:lnTo>
                      <a:pt x="21562" y="6718"/>
                    </a:lnTo>
                    <a:cubicBezTo>
                      <a:pt x="21516" y="6788"/>
                      <a:pt x="21516" y="6887"/>
                      <a:pt x="21516" y="6986"/>
                    </a:cubicBezTo>
                    <a:cubicBezTo>
                      <a:pt x="21493" y="7324"/>
                      <a:pt x="21446" y="7661"/>
                      <a:pt x="21417" y="8005"/>
                    </a:cubicBezTo>
                    <a:cubicBezTo>
                      <a:pt x="21370" y="8535"/>
                      <a:pt x="21347" y="9070"/>
                      <a:pt x="21300" y="9606"/>
                    </a:cubicBezTo>
                    <a:lnTo>
                      <a:pt x="21300" y="9844"/>
                    </a:lnTo>
                    <a:cubicBezTo>
                      <a:pt x="21248" y="9943"/>
                      <a:pt x="21248" y="10042"/>
                      <a:pt x="21248" y="10135"/>
                    </a:cubicBezTo>
                    <a:lnTo>
                      <a:pt x="21248" y="10188"/>
                    </a:lnTo>
                    <a:cubicBezTo>
                      <a:pt x="21248" y="10281"/>
                      <a:pt x="21248" y="10380"/>
                      <a:pt x="21225" y="10502"/>
                    </a:cubicBezTo>
                    <a:cubicBezTo>
                      <a:pt x="21178" y="10572"/>
                      <a:pt x="21202" y="10671"/>
                      <a:pt x="21202" y="10770"/>
                    </a:cubicBezTo>
                    <a:cubicBezTo>
                      <a:pt x="21178" y="11009"/>
                      <a:pt x="21155" y="11230"/>
                      <a:pt x="21126" y="11445"/>
                    </a:cubicBezTo>
                    <a:cubicBezTo>
                      <a:pt x="20910" y="11591"/>
                      <a:pt x="20718" y="11765"/>
                      <a:pt x="20544" y="11934"/>
                    </a:cubicBezTo>
                    <a:cubicBezTo>
                      <a:pt x="20375" y="12027"/>
                      <a:pt x="20253" y="12150"/>
                      <a:pt x="20136" y="12272"/>
                    </a:cubicBezTo>
                    <a:cubicBezTo>
                      <a:pt x="19868" y="12441"/>
                      <a:pt x="19624" y="12609"/>
                      <a:pt x="19432" y="12854"/>
                    </a:cubicBezTo>
                    <a:cubicBezTo>
                      <a:pt x="19263" y="12900"/>
                      <a:pt x="19141" y="13046"/>
                      <a:pt x="18995" y="13168"/>
                    </a:cubicBezTo>
                    <a:cubicBezTo>
                      <a:pt x="18751" y="13366"/>
                      <a:pt x="18506" y="13558"/>
                      <a:pt x="18268" y="13774"/>
                    </a:cubicBezTo>
                    <a:cubicBezTo>
                      <a:pt x="18000" y="13972"/>
                      <a:pt x="17732" y="14187"/>
                      <a:pt x="17464" y="14408"/>
                    </a:cubicBezTo>
                    <a:cubicBezTo>
                      <a:pt x="17295" y="14554"/>
                      <a:pt x="17127" y="14676"/>
                      <a:pt x="16958" y="14821"/>
                    </a:cubicBezTo>
                    <a:cubicBezTo>
                      <a:pt x="16836" y="14891"/>
                      <a:pt x="16713" y="14990"/>
                      <a:pt x="16591" y="15083"/>
                    </a:cubicBezTo>
                    <a:cubicBezTo>
                      <a:pt x="14140" y="17051"/>
                      <a:pt x="11719" y="19013"/>
                      <a:pt x="9291" y="20980"/>
                    </a:cubicBezTo>
                    <a:cubicBezTo>
                      <a:pt x="8249" y="21807"/>
                      <a:pt x="7230" y="22628"/>
                      <a:pt x="6212" y="23454"/>
                    </a:cubicBezTo>
                    <a:cubicBezTo>
                      <a:pt x="6136" y="23501"/>
                      <a:pt x="6066" y="23553"/>
                      <a:pt x="5990" y="23600"/>
                    </a:cubicBezTo>
                    <a:cubicBezTo>
                      <a:pt x="5001" y="24427"/>
                      <a:pt x="3982" y="25224"/>
                      <a:pt x="3010" y="26027"/>
                    </a:cubicBezTo>
                    <a:cubicBezTo>
                      <a:pt x="2527" y="26412"/>
                      <a:pt x="1991" y="26726"/>
                      <a:pt x="1677" y="27308"/>
                    </a:cubicBezTo>
                    <a:cubicBezTo>
                      <a:pt x="1333" y="27745"/>
                      <a:pt x="996" y="28210"/>
                      <a:pt x="658" y="28647"/>
                    </a:cubicBezTo>
                    <a:cubicBezTo>
                      <a:pt x="606" y="28740"/>
                      <a:pt x="536" y="28816"/>
                      <a:pt x="460" y="28909"/>
                    </a:cubicBezTo>
                    <a:cubicBezTo>
                      <a:pt x="390" y="28985"/>
                      <a:pt x="315" y="29054"/>
                      <a:pt x="268" y="29153"/>
                    </a:cubicBezTo>
                    <a:cubicBezTo>
                      <a:pt x="198" y="29229"/>
                      <a:pt x="146" y="29299"/>
                      <a:pt x="123" y="29375"/>
                    </a:cubicBezTo>
                    <a:cubicBezTo>
                      <a:pt x="53" y="29421"/>
                      <a:pt x="0" y="29468"/>
                      <a:pt x="0" y="29543"/>
                    </a:cubicBezTo>
                    <a:cubicBezTo>
                      <a:pt x="146" y="29520"/>
                      <a:pt x="268" y="29468"/>
                      <a:pt x="344" y="29398"/>
                    </a:cubicBezTo>
                    <a:cubicBezTo>
                      <a:pt x="489" y="29346"/>
                      <a:pt x="635" y="29322"/>
                      <a:pt x="728" y="29229"/>
                    </a:cubicBezTo>
                    <a:cubicBezTo>
                      <a:pt x="949" y="29177"/>
                      <a:pt x="1165" y="29084"/>
                      <a:pt x="1363" y="28985"/>
                    </a:cubicBezTo>
                    <a:cubicBezTo>
                      <a:pt x="1916" y="28740"/>
                      <a:pt x="2474" y="28525"/>
                      <a:pt x="3010" y="28303"/>
                    </a:cubicBezTo>
                    <a:lnTo>
                      <a:pt x="3010" y="28303"/>
                    </a:lnTo>
                    <a:cubicBezTo>
                      <a:pt x="3010" y="28501"/>
                      <a:pt x="2841" y="28595"/>
                      <a:pt x="2789" y="28740"/>
                    </a:cubicBezTo>
                    <a:cubicBezTo>
                      <a:pt x="2405" y="29322"/>
                      <a:pt x="2015" y="29904"/>
                      <a:pt x="1654" y="30510"/>
                    </a:cubicBezTo>
                    <a:cubicBezTo>
                      <a:pt x="1555" y="30585"/>
                      <a:pt x="1508" y="30708"/>
                      <a:pt x="1456" y="30830"/>
                    </a:cubicBezTo>
                    <a:cubicBezTo>
                      <a:pt x="1386" y="30923"/>
                      <a:pt x="1287" y="30999"/>
                      <a:pt x="1240" y="31191"/>
                    </a:cubicBezTo>
                    <a:cubicBezTo>
                      <a:pt x="1363" y="31121"/>
                      <a:pt x="1409" y="31069"/>
                      <a:pt x="1456" y="31045"/>
                    </a:cubicBezTo>
                    <a:cubicBezTo>
                      <a:pt x="1578" y="30975"/>
                      <a:pt x="1700" y="30900"/>
                      <a:pt x="1846" y="30830"/>
                    </a:cubicBezTo>
                    <a:cubicBezTo>
                      <a:pt x="1945" y="30778"/>
                      <a:pt x="2061" y="30708"/>
                      <a:pt x="2160" y="30609"/>
                    </a:cubicBezTo>
                    <a:cubicBezTo>
                      <a:pt x="2282" y="30585"/>
                      <a:pt x="2381" y="30562"/>
                      <a:pt x="2474" y="30463"/>
                    </a:cubicBezTo>
                    <a:cubicBezTo>
                      <a:pt x="2987" y="30195"/>
                      <a:pt x="3470" y="29904"/>
                      <a:pt x="3982" y="29637"/>
                    </a:cubicBezTo>
                    <a:lnTo>
                      <a:pt x="3982" y="29637"/>
                    </a:lnTo>
                    <a:cubicBezTo>
                      <a:pt x="3930" y="29980"/>
                      <a:pt x="3738" y="30248"/>
                      <a:pt x="3592" y="30609"/>
                    </a:cubicBezTo>
                    <a:cubicBezTo>
                      <a:pt x="4052" y="30294"/>
                      <a:pt x="4366" y="29904"/>
                      <a:pt x="4780" y="29613"/>
                    </a:cubicBezTo>
                    <a:lnTo>
                      <a:pt x="4780" y="29613"/>
                    </a:lnTo>
                    <a:cubicBezTo>
                      <a:pt x="4803" y="29712"/>
                      <a:pt x="4710" y="29782"/>
                      <a:pt x="4710" y="29858"/>
                    </a:cubicBezTo>
                    <a:cubicBezTo>
                      <a:pt x="4390" y="30440"/>
                      <a:pt x="4075" y="31045"/>
                      <a:pt x="3761" y="31627"/>
                    </a:cubicBezTo>
                    <a:cubicBezTo>
                      <a:pt x="3662" y="31849"/>
                      <a:pt x="3546" y="32041"/>
                      <a:pt x="3447" y="32256"/>
                    </a:cubicBezTo>
                    <a:cubicBezTo>
                      <a:pt x="3400" y="32309"/>
                      <a:pt x="3371" y="32355"/>
                      <a:pt x="3324" y="32454"/>
                    </a:cubicBezTo>
                    <a:cubicBezTo>
                      <a:pt x="3516" y="32355"/>
                      <a:pt x="3639" y="32285"/>
                      <a:pt x="3761" y="32163"/>
                    </a:cubicBezTo>
                    <a:cubicBezTo>
                      <a:pt x="3837" y="32064"/>
                      <a:pt x="3982" y="32087"/>
                      <a:pt x="4029" y="31942"/>
                    </a:cubicBezTo>
                    <a:cubicBezTo>
                      <a:pt x="4198" y="31918"/>
                      <a:pt x="4296" y="31773"/>
                      <a:pt x="4442" y="31703"/>
                    </a:cubicBezTo>
                    <a:cubicBezTo>
                      <a:pt x="4948" y="31360"/>
                      <a:pt x="5437" y="31045"/>
                      <a:pt x="5944" y="30731"/>
                    </a:cubicBezTo>
                    <a:lnTo>
                      <a:pt x="5944" y="30731"/>
                    </a:lnTo>
                    <a:cubicBezTo>
                      <a:pt x="5699" y="31214"/>
                      <a:pt x="5484" y="31703"/>
                      <a:pt x="5240" y="32186"/>
                    </a:cubicBezTo>
                    <a:cubicBezTo>
                      <a:pt x="5437" y="32087"/>
                      <a:pt x="5583" y="31942"/>
                      <a:pt x="5752" y="31796"/>
                    </a:cubicBezTo>
                    <a:cubicBezTo>
                      <a:pt x="6020" y="31581"/>
                      <a:pt x="6235" y="31313"/>
                      <a:pt x="6526" y="31144"/>
                    </a:cubicBezTo>
                    <a:lnTo>
                      <a:pt x="6526" y="31144"/>
                    </a:lnTo>
                    <a:cubicBezTo>
                      <a:pt x="6503" y="31237"/>
                      <a:pt x="6479" y="31313"/>
                      <a:pt x="6456" y="31412"/>
                    </a:cubicBezTo>
                    <a:cubicBezTo>
                      <a:pt x="6165" y="32087"/>
                      <a:pt x="5897" y="32768"/>
                      <a:pt x="5606" y="33420"/>
                    </a:cubicBezTo>
                    <a:cubicBezTo>
                      <a:pt x="5531" y="33543"/>
                      <a:pt x="5484" y="33665"/>
                      <a:pt x="5461" y="33810"/>
                    </a:cubicBezTo>
                    <a:cubicBezTo>
                      <a:pt x="5385" y="33886"/>
                      <a:pt x="5338" y="33979"/>
                      <a:pt x="5362" y="34055"/>
                    </a:cubicBezTo>
                    <a:cubicBezTo>
                      <a:pt x="5370" y="34107"/>
                      <a:pt x="5382" y="34125"/>
                      <a:pt x="5396" y="34125"/>
                    </a:cubicBezTo>
                    <a:cubicBezTo>
                      <a:pt x="5419" y="34125"/>
                      <a:pt x="5446" y="34070"/>
                      <a:pt x="5461" y="34055"/>
                    </a:cubicBezTo>
                    <a:cubicBezTo>
                      <a:pt x="5583" y="34003"/>
                      <a:pt x="5653" y="33933"/>
                      <a:pt x="5729" y="33834"/>
                    </a:cubicBezTo>
                    <a:cubicBezTo>
                      <a:pt x="5822" y="33688"/>
                      <a:pt x="6043" y="33665"/>
                      <a:pt x="6113" y="33496"/>
                    </a:cubicBezTo>
                    <a:cubicBezTo>
                      <a:pt x="6188" y="33496"/>
                      <a:pt x="6235" y="33449"/>
                      <a:pt x="6258" y="33397"/>
                    </a:cubicBezTo>
                    <a:cubicBezTo>
                      <a:pt x="6357" y="33327"/>
                      <a:pt x="6456" y="33275"/>
                      <a:pt x="6526" y="33158"/>
                    </a:cubicBezTo>
                    <a:cubicBezTo>
                      <a:pt x="6648" y="33083"/>
                      <a:pt x="6771" y="32984"/>
                      <a:pt x="6893" y="32891"/>
                    </a:cubicBezTo>
                    <a:cubicBezTo>
                      <a:pt x="7131" y="32722"/>
                      <a:pt x="7329" y="32477"/>
                      <a:pt x="7591" y="32355"/>
                    </a:cubicBezTo>
                    <a:lnTo>
                      <a:pt x="7591" y="32355"/>
                    </a:lnTo>
                    <a:cubicBezTo>
                      <a:pt x="7568" y="32402"/>
                      <a:pt x="7568" y="32477"/>
                      <a:pt x="7545" y="32524"/>
                    </a:cubicBezTo>
                    <a:cubicBezTo>
                      <a:pt x="7108" y="33182"/>
                      <a:pt x="6672" y="33834"/>
                      <a:pt x="6258" y="34491"/>
                    </a:cubicBezTo>
                    <a:cubicBezTo>
                      <a:pt x="6212" y="34538"/>
                      <a:pt x="6165" y="34561"/>
                      <a:pt x="6165" y="34637"/>
                    </a:cubicBezTo>
                    <a:cubicBezTo>
                      <a:pt x="6235" y="34637"/>
                      <a:pt x="6282" y="34614"/>
                      <a:pt x="6311" y="34561"/>
                    </a:cubicBezTo>
                    <a:cubicBezTo>
                      <a:pt x="6648" y="34416"/>
                      <a:pt x="6916" y="34148"/>
                      <a:pt x="7277" y="34078"/>
                    </a:cubicBezTo>
                    <a:lnTo>
                      <a:pt x="7277" y="34078"/>
                    </a:lnTo>
                    <a:cubicBezTo>
                      <a:pt x="7300" y="34247"/>
                      <a:pt x="7184" y="34393"/>
                      <a:pt x="7184" y="34561"/>
                    </a:cubicBezTo>
                    <a:cubicBezTo>
                      <a:pt x="6916" y="35196"/>
                      <a:pt x="6718" y="35871"/>
                      <a:pt x="6503" y="36529"/>
                    </a:cubicBezTo>
                    <a:cubicBezTo>
                      <a:pt x="6479" y="36651"/>
                      <a:pt x="6427" y="36768"/>
                      <a:pt x="6381" y="36913"/>
                    </a:cubicBezTo>
                    <a:cubicBezTo>
                      <a:pt x="6357" y="36966"/>
                      <a:pt x="6357" y="37012"/>
                      <a:pt x="6334" y="37059"/>
                    </a:cubicBezTo>
                    <a:cubicBezTo>
                      <a:pt x="6311" y="37158"/>
                      <a:pt x="6258" y="37233"/>
                      <a:pt x="6235" y="37326"/>
                    </a:cubicBezTo>
                    <a:lnTo>
                      <a:pt x="6235" y="37379"/>
                    </a:lnTo>
                    <a:lnTo>
                      <a:pt x="6258" y="37379"/>
                    </a:lnTo>
                    <a:cubicBezTo>
                      <a:pt x="6404" y="37379"/>
                      <a:pt x="6456" y="37257"/>
                      <a:pt x="6526" y="37181"/>
                    </a:cubicBezTo>
                    <a:cubicBezTo>
                      <a:pt x="6573" y="37134"/>
                      <a:pt x="6648" y="37059"/>
                      <a:pt x="6695" y="37012"/>
                    </a:cubicBezTo>
                    <a:cubicBezTo>
                      <a:pt x="6718" y="36989"/>
                      <a:pt x="6771" y="36942"/>
                      <a:pt x="6794" y="36913"/>
                    </a:cubicBezTo>
                    <a:cubicBezTo>
                      <a:pt x="6893" y="36820"/>
                      <a:pt x="6986" y="36744"/>
                      <a:pt x="7062" y="36651"/>
                    </a:cubicBezTo>
                    <a:cubicBezTo>
                      <a:pt x="7184" y="36576"/>
                      <a:pt x="7277" y="36477"/>
                      <a:pt x="7376" y="36360"/>
                    </a:cubicBezTo>
                    <a:cubicBezTo>
                      <a:pt x="7644" y="36116"/>
                      <a:pt x="7912" y="35848"/>
                      <a:pt x="8203" y="35580"/>
                    </a:cubicBezTo>
                    <a:cubicBezTo>
                      <a:pt x="8348" y="35458"/>
                      <a:pt x="8441" y="35266"/>
                      <a:pt x="8662" y="35196"/>
                    </a:cubicBezTo>
                    <a:lnTo>
                      <a:pt x="8662" y="35196"/>
                    </a:lnTo>
                    <a:cubicBezTo>
                      <a:pt x="8639" y="35580"/>
                      <a:pt x="8540" y="35947"/>
                      <a:pt x="8494" y="36360"/>
                    </a:cubicBezTo>
                    <a:cubicBezTo>
                      <a:pt x="8808" y="36040"/>
                      <a:pt x="9122" y="35726"/>
                      <a:pt x="9413" y="35435"/>
                    </a:cubicBezTo>
                    <a:lnTo>
                      <a:pt x="9413" y="35435"/>
                    </a:lnTo>
                    <a:cubicBezTo>
                      <a:pt x="9483" y="35632"/>
                      <a:pt x="9314" y="35801"/>
                      <a:pt x="9367" y="35993"/>
                    </a:cubicBezTo>
                    <a:cubicBezTo>
                      <a:pt x="9169" y="36651"/>
                      <a:pt x="9047" y="37303"/>
                      <a:pt x="8878" y="37961"/>
                    </a:cubicBezTo>
                    <a:cubicBezTo>
                      <a:pt x="8855" y="38130"/>
                      <a:pt x="8808" y="38299"/>
                      <a:pt x="8785" y="38444"/>
                    </a:cubicBezTo>
                    <a:cubicBezTo>
                      <a:pt x="8732" y="38613"/>
                      <a:pt x="8709" y="38758"/>
                      <a:pt x="8662" y="38904"/>
                    </a:cubicBezTo>
                    <a:cubicBezTo>
                      <a:pt x="8686" y="38927"/>
                      <a:pt x="8709" y="38927"/>
                      <a:pt x="8709" y="38927"/>
                    </a:cubicBezTo>
                    <a:cubicBezTo>
                      <a:pt x="8756" y="38881"/>
                      <a:pt x="8785" y="38834"/>
                      <a:pt x="8831" y="38782"/>
                    </a:cubicBezTo>
                    <a:cubicBezTo>
                      <a:pt x="8977" y="38712"/>
                      <a:pt x="9047" y="38590"/>
                      <a:pt x="9122" y="38444"/>
                    </a:cubicBezTo>
                    <a:cubicBezTo>
                      <a:pt x="9192" y="38368"/>
                      <a:pt x="9268" y="38299"/>
                      <a:pt x="9291" y="38200"/>
                    </a:cubicBezTo>
                    <a:cubicBezTo>
                      <a:pt x="9338" y="38153"/>
                      <a:pt x="9367" y="38130"/>
                      <a:pt x="9413" y="38077"/>
                    </a:cubicBezTo>
                    <a:cubicBezTo>
                      <a:pt x="9483" y="38031"/>
                      <a:pt x="9582" y="37984"/>
                      <a:pt x="9629" y="37885"/>
                    </a:cubicBezTo>
                    <a:cubicBezTo>
                      <a:pt x="10019" y="37425"/>
                      <a:pt x="10409" y="36989"/>
                      <a:pt x="10822" y="36529"/>
                    </a:cubicBezTo>
                    <a:cubicBezTo>
                      <a:pt x="10822" y="36552"/>
                      <a:pt x="10845" y="36552"/>
                      <a:pt x="10869" y="36552"/>
                    </a:cubicBezTo>
                    <a:cubicBezTo>
                      <a:pt x="10700" y="37134"/>
                      <a:pt x="10531" y="37740"/>
                      <a:pt x="10356" y="38322"/>
                    </a:cubicBezTo>
                    <a:cubicBezTo>
                      <a:pt x="10677" y="38077"/>
                      <a:pt x="10845" y="37740"/>
                      <a:pt x="11113" y="37495"/>
                    </a:cubicBezTo>
                    <a:lnTo>
                      <a:pt x="11113" y="37495"/>
                    </a:lnTo>
                    <a:cubicBezTo>
                      <a:pt x="11084" y="37693"/>
                      <a:pt x="11061" y="37885"/>
                      <a:pt x="11061" y="38077"/>
                    </a:cubicBezTo>
                    <a:cubicBezTo>
                      <a:pt x="11038" y="38106"/>
                      <a:pt x="11014" y="38130"/>
                      <a:pt x="11014" y="38153"/>
                    </a:cubicBezTo>
                    <a:cubicBezTo>
                      <a:pt x="10915" y="38805"/>
                      <a:pt x="10845" y="39463"/>
                      <a:pt x="10746" y="40115"/>
                    </a:cubicBezTo>
                    <a:cubicBezTo>
                      <a:pt x="10723" y="40336"/>
                      <a:pt x="10700" y="40551"/>
                      <a:pt x="10648" y="40796"/>
                    </a:cubicBezTo>
                    <a:cubicBezTo>
                      <a:pt x="10624" y="40941"/>
                      <a:pt x="10624" y="41110"/>
                      <a:pt x="10578" y="41279"/>
                    </a:cubicBezTo>
                    <a:cubicBezTo>
                      <a:pt x="10723" y="41233"/>
                      <a:pt x="10746" y="41110"/>
                      <a:pt x="10793" y="41017"/>
                    </a:cubicBezTo>
                    <a:cubicBezTo>
                      <a:pt x="10939" y="40918"/>
                      <a:pt x="11014" y="40773"/>
                      <a:pt x="11113" y="40627"/>
                    </a:cubicBezTo>
                    <a:cubicBezTo>
                      <a:pt x="11137" y="40581"/>
                      <a:pt x="11183" y="40505"/>
                      <a:pt x="11230" y="40435"/>
                    </a:cubicBezTo>
                    <a:cubicBezTo>
                      <a:pt x="11375" y="40313"/>
                      <a:pt x="11497" y="40144"/>
                      <a:pt x="11596" y="39946"/>
                    </a:cubicBezTo>
                    <a:cubicBezTo>
                      <a:pt x="11986" y="39486"/>
                      <a:pt x="12301" y="38951"/>
                      <a:pt x="12737" y="38491"/>
                    </a:cubicBezTo>
                    <a:lnTo>
                      <a:pt x="12737" y="38491"/>
                    </a:lnTo>
                    <a:cubicBezTo>
                      <a:pt x="12685" y="38857"/>
                      <a:pt x="12638" y="39242"/>
                      <a:pt x="12592" y="39608"/>
                    </a:cubicBezTo>
                    <a:cubicBezTo>
                      <a:pt x="12539" y="39707"/>
                      <a:pt x="12539" y="39777"/>
                      <a:pt x="12569" y="39876"/>
                    </a:cubicBezTo>
                    <a:cubicBezTo>
                      <a:pt x="12569" y="39894"/>
                      <a:pt x="12572" y="39902"/>
                      <a:pt x="12577" y="39902"/>
                    </a:cubicBezTo>
                    <a:cubicBezTo>
                      <a:pt x="12586" y="39902"/>
                      <a:pt x="12601" y="39882"/>
                      <a:pt x="12615" y="39853"/>
                    </a:cubicBezTo>
                    <a:cubicBezTo>
                      <a:pt x="12883" y="39533"/>
                      <a:pt x="13151" y="39195"/>
                      <a:pt x="13413" y="38881"/>
                    </a:cubicBezTo>
                    <a:cubicBezTo>
                      <a:pt x="13488" y="38980"/>
                      <a:pt x="13413" y="39073"/>
                      <a:pt x="13465" y="39172"/>
                    </a:cubicBezTo>
                    <a:cubicBezTo>
                      <a:pt x="13389" y="39271"/>
                      <a:pt x="13413" y="39364"/>
                      <a:pt x="13413" y="39463"/>
                    </a:cubicBezTo>
                    <a:lnTo>
                      <a:pt x="13413" y="40045"/>
                    </a:lnTo>
                    <a:cubicBezTo>
                      <a:pt x="13343" y="40674"/>
                      <a:pt x="13366" y="41279"/>
                      <a:pt x="13319" y="41914"/>
                    </a:cubicBezTo>
                    <a:lnTo>
                      <a:pt x="13319" y="42181"/>
                    </a:lnTo>
                    <a:cubicBezTo>
                      <a:pt x="13319" y="42350"/>
                      <a:pt x="13267" y="42542"/>
                      <a:pt x="13319" y="42711"/>
                    </a:cubicBezTo>
                    <a:cubicBezTo>
                      <a:pt x="13442" y="42641"/>
                      <a:pt x="13465" y="42542"/>
                      <a:pt x="13465" y="42443"/>
                    </a:cubicBezTo>
                    <a:cubicBezTo>
                      <a:pt x="13587" y="42397"/>
                      <a:pt x="13587" y="42298"/>
                      <a:pt x="13611" y="42205"/>
                    </a:cubicBezTo>
                    <a:cubicBezTo>
                      <a:pt x="13756" y="42082"/>
                      <a:pt x="13826" y="41937"/>
                      <a:pt x="13902" y="41768"/>
                    </a:cubicBezTo>
                    <a:cubicBezTo>
                      <a:pt x="13971" y="41646"/>
                      <a:pt x="14047" y="41500"/>
                      <a:pt x="14140" y="41378"/>
                    </a:cubicBezTo>
                    <a:cubicBezTo>
                      <a:pt x="14460" y="40842"/>
                      <a:pt x="14775" y="40313"/>
                      <a:pt x="15112" y="39754"/>
                    </a:cubicBezTo>
                    <a:lnTo>
                      <a:pt x="15112" y="40022"/>
                    </a:lnTo>
                    <a:cubicBezTo>
                      <a:pt x="15089" y="40458"/>
                      <a:pt x="15043" y="40918"/>
                      <a:pt x="14990" y="41355"/>
                    </a:cubicBezTo>
                    <a:lnTo>
                      <a:pt x="15043" y="41355"/>
                    </a:lnTo>
                    <a:cubicBezTo>
                      <a:pt x="15281" y="40773"/>
                      <a:pt x="15526" y="40191"/>
                      <a:pt x="15770" y="39632"/>
                    </a:cubicBezTo>
                    <a:cubicBezTo>
                      <a:pt x="15840" y="39853"/>
                      <a:pt x="15770" y="40092"/>
                      <a:pt x="15817" y="40313"/>
                    </a:cubicBezTo>
                    <a:cubicBezTo>
                      <a:pt x="15840" y="40627"/>
                      <a:pt x="15840" y="40918"/>
                      <a:pt x="15863" y="41233"/>
                    </a:cubicBezTo>
                    <a:cubicBezTo>
                      <a:pt x="15863" y="41570"/>
                      <a:pt x="15817" y="41937"/>
                      <a:pt x="15916" y="42298"/>
                    </a:cubicBezTo>
                    <a:lnTo>
                      <a:pt x="15916" y="42711"/>
                    </a:lnTo>
                    <a:lnTo>
                      <a:pt x="15916" y="42880"/>
                    </a:lnTo>
                    <a:lnTo>
                      <a:pt x="15916" y="43025"/>
                    </a:lnTo>
                    <a:lnTo>
                      <a:pt x="15916" y="43392"/>
                    </a:lnTo>
                    <a:cubicBezTo>
                      <a:pt x="15916" y="43425"/>
                      <a:pt x="15921" y="43442"/>
                      <a:pt x="15935" y="43442"/>
                    </a:cubicBezTo>
                    <a:cubicBezTo>
                      <a:pt x="15952" y="43442"/>
                      <a:pt x="15982" y="43419"/>
                      <a:pt x="16032" y="43369"/>
                    </a:cubicBezTo>
                    <a:cubicBezTo>
                      <a:pt x="16131" y="43293"/>
                      <a:pt x="16131" y="43148"/>
                      <a:pt x="16178" y="43055"/>
                    </a:cubicBezTo>
                    <a:cubicBezTo>
                      <a:pt x="16253" y="43002"/>
                      <a:pt x="16277" y="42932"/>
                      <a:pt x="16300" y="42833"/>
                    </a:cubicBezTo>
                    <a:cubicBezTo>
                      <a:pt x="16376" y="42711"/>
                      <a:pt x="16446" y="42589"/>
                      <a:pt x="16498" y="42443"/>
                    </a:cubicBezTo>
                    <a:cubicBezTo>
                      <a:pt x="16568" y="42350"/>
                      <a:pt x="16614" y="42251"/>
                      <a:pt x="16643" y="42129"/>
                    </a:cubicBezTo>
                    <a:cubicBezTo>
                      <a:pt x="16760" y="41914"/>
                      <a:pt x="16882" y="41716"/>
                      <a:pt x="17004" y="41477"/>
                    </a:cubicBezTo>
                    <a:cubicBezTo>
                      <a:pt x="17127" y="41745"/>
                      <a:pt x="17249" y="41983"/>
                      <a:pt x="17418" y="42298"/>
                    </a:cubicBezTo>
                    <a:cubicBezTo>
                      <a:pt x="17540" y="41570"/>
                      <a:pt x="17662" y="40918"/>
                      <a:pt x="17779" y="40260"/>
                    </a:cubicBezTo>
                    <a:cubicBezTo>
                      <a:pt x="17878" y="40458"/>
                      <a:pt x="17878" y="40674"/>
                      <a:pt x="17901" y="40895"/>
                    </a:cubicBezTo>
                    <a:cubicBezTo>
                      <a:pt x="17924" y="41233"/>
                      <a:pt x="17953" y="41570"/>
                      <a:pt x="18000" y="41890"/>
                    </a:cubicBezTo>
                    <a:cubicBezTo>
                      <a:pt x="18070" y="42298"/>
                      <a:pt x="18046" y="42688"/>
                      <a:pt x="18145" y="43078"/>
                    </a:cubicBezTo>
                    <a:cubicBezTo>
                      <a:pt x="18169" y="43247"/>
                      <a:pt x="18122" y="43415"/>
                      <a:pt x="18192" y="43584"/>
                    </a:cubicBezTo>
                    <a:cubicBezTo>
                      <a:pt x="18192" y="43608"/>
                      <a:pt x="18215" y="43637"/>
                      <a:pt x="18215" y="43683"/>
                    </a:cubicBezTo>
                    <a:lnTo>
                      <a:pt x="18215" y="43829"/>
                    </a:lnTo>
                    <a:cubicBezTo>
                      <a:pt x="18215" y="43899"/>
                      <a:pt x="18169" y="43974"/>
                      <a:pt x="18268" y="44021"/>
                    </a:cubicBezTo>
                    <a:cubicBezTo>
                      <a:pt x="18291" y="44021"/>
                      <a:pt x="18291" y="43974"/>
                      <a:pt x="18291" y="43951"/>
                    </a:cubicBezTo>
                    <a:cubicBezTo>
                      <a:pt x="18314" y="43899"/>
                      <a:pt x="18314" y="43875"/>
                      <a:pt x="18314" y="43852"/>
                    </a:cubicBezTo>
                    <a:cubicBezTo>
                      <a:pt x="18436" y="43730"/>
                      <a:pt x="18460" y="43561"/>
                      <a:pt x="18506" y="43415"/>
                    </a:cubicBezTo>
                    <a:cubicBezTo>
                      <a:pt x="18582" y="43223"/>
                      <a:pt x="18652" y="43055"/>
                      <a:pt x="18727" y="42880"/>
                    </a:cubicBezTo>
                    <a:cubicBezTo>
                      <a:pt x="18774" y="42787"/>
                      <a:pt x="18797" y="42688"/>
                      <a:pt x="18826" y="42618"/>
                    </a:cubicBezTo>
                    <a:cubicBezTo>
                      <a:pt x="19088" y="41983"/>
                      <a:pt x="19356" y="41331"/>
                      <a:pt x="19647" y="40627"/>
                    </a:cubicBezTo>
                    <a:cubicBezTo>
                      <a:pt x="19769" y="41378"/>
                      <a:pt x="19892" y="42059"/>
                      <a:pt x="20014" y="42711"/>
                    </a:cubicBezTo>
                    <a:cubicBezTo>
                      <a:pt x="20014" y="42810"/>
                      <a:pt x="20037" y="42880"/>
                      <a:pt x="20107" y="42979"/>
                    </a:cubicBezTo>
                    <a:lnTo>
                      <a:pt x="20107" y="42810"/>
                    </a:lnTo>
                    <a:cubicBezTo>
                      <a:pt x="20183" y="41960"/>
                      <a:pt x="20229" y="41087"/>
                      <a:pt x="20305" y="40214"/>
                    </a:cubicBezTo>
                    <a:cubicBezTo>
                      <a:pt x="20328" y="40191"/>
                      <a:pt x="20352" y="40144"/>
                      <a:pt x="20375" y="40115"/>
                    </a:cubicBezTo>
                    <a:cubicBezTo>
                      <a:pt x="20398" y="40237"/>
                      <a:pt x="20427" y="40383"/>
                      <a:pt x="20451" y="40528"/>
                    </a:cubicBezTo>
                    <a:cubicBezTo>
                      <a:pt x="20474" y="40604"/>
                      <a:pt x="20474" y="40650"/>
                      <a:pt x="20497" y="40726"/>
                    </a:cubicBezTo>
                    <a:cubicBezTo>
                      <a:pt x="20619" y="41355"/>
                      <a:pt x="20742" y="41983"/>
                      <a:pt x="20887" y="42618"/>
                    </a:cubicBezTo>
                    <a:cubicBezTo>
                      <a:pt x="20864" y="42787"/>
                      <a:pt x="20934" y="42979"/>
                      <a:pt x="20980" y="43148"/>
                    </a:cubicBezTo>
                    <a:cubicBezTo>
                      <a:pt x="20980" y="43317"/>
                      <a:pt x="21009" y="43491"/>
                      <a:pt x="21103" y="43683"/>
                    </a:cubicBezTo>
                    <a:cubicBezTo>
                      <a:pt x="21126" y="43584"/>
                      <a:pt x="21155" y="43514"/>
                      <a:pt x="21178" y="43462"/>
                    </a:cubicBezTo>
                    <a:cubicBezTo>
                      <a:pt x="21202" y="43346"/>
                      <a:pt x="21248" y="43223"/>
                      <a:pt x="21271" y="43078"/>
                    </a:cubicBezTo>
                    <a:cubicBezTo>
                      <a:pt x="21347" y="42909"/>
                      <a:pt x="21394" y="42734"/>
                      <a:pt x="21446" y="42542"/>
                    </a:cubicBezTo>
                    <a:cubicBezTo>
                      <a:pt x="21469" y="42420"/>
                      <a:pt x="21516" y="42298"/>
                      <a:pt x="21539" y="42181"/>
                    </a:cubicBezTo>
                    <a:cubicBezTo>
                      <a:pt x="21737" y="41547"/>
                      <a:pt x="21929" y="40941"/>
                      <a:pt x="22121" y="40313"/>
                    </a:cubicBezTo>
                    <a:cubicBezTo>
                      <a:pt x="22145" y="40313"/>
                      <a:pt x="22174" y="40313"/>
                      <a:pt x="22197" y="40336"/>
                    </a:cubicBezTo>
                    <a:cubicBezTo>
                      <a:pt x="22319" y="41454"/>
                      <a:pt x="22465" y="42542"/>
                      <a:pt x="22581" y="43660"/>
                    </a:cubicBezTo>
                    <a:lnTo>
                      <a:pt x="22610" y="43660"/>
                    </a:lnTo>
                    <a:cubicBezTo>
                      <a:pt x="22727" y="42519"/>
                      <a:pt x="22849" y="41401"/>
                      <a:pt x="22971" y="40260"/>
                    </a:cubicBezTo>
                    <a:cubicBezTo>
                      <a:pt x="22989" y="40260"/>
                      <a:pt x="22993" y="40179"/>
                      <a:pt x="23016" y="40179"/>
                    </a:cubicBezTo>
                    <a:cubicBezTo>
                      <a:pt x="23024" y="40179"/>
                      <a:pt x="23034" y="40189"/>
                      <a:pt x="23047" y="40214"/>
                    </a:cubicBezTo>
                    <a:cubicBezTo>
                      <a:pt x="23117" y="40359"/>
                      <a:pt x="23140" y="40505"/>
                      <a:pt x="23163" y="40627"/>
                    </a:cubicBezTo>
                    <a:cubicBezTo>
                      <a:pt x="23431" y="41500"/>
                      <a:pt x="23652" y="42397"/>
                      <a:pt x="23967" y="43247"/>
                    </a:cubicBezTo>
                    <a:cubicBezTo>
                      <a:pt x="23967" y="43439"/>
                      <a:pt x="24036" y="43608"/>
                      <a:pt x="24135" y="43806"/>
                    </a:cubicBezTo>
                    <a:cubicBezTo>
                      <a:pt x="24159" y="43660"/>
                      <a:pt x="24182" y="43561"/>
                      <a:pt x="24211" y="43462"/>
                    </a:cubicBezTo>
                    <a:cubicBezTo>
                      <a:pt x="24234" y="43293"/>
                      <a:pt x="24304" y="43148"/>
                      <a:pt x="24281" y="42979"/>
                    </a:cubicBezTo>
                    <a:cubicBezTo>
                      <a:pt x="24328" y="42763"/>
                      <a:pt x="24427" y="42566"/>
                      <a:pt x="24427" y="42350"/>
                    </a:cubicBezTo>
                    <a:cubicBezTo>
                      <a:pt x="24450" y="42228"/>
                      <a:pt x="24525" y="42129"/>
                      <a:pt x="24473" y="42007"/>
                    </a:cubicBezTo>
                    <a:cubicBezTo>
                      <a:pt x="24619" y="41425"/>
                      <a:pt x="24741" y="40842"/>
                      <a:pt x="24886" y="40191"/>
                    </a:cubicBezTo>
                    <a:cubicBezTo>
                      <a:pt x="25055" y="40627"/>
                      <a:pt x="25201" y="41017"/>
                      <a:pt x="25346" y="41401"/>
                    </a:cubicBezTo>
                    <a:lnTo>
                      <a:pt x="25346" y="39195"/>
                    </a:lnTo>
                    <a:cubicBezTo>
                      <a:pt x="25422" y="39364"/>
                      <a:pt x="25492" y="39509"/>
                      <a:pt x="25567" y="39678"/>
                    </a:cubicBezTo>
                    <a:cubicBezTo>
                      <a:pt x="25812" y="40289"/>
                      <a:pt x="26027" y="40941"/>
                      <a:pt x="26318" y="41547"/>
                    </a:cubicBezTo>
                    <a:cubicBezTo>
                      <a:pt x="26318" y="41692"/>
                      <a:pt x="26394" y="41838"/>
                      <a:pt x="26464" y="41960"/>
                    </a:cubicBezTo>
                    <a:cubicBezTo>
                      <a:pt x="26540" y="42181"/>
                      <a:pt x="26610" y="42373"/>
                      <a:pt x="26708" y="42589"/>
                    </a:cubicBezTo>
                    <a:cubicBezTo>
                      <a:pt x="26718" y="42631"/>
                      <a:pt x="26732" y="42651"/>
                      <a:pt x="26745" y="42651"/>
                    </a:cubicBezTo>
                    <a:cubicBezTo>
                      <a:pt x="26763" y="42651"/>
                      <a:pt x="26778" y="42613"/>
                      <a:pt x="26778" y="42542"/>
                    </a:cubicBezTo>
                    <a:cubicBezTo>
                      <a:pt x="26802" y="42397"/>
                      <a:pt x="26802" y="42228"/>
                      <a:pt x="26831" y="42082"/>
                    </a:cubicBezTo>
                    <a:cubicBezTo>
                      <a:pt x="26854" y="41914"/>
                      <a:pt x="26877" y="41745"/>
                      <a:pt x="26877" y="41599"/>
                    </a:cubicBezTo>
                    <a:cubicBezTo>
                      <a:pt x="26877" y="41425"/>
                      <a:pt x="26976" y="41279"/>
                      <a:pt x="26924" y="41110"/>
                    </a:cubicBezTo>
                    <a:cubicBezTo>
                      <a:pt x="26976" y="40819"/>
                      <a:pt x="27000" y="40505"/>
                      <a:pt x="27046" y="40191"/>
                    </a:cubicBezTo>
                    <a:cubicBezTo>
                      <a:pt x="27168" y="39463"/>
                      <a:pt x="27168" y="38712"/>
                      <a:pt x="27168" y="37984"/>
                    </a:cubicBezTo>
                    <a:cubicBezTo>
                      <a:pt x="27529" y="38712"/>
                      <a:pt x="27873" y="39440"/>
                      <a:pt x="28234" y="40167"/>
                    </a:cubicBezTo>
                    <a:cubicBezTo>
                      <a:pt x="28309" y="40336"/>
                      <a:pt x="28379" y="40528"/>
                      <a:pt x="28501" y="40697"/>
                    </a:cubicBezTo>
                    <a:cubicBezTo>
                      <a:pt x="28525" y="40842"/>
                      <a:pt x="28600" y="40988"/>
                      <a:pt x="28694" y="41134"/>
                    </a:cubicBezTo>
                    <a:lnTo>
                      <a:pt x="28746" y="41186"/>
                    </a:lnTo>
                    <a:lnTo>
                      <a:pt x="28746" y="41163"/>
                    </a:lnTo>
                    <a:cubicBezTo>
                      <a:pt x="28769" y="40965"/>
                      <a:pt x="28769" y="40796"/>
                      <a:pt x="28769" y="40604"/>
                    </a:cubicBezTo>
                    <a:lnTo>
                      <a:pt x="28769" y="40581"/>
                    </a:lnTo>
                    <a:cubicBezTo>
                      <a:pt x="28816" y="40458"/>
                      <a:pt x="28816" y="40336"/>
                      <a:pt x="28792" y="40214"/>
                    </a:cubicBezTo>
                    <a:lnTo>
                      <a:pt x="28792" y="40045"/>
                    </a:lnTo>
                    <a:lnTo>
                      <a:pt x="28792" y="39824"/>
                    </a:lnTo>
                    <a:cubicBezTo>
                      <a:pt x="28839" y="39172"/>
                      <a:pt x="28868" y="38491"/>
                      <a:pt x="28915" y="37786"/>
                    </a:cubicBezTo>
                    <a:cubicBezTo>
                      <a:pt x="29130" y="37932"/>
                      <a:pt x="29305" y="38054"/>
                      <a:pt x="29543" y="38200"/>
                    </a:cubicBezTo>
                    <a:cubicBezTo>
                      <a:pt x="29421" y="37763"/>
                      <a:pt x="29328" y="37379"/>
                      <a:pt x="29252" y="37012"/>
                    </a:cubicBezTo>
                    <a:cubicBezTo>
                      <a:pt x="29229" y="36890"/>
                      <a:pt x="29130" y="36797"/>
                      <a:pt x="29229" y="36674"/>
                    </a:cubicBezTo>
                    <a:lnTo>
                      <a:pt x="29229" y="36674"/>
                    </a:lnTo>
                    <a:cubicBezTo>
                      <a:pt x="29305" y="36768"/>
                      <a:pt x="29375" y="36890"/>
                      <a:pt x="29450" y="36989"/>
                    </a:cubicBezTo>
                    <a:cubicBezTo>
                      <a:pt x="29712" y="37524"/>
                      <a:pt x="30032" y="38031"/>
                      <a:pt x="30370" y="38566"/>
                    </a:cubicBezTo>
                    <a:cubicBezTo>
                      <a:pt x="30440" y="38712"/>
                      <a:pt x="30516" y="38857"/>
                      <a:pt x="30615" y="39003"/>
                    </a:cubicBezTo>
                    <a:cubicBezTo>
                      <a:pt x="30661" y="39096"/>
                      <a:pt x="30708" y="39195"/>
                      <a:pt x="30783" y="39271"/>
                    </a:cubicBezTo>
                    <a:cubicBezTo>
                      <a:pt x="30807" y="39364"/>
                      <a:pt x="30830" y="39463"/>
                      <a:pt x="30952" y="39533"/>
                    </a:cubicBezTo>
                    <a:lnTo>
                      <a:pt x="30975" y="39533"/>
                    </a:lnTo>
                    <a:cubicBezTo>
                      <a:pt x="30999" y="39440"/>
                      <a:pt x="30999" y="39364"/>
                      <a:pt x="30952" y="39294"/>
                    </a:cubicBezTo>
                    <a:cubicBezTo>
                      <a:pt x="30952" y="39195"/>
                      <a:pt x="30952" y="39096"/>
                      <a:pt x="30929" y="38980"/>
                    </a:cubicBezTo>
                    <a:cubicBezTo>
                      <a:pt x="30952" y="38689"/>
                      <a:pt x="30975" y="38421"/>
                      <a:pt x="30906" y="38130"/>
                    </a:cubicBezTo>
                    <a:lnTo>
                      <a:pt x="30906" y="36238"/>
                    </a:lnTo>
                    <a:cubicBezTo>
                      <a:pt x="31074" y="36331"/>
                      <a:pt x="31290" y="36453"/>
                      <a:pt x="31558" y="36622"/>
                    </a:cubicBezTo>
                    <a:cubicBezTo>
                      <a:pt x="31459" y="36162"/>
                      <a:pt x="31366" y="35749"/>
                      <a:pt x="31267" y="35365"/>
                    </a:cubicBezTo>
                    <a:cubicBezTo>
                      <a:pt x="31412" y="35365"/>
                      <a:pt x="31412" y="35533"/>
                      <a:pt x="31534" y="35580"/>
                    </a:cubicBezTo>
                    <a:cubicBezTo>
                      <a:pt x="31872" y="36139"/>
                      <a:pt x="32262" y="36651"/>
                      <a:pt x="32652" y="37158"/>
                    </a:cubicBezTo>
                    <a:cubicBezTo>
                      <a:pt x="32745" y="37326"/>
                      <a:pt x="32844" y="37472"/>
                      <a:pt x="32966" y="37594"/>
                    </a:cubicBezTo>
                    <a:cubicBezTo>
                      <a:pt x="32990" y="37670"/>
                      <a:pt x="33013" y="37716"/>
                      <a:pt x="33060" y="37763"/>
                    </a:cubicBezTo>
                    <a:cubicBezTo>
                      <a:pt x="33135" y="37862"/>
                      <a:pt x="33205" y="37984"/>
                      <a:pt x="33304" y="38077"/>
                    </a:cubicBezTo>
                    <a:cubicBezTo>
                      <a:pt x="33351" y="38008"/>
                      <a:pt x="33327" y="37961"/>
                      <a:pt x="33304" y="37909"/>
                    </a:cubicBezTo>
                    <a:cubicBezTo>
                      <a:pt x="33281" y="37763"/>
                      <a:pt x="33257" y="37641"/>
                      <a:pt x="33234" y="37495"/>
                    </a:cubicBezTo>
                    <a:cubicBezTo>
                      <a:pt x="33257" y="37257"/>
                      <a:pt x="33205" y="37012"/>
                      <a:pt x="33158" y="36797"/>
                    </a:cubicBezTo>
                    <a:cubicBezTo>
                      <a:pt x="33135" y="36768"/>
                      <a:pt x="33135" y="36744"/>
                      <a:pt x="33135" y="36744"/>
                    </a:cubicBezTo>
                    <a:cubicBezTo>
                      <a:pt x="33013" y="35801"/>
                      <a:pt x="32891" y="34852"/>
                      <a:pt x="32768" y="33933"/>
                    </a:cubicBezTo>
                    <a:lnTo>
                      <a:pt x="32768" y="33933"/>
                    </a:lnTo>
                    <a:cubicBezTo>
                      <a:pt x="32966" y="33956"/>
                      <a:pt x="32966" y="34177"/>
                      <a:pt x="33135" y="34247"/>
                    </a:cubicBezTo>
                    <a:cubicBezTo>
                      <a:pt x="33450" y="34684"/>
                      <a:pt x="33816" y="35120"/>
                      <a:pt x="34177" y="35533"/>
                    </a:cubicBezTo>
                    <a:cubicBezTo>
                      <a:pt x="34299" y="35726"/>
                      <a:pt x="34468" y="35871"/>
                      <a:pt x="34614" y="36040"/>
                    </a:cubicBezTo>
                    <a:cubicBezTo>
                      <a:pt x="34713" y="36162"/>
                      <a:pt x="34783" y="36284"/>
                      <a:pt x="34882" y="36383"/>
                    </a:cubicBezTo>
                    <a:cubicBezTo>
                      <a:pt x="34907" y="36401"/>
                      <a:pt x="34922" y="36408"/>
                      <a:pt x="34931" y="36408"/>
                    </a:cubicBezTo>
                    <a:cubicBezTo>
                      <a:pt x="34957" y="36408"/>
                      <a:pt x="34928" y="36347"/>
                      <a:pt x="34928" y="36308"/>
                    </a:cubicBezTo>
                    <a:cubicBezTo>
                      <a:pt x="34951" y="36215"/>
                      <a:pt x="34951" y="36092"/>
                      <a:pt x="34882" y="35993"/>
                    </a:cubicBezTo>
                    <a:cubicBezTo>
                      <a:pt x="34882" y="35825"/>
                      <a:pt x="34858" y="35679"/>
                      <a:pt x="34783" y="35510"/>
                    </a:cubicBezTo>
                    <a:cubicBezTo>
                      <a:pt x="34759" y="35411"/>
                      <a:pt x="34759" y="35312"/>
                      <a:pt x="34736" y="35196"/>
                    </a:cubicBezTo>
                    <a:cubicBezTo>
                      <a:pt x="34713" y="35097"/>
                      <a:pt x="34713" y="34998"/>
                      <a:pt x="34689" y="34876"/>
                    </a:cubicBezTo>
                    <a:cubicBezTo>
                      <a:pt x="34660" y="34707"/>
                      <a:pt x="34567" y="34515"/>
                      <a:pt x="34614" y="34393"/>
                    </a:cubicBezTo>
                    <a:cubicBezTo>
                      <a:pt x="34639" y="34355"/>
                      <a:pt x="34671" y="34342"/>
                      <a:pt x="34707" y="34342"/>
                    </a:cubicBezTo>
                    <a:cubicBezTo>
                      <a:pt x="34789" y="34342"/>
                      <a:pt x="34893" y="34409"/>
                      <a:pt x="34994" y="34409"/>
                    </a:cubicBezTo>
                    <a:cubicBezTo>
                      <a:pt x="35021" y="34409"/>
                      <a:pt x="35048" y="34404"/>
                      <a:pt x="35074" y="34393"/>
                    </a:cubicBezTo>
                    <a:cubicBezTo>
                      <a:pt x="34928" y="34032"/>
                      <a:pt x="34689" y="33711"/>
                      <a:pt x="34567" y="33327"/>
                    </a:cubicBezTo>
                    <a:lnTo>
                      <a:pt x="34567" y="33327"/>
                    </a:lnTo>
                    <a:cubicBezTo>
                      <a:pt x="34660" y="33397"/>
                      <a:pt x="34736" y="33473"/>
                      <a:pt x="34835" y="33543"/>
                    </a:cubicBezTo>
                    <a:cubicBezTo>
                      <a:pt x="35272" y="33979"/>
                      <a:pt x="35679" y="34439"/>
                      <a:pt x="36116" y="34876"/>
                    </a:cubicBezTo>
                    <a:cubicBezTo>
                      <a:pt x="36215" y="34998"/>
                      <a:pt x="36314" y="35120"/>
                      <a:pt x="36436" y="35196"/>
                    </a:cubicBezTo>
                    <a:cubicBezTo>
                      <a:pt x="36529" y="35289"/>
                      <a:pt x="36605" y="35388"/>
                      <a:pt x="36698" y="35487"/>
                    </a:cubicBezTo>
                    <a:cubicBezTo>
                      <a:pt x="36727" y="35510"/>
                      <a:pt x="36727" y="35580"/>
                      <a:pt x="36820" y="35580"/>
                    </a:cubicBezTo>
                    <a:cubicBezTo>
                      <a:pt x="36820" y="35458"/>
                      <a:pt x="36773" y="35341"/>
                      <a:pt x="36727" y="35219"/>
                    </a:cubicBezTo>
                    <a:lnTo>
                      <a:pt x="36698" y="35196"/>
                    </a:lnTo>
                    <a:cubicBezTo>
                      <a:pt x="36651" y="35021"/>
                      <a:pt x="36605" y="34876"/>
                      <a:pt x="36552" y="34707"/>
                    </a:cubicBezTo>
                    <a:cubicBezTo>
                      <a:pt x="36529" y="34561"/>
                      <a:pt x="36506" y="34416"/>
                      <a:pt x="36436" y="34270"/>
                    </a:cubicBezTo>
                    <a:cubicBezTo>
                      <a:pt x="36290" y="33741"/>
                      <a:pt x="36145" y="33182"/>
                      <a:pt x="35970" y="32600"/>
                    </a:cubicBezTo>
                    <a:lnTo>
                      <a:pt x="35970" y="32600"/>
                    </a:lnTo>
                    <a:cubicBezTo>
                      <a:pt x="36238" y="32745"/>
                      <a:pt x="36383" y="32937"/>
                      <a:pt x="36628" y="33129"/>
                    </a:cubicBezTo>
                    <a:cubicBezTo>
                      <a:pt x="36407" y="32623"/>
                      <a:pt x="36215" y="32186"/>
                      <a:pt x="36023" y="31726"/>
                    </a:cubicBezTo>
                    <a:cubicBezTo>
                      <a:pt x="36033" y="31723"/>
                      <a:pt x="36042" y="31722"/>
                      <a:pt x="36050" y="31722"/>
                    </a:cubicBezTo>
                    <a:cubicBezTo>
                      <a:pt x="36100" y="31722"/>
                      <a:pt x="36123" y="31773"/>
                      <a:pt x="36168" y="31773"/>
                    </a:cubicBezTo>
                    <a:cubicBezTo>
                      <a:pt x="36750" y="32285"/>
                      <a:pt x="37309" y="32768"/>
                      <a:pt x="37862" y="33275"/>
                    </a:cubicBezTo>
                    <a:cubicBezTo>
                      <a:pt x="37984" y="33351"/>
                      <a:pt x="38083" y="33449"/>
                      <a:pt x="38206" y="33543"/>
                    </a:cubicBezTo>
                    <a:cubicBezTo>
                      <a:pt x="38275" y="33642"/>
                      <a:pt x="38351" y="33711"/>
                      <a:pt x="38444" y="33764"/>
                    </a:cubicBezTo>
                    <a:cubicBezTo>
                      <a:pt x="38473" y="33764"/>
                      <a:pt x="38497" y="33787"/>
                      <a:pt x="38497" y="33787"/>
                    </a:cubicBezTo>
                    <a:cubicBezTo>
                      <a:pt x="38497" y="33787"/>
                      <a:pt x="38520" y="33787"/>
                      <a:pt x="38520" y="33764"/>
                    </a:cubicBezTo>
                    <a:cubicBezTo>
                      <a:pt x="38497" y="33566"/>
                      <a:pt x="38398" y="33374"/>
                      <a:pt x="38299" y="33205"/>
                    </a:cubicBezTo>
                    <a:cubicBezTo>
                      <a:pt x="38299" y="33158"/>
                      <a:pt x="38299" y="33106"/>
                      <a:pt x="38252" y="33059"/>
                    </a:cubicBezTo>
                    <a:cubicBezTo>
                      <a:pt x="38229" y="32914"/>
                      <a:pt x="38182" y="32768"/>
                      <a:pt x="38083" y="32646"/>
                    </a:cubicBezTo>
                    <a:cubicBezTo>
                      <a:pt x="37891" y="32087"/>
                      <a:pt x="37693" y="31558"/>
                      <a:pt x="37501" y="31022"/>
                    </a:cubicBezTo>
                    <a:cubicBezTo>
                      <a:pt x="37501" y="30999"/>
                      <a:pt x="37524" y="30999"/>
                      <a:pt x="37548" y="30975"/>
                    </a:cubicBezTo>
                    <a:cubicBezTo>
                      <a:pt x="37938" y="31360"/>
                      <a:pt x="38328" y="31726"/>
                      <a:pt x="38712" y="32087"/>
                    </a:cubicBezTo>
                    <a:lnTo>
                      <a:pt x="38735" y="32064"/>
                    </a:lnTo>
                    <a:cubicBezTo>
                      <a:pt x="38497" y="31528"/>
                      <a:pt x="38229" y="30999"/>
                      <a:pt x="37984" y="30440"/>
                    </a:cubicBezTo>
                    <a:cubicBezTo>
                      <a:pt x="38107" y="30440"/>
                      <a:pt x="38182" y="30585"/>
                      <a:pt x="38299" y="30609"/>
                    </a:cubicBezTo>
                    <a:cubicBezTo>
                      <a:pt x="38834" y="30999"/>
                      <a:pt x="39370" y="31383"/>
                      <a:pt x="39900" y="31773"/>
                    </a:cubicBezTo>
                    <a:cubicBezTo>
                      <a:pt x="40097" y="31918"/>
                      <a:pt x="40290" y="32064"/>
                      <a:pt x="40482" y="32186"/>
                    </a:cubicBezTo>
                    <a:cubicBezTo>
                      <a:pt x="40534" y="32233"/>
                      <a:pt x="40581" y="32256"/>
                      <a:pt x="40656" y="32309"/>
                    </a:cubicBezTo>
                    <a:cubicBezTo>
                      <a:pt x="40656" y="32186"/>
                      <a:pt x="40604" y="32111"/>
                      <a:pt x="40557" y="32041"/>
                    </a:cubicBezTo>
                    <a:cubicBezTo>
                      <a:pt x="40482" y="31918"/>
                      <a:pt x="40412" y="31796"/>
                      <a:pt x="40336" y="31674"/>
                    </a:cubicBezTo>
                    <a:cubicBezTo>
                      <a:pt x="40290" y="31459"/>
                      <a:pt x="40191" y="31267"/>
                      <a:pt x="40074" y="31069"/>
                    </a:cubicBezTo>
                    <a:cubicBezTo>
                      <a:pt x="39830" y="30585"/>
                      <a:pt x="39562" y="30073"/>
                      <a:pt x="39317" y="29567"/>
                    </a:cubicBezTo>
                    <a:cubicBezTo>
                      <a:pt x="39271" y="29468"/>
                      <a:pt x="39224" y="29375"/>
                      <a:pt x="39149" y="29299"/>
                    </a:cubicBezTo>
                    <a:cubicBezTo>
                      <a:pt x="36529" y="26580"/>
                      <a:pt x="33909" y="23844"/>
                      <a:pt x="31290" y="21126"/>
                    </a:cubicBezTo>
                    <a:cubicBezTo>
                      <a:pt x="31243" y="21079"/>
                      <a:pt x="31197" y="20980"/>
                      <a:pt x="31098" y="20957"/>
                    </a:cubicBezTo>
                    <a:cubicBezTo>
                      <a:pt x="30807" y="20666"/>
                      <a:pt x="30539" y="20323"/>
                      <a:pt x="30201" y="20031"/>
                    </a:cubicBezTo>
                    <a:cubicBezTo>
                      <a:pt x="30126" y="19962"/>
                      <a:pt x="30056" y="19863"/>
                      <a:pt x="29980" y="19793"/>
                    </a:cubicBezTo>
                    <a:cubicBezTo>
                      <a:pt x="29811" y="19525"/>
                      <a:pt x="29567" y="19304"/>
                      <a:pt x="29351" y="19088"/>
                    </a:cubicBezTo>
                    <a:cubicBezTo>
                      <a:pt x="28961" y="18675"/>
                      <a:pt x="28577" y="18262"/>
                      <a:pt x="28164" y="17878"/>
                    </a:cubicBezTo>
                    <a:cubicBezTo>
                      <a:pt x="27704" y="17342"/>
                      <a:pt x="27215" y="16859"/>
                      <a:pt x="26732" y="16370"/>
                    </a:cubicBezTo>
                    <a:cubicBezTo>
                      <a:pt x="26126" y="15718"/>
                      <a:pt x="25521" y="15060"/>
                      <a:pt x="24886" y="14455"/>
                    </a:cubicBezTo>
                    <a:cubicBezTo>
                      <a:pt x="24741" y="14239"/>
                      <a:pt x="24525" y="14094"/>
                      <a:pt x="24357" y="13896"/>
                    </a:cubicBezTo>
                    <a:cubicBezTo>
                      <a:pt x="24066" y="13558"/>
                      <a:pt x="23745" y="13192"/>
                      <a:pt x="23385" y="12900"/>
                    </a:cubicBezTo>
                    <a:cubicBezTo>
                      <a:pt x="23163" y="12586"/>
                      <a:pt x="22849" y="12318"/>
                      <a:pt x="22581" y="12056"/>
                    </a:cubicBezTo>
                    <a:cubicBezTo>
                      <a:pt x="22465" y="11911"/>
                      <a:pt x="22343" y="11789"/>
                      <a:pt x="22220" y="11666"/>
                    </a:cubicBezTo>
                    <a:cubicBezTo>
                      <a:pt x="22220" y="11567"/>
                      <a:pt x="22197" y="11445"/>
                      <a:pt x="22220" y="11352"/>
                    </a:cubicBezTo>
                    <a:cubicBezTo>
                      <a:pt x="22244" y="10892"/>
                      <a:pt x="22267" y="10403"/>
                      <a:pt x="22319" y="9943"/>
                    </a:cubicBezTo>
                    <a:cubicBezTo>
                      <a:pt x="22319" y="9897"/>
                      <a:pt x="22343" y="9844"/>
                      <a:pt x="22343" y="9798"/>
                    </a:cubicBezTo>
                    <a:cubicBezTo>
                      <a:pt x="22389" y="9507"/>
                      <a:pt x="22389" y="9216"/>
                      <a:pt x="22412" y="8901"/>
                    </a:cubicBezTo>
                    <a:lnTo>
                      <a:pt x="22412" y="8657"/>
                    </a:lnTo>
                    <a:cubicBezTo>
                      <a:pt x="22465" y="8564"/>
                      <a:pt x="22465" y="8441"/>
                      <a:pt x="22465" y="8319"/>
                    </a:cubicBezTo>
                    <a:lnTo>
                      <a:pt x="22465" y="8028"/>
                    </a:lnTo>
                    <a:cubicBezTo>
                      <a:pt x="22535" y="7906"/>
                      <a:pt x="22511" y="7807"/>
                      <a:pt x="22511" y="7690"/>
                    </a:cubicBezTo>
                    <a:cubicBezTo>
                      <a:pt x="22511" y="7591"/>
                      <a:pt x="22511" y="7493"/>
                      <a:pt x="22535" y="7370"/>
                    </a:cubicBezTo>
                    <a:cubicBezTo>
                      <a:pt x="22581" y="7277"/>
                      <a:pt x="22581" y="7155"/>
                      <a:pt x="22558" y="7033"/>
                    </a:cubicBezTo>
                    <a:cubicBezTo>
                      <a:pt x="22558" y="6963"/>
                      <a:pt x="22581" y="6864"/>
                      <a:pt x="22581" y="6788"/>
                    </a:cubicBezTo>
                    <a:cubicBezTo>
                      <a:pt x="22634" y="6672"/>
                      <a:pt x="22634" y="6526"/>
                      <a:pt x="22610" y="6404"/>
                    </a:cubicBezTo>
                    <a:cubicBezTo>
                      <a:pt x="22634" y="6328"/>
                      <a:pt x="22634" y="6235"/>
                      <a:pt x="22634" y="6159"/>
                    </a:cubicBezTo>
                    <a:cubicBezTo>
                      <a:pt x="22680" y="6037"/>
                      <a:pt x="22680" y="5944"/>
                      <a:pt x="22680" y="5822"/>
                    </a:cubicBezTo>
                    <a:cubicBezTo>
                      <a:pt x="22703" y="5478"/>
                      <a:pt x="22727" y="5141"/>
                      <a:pt x="22756" y="4803"/>
                    </a:cubicBezTo>
                    <a:cubicBezTo>
                      <a:pt x="22849" y="3878"/>
                      <a:pt x="22925" y="2958"/>
                      <a:pt x="22994" y="2038"/>
                    </a:cubicBezTo>
                    <a:lnTo>
                      <a:pt x="22994" y="1724"/>
                    </a:lnTo>
                    <a:cubicBezTo>
                      <a:pt x="23047" y="1625"/>
                      <a:pt x="23047" y="1502"/>
                      <a:pt x="23047" y="1380"/>
                    </a:cubicBezTo>
                    <a:cubicBezTo>
                      <a:pt x="23070" y="1043"/>
                      <a:pt x="23117" y="676"/>
                      <a:pt x="23140" y="338"/>
                    </a:cubicBezTo>
                    <a:cubicBezTo>
                      <a:pt x="23163" y="169"/>
                      <a:pt x="23117" y="47"/>
                      <a:pt x="22948"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7"/>
              <p:cNvSpPr/>
              <p:nvPr/>
            </p:nvSpPr>
            <p:spPr>
              <a:xfrm rot="-7448764" flipH="1">
                <a:off x="580570" y="4566124"/>
                <a:ext cx="960256" cy="1595912"/>
              </a:xfrm>
              <a:custGeom>
                <a:avLst/>
                <a:gdLst/>
                <a:ahLst/>
                <a:cxnLst/>
                <a:rect l="l" t="t" r="r" b="b"/>
                <a:pathLst>
                  <a:path w="29207" h="48541" extrusionOk="0">
                    <a:moveTo>
                      <a:pt x="5064" y="1"/>
                    </a:moveTo>
                    <a:cubicBezTo>
                      <a:pt x="4877" y="1"/>
                      <a:pt x="4713" y="102"/>
                      <a:pt x="4658" y="290"/>
                    </a:cubicBezTo>
                    <a:cubicBezTo>
                      <a:pt x="4291" y="1600"/>
                      <a:pt x="4052" y="2910"/>
                      <a:pt x="3930" y="4243"/>
                    </a:cubicBezTo>
                    <a:cubicBezTo>
                      <a:pt x="3808" y="5698"/>
                      <a:pt x="3808" y="7154"/>
                      <a:pt x="3907" y="8609"/>
                    </a:cubicBezTo>
                    <a:cubicBezTo>
                      <a:pt x="4000" y="9919"/>
                      <a:pt x="4175" y="11205"/>
                      <a:pt x="4413" y="12468"/>
                    </a:cubicBezTo>
                    <a:cubicBezTo>
                      <a:pt x="5095" y="15961"/>
                      <a:pt x="6282" y="19308"/>
                      <a:pt x="7761" y="22533"/>
                    </a:cubicBezTo>
                    <a:cubicBezTo>
                      <a:pt x="8541" y="24256"/>
                      <a:pt x="9437" y="25904"/>
                      <a:pt x="10380" y="27557"/>
                    </a:cubicBezTo>
                    <a:cubicBezTo>
                      <a:pt x="10368" y="27559"/>
                      <a:pt x="10356" y="27560"/>
                      <a:pt x="10345" y="27560"/>
                    </a:cubicBezTo>
                    <a:cubicBezTo>
                      <a:pt x="10226" y="27560"/>
                      <a:pt x="10180" y="27452"/>
                      <a:pt x="10089" y="27382"/>
                    </a:cubicBezTo>
                    <a:cubicBezTo>
                      <a:pt x="9821" y="27144"/>
                      <a:pt x="9530" y="26899"/>
                      <a:pt x="9216" y="26707"/>
                    </a:cubicBezTo>
                    <a:cubicBezTo>
                      <a:pt x="8629" y="26284"/>
                      <a:pt x="8020" y="25926"/>
                      <a:pt x="7251" y="25926"/>
                    </a:cubicBezTo>
                    <a:cubicBezTo>
                      <a:pt x="7227" y="25926"/>
                      <a:pt x="7203" y="25926"/>
                      <a:pt x="7179" y="25927"/>
                    </a:cubicBezTo>
                    <a:cubicBezTo>
                      <a:pt x="6428" y="25927"/>
                      <a:pt x="5653" y="25980"/>
                      <a:pt x="4949" y="26294"/>
                    </a:cubicBezTo>
                    <a:cubicBezTo>
                      <a:pt x="4635" y="26340"/>
                      <a:pt x="4344" y="26486"/>
                      <a:pt x="4076" y="26632"/>
                    </a:cubicBezTo>
                    <a:cubicBezTo>
                      <a:pt x="3977" y="26684"/>
                      <a:pt x="3884" y="26730"/>
                      <a:pt x="3785" y="26777"/>
                    </a:cubicBezTo>
                    <a:cubicBezTo>
                      <a:pt x="3686" y="26853"/>
                      <a:pt x="3564" y="26923"/>
                      <a:pt x="3447" y="26998"/>
                    </a:cubicBezTo>
                    <a:cubicBezTo>
                      <a:pt x="3348" y="27045"/>
                      <a:pt x="3272" y="27091"/>
                      <a:pt x="3179" y="27167"/>
                    </a:cubicBezTo>
                    <a:cubicBezTo>
                      <a:pt x="3104" y="27214"/>
                      <a:pt x="3034" y="27266"/>
                      <a:pt x="2981" y="27313"/>
                    </a:cubicBezTo>
                    <a:cubicBezTo>
                      <a:pt x="2766" y="27458"/>
                      <a:pt x="2574" y="27580"/>
                      <a:pt x="2428" y="27772"/>
                    </a:cubicBezTo>
                    <a:cubicBezTo>
                      <a:pt x="2161" y="27994"/>
                      <a:pt x="1939" y="28209"/>
                      <a:pt x="1747" y="28477"/>
                    </a:cubicBezTo>
                    <a:cubicBezTo>
                      <a:pt x="1701" y="28523"/>
                      <a:pt x="1648" y="28599"/>
                      <a:pt x="1602" y="28669"/>
                    </a:cubicBezTo>
                    <a:cubicBezTo>
                      <a:pt x="1479" y="28745"/>
                      <a:pt x="1433" y="28890"/>
                      <a:pt x="1334" y="29012"/>
                    </a:cubicBezTo>
                    <a:cubicBezTo>
                      <a:pt x="1311" y="29059"/>
                      <a:pt x="1287" y="29082"/>
                      <a:pt x="1264" y="29129"/>
                    </a:cubicBezTo>
                    <a:cubicBezTo>
                      <a:pt x="1165" y="29205"/>
                      <a:pt x="1119" y="29303"/>
                      <a:pt x="1066" y="29420"/>
                    </a:cubicBezTo>
                    <a:lnTo>
                      <a:pt x="1066" y="29472"/>
                    </a:lnTo>
                    <a:cubicBezTo>
                      <a:pt x="921" y="29618"/>
                      <a:pt x="827" y="29833"/>
                      <a:pt x="752" y="30031"/>
                    </a:cubicBezTo>
                    <a:cubicBezTo>
                      <a:pt x="560" y="30415"/>
                      <a:pt x="391" y="30805"/>
                      <a:pt x="339" y="31242"/>
                    </a:cubicBezTo>
                    <a:cubicBezTo>
                      <a:pt x="245" y="31364"/>
                      <a:pt x="245" y="31486"/>
                      <a:pt x="245" y="31580"/>
                    </a:cubicBezTo>
                    <a:cubicBezTo>
                      <a:pt x="146" y="31847"/>
                      <a:pt x="123" y="32138"/>
                      <a:pt x="123" y="32406"/>
                    </a:cubicBezTo>
                    <a:cubicBezTo>
                      <a:pt x="123" y="32575"/>
                      <a:pt x="100" y="32767"/>
                      <a:pt x="100" y="32942"/>
                    </a:cubicBezTo>
                    <a:cubicBezTo>
                      <a:pt x="1" y="33087"/>
                      <a:pt x="100" y="33233"/>
                      <a:pt x="123" y="33349"/>
                    </a:cubicBezTo>
                    <a:cubicBezTo>
                      <a:pt x="146" y="33617"/>
                      <a:pt x="71" y="33862"/>
                      <a:pt x="193" y="34106"/>
                    </a:cubicBezTo>
                    <a:cubicBezTo>
                      <a:pt x="193" y="34252"/>
                      <a:pt x="146" y="34397"/>
                      <a:pt x="245" y="34514"/>
                    </a:cubicBezTo>
                    <a:cubicBezTo>
                      <a:pt x="391" y="35486"/>
                      <a:pt x="729" y="36382"/>
                      <a:pt x="1212" y="37232"/>
                    </a:cubicBezTo>
                    <a:cubicBezTo>
                      <a:pt x="1287" y="37453"/>
                      <a:pt x="1410" y="37669"/>
                      <a:pt x="1555" y="37837"/>
                    </a:cubicBezTo>
                    <a:cubicBezTo>
                      <a:pt x="1602" y="37936"/>
                      <a:pt x="1648" y="38035"/>
                      <a:pt x="1701" y="38105"/>
                    </a:cubicBezTo>
                    <a:cubicBezTo>
                      <a:pt x="1724" y="38129"/>
                      <a:pt x="1747" y="38152"/>
                      <a:pt x="1747" y="38181"/>
                    </a:cubicBezTo>
                    <a:cubicBezTo>
                      <a:pt x="1794" y="38251"/>
                      <a:pt x="1846" y="38326"/>
                      <a:pt x="1893" y="38396"/>
                    </a:cubicBezTo>
                    <a:cubicBezTo>
                      <a:pt x="1916" y="38443"/>
                      <a:pt x="1939" y="38495"/>
                      <a:pt x="1963" y="38519"/>
                    </a:cubicBezTo>
                    <a:cubicBezTo>
                      <a:pt x="1992" y="38542"/>
                      <a:pt x="2015" y="38565"/>
                      <a:pt x="2015" y="38588"/>
                    </a:cubicBezTo>
                    <a:cubicBezTo>
                      <a:pt x="2062" y="38664"/>
                      <a:pt x="2108" y="38734"/>
                      <a:pt x="2161" y="38810"/>
                    </a:cubicBezTo>
                    <a:cubicBezTo>
                      <a:pt x="2207" y="38856"/>
                      <a:pt x="2254" y="38932"/>
                      <a:pt x="2306" y="39002"/>
                    </a:cubicBezTo>
                    <a:cubicBezTo>
                      <a:pt x="2475" y="39246"/>
                      <a:pt x="2644" y="39462"/>
                      <a:pt x="2836" y="39683"/>
                    </a:cubicBezTo>
                    <a:cubicBezTo>
                      <a:pt x="2912" y="39805"/>
                      <a:pt x="2981" y="39898"/>
                      <a:pt x="3104" y="39974"/>
                    </a:cubicBezTo>
                    <a:cubicBezTo>
                      <a:pt x="3104" y="39997"/>
                      <a:pt x="3127" y="40020"/>
                      <a:pt x="3156" y="40044"/>
                    </a:cubicBezTo>
                    <a:cubicBezTo>
                      <a:pt x="3156" y="40143"/>
                      <a:pt x="3226" y="40189"/>
                      <a:pt x="3325" y="40242"/>
                    </a:cubicBezTo>
                    <a:cubicBezTo>
                      <a:pt x="3348" y="40288"/>
                      <a:pt x="3395" y="40311"/>
                      <a:pt x="3447" y="40364"/>
                    </a:cubicBezTo>
                    <a:cubicBezTo>
                      <a:pt x="3494" y="40410"/>
                      <a:pt x="3540" y="40457"/>
                      <a:pt x="3564" y="40509"/>
                    </a:cubicBezTo>
                    <a:lnTo>
                      <a:pt x="3785" y="40725"/>
                    </a:lnTo>
                    <a:cubicBezTo>
                      <a:pt x="3831" y="40771"/>
                      <a:pt x="3855" y="40824"/>
                      <a:pt x="3907" y="40870"/>
                    </a:cubicBezTo>
                    <a:cubicBezTo>
                      <a:pt x="3954" y="40917"/>
                      <a:pt x="4000" y="40969"/>
                      <a:pt x="4052" y="41016"/>
                    </a:cubicBezTo>
                    <a:cubicBezTo>
                      <a:pt x="4099" y="41062"/>
                      <a:pt x="4175" y="41138"/>
                      <a:pt x="4245" y="41185"/>
                    </a:cubicBezTo>
                    <a:cubicBezTo>
                      <a:pt x="4437" y="41499"/>
                      <a:pt x="4728" y="41697"/>
                      <a:pt x="4996" y="41936"/>
                    </a:cubicBezTo>
                    <a:cubicBezTo>
                      <a:pt x="5048" y="42035"/>
                      <a:pt x="5118" y="42081"/>
                      <a:pt x="5217" y="42134"/>
                    </a:cubicBezTo>
                    <a:cubicBezTo>
                      <a:pt x="5287" y="42256"/>
                      <a:pt x="5409" y="42349"/>
                      <a:pt x="5531" y="42425"/>
                    </a:cubicBezTo>
                    <a:cubicBezTo>
                      <a:pt x="5578" y="42471"/>
                      <a:pt x="5630" y="42494"/>
                      <a:pt x="5677" y="42547"/>
                    </a:cubicBezTo>
                    <a:cubicBezTo>
                      <a:pt x="5723" y="42640"/>
                      <a:pt x="5799" y="42716"/>
                      <a:pt x="5892" y="42739"/>
                    </a:cubicBezTo>
                    <a:cubicBezTo>
                      <a:pt x="5968" y="42838"/>
                      <a:pt x="6067" y="42908"/>
                      <a:pt x="6160" y="42954"/>
                    </a:cubicBezTo>
                    <a:cubicBezTo>
                      <a:pt x="6235" y="43077"/>
                      <a:pt x="6358" y="43176"/>
                      <a:pt x="6474" y="43222"/>
                    </a:cubicBezTo>
                    <a:cubicBezTo>
                      <a:pt x="6596" y="43321"/>
                      <a:pt x="6672" y="43467"/>
                      <a:pt x="6818" y="43513"/>
                    </a:cubicBezTo>
                    <a:cubicBezTo>
                      <a:pt x="6940" y="43635"/>
                      <a:pt x="7085" y="43758"/>
                      <a:pt x="7254" y="43828"/>
                    </a:cubicBezTo>
                    <a:cubicBezTo>
                      <a:pt x="7324" y="43926"/>
                      <a:pt x="7423" y="44002"/>
                      <a:pt x="7522" y="44049"/>
                    </a:cubicBezTo>
                    <a:cubicBezTo>
                      <a:pt x="7592" y="44148"/>
                      <a:pt x="7691" y="44194"/>
                      <a:pt x="7784" y="44241"/>
                    </a:cubicBezTo>
                    <a:cubicBezTo>
                      <a:pt x="7836" y="44317"/>
                      <a:pt x="7906" y="44363"/>
                      <a:pt x="8005" y="44386"/>
                    </a:cubicBezTo>
                    <a:cubicBezTo>
                      <a:pt x="8052" y="44462"/>
                      <a:pt x="8127" y="44509"/>
                      <a:pt x="8197" y="44532"/>
                    </a:cubicBezTo>
                    <a:cubicBezTo>
                      <a:pt x="8250" y="44608"/>
                      <a:pt x="8320" y="44654"/>
                      <a:pt x="8395" y="44677"/>
                    </a:cubicBezTo>
                    <a:cubicBezTo>
                      <a:pt x="8803" y="44992"/>
                      <a:pt x="9239" y="45260"/>
                      <a:pt x="9705" y="45527"/>
                    </a:cubicBezTo>
                    <a:cubicBezTo>
                      <a:pt x="9874" y="45626"/>
                      <a:pt x="10043" y="45749"/>
                      <a:pt x="10235" y="45818"/>
                    </a:cubicBezTo>
                    <a:cubicBezTo>
                      <a:pt x="10380" y="45941"/>
                      <a:pt x="10549" y="46010"/>
                      <a:pt x="10724" y="46086"/>
                    </a:cubicBezTo>
                    <a:cubicBezTo>
                      <a:pt x="10893" y="46156"/>
                      <a:pt x="11038" y="46255"/>
                      <a:pt x="11184" y="46354"/>
                    </a:cubicBezTo>
                    <a:cubicBezTo>
                      <a:pt x="11399" y="46476"/>
                      <a:pt x="11620" y="46569"/>
                      <a:pt x="11859" y="46645"/>
                    </a:cubicBezTo>
                    <a:cubicBezTo>
                      <a:pt x="11935" y="46692"/>
                      <a:pt x="12033" y="46767"/>
                      <a:pt x="12150" y="46767"/>
                    </a:cubicBezTo>
                    <a:cubicBezTo>
                      <a:pt x="12202" y="46837"/>
                      <a:pt x="12272" y="46837"/>
                      <a:pt x="12348" y="46860"/>
                    </a:cubicBezTo>
                    <a:cubicBezTo>
                      <a:pt x="12394" y="46860"/>
                      <a:pt x="12441" y="46884"/>
                      <a:pt x="12493" y="46913"/>
                    </a:cubicBezTo>
                    <a:cubicBezTo>
                      <a:pt x="12517" y="46959"/>
                      <a:pt x="12563" y="46959"/>
                      <a:pt x="12616" y="46959"/>
                    </a:cubicBezTo>
                    <a:cubicBezTo>
                      <a:pt x="12761" y="47058"/>
                      <a:pt x="12930" y="47128"/>
                      <a:pt x="13099" y="47151"/>
                    </a:cubicBezTo>
                    <a:cubicBezTo>
                      <a:pt x="13198" y="47250"/>
                      <a:pt x="13314" y="47274"/>
                      <a:pt x="13436" y="47297"/>
                    </a:cubicBezTo>
                    <a:cubicBezTo>
                      <a:pt x="13479" y="47340"/>
                      <a:pt x="13534" y="47379"/>
                      <a:pt x="13594" y="47379"/>
                    </a:cubicBezTo>
                    <a:cubicBezTo>
                      <a:pt x="13607" y="47379"/>
                      <a:pt x="13621" y="47377"/>
                      <a:pt x="13634" y="47373"/>
                    </a:cubicBezTo>
                    <a:cubicBezTo>
                      <a:pt x="13681" y="47396"/>
                      <a:pt x="13727" y="47419"/>
                      <a:pt x="13780" y="47419"/>
                    </a:cubicBezTo>
                    <a:cubicBezTo>
                      <a:pt x="13873" y="47443"/>
                      <a:pt x="13949" y="47466"/>
                      <a:pt x="14042" y="47495"/>
                    </a:cubicBezTo>
                    <a:cubicBezTo>
                      <a:pt x="14118" y="47565"/>
                      <a:pt x="14216" y="47588"/>
                      <a:pt x="14310" y="47588"/>
                    </a:cubicBezTo>
                    <a:cubicBezTo>
                      <a:pt x="14342" y="47635"/>
                      <a:pt x="14372" y="47644"/>
                      <a:pt x="14402" y="47644"/>
                    </a:cubicBezTo>
                    <a:cubicBezTo>
                      <a:pt x="14420" y="47644"/>
                      <a:pt x="14437" y="47640"/>
                      <a:pt x="14455" y="47640"/>
                    </a:cubicBezTo>
                    <a:cubicBezTo>
                      <a:pt x="14498" y="47678"/>
                      <a:pt x="14552" y="47716"/>
                      <a:pt x="14612" y="47716"/>
                    </a:cubicBezTo>
                    <a:cubicBezTo>
                      <a:pt x="14625" y="47716"/>
                      <a:pt x="14639" y="47715"/>
                      <a:pt x="14653" y="47710"/>
                    </a:cubicBezTo>
                    <a:cubicBezTo>
                      <a:pt x="14822" y="47786"/>
                      <a:pt x="14967" y="47833"/>
                      <a:pt x="15136" y="47833"/>
                    </a:cubicBezTo>
                    <a:cubicBezTo>
                      <a:pt x="15427" y="47955"/>
                      <a:pt x="15718" y="48025"/>
                      <a:pt x="16009" y="48048"/>
                    </a:cubicBezTo>
                    <a:cubicBezTo>
                      <a:pt x="16108" y="48124"/>
                      <a:pt x="16202" y="48124"/>
                      <a:pt x="16301" y="48124"/>
                    </a:cubicBezTo>
                    <a:lnTo>
                      <a:pt x="16347" y="48124"/>
                    </a:lnTo>
                    <a:cubicBezTo>
                      <a:pt x="16404" y="48180"/>
                      <a:pt x="16476" y="48187"/>
                      <a:pt x="16546" y="48187"/>
                    </a:cubicBezTo>
                    <a:cubicBezTo>
                      <a:pt x="16568" y="48187"/>
                      <a:pt x="16591" y="48187"/>
                      <a:pt x="16612" y="48187"/>
                    </a:cubicBezTo>
                    <a:cubicBezTo>
                      <a:pt x="16640" y="48187"/>
                      <a:pt x="16667" y="48188"/>
                      <a:pt x="16691" y="48193"/>
                    </a:cubicBezTo>
                    <a:cubicBezTo>
                      <a:pt x="16836" y="48292"/>
                      <a:pt x="17005" y="48246"/>
                      <a:pt x="17150" y="48269"/>
                    </a:cubicBezTo>
                    <a:cubicBezTo>
                      <a:pt x="17634" y="48391"/>
                      <a:pt x="18117" y="48438"/>
                      <a:pt x="18606" y="48461"/>
                    </a:cubicBezTo>
                    <a:lnTo>
                      <a:pt x="18844" y="48461"/>
                    </a:lnTo>
                    <a:cubicBezTo>
                      <a:pt x="18874" y="48485"/>
                      <a:pt x="18920" y="48485"/>
                      <a:pt x="18943" y="48485"/>
                    </a:cubicBezTo>
                    <a:cubicBezTo>
                      <a:pt x="19084" y="48518"/>
                      <a:pt x="19225" y="48528"/>
                      <a:pt x="19367" y="48528"/>
                    </a:cubicBezTo>
                    <a:cubicBezTo>
                      <a:pt x="19541" y="48528"/>
                      <a:pt x="19716" y="48514"/>
                      <a:pt x="19892" y="48514"/>
                    </a:cubicBezTo>
                    <a:lnTo>
                      <a:pt x="20789" y="48514"/>
                    </a:lnTo>
                    <a:cubicBezTo>
                      <a:pt x="20943" y="48527"/>
                      <a:pt x="21096" y="48541"/>
                      <a:pt x="21249" y="48541"/>
                    </a:cubicBezTo>
                    <a:cubicBezTo>
                      <a:pt x="21361" y="48541"/>
                      <a:pt x="21473" y="48533"/>
                      <a:pt x="21586" y="48514"/>
                    </a:cubicBezTo>
                    <a:cubicBezTo>
                      <a:pt x="21784" y="48485"/>
                      <a:pt x="22000" y="48461"/>
                      <a:pt x="22192" y="48438"/>
                    </a:cubicBezTo>
                    <a:lnTo>
                      <a:pt x="22267" y="48438"/>
                    </a:lnTo>
                    <a:cubicBezTo>
                      <a:pt x="22413" y="48415"/>
                      <a:pt x="22535" y="48391"/>
                      <a:pt x="22681" y="48368"/>
                    </a:cubicBezTo>
                    <a:cubicBezTo>
                      <a:pt x="22896" y="48368"/>
                      <a:pt x="23094" y="48339"/>
                      <a:pt x="23286" y="48269"/>
                    </a:cubicBezTo>
                    <a:cubicBezTo>
                      <a:pt x="23432" y="48246"/>
                      <a:pt x="23577" y="48292"/>
                      <a:pt x="23699" y="48193"/>
                    </a:cubicBezTo>
                    <a:cubicBezTo>
                      <a:pt x="23714" y="48190"/>
                      <a:pt x="23728" y="48189"/>
                      <a:pt x="23742" y="48189"/>
                    </a:cubicBezTo>
                    <a:cubicBezTo>
                      <a:pt x="23776" y="48189"/>
                      <a:pt x="23811" y="48196"/>
                      <a:pt x="23844" y="48196"/>
                    </a:cubicBezTo>
                    <a:cubicBezTo>
                      <a:pt x="23888" y="48196"/>
                      <a:pt x="23930" y="48183"/>
                      <a:pt x="23967" y="48124"/>
                    </a:cubicBezTo>
                    <a:cubicBezTo>
                      <a:pt x="24004" y="48124"/>
                      <a:pt x="24045" y="48126"/>
                      <a:pt x="24085" y="48126"/>
                    </a:cubicBezTo>
                    <a:cubicBezTo>
                      <a:pt x="24172" y="48126"/>
                      <a:pt x="24261" y="48115"/>
                      <a:pt x="24328" y="48048"/>
                    </a:cubicBezTo>
                    <a:lnTo>
                      <a:pt x="24351" y="48077"/>
                    </a:lnTo>
                    <a:lnTo>
                      <a:pt x="24375" y="48048"/>
                    </a:lnTo>
                    <a:cubicBezTo>
                      <a:pt x="24642" y="48025"/>
                      <a:pt x="24887" y="47955"/>
                      <a:pt x="25131" y="47856"/>
                    </a:cubicBezTo>
                    <a:cubicBezTo>
                      <a:pt x="25277" y="47809"/>
                      <a:pt x="25446" y="47757"/>
                      <a:pt x="25591" y="47687"/>
                    </a:cubicBezTo>
                    <a:cubicBezTo>
                      <a:pt x="26051" y="47541"/>
                      <a:pt x="26173" y="47105"/>
                      <a:pt x="26412" y="46767"/>
                    </a:cubicBezTo>
                    <a:cubicBezTo>
                      <a:pt x="26488" y="46692"/>
                      <a:pt x="26534" y="46593"/>
                      <a:pt x="26558" y="46499"/>
                    </a:cubicBezTo>
                    <a:cubicBezTo>
                      <a:pt x="26587" y="46476"/>
                      <a:pt x="26610" y="46447"/>
                      <a:pt x="26610" y="46424"/>
                    </a:cubicBezTo>
                    <a:cubicBezTo>
                      <a:pt x="26657" y="46331"/>
                      <a:pt x="26732" y="46232"/>
                      <a:pt x="26779" y="46156"/>
                    </a:cubicBezTo>
                    <a:cubicBezTo>
                      <a:pt x="26825" y="46133"/>
                      <a:pt x="26825" y="46086"/>
                      <a:pt x="26825" y="46040"/>
                    </a:cubicBezTo>
                    <a:cubicBezTo>
                      <a:pt x="26901" y="45987"/>
                      <a:pt x="26948" y="45894"/>
                      <a:pt x="26971" y="45818"/>
                    </a:cubicBezTo>
                    <a:cubicBezTo>
                      <a:pt x="27047" y="45749"/>
                      <a:pt x="27093" y="45650"/>
                      <a:pt x="27093" y="45551"/>
                    </a:cubicBezTo>
                    <a:cubicBezTo>
                      <a:pt x="27215" y="45405"/>
                      <a:pt x="27285" y="45236"/>
                      <a:pt x="27361" y="45067"/>
                    </a:cubicBezTo>
                    <a:cubicBezTo>
                      <a:pt x="27361" y="45044"/>
                      <a:pt x="27384" y="45021"/>
                      <a:pt x="27361" y="44992"/>
                    </a:cubicBezTo>
                    <a:cubicBezTo>
                      <a:pt x="27460" y="44899"/>
                      <a:pt x="27507" y="44776"/>
                      <a:pt x="27553" y="44654"/>
                    </a:cubicBezTo>
                    <a:cubicBezTo>
                      <a:pt x="27576" y="44608"/>
                      <a:pt x="27605" y="44555"/>
                      <a:pt x="27629" y="44509"/>
                    </a:cubicBezTo>
                    <a:cubicBezTo>
                      <a:pt x="27652" y="44410"/>
                      <a:pt x="27699" y="44293"/>
                      <a:pt x="27751" y="44171"/>
                    </a:cubicBezTo>
                    <a:cubicBezTo>
                      <a:pt x="27897" y="43857"/>
                      <a:pt x="28065" y="43513"/>
                      <a:pt x="28112" y="43176"/>
                    </a:cubicBezTo>
                    <a:cubicBezTo>
                      <a:pt x="28211" y="43030"/>
                      <a:pt x="28257" y="42908"/>
                      <a:pt x="28257" y="42762"/>
                    </a:cubicBezTo>
                    <a:cubicBezTo>
                      <a:pt x="28304" y="42716"/>
                      <a:pt x="28304" y="42663"/>
                      <a:pt x="28304" y="42617"/>
                    </a:cubicBezTo>
                    <a:cubicBezTo>
                      <a:pt x="28356" y="42518"/>
                      <a:pt x="28403" y="42448"/>
                      <a:pt x="28380" y="42349"/>
                    </a:cubicBezTo>
                    <a:cubicBezTo>
                      <a:pt x="28450" y="42256"/>
                      <a:pt x="28450" y="42157"/>
                      <a:pt x="28450" y="42058"/>
                    </a:cubicBezTo>
                    <a:cubicBezTo>
                      <a:pt x="28525" y="41912"/>
                      <a:pt x="28572" y="41767"/>
                      <a:pt x="28595" y="41598"/>
                    </a:cubicBezTo>
                    <a:cubicBezTo>
                      <a:pt x="28624" y="41476"/>
                      <a:pt x="28647" y="41383"/>
                      <a:pt x="28671" y="41260"/>
                    </a:cubicBezTo>
                    <a:cubicBezTo>
                      <a:pt x="28671" y="41237"/>
                      <a:pt x="28694" y="41208"/>
                      <a:pt x="28694" y="41185"/>
                    </a:cubicBezTo>
                    <a:cubicBezTo>
                      <a:pt x="28840" y="40655"/>
                      <a:pt x="28939" y="40119"/>
                      <a:pt x="28985" y="39561"/>
                    </a:cubicBezTo>
                    <a:cubicBezTo>
                      <a:pt x="29032" y="39415"/>
                      <a:pt x="29084" y="39293"/>
                      <a:pt x="29061" y="39147"/>
                    </a:cubicBezTo>
                    <a:lnTo>
                      <a:pt x="29061" y="38932"/>
                    </a:lnTo>
                    <a:cubicBezTo>
                      <a:pt x="29131" y="38786"/>
                      <a:pt x="29131" y="38641"/>
                      <a:pt x="29131" y="38472"/>
                    </a:cubicBezTo>
                    <a:cubicBezTo>
                      <a:pt x="29154" y="38373"/>
                      <a:pt x="29084" y="38251"/>
                      <a:pt x="29206" y="38204"/>
                    </a:cubicBezTo>
                    <a:lnTo>
                      <a:pt x="29206" y="37715"/>
                    </a:lnTo>
                    <a:lnTo>
                      <a:pt x="29206" y="37570"/>
                    </a:lnTo>
                    <a:lnTo>
                      <a:pt x="29206" y="36696"/>
                    </a:lnTo>
                    <a:lnTo>
                      <a:pt x="29206" y="36551"/>
                    </a:lnTo>
                    <a:lnTo>
                      <a:pt x="29206" y="35946"/>
                    </a:lnTo>
                    <a:lnTo>
                      <a:pt x="29206" y="35876"/>
                    </a:lnTo>
                    <a:lnTo>
                      <a:pt x="29206" y="35462"/>
                    </a:lnTo>
                    <a:lnTo>
                      <a:pt x="29206" y="35416"/>
                    </a:lnTo>
                    <a:cubicBezTo>
                      <a:pt x="29032" y="35171"/>
                      <a:pt x="29206" y="34880"/>
                      <a:pt x="29084" y="34636"/>
                    </a:cubicBezTo>
                    <a:cubicBezTo>
                      <a:pt x="29061" y="34467"/>
                      <a:pt x="29084" y="34252"/>
                      <a:pt x="29008" y="34077"/>
                    </a:cubicBezTo>
                    <a:lnTo>
                      <a:pt x="29008" y="34030"/>
                    </a:lnTo>
                    <a:cubicBezTo>
                      <a:pt x="29008" y="33763"/>
                      <a:pt x="28962" y="33495"/>
                      <a:pt x="28886" y="33233"/>
                    </a:cubicBezTo>
                    <a:cubicBezTo>
                      <a:pt x="28886" y="33180"/>
                      <a:pt x="28886" y="33157"/>
                      <a:pt x="28863" y="33087"/>
                    </a:cubicBezTo>
                    <a:cubicBezTo>
                      <a:pt x="28863" y="32942"/>
                      <a:pt x="28886" y="32796"/>
                      <a:pt x="28793" y="32674"/>
                    </a:cubicBezTo>
                    <a:cubicBezTo>
                      <a:pt x="28770" y="32331"/>
                      <a:pt x="28671" y="31993"/>
                      <a:pt x="28572" y="31655"/>
                    </a:cubicBezTo>
                    <a:cubicBezTo>
                      <a:pt x="28502" y="31143"/>
                      <a:pt x="28333" y="30660"/>
                      <a:pt x="28158" y="30177"/>
                    </a:cubicBezTo>
                    <a:cubicBezTo>
                      <a:pt x="28188" y="30078"/>
                      <a:pt x="28135" y="30031"/>
                      <a:pt x="28112" y="29955"/>
                    </a:cubicBezTo>
                    <a:cubicBezTo>
                      <a:pt x="28112" y="29886"/>
                      <a:pt x="28089" y="29810"/>
                      <a:pt x="28042" y="29763"/>
                    </a:cubicBezTo>
                    <a:cubicBezTo>
                      <a:pt x="28065" y="29664"/>
                      <a:pt x="28013" y="29618"/>
                      <a:pt x="27966" y="29542"/>
                    </a:cubicBezTo>
                    <a:cubicBezTo>
                      <a:pt x="27990" y="29472"/>
                      <a:pt x="27943" y="29397"/>
                      <a:pt x="27897" y="29350"/>
                    </a:cubicBezTo>
                    <a:cubicBezTo>
                      <a:pt x="27920" y="29274"/>
                      <a:pt x="27897" y="29205"/>
                      <a:pt x="27844" y="29158"/>
                    </a:cubicBezTo>
                    <a:cubicBezTo>
                      <a:pt x="27867" y="28983"/>
                      <a:pt x="27675" y="28937"/>
                      <a:pt x="27699" y="28814"/>
                    </a:cubicBezTo>
                    <a:cubicBezTo>
                      <a:pt x="27722" y="28669"/>
                      <a:pt x="27652" y="28547"/>
                      <a:pt x="27576" y="28454"/>
                    </a:cubicBezTo>
                    <a:cubicBezTo>
                      <a:pt x="27460" y="28355"/>
                      <a:pt x="27553" y="28209"/>
                      <a:pt x="27460" y="28110"/>
                    </a:cubicBezTo>
                    <a:cubicBezTo>
                      <a:pt x="27314" y="28040"/>
                      <a:pt x="27431" y="27848"/>
                      <a:pt x="27314" y="27749"/>
                    </a:cubicBezTo>
                    <a:cubicBezTo>
                      <a:pt x="27285" y="27703"/>
                      <a:pt x="27314" y="27627"/>
                      <a:pt x="27239" y="27580"/>
                    </a:cubicBezTo>
                    <a:cubicBezTo>
                      <a:pt x="27169" y="27412"/>
                      <a:pt x="27169" y="27237"/>
                      <a:pt x="27023" y="27091"/>
                    </a:cubicBezTo>
                    <a:cubicBezTo>
                      <a:pt x="27023" y="27045"/>
                      <a:pt x="27023" y="26975"/>
                      <a:pt x="26971" y="26946"/>
                    </a:cubicBezTo>
                    <a:cubicBezTo>
                      <a:pt x="26971" y="26899"/>
                      <a:pt x="26948" y="26829"/>
                      <a:pt x="26901" y="26800"/>
                    </a:cubicBezTo>
                    <a:cubicBezTo>
                      <a:pt x="26901" y="26730"/>
                      <a:pt x="26901" y="26655"/>
                      <a:pt x="26825" y="26632"/>
                    </a:cubicBezTo>
                    <a:cubicBezTo>
                      <a:pt x="26802" y="26509"/>
                      <a:pt x="26779" y="26416"/>
                      <a:pt x="26680" y="26340"/>
                    </a:cubicBezTo>
                    <a:cubicBezTo>
                      <a:pt x="26657" y="26195"/>
                      <a:pt x="26587" y="26049"/>
                      <a:pt x="26488" y="25927"/>
                    </a:cubicBezTo>
                    <a:cubicBezTo>
                      <a:pt x="26441" y="25712"/>
                      <a:pt x="26319" y="25520"/>
                      <a:pt x="26197" y="25322"/>
                    </a:cubicBezTo>
                    <a:cubicBezTo>
                      <a:pt x="26121" y="25200"/>
                      <a:pt x="26074" y="25054"/>
                      <a:pt x="26005" y="24938"/>
                    </a:cubicBezTo>
                    <a:cubicBezTo>
                      <a:pt x="25952" y="24862"/>
                      <a:pt x="25906" y="24792"/>
                      <a:pt x="25859" y="24716"/>
                    </a:cubicBezTo>
                    <a:cubicBezTo>
                      <a:pt x="25882" y="24670"/>
                      <a:pt x="25859" y="24617"/>
                      <a:pt x="25807" y="24594"/>
                    </a:cubicBezTo>
                    <a:cubicBezTo>
                      <a:pt x="25760" y="24501"/>
                      <a:pt x="25714" y="24402"/>
                      <a:pt x="25661" y="24303"/>
                    </a:cubicBezTo>
                    <a:cubicBezTo>
                      <a:pt x="25638" y="24280"/>
                      <a:pt x="25615" y="24256"/>
                      <a:pt x="25615" y="24233"/>
                    </a:cubicBezTo>
                    <a:cubicBezTo>
                      <a:pt x="25591" y="24181"/>
                      <a:pt x="25591" y="24134"/>
                      <a:pt x="25539" y="24111"/>
                    </a:cubicBezTo>
                    <a:cubicBezTo>
                      <a:pt x="25516" y="24035"/>
                      <a:pt x="25469" y="23965"/>
                      <a:pt x="25393" y="23890"/>
                    </a:cubicBezTo>
                    <a:cubicBezTo>
                      <a:pt x="25393" y="23820"/>
                      <a:pt x="25370" y="23773"/>
                      <a:pt x="25277" y="23744"/>
                    </a:cubicBezTo>
                    <a:cubicBezTo>
                      <a:pt x="25300" y="23674"/>
                      <a:pt x="25225" y="23628"/>
                      <a:pt x="25178" y="23575"/>
                    </a:cubicBezTo>
                    <a:cubicBezTo>
                      <a:pt x="25032" y="23191"/>
                      <a:pt x="24788" y="22871"/>
                      <a:pt x="24520" y="22557"/>
                    </a:cubicBezTo>
                    <a:cubicBezTo>
                      <a:pt x="24497" y="22533"/>
                      <a:pt x="24474" y="22510"/>
                      <a:pt x="24450" y="22487"/>
                    </a:cubicBezTo>
                    <a:cubicBezTo>
                      <a:pt x="24450" y="22365"/>
                      <a:pt x="24375" y="22318"/>
                      <a:pt x="24305" y="22266"/>
                    </a:cubicBezTo>
                    <a:cubicBezTo>
                      <a:pt x="24258" y="22196"/>
                      <a:pt x="24206" y="22143"/>
                      <a:pt x="24159" y="22073"/>
                    </a:cubicBezTo>
                    <a:cubicBezTo>
                      <a:pt x="24159" y="22055"/>
                      <a:pt x="24159" y="22018"/>
                      <a:pt x="24136" y="22018"/>
                    </a:cubicBezTo>
                    <a:cubicBezTo>
                      <a:pt x="24130" y="22018"/>
                      <a:pt x="24122" y="22021"/>
                      <a:pt x="24113" y="22027"/>
                    </a:cubicBezTo>
                    <a:cubicBezTo>
                      <a:pt x="24014" y="21998"/>
                      <a:pt x="24060" y="21852"/>
                      <a:pt x="23967" y="21852"/>
                    </a:cubicBezTo>
                    <a:cubicBezTo>
                      <a:pt x="23938" y="21829"/>
                      <a:pt x="23938" y="21829"/>
                      <a:pt x="23915" y="21806"/>
                    </a:cubicBezTo>
                    <a:cubicBezTo>
                      <a:pt x="23915" y="21683"/>
                      <a:pt x="23868" y="21637"/>
                      <a:pt x="23769" y="21614"/>
                    </a:cubicBezTo>
                    <a:cubicBezTo>
                      <a:pt x="23723" y="21590"/>
                      <a:pt x="23676" y="21538"/>
                      <a:pt x="23647" y="21515"/>
                    </a:cubicBezTo>
                    <a:cubicBezTo>
                      <a:pt x="23647" y="21392"/>
                      <a:pt x="23554" y="21323"/>
                      <a:pt x="23455" y="21247"/>
                    </a:cubicBezTo>
                    <a:cubicBezTo>
                      <a:pt x="23385" y="21154"/>
                      <a:pt x="23309" y="21055"/>
                      <a:pt x="23210" y="20956"/>
                    </a:cubicBezTo>
                    <a:cubicBezTo>
                      <a:pt x="22483" y="20251"/>
                      <a:pt x="21708" y="19576"/>
                      <a:pt x="20765" y="19140"/>
                    </a:cubicBezTo>
                    <a:cubicBezTo>
                      <a:pt x="20744" y="19079"/>
                      <a:pt x="20702" y="19069"/>
                      <a:pt x="20657" y="19069"/>
                    </a:cubicBezTo>
                    <a:cubicBezTo>
                      <a:pt x="20634" y="19069"/>
                      <a:pt x="20611" y="19071"/>
                      <a:pt x="20589" y="19071"/>
                    </a:cubicBezTo>
                    <a:cubicBezTo>
                      <a:pt x="20550" y="19071"/>
                      <a:pt x="20515" y="19063"/>
                      <a:pt x="20498" y="19017"/>
                    </a:cubicBezTo>
                    <a:cubicBezTo>
                      <a:pt x="20352" y="18872"/>
                      <a:pt x="20183" y="18895"/>
                      <a:pt x="20038" y="18796"/>
                    </a:cubicBezTo>
                    <a:cubicBezTo>
                      <a:pt x="20009" y="18726"/>
                      <a:pt x="19939" y="18750"/>
                      <a:pt x="19892" y="18726"/>
                    </a:cubicBezTo>
                    <a:cubicBezTo>
                      <a:pt x="19840" y="18680"/>
                      <a:pt x="19770" y="18680"/>
                      <a:pt x="19694" y="18680"/>
                    </a:cubicBezTo>
                    <a:cubicBezTo>
                      <a:pt x="19526" y="18604"/>
                      <a:pt x="19380" y="18557"/>
                      <a:pt x="19211" y="18505"/>
                    </a:cubicBezTo>
                    <a:cubicBezTo>
                      <a:pt x="19135" y="18435"/>
                      <a:pt x="19042" y="18482"/>
                      <a:pt x="18943" y="18435"/>
                    </a:cubicBezTo>
                    <a:cubicBezTo>
                      <a:pt x="18798" y="18389"/>
                      <a:pt x="18629" y="18336"/>
                      <a:pt x="18460" y="18336"/>
                    </a:cubicBezTo>
                    <a:cubicBezTo>
                      <a:pt x="18340" y="18336"/>
                      <a:pt x="18205" y="18253"/>
                      <a:pt x="18079" y="18253"/>
                    </a:cubicBezTo>
                    <a:cubicBezTo>
                      <a:pt x="18052" y="18253"/>
                      <a:pt x="18026" y="18257"/>
                      <a:pt x="18000" y="18266"/>
                    </a:cubicBezTo>
                    <a:lnTo>
                      <a:pt x="16638" y="18266"/>
                    </a:lnTo>
                    <a:cubicBezTo>
                      <a:pt x="16446" y="18290"/>
                      <a:pt x="16277" y="18313"/>
                      <a:pt x="16079" y="18336"/>
                    </a:cubicBezTo>
                    <a:cubicBezTo>
                      <a:pt x="15986" y="18360"/>
                      <a:pt x="15864" y="18389"/>
                      <a:pt x="15742" y="18412"/>
                    </a:cubicBezTo>
                    <a:cubicBezTo>
                      <a:pt x="15695" y="18435"/>
                      <a:pt x="15619" y="18458"/>
                      <a:pt x="15550" y="18482"/>
                    </a:cubicBezTo>
                    <a:cubicBezTo>
                      <a:pt x="15451" y="18505"/>
                      <a:pt x="15352" y="18534"/>
                      <a:pt x="15282" y="18557"/>
                    </a:cubicBezTo>
                    <a:cubicBezTo>
                      <a:pt x="15206" y="18581"/>
                      <a:pt x="15136" y="18604"/>
                      <a:pt x="15061" y="18604"/>
                    </a:cubicBezTo>
                    <a:cubicBezTo>
                      <a:pt x="14991" y="18627"/>
                      <a:pt x="14944" y="18651"/>
                      <a:pt x="14868" y="18680"/>
                    </a:cubicBezTo>
                    <a:cubicBezTo>
                      <a:pt x="14531" y="18825"/>
                      <a:pt x="14187" y="18918"/>
                      <a:pt x="13896" y="19140"/>
                    </a:cubicBezTo>
                    <a:cubicBezTo>
                      <a:pt x="13727" y="19186"/>
                      <a:pt x="13559" y="19285"/>
                      <a:pt x="13436" y="19407"/>
                    </a:cubicBezTo>
                    <a:cubicBezTo>
                      <a:pt x="13291" y="19454"/>
                      <a:pt x="13198" y="19524"/>
                      <a:pt x="13099" y="19623"/>
                    </a:cubicBezTo>
                    <a:cubicBezTo>
                      <a:pt x="12930" y="19722"/>
                      <a:pt x="12761" y="19844"/>
                      <a:pt x="12616" y="19989"/>
                    </a:cubicBezTo>
                    <a:cubicBezTo>
                      <a:pt x="12441" y="20083"/>
                      <a:pt x="12325" y="20205"/>
                      <a:pt x="12202" y="20350"/>
                    </a:cubicBezTo>
                    <a:cubicBezTo>
                      <a:pt x="12033" y="20496"/>
                      <a:pt x="11859" y="20665"/>
                      <a:pt x="11742" y="20834"/>
                    </a:cubicBezTo>
                    <a:cubicBezTo>
                      <a:pt x="11545" y="20956"/>
                      <a:pt x="11451" y="21154"/>
                      <a:pt x="11329" y="21323"/>
                    </a:cubicBezTo>
                    <a:cubicBezTo>
                      <a:pt x="11277" y="21392"/>
                      <a:pt x="11207" y="21445"/>
                      <a:pt x="11160" y="21515"/>
                    </a:cubicBezTo>
                    <a:cubicBezTo>
                      <a:pt x="10211" y="22778"/>
                      <a:pt x="9944" y="24111"/>
                      <a:pt x="10526" y="25613"/>
                    </a:cubicBezTo>
                    <a:cubicBezTo>
                      <a:pt x="10549" y="25758"/>
                      <a:pt x="10695" y="25904"/>
                      <a:pt x="10648" y="26102"/>
                    </a:cubicBezTo>
                    <a:cubicBezTo>
                      <a:pt x="10625" y="26049"/>
                      <a:pt x="10578" y="26003"/>
                      <a:pt x="10549" y="25956"/>
                    </a:cubicBezTo>
                    <a:cubicBezTo>
                      <a:pt x="8657" y="22947"/>
                      <a:pt x="7109" y="19792"/>
                      <a:pt x="6038" y="16398"/>
                    </a:cubicBezTo>
                    <a:cubicBezTo>
                      <a:pt x="5386" y="14407"/>
                      <a:pt x="4926" y="12369"/>
                      <a:pt x="4658" y="10285"/>
                    </a:cubicBezTo>
                    <a:cubicBezTo>
                      <a:pt x="4536" y="9366"/>
                      <a:pt x="4489" y="8440"/>
                      <a:pt x="4437" y="7520"/>
                    </a:cubicBezTo>
                    <a:cubicBezTo>
                      <a:pt x="4344" y="6088"/>
                      <a:pt x="4466" y="4656"/>
                      <a:pt x="4635" y="3224"/>
                    </a:cubicBezTo>
                    <a:cubicBezTo>
                      <a:pt x="4757" y="2206"/>
                      <a:pt x="4972" y="1216"/>
                      <a:pt x="5263" y="220"/>
                    </a:cubicBezTo>
                    <a:cubicBezTo>
                      <a:pt x="5263" y="145"/>
                      <a:pt x="5310" y="75"/>
                      <a:pt x="5217" y="23"/>
                    </a:cubicBezTo>
                    <a:cubicBezTo>
                      <a:pt x="5165" y="8"/>
                      <a:pt x="5114" y="1"/>
                      <a:pt x="5064"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2" name="Google Shape;442;p27"/>
            <p:cNvSpPr/>
            <p:nvPr/>
          </p:nvSpPr>
          <p:spPr>
            <a:xfrm rot="-3121365" flipH="1">
              <a:off x="7603995" y="4168919"/>
              <a:ext cx="890236" cy="2012279"/>
            </a:xfrm>
            <a:custGeom>
              <a:avLst/>
              <a:gdLst/>
              <a:ahLst/>
              <a:cxnLst/>
              <a:rect l="l" t="t" r="r" b="b"/>
              <a:pathLst>
                <a:path w="28089" h="63492" extrusionOk="0">
                  <a:moveTo>
                    <a:pt x="24825" y="2063"/>
                  </a:moveTo>
                  <a:cubicBezTo>
                    <a:pt x="24821" y="2064"/>
                    <a:pt x="24817" y="2066"/>
                    <a:pt x="24817" y="2075"/>
                  </a:cubicBezTo>
                  <a:cubicBezTo>
                    <a:pt x="24820" y="2071"/>
                    <a:pt x="24823" y="2067"/>
                    <a:pt x="24825" y="2063"/>
                  </a:cubicBezTo>
                  <a:close/>
                  <a:moveTo>
                    <a:pt x="27390" y="0"/>
                  </a:moveTo>
                  <a:cubicBezTo>
                    <a:pt x="27310" y="0"/>
                    <a:pt x="27241" y="80"/>
                    <a:pt x="27169" y="131"/>
                  </a:cubicBezTo>
                  <a:cubicBezTo>
                    <a:pt x="27093" y="160"/>
                    <a:pt x="27023" y="230"/>
                    <a:pt x="26977" y="305"/>
                  </a:cubicBezTo>
                  <a:cubicBezTo>
                    <a:pt x="26947" y="305"/>
                    <a:pt x="26924" y="305"/>
                    <a:pt x="26924" y="329"/>
                  </a:cubicBezTo>
                  <a:cubicBezTo>
                    <a:pt x="26802" y="375"/>
                    <a:pt x="26732" y="451"/>
                    <a:pt x="26656" y="544"/>
                  </a:cubicBezTo>
                  <a:cubicBezTo>
                    <a:pt x="26633" y="544"/>
                    <a:pt x="26610" y="544"/>
                    <a:pt x="26610" y="567"/>
                  </a:cubicBezTo>
                  <a:cubicBezTo>
                    <a:pt x="26488" y="620"/>
                    <a:pt x="26418" y="690"/>
                    <a:pt x="26342" y="789"/>
                  </a:cubicBezTo>
                  <a:cubicBezTo>
                    <a:pt x="26319" y="789"/>
                    <a:pt x="26295" y="812"/>
                    <a:pt x="26295" y="812"/>
                  </a:cubicBezTo>
                  <a:cubicBezTo>
                    <a:pt x="26197" y="858"/>
                    <a:pt x="26103" y="957"/>
                    <a:pt x="26028" y="1056"/>
                  </a:cubicBezTo>
                  <a:lnTo>
                    <a:pt x="25981" y="1056"/>
                  </a:lnTo>
                  <a:cubicBezTo>
                    <a:pt x="25882" y="1126"/>
                    <a:pt x="25783" y="1202"/>
                    <a:pt x="25713" y="1295"/>
                  </a:cubicBezTo>
                  <a:cubicBezTo>
                    <a:pt x="25690" y="1324"/>
                    <a:pt x="25638" y="1347"/>
                    <a:pt x="25614" y="1371"/>
                  </a:cubicBezTo>
                  <a:cubicBezTo>
                    <a:pt x="25492" y="1441"/>
                    <a:pt x="25422" y="1516"/>
                    <a:pt x="25347" y="1615"/>
                  </a:cubicBezTo>
                  <a:cubicBezTo>
                    <a:pt x="25300" y="1638"/>
                    <a:pt x="25277" y="1662"/>
                    <a:pt x="25230" y="1685"/>
                  </a:cubicBezTo>
                  <a:cubicBezTo>
                    <a:pt x="25088" y="1804"/>
                    <a:pt x="24946" y="1902"/>
                    <a:pt x="24825" y="2063"/>
                  </a:cubicBezTo>
                  <a:lnTo>
                    <a:pt x="24825" y="2063"/>
                  </a:lnTo>
                  <a:cubicBezTo>
                    <a:pt x="24826" y="2063"/>
                    <a:pt x="24827" y="2063"/>
                    <a:pt x="24828" y="2063"/>
                  </a:cubicBezTo>
                  <a:cubicBezTo>
                    <a:pt x="24834" y="2063"/>
                    <a:pt x="24840" y="2063"/>
                    <a:pt x="24840" y="2052"/>
                  </a:cubicBezTo>
                  <a:lnTo>
                    <a:pt x="24840" y="2052"/>
                  </a:lnTo>
                  <a:cubicBezTo>
                    <a:pt x="24840" y="2075"/>
                    <a:pt x="24817" y="2075"/>
                    <a:pt x="24817" y="2075"/>
                  </a:cubicBezTo>
                  <a:cubicBezTo>
                    <a:pt x="24619" y="2168"/>
                    <a:pt x="24473" y="2343"/>
                    <a:pt x="24305" y="2488"/>
                  </a:cubicBezTo>
                  <a:cubicBezTo>
                    <a:pt x="24112" y="2657"/>
                    <a:pt x="23920" y="2826"/>
                    <a:pt x="23746" y="2995"/>
                  </a:cubicBezTo>
                  <a:cubicBezTo>
                    <a:pt x="23286" y="3408"/>
                    <a:pt x="22803" y="3821"/>
                    <a:pt x="22343" y="4258"/>
                  </a:cubicBezTo>
                  <a:cubicBezTo>
                    <a:pt x="21371" y="5178"/>
                    <a:pt x="20398" y="6127"/>
                    <a:pt x="19479" y="7116"/>
                  </a:cubicBezTo>
                  <a:cubicBezTo>
                    <a:pt x="19141" y="7483"/>
                    <a:pt x="18798" y="7821"/>
                    <a:pt x="18483" y="8187"/>
                  </a:cubicBezTo>
                  <a:cubicBezTo>
                    <a:pt x="18215" y="8478"/>
                    <a:pt x="17977" y="8746"/>
                    <a:pt x="17709" y="9037"/>
                  </a:cubicBezTo>
                  <a:cubicBezTo>
                    <a:pt x="17587" y="9154"/>
                    <a:pt x="17441" y="9299"/>
                    <a:pt x="17342" y="9445"/>
                  </a:cubicBezTo>
                  <a:cubicBezTo>
                    <a:pt x="16353" y="10516"/>
                    <a:pt x="15450" y="11657"/>
                    <a:pt x="14531" y="12792"/>
                  </a:cubicBezTo>
                  <a:cubicBezTo>
                    <a:pt x="12738" y="15097"/>
                    <a:pt x="11038" y="17449"/>
                    <a:pt x="9536" y="19952"/>
                  </a:cubicBezTo>
                  <a:cubicBezTo>
                    <a:pt x="7859" y="22642"/>
                    <a:pt x="6404" y="25430"/>
                    <a:pt x="5094" y="28294"/>
                  </a:cubicBezTo>
                  <a:cubicBezTo>
                    <a:pt x="4972" y="28585"/>
                    <a:pt x="4803" y="28853"/>
                    <a:pt x="4733" y="29167"/>
                  </a:cubicBezTo>
                  <a:cubicBezTo>
                    <a:pt x="4588" y="29412"/>
                    <a:pt x="4489" y="29650"/>
                    <a:pt x="4390" y="29918"/>
                  </a:cubicBezTo>
                  <a:cubicBezTo>
                    <a:pt x="4198" y="30331"/>
                    <a:pt x="4052" y="30745"/>
                    <a:pt x="3907" y="31181"/>
                  </a:cubicBezTo>
                  <a:cubicBezTo>
                    <a:pt x="3761" y="31373"/>
                    <a:pt x="3715" y="31618"/>
                    <a:pt x="3616" y="31857"/>
                  </a:cubicBezTo>
                  <a:cubicBezTo>
                    <a:pt x="2742" y="34237"/>
                    <a:pt x="2015" y="36659"/>
                    <a:pt x="1479" y="39133"/>
                  </a:cubicBezTo>
                  <a:cubicBezTo>
                    <a:pt x="1217" y="40181"/>
                    <a:pt x="1019" y="41246"/>
                    <a:pt x="851" y="42312"/>
                  </a:cubicBezTo>
                  <a:cubicBezTo>
                    <a:pt x="827" y="42434"/>
                    <a:pt x="804" y="42579"/>
                    <a:pt x="781" y="42702"/>
                  </a:cubicBezTo>
                  <a:cubicBezTo>
                    <a:pt x="682" y="43476"/>
                    <a:pt x="583" y="44279"/>
                    <a:pt x="461" y="45077"/>
                  </a:cubicBezTo>
                  <a:cubicBezTo>
                    <a:pt x="315" y="46072"/>
                    <a:pt x="245" y="47068"/>
                    <a:pt x="199" y="48063"/>
                  </a:cubicBezTo>
                  <a:cubicBezTo>
                    <a:pt x="146" y="48156"/>
                    <a:pt x="146" y="48278"/>
                    <a:pt x="146" y="48377"/>
                  </a:cubicBezTo>
                  <a:lnTo>
                    <a:pt x="146" y="48523"/>
                  </a:lnTo>
                  <a:lnTo>
                    <a:pt x="146" y="48814"/>
                  </a:lnTo>
                  <a:cubicBezTo>
                    <a:pt x="76" y="49029"/>
                    <a:pt x="76" y="49250"/>
                    <a:pt x="100" y="49443"/>
                  </a:cubicBezTo>
                  <a:cubicBezTo>
                    <a:pt x="53" y="51189"/>
                    <a:pt x="1" y="52935"/>
                    <a:pt x="100" y="54682"/>
                  </a:cubicBezTo>
                  <a:cubicBezTo>
                    <a:pt x="146" y="55386"/>
                    <a:pt x="123" y="56090"/>
                    <a:pt x="268" y="56795"/>
                  </a:cubicBezTo>
                  <a:cubicBezTo>
                    <a:pt x="268" y="56888"/>
                    <a:pt x="268" y="56987"/>
                    <a:pt x="292" y="57109"/>
                  </a:cubicBezTo>
                  <a:cubicBezTo>
                    <a:pt x="268" y="57208"/>
                    <a:pt x="268" y="57325"/>
                    <a:pt x="315" y="57424"/>
                  </a:cubicBezTo>
                  <a:cubicBezTo>
                    <a:pt x="344" y="57616"/>
                    <a:pt x="315" y="57837"/>
                    <a:pt x="344" y="58029"/>
                  </a:cubicBezTo>
                  <a:cubicBezTo>
                    <a:pt x="461" y="59246"/>
                    <a:pt x="635" y="60433"/>
                    <a:pt x="851" y="61644"/>
                  </a:cubicBezTo>
                  <a:cubicBezTo>
                    <a:pt x="926" y="62127"/>
                    <a:pt x="926" y="62639"/>
                    <a:pt x="1142" y="63123"/>
                  </a:cubicBezTo>
                  <a:cubicBezTo>
                    <a:pt x="1165" y="63291"/>
                    <a:pt x="1310" y="63367"/>
                    <a:pt x="1456" y="63414"/>
                  </a:cubicBezTo>
                  <a:cubicBezTo>
                    <a:pt x="1479" y="63414"/>
                    <a:pt x="1479" y="63437"/>
                    <a:pt x="1508" y="63437"/>
                  </a:cubicBezTo>
                  <a:cubicBezTo>
                    <a:pt x="1587" y="63472"/>
                    <a:pt x="1661" y="63491"/>
                    <a:pt x="1732" y="63491"/>
                  </a:cubicBezTo>
                  <a:cubicBezTo>
                    <a:pt x="1813" y="63491"/>
                    <a:pt x="1891" y="63466"/>
                    <a:pt x="1968" y="63414"/>
                  </a:cubicBezTo>
                  <a:cubicBezTo>
                    <a:pt x="1992" y="63414"/>
                    <a:pt x="2015" y="63390"/>
                    <a:pt x="2015" y="63367"/>
                  </a:cubicBezTo>
                  <a:cubicBezTo>
                    <a:pt x="2039" y="63367"/>
                    <a:pt x="2063" y="63369"/>
                    <a:pt x="2084" y="63369"/>
                  </a:cubicBezTo>
                  <a:cubicBezTo>
                    <a:pt x="2130" y="63369"/>
                    <a:pt x="2168" y="63359"/>
                    <a:pt x="2184" y="63291"/>
                  </a:cubicBezTo>
                  <a:cubicBezTo>
                    <a:pt x="2236" y="63221"/>
                    <a:pt x="2329" y="63221"/>
                    <a:pt x="2329" y="63099"/>
                  </a:cubicBezTo>
                  <a:cubicBezTo>
                    <a:pt x="2352" y="63076"/>
                    <a:pt x="2382" y="63076"/>
                    <a:pt x="2382" y="63053"/>
                  </a:cubicBezTo>
                  <a:cubicBezTo>
                    <a:pt x="2405" y="63000"/>
                    <a:pt x="2405" y="62977"/>
                    <a:pt x="2405" y="62930"/>
                  </a:cubicBezTo>
                  <a:cubicBezTo>
                    <a:pt x="2475" y="62808"/>
                    <a:pt x="2475" y="62663"/>
                    <a:pt x="2405" y="62540"/>
                  </a:cubicBezTo>
                  <a:cubicBezTo>
                    <a:pt x="2382" y="62447"/>
                    <a:pt x="2352" y="62372"/>
                    <a:pt x="2352" y="62302"/>
                  </a:cubicBezTo>
                  <a:cubicBezTo>
                    <a:pt x="2236" y="61597"/>
                    <a:pt x="2114" y="60893"/>
                    <a:pt x="1992" y="60212"/>
                  </a:cubicBezTo>
                  <a:cubicBezTo>
                    <a:pt x="1893" y="59560"/>
                    <a:pt x="1770" y="58925"/>
                    <a:pt x="1724" y="58273"/>
                  </a:cubicBezTo>
                  <a:cubicBezTo>
                    <a:pt x="1677" y="57959"/>
                    <a:pt x="1724" y="57645"/>
                    <a:pt x="1578" y="57354"/>
                  </a:cubicBezTo>
                  <a:cubicBezTo>
                    <a:pt x="1602" y="57231"/>
                    <a:pt x="1602" y="57132"/>
                    <a:pt x="1578" y="57034"/>
                  </a:cubicBezTo>
                  <a:lnTo>
                    <a:pt x="1578" y="56841"/>
                  </a:lnTo>
                  <a:lnTo>
                    <a:pt x="1700" y="56841"/>
                  </a:lnTo>
                  <a:cubicBezTo>
                    <a:pt x="2015" y="56772"/>
                    <a:pt x="2306" y="56649"/>
                    <a:pt x="2597" y="56527"/>
                  </a:cubicBezTo>
                  <a:cubicBezTo>
                    <a:pt x="2865" y="56451"/>
                    <a:pt x="3133" y="56358"/>
                    <a:pt x="3400" y="56213"/>
                  </a:cubicBezTo>
                  <a:cubicBezTo>
                    <a:pt x="4710" y="55724"/>
                    <a:pt x="5921" y="55095"/>
                    <a:pt x="7085" y="54321"/>
                  </a:cubicBezTo>
                  <a:cubicBezTo>
                    <a:pt x="7621" y="53977"/>
                    <a:pt x="8150" y="53616"/>
                    <a:pt x="8587" y="53157"/>
                  </a:cubicBezTo>
                  <a:cubicBezTo>
                    <a:pt x="8756" y="52912"/>
                    <a:pt x="9076" y="52790"/>
                    <a:pt x="9222" y="52522"/>
                  </a:cubicBezTo>
                  <a:cubicBezTo>
                    <a:pt x="9390" y="52353"/>
                    <a:pt x="9559" y="52184"/>
                    <a:pt x="9681" y="51969"/>
                  </a:cubicBezTo>
                  <a:cubicBezTo>
                    <a:pt x="9920" y="51678"/>
                    <a:pt x="10141" y="51334"/>
                    <a:pt x="10287" y="50950"/>
                  </a:cubicBezTo>
                  <a:cubicBezTo>
                    <a:pt x="10456" y="50659"/>
                    <a:pt x="10555" y="50368"/>
                    <a:pt x="10601" y="50025"/>
                  </a:cubicBezTo>
                  <a:cubicBezTo>
                    <a:pt x="10677" y="49809"/>
                    <a:pt x="10723" y="49565"/>
                    <a:pt x="10723" y="49320"/>
                  </a:cubicBezTo>
                  <a:lnTo>
                    <a:pt x="10723" y="48913"/>
                  </a:lnTo>
                  <a:cubicBezTo>
                    <a:pt x="10793" y="48814"/>
                    <a:pt x="10770" y="48692"/>
                    <a:pt x="10770" y="48593"/>
                  </a:cubicBezTo>
                  <a:cubicBezTo>
                    <a:pt x="10793" y="48447"/>
                    <a:pt x="10869" y="48302"/>
                    <a:pt x="10700" y="48208"/>
                  </a:cubicBezTo>
                  <a:cubicBezTo>
                    <a:pt x="10287" y="47917"/>
                    <a:pt x="9874" y="47650"/>
                    <a:pt x="9437" y="47382"/>
                  </a:cubicBezTo>
                  <a:cubicBezTo>
                    <a:pt x="9291" y="47236"/>
                    <a:pt x="9123" y="47114"/>
                    <a:pt x="8931" y="46992"/>
                  </a:cubicBezTo>
                  <a:cubicBezTo>
                    <a:pt x="8808" y="46875"/>
                    <a:pt x="8686" y="46776"/>
                    <a:pt x="8541" y="46701"/>
                  </a:cubicBezTo>
                  <a:cubicBezTo>
                    <a:pt x="7982" y="46218"/>
                    <a:pt x="7400" y="45734"/>
                    <a:pt x="6841" y="45245"/>
                  </a:cubicBezTo>
                  <a:cubicBezTo>
                    <a:pt x="6817" y="45222"/>
                    <a:pt x="6817" y="45222"/>
                    <a:pt x="6794" y="45199"/>
                  </a:cubicBezTo>
                  <a:cubicBezTo>
                    <a:pt x="6794" y="45176"/>
                    <a:pt x="6771" y="45152"/>
                    <a:pt x="6771" y="45152"/>
                  </a:cubicBezTo>
                  <a:cubicBezTo>
                    <a:pt x="6794" y="45129"/>
                    <a:pt x="6817" y="45100"/>
                    <a:pt x="6841" y="45077"/>
                  </a:cubicBezTo>
                  <a:cubicBezTo>
                    <a:pt x="6893" y="45077"/>
                    <a:pt x="6940" y="45100"/>
                    <a:pt x="6963" y="45129"/>
                  </a:cubicBezTo>
                  <a:cubicBezTo>
                    <a:pt x="7691" y="45612"/>
                    <a:pt x="8465" y="46002"/>
                    <a:pt x="9291" y="46317"/>
                  </a:cubicBezTo>
                  <a:cubicBezTo>
                    <a:pt x="9437" y="46386"/>
                    <a:pt x="9606" y="46462"/>
                    <a:pt x="9775" y="46509"/>
                  </a:cubicBezTo>
                  <a:cubicBezTo>
                    <a:pt x="10211" y="46701"/>
                    <a:pt x="10677" y="46823"/>
                    <a:pt x="11160" y="46922"/>
                  </a:cubicBezTo>
                  <a:cubicBezTo>
                    <a:pt x="11184" y="46926"/>
                    <a:pt x="11206" y="46928"/>
                    <a:pt x="11227" y="46928"/>
                  </a:cubicBezTo>
                  <a:cubicBezTo>
                    <a:pt x="11329" y="46928"/>
                    <a:pt x="11388" y="46878"/>
                    <a:pt x="11451" y="46776"/>
                  </a:cubicBezTo>
                  <a:cubicBezTo>
                    <a:pt x="11620" y="46532"/>
                    <a:pt x="11789" y="46241"/>
                    <a:pt x="12033" y="46072"/>
                  </a:cubicBezTo>
                  <a:cubicBezTo>
                    <a:pt x="12470" y="45758"/>
                    <a:pt x="12906" y="45443"/>
                    <a:pt x="13390" y="45222"/>
                  </a:cubicBezTo>
                  <a:cubicBezTo>
                    <a:pt x="13995" y="44931"/>
                    <a:pt x="14653" y="44716"/>
                    <a:pt x="15282" y="44448"/>
                  </a:cubicBezTo>
                  <a:cubicBezTo>
                    <a:pt x="15939" y="44157"/>
                    <a:pt x="16615" y="43912"/>
                    <a:pt x="17173" y="43453"/>
                  </a:cubicBezTo>
                  <a:cubicBezTo>
                    <a:pt x="17465" y="43284"/>
                    <a:pt x="17709" y="43092"/>
                    <a:pt x="17924" y="42824"/>
                  </a:cubicBezTo>
                  <a:cubicBezTo>
                    <a:pt x="18070" y="42702"/>
                    <a:pt x="18192" y="42556"/>
                    <a:pt x="18291" y="42387"/>
                  </a:cubicBezTo>
                  <a:cubicBezTo>
                    <a:pt x="18361" y="42265"/>
                    <a:pt x="18460" y="42119"/>
                    <a:pt x="18536" y="41997"/>
                  </a:cubicBezTo>
                  <a:cubicBezTo>
                    <a:pt x="18629" y="41875"/>
                    <a:pt x="18704" y="41729"/>
                    <a:pt x="18751" y="41584"/>
                  </a:cubicBezTo>
                  <a:cubicBezTo>
                    <a:pt x="18850" y="41415"/>
                    <a:pt x="18920" y="41246"/>
                    <a:pt x="18920" y="41077"/>
                  </a:cubicBezTo>
                  <a:cubicBezTo>
                    <a:pt x="18897" y="40978"/>
                    <a:pt x="19019" y="40909"/>
                    <a:pt x="18972" y="40810"/>
                  </a:cubicBezTo>
                  <a:cubicBezTo>
                    <a:pt x="19042" y="40711"/>
                    <a:pt x="19118" y="40588"/>
                    <a:pt x="19089" y="40443"/>
                  </a:cubicBezTo>
                  <a:cubicBezTo>
                    <a:pt x="19164" y="40251"/>
                    <a:pt x="19188" y="40059"/>
                    <a:pt x="19164" y="39890"/>
                  </a:cubicBezTo>
                  <a:cubicBezTo>
                    <a:pt x="19234" y="39692"/>
                    <a:pt x="19234" y="39500"/>
                    <a:pt x="19211" y="39308"/>
                  </a:cubicBezTo>
                  <a:lnTo>
                    <a:pt x="19211" y="38819"/>
                  </a:lnTo>
                  <a:lnTo>
                    <a:pt x="19211" y="38551"/>
                  </a:lnTo>
                  <a:cubicBezTo>
                    <a:pt x="19211" y="38359"/>
                    <a:pt x="19234" y="38167"/>
                    <a:pt x="19164" y="37969"/>
                  </a:cubicBezTo>
                  <a:lnTo>
                    <a:pt x="19164" y="37678"/>
                  </a:lnTo>
                  <a:cubicBezTo>
                    <a:pt x="19188" y="37509"/>
                    <a:pt x="19118" y="37340"/>
                    <a:pt x="19089" y="37171"/>
                  </a:cubicBezTo>
                  <a:cubicBezTo>
                    <a:pt x="19089" y="37003"/>
                    <a:pt x="19065" y="36834"/>
                    <a:pt x="18972" y="36688"/>
                  </a:cubicBezTo>
                  <a:cubicBezTo>
                    <a:pt x="18996" y="36613"/>
                    <a:pt x="19019" y="36566"/>
                    <a:pt x="18996" y="36490"/>
                  </a:cubicBezTo>
                  <a:cubicBezTo>
                    <a:pt x="18996" y="36345"/>
                    <a:pt x="18972" y="36199"/>
                    <a:pt x="18920" y="36054"/>
                  </a:cubicBezTo>
                  <a:cubicBezTo>
                    <a:pt x="18920" y="36030"/>
                    <a:pt x="18920" y="36007"/>
                    <a:pt x="18897" y="35984"/>
                  </a:cubicBezTo>
                  <a:cubicBezTo>
                    <a:pt x="18897" y="35786"/>
                    <a:pt x="18873" y="35571"/>
                    <a:pt x="18798" y="35378"/>
                  </a:cubicBezTo>
                  <a:cubicBezTo>
                    <a:pt x="18774" y="35233"/>
                    <a:pt x="18751" y="35087"/>
                    <a:pt x="18728" y="34942"/>
                  </a:cubicBezTo>
                  <a:cubicBezTo>
                    <a:pt x="18681" y="34622"/>
                    <a:pt x="18652" y="34331"/>
                    <a:pt x="18559" y="34040"/>
                  </a:cubicBezTo>
                  <a:cubicBezTo>
                    <a:pt x="18536" y="33923"/>
                    <a:pt x="18559" y="33778"/>
                    <a:pt x="18483" y="33679"/>
                  </a:cubicBezTo>
                  <a:cubicBezTo>
                    <a:pt x="18483" y="33556"/>
                    <a:pt x="18483" y="33434"/>
                    <a:pt x="18413" y="33341"/>
                  </a:cubicBezTo>
                  <a:cubicBezTo>
                    <a:pt x="18437" y="33341"/>
                    <a:pt x="18437" y="33312"/>
                    <a:pt x="18413" y="33289"/>
                  </a:cubicBezTo>
                  <a:cubicBezTo>
                    <a:pt x="18437" y="33242"/>
                    <a:pt x="18460" y="33166"/>
                    <a:pt x="18460" y="33120"/>
                  </a:cubicBezTo>
                  <a:cubicBezTo>
                    <a:pt x="18774" y="32759"/>
                    <a:pt x="19141" y="32468"/>
                    <a:pt x="19502" y="32177"/>
                  </a:cubicBezTo>
                  <a:cubicBezTo>
                    <a:pt x="20643" y="31228"/>
                    <a:pt x="21592" y="30110"/>
                    <a:pt x="22366" y="28853"/>
                  </a:cubicBezTo>
                  <a:cubicBezTo>
                    <a:pt x="22803" y="28247"/>
                    <a:pt x="23193" y="27590"/>
                    <a:pt x="23530" y="26909"/>
                  </a:cubicBezTo>
                  <a:cubicBezTo>
                    <a:pt x="23676" y="26670"/>
                    <a:pt x="23798" y="26425"/>
                    <a:pt x="23868" y="26158"/>
                  </a:cubicBezTo>
                  <a:cubicBezTo>
                    <a:pt x="23967" y="25965"/>
                    <a:pt x="24037" y="25744"/>
                    <a:pt x="24089" y="25529"/>
                  </a:cubicBezTo>
                  <a:cubicBezTo>
                    <a:pt x="24159" y="25383"/>
                    <a:pt x="24211" y="25215"/>
                    <a:pt x="24258" y="25046"/>
                  </a:cubicBezTo>
                  <a:cubicBezTo>
                    <a:pt x="24357" y="24778"/>
                    <a:pt x="24427" y="24510"/>
                    <a:pt x="24473" y="24219"/>
                  </a:cubicBezTo>
                  <a:cubicBezTo>
                    <a:pt x="24572" y="23806"/>
                    <a:pt x="24695" y="23392"/>
                    <a:pt x="24718" y="22979"/>
                  </a:cubicBezTo>
                  <a:cubicBezTo>
                    <a:pt x="24817" y="22595"/>
                    <a:pt x="24863" y="22228"/>
                    <a:pt x="24863" y="21844"/>
                  </a:cubicBezTo>
                  <a:cubicBezTo>
                    <a:pt x="24939" y="21501"/>
                    <a:pt x="24986" y="21140"/>
                    <a:pt x="24986" y="20773"/>
                  </a:cubicBezTo>
                  <a:lnTo>
                    <a:pt x="24986" y="20581"/>
                  </a:lnTo>
                  <a:cubicBezTo>
                    <a:pt x="25009" y="20389"/>
                    <a:pt x="25230" y="20336"/>
                    <a:pt x="25300" y="20144"/>
                  </a:cubicBezTo>
                  <a:cubicBezTo>
                    <a:pt x="25446" y="19975"/>
                    <a:pt x="25591" y="19807"/>
                    <a:pt x="25690" y="19585"/>
                  </a:cubicBezTo>
                  <a:cubicBezTo>
                    <a:pt x="25836" y="19417"/>
                    <a:pt x="25958" y="19224"/>
                    <a:pt x="26051" y="19027"/>
                  </a:cubicBezTo>
                  <a:cubicBezTo>
                    <a:pt x="26173" y="18858"/>
                    <a:pt x="26295" y="18666"/>
                    <a:pt x="26342" y="18468"/>
                  </a:cubicBezTo>
                  <a:cubicBezTo>
                    <a:pt x="26441" y="18130"/>
                    <a:pt x="26732" y="17915"/>
                    <a:pt x="26779" y="17571"/>
                  </a:cubicBezTo>
                  <a:cubicBezTo>
                    <a:pt x="27046" y="17065"/>
                    <a:pt x="27215" y="16529"/>
                    <a:pt x="27361" y="15947"/>
                  </a:cubicBezTo>
                  <a:cubicBezTo>
                    <a:pt x="27530" y="15755"/>
                    <a:pt x="27436" y="15487"/>
                    <a:pt x="27559" y="15266"/>
                  </a:cubicBezTo>
                  <a:cubicBezTo>
                    <a:pt x="27751" y="14713"/>
                    <a:pt x="27751" y="14713"/>
                    <a:pt x="27314" y="14713"/>
                  </a:cubicBezTo>
                  <a:cubicBezTo>
                    <a:pt x="27122" y="14637"/>
                    <a:pt x="26947" y="14591"/>
                    <a:pt x="26755" y="14567"/>
                  </a:cubicBezTo>
                  <a:cubicBezTo>
                    <a:pt x="26685" y="14515"/>
                    <a:pt x="26587" y="14515"/>
                    <a:pt x="26511" y="14515"/>
                  </a:cubicBezTo>
                  <a:cubicBezTo>
                    <a:pt x="26342" y="14445"/>
                    <a:pt x="26173" y="14393"/>
                    <a:pt x="26004" y="14323"/>
                  </a:cubicBezTo>
                  <a:cubicBezTo>
                    <a:pt x="25859" y="14224"/>
                    <a:pt x="25713" y="14177"/>
                    <a:pt x="25568" y="14131"/>
                  </a:cubicBezTo>
                  <a:cubicBezTo>
                    <a:pt x="25469" y="14102"/>
                    <a:pt x="25399" y="14055"/>
                    <a:pt x="25300" y="14009"/>
                  </a:cubicBezTo>
                  <a:cubicBezTo>
                    <a:pt x="25201" y="13933"/>
                    <a:pt x="25085" y="13863"/>
                    <a:pt x="24939" y="13811"/>
                  </a:cubicBezTo>
                  <a:cubicBezTo>
                    <a:pt x="24840" y="13741"/>
                    <a:pt x="24718" y="13665"/>
                    <a:pt x="24695" y="13520"/>
                  </a:cubicBezTo>
                  <a:cubicBezTo>
                    <a:pt x="24648" y="13159"/>
                    <a:pt x="24596" y="12821"/>
                    <a:pt x="24572" y="12454"/>
                  </a:cubicBezTo>
                  <a:lnTo>
                    <a:pt x="24572" y="12454"/>
                  </a:lnTo>
                  <a:cubicBezTo>
                    <a:pt x="25230" y="12600"/>
                    <a:pt x="25905" y="12745"/>
                    <a:pt x="26610" y="12745"/>
                  </a:cubicBezTo>
                  <a:cubicBezTo>
                    <a:pt x="26805" y="12769"/>
                    <a:pt x="27006" y="12775"/>
                    <a:pt x="27206" y="12775"/>
                  </a:cubicBezTo>
                  <a:cubicBezTo>
                    <a:pt x="27406" y="12775"/>
                    <a:pt x="27605" y="12769"/>
                    <a:pt x="27797" y="12769"/>
                  </a:cubicBezTo>
                  <a:cubicBezTo>
                    <a:pt x="27943" y="12769"/>
                    <a:pt x="27995" y="12722"/>
                    <a:pt x="27995" y="12577"/>
                  </a:cubicBezTo>
                  <a:cubicBezTo>
                    <a:pt x="28042" y="12117"/>
                    <a:pt x="28065" y="11657"/>
                    <a:pt x="28042" y="11191"/>
                  </a:cubicBezTo>
                  <a:cubicBezTo>
                    <a:pt x="28042" y="10661"/>
                    <a:pt x="28088" y="10149"/>
                    <a:pt x="27995" y="9619"/>
                  </a:cubicBezTo>
                  <a:cubicBezTo>
                    <a:pt x="27995" y="9375"/>
                    <a:pt x="28019" y="9107"/>
                    <a:pt x="27943" y="8863"/>
                  </a:cubicBezTo>
                  <a:cubicBezTo>
                    <a:pt x="27920" y="8647"/>
                    <a:pt x="27943" y="8455"/>
                    <a:pt x="27873" y="8234"/>
                  </a:cubicBezTo>
                  <a:cubicBezTo>
                    <a:pt x="27873" y="8164"/>
                    <a:pt x="27896" y="8065"/>
                    <a:pt x="27797" y="7989"/>
                  </a:cubicBezTo>
                  <a:cubicBezTo>
                    <a:pt x="27821" y="7751"/>
                    <a:pt x="27821" y="7506"/>
                    <a:pt x="27728" y="7262"/>
                  </a:cubicBezTo>
                  <a:cubicBezTo>
                    <a:pt x="27675" y="6732"/>
                    <a:pt x="27582" y="6196"/>
                    <a:pt x="27436" y="5690"/>
                  </a:cubicBezTo>
                  <a:cubicBezTo>
                    <a:pt x="27460" y="5469"/>
                    <a:pt x="27337" y="5323"/>
                    <a:pt x="27314" y="5131"/>
                  </a:cubicBezTo>
                  <a:cubicBezTo>
                    <a:pt x="27314" y="4986"/>
                    <a:pt x="27291" y="4863"/>
                    <a:pt x="27215" y="4741"/>
                  </a:cubicBezTo>
                  <a:cubicBezTo>
                    <a:pt x="27215" y="4596"/>
                    <a:pt x="27169" y="4450"/>
                    <a:pt x="27122" y="4305"/>
                  </a:cubicBezTo>
                  <a:cubicBezTo>
                    <a:pt x="27070" y="3990"/>
                    <a:pt x="26947" y="3676"/>
                    <a:pt x="26854" y="3385"/>
                  </a:cubicBezTo>
                  <a:cubicBezTo>
                    <a:pt x="26854" y="3309"/>
                    <a:pt x="26854" y="3286"/>
                    <a:pt x="26802" y="3239"/>
                  </a:cubicBezTo>
                  <a:cubicBezTo>
                    <a:pt x="26732" y="2925"/>
                    <a:pt x="26633" y="2605"/>
                    <a:pt x="26511" y="2290"/>
                  </a:cubicBezTo>
                  <a:cubicBezTo>
                    <a:pt x="26394" y="1976"/>
                    <a:pt x="26272" y="1638"/>
                    <a:pt x="26173" y="1295"/>
                  </a:cubicBezTo>
                  <a:cubicBezTo>
                    <a:pt x="26540" y="981"/>
                    <a:pt x="26924" y="666"/>
                    <a:pt x="27291" y="352"/>
                  </a:cubicBezTo>
                  <a:cubicBezTo>
                    <a:pt x="27384" y="253"/>
                    <a:pt x="27629" y="253"/>
                    <a:pt x="27483" y="38"/>
                  </a:cubicBezTo>
                  <a:cubicBezTo>
                    <a:pt x="27450" y="11"/>
                    <a:pt x="27420" y="0"/>
                    <a:pt x="27390"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27"/>
          <p:cNvGrpSpPr/>
          <p:nvPr/>
        </p:nvGrpSpPr>
        <p:grpSpPr>
          <a:xfrm>
            <a:off x="-734351" y="3397622"/>
            <a:ext cx="10111312" cy="2889294"/>
            <a:chOff x="-734351" y="3397622"/>
            <a:chExt cx="10111312" cy="2889294"/>
          </a:xfrm>
        </p:grpSpPr>
        <p:pic>
          <p:nvPicPr>
            <p:cNvPr id="444" name="Google Shape;444;p27"/>
            <p:cNvPicPr preferRelativeResize="0"/>
            <p:nvPr/>
          </p:nvPicPr>
          <p:blipFill>
            <a:blip r:embed="rId3">
              <a:alphaModFix/>
            </a:blip>
            <a:stretch>
              <a:fillRect/>
            </a:stretch>
          </p:blipFill>
          <p:spPr>
            <a:xfrm rot="-469896" flipH="1">
              <a:off x="8492747" y="3440040"/>
              <a:ext cx="754349" cy="1924829"/>
            </a:xfrm>
            <a:prstGeom prst="rect">
              <a:avLst/>
            </a:prstGeom>
            <a:noFill/>
            <a:ln>
              <a:noFill/>
            </a:ln>
          </p:spPr>
        </p:pic>
        <p:pic>
          <p:nvPicPr>
            <p:cNvPr id="445" name="Google Shape;445;p27"/>
            <p:cNvPicPr preferRelativeResize="0"/>
            <p:nvPr/>
          </p:nvPicPr>
          <p:blipFill>
            <a:blip r:embed="rId4">
              <a:alphaModFix/>
            </a:blip>
            <a:stretch>
              <a:fillRect/>
            </a:stretch>
          </p:blipFill>
          <p:spPr>
            <a:xfrm rot="-2362046" flipH="1">
              <a:off x="7491808" y="3820997"/>
              <a:ext cx="1297405" cy="2317365"/>
            </a:xfrm>
            <a:prstGeom prst="rect">
              <a:avLst/>
            </a:prstGeom>
            <a:noFill/>
            <a:ln>
              <a:noFill/>
            </a:ln>
          </p:spPr>
        </p:pic>
        <p:pic>
          <p:nvPicPr>
            <p:cNvPr id="446" name="Google Shape;446;p27"/>
            <p:cNvPicPr preferRelativeResize="0"/>
            <p:nvPr/>
          </p:nvPicPr>
          <p:blipFill>
            <a:blip r:embed="rId5">
              <a:alphaModFix/>
            </a:blip>
            <a:stretch>
              <a:fillRect/>
            </a:stretch>
          </p:blipFill>
          <p:spPr>
            <a:xfrm rot="10708845" flipH="1">
              <a:off x="-713423" y="3974306"/>
              <a:ext cx="1407587" cy="1597353"/>
            </a:xfrm>
            <a:prstGeom prst="rect">
              <a:avLst/>
            </a:prstGeom>
            <a:noFill/>
            <a:ln>
              <a:noFill/>
            </a:ln>
          </p:spPr>
        </p:pic>
        <p:pic>
          <p:nvPicPr>
            <p:cNvPr id="447" name="Google Shape;447;p27"/>
            <p:cNvPicPr preferRelativeResize="0"/>
            <p:nvPr/>
          </p:nvPicPr>
          <p:blipFill>
            <a:blip r:embed="rId6">
              <a:alphaModFix/>
            </a:blip>
            <a:stretch>
              <a:fillRect/>
            </a:stretch>
          </p:blipFill>
          <p:spPr>
            <a:xfrm rot="-8754700" flipH="1">
              <a:off x="407029" y="4257959"/>
              <a:ext cx="984972" cy="1714248"/>
            </a:xfrm>
            <a:prstGeom prst="rect">
              <a:avLst/>
            </a:prstGeom>
            <a:noFill/>
            <a:ln>
              <a:noFill/>
            </a:ln>
          </p:spPr>
        </p:pic>
      </p:grpSp>
      <p:sp>
        <p:nvSpPr>
          <p:cNvPr id="448" name="Google Shape;448;p27"/>
          <p:cNvSpPr/>
          <p:nvPr/>
        </p:nvSpPr>
        <p:spPr>
          <a:xfrm>
            <a:off x="0" y="0"/>
            <a:ext cx="409500" cy="409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spTree>
    <p:extLst>
      <p:ext uri="{BB962C8B-B14F-4D97-AF65-F5344CB8AC3E}">
        <p14:creationId xmlns:p14="http://schemas.microsoft.com/office/powerpoint/2010/main" val="831280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l="246" t="34980" r="1007" b="751"/>
          <a:stretch/>
        </p:blipFill>
        <p:spPr>
          <a:xfrm flipH="1">
            <a:off x="0" y="0"/>
            <a:ext cx="9144003" cy="5143501"/>
          </a:xfrm>
          <a:prstGeom prst="rect">
            <a:avLst/>
          </a:prstGeom>
          <a:noFill/>
          <a:ln>
            <a:noFill/>
          </a:ln>
        </p:spPr>
      </p:pic>
      <p:sp>
        <p:nvSpPr>
          <p:cNvPr id="19" name="Google Shape;19;p3"/>
          <p:cNvSpPr txBox="1">
            <a:spLocks noGrp="1"/>
          </p:cNvSpPr>
          <p:nvPr>
            <p:ph type="title"/>
          </p:nvPr>
        </p:nvSpPr>
        <p:spPr>
          <a:xfrm>
            <a:off x="720000" y="2566800"/>
            <a:ext cx="50676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842801" y="1601375"/>
            <a:ext cx="12126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a:spLocks noGrp="1"/>
          </p:cNvSpPr>
          <p:nvPr>
            <p:ph type="subTitle" idx="1"/>
          </p:nvPr>
        </p:nvSpPr>
        <p:spPr>
          <a:xfrm>
            <a:off x="720000" y="3319525"/>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22" name="Google Shape;22;p3"/>
          <p:cNvPicPr preferRelativeResize="0"/>
          <p:nvPr/>
        </p:nvPicPr>
        <p:blipFill>
          <a:blip r:embed="rId3">
            <a:alphaModFix/>
          </a:blip>
          <a:stretch>
            <a:fillRect/>
          </a:stretch>
        </p:blipFill>
        <p:spPr>
          <a:xfrm rot="-1086932" flipH="1">
            <a:off x="6499815" y="192377"/>
            <a:ext cx="578825" cy="694251"/>
          </a:xfrm>
          <a:prstGeom prst="rect">
            <a:avLst/>
          </a:prstGeom>
          <a:noFill/>
          <a:ln>
            <a:noFill/>
          </a:ln>
        </p:spPr>
      </p:pic>
      <p:pic>
        <p:nvPicPr>
          <p:cNvPr id="23" name="Google Shape;23;p3"/>
          <p:cNvPicPr preferRelativeResize="0"/>
          <p:nvPr/>
        </p:nvPicPr>
        <p:blipFill>
          <a:blip r:embed="rId4">
            <a:alphaModFix/>
          </a:blip>
          <a:stretch>
            <a:fillRect/>
          </a:stretch>
        </p:blipFill>
        <p:spPr>
          <a:xfrm rot="-2830997">
            <a:off x="152496" y="3871527"/>
            <a:ext cx="594059" cy="675226"/>
          </a:xfrm>
          <a:prstGeom prst="rect">
            <a:avLst/>
          </a:prstGeom>
          <a:noFill/>
          <a:ln>
            <a:noFill/>
          </a:ln>
        </p:spPr>
      </p:pic>
      <p:pic>
        <p:nvPicPr>
          <p:cNvPr id="24" name="Google Shape;24;p3"/>
          <p:cNvPicPr preferRelativeResize="0"/>
          <p:nvPr/>
        </p:nvPicPr>
        <p:blipFill>
          <a:blip r:embed="rId4">
            <a:alphaModFix/>
          </a:blip>
          <a:stretch>
            <a:fillRect/>
          </a:stretch>
        </p:blipFill>
        <p:spPr>
          <a:xfrm rot="-2830997">
            <a:off x="8397446" y="4266389"/>
            <a:ext cx="594059" cy="675226"/>
          </a:xfrm>
          <a:prstGeom prst="rect">
            <a:avLst/>
          </a:prstGeom>
          <a:noFill/>
          <a:ln>
            <a:noFill/>
          </a:ln>
        </p:spPr>
      </p:pic>
    </p:spTree>
    <p:extLst>
      <p:ext uri="{BB962C8B-B14F-4D97-AF65-F5344CB8AC3E}">
        <p14:creationId xmlns:p14="http://schemas.microsoft.com/office/powerpoint/2010/main" val="307985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246" t="22615" r="1007" b="13116"/>
          <a:stretch/>
        </p:blipFill>
        <p:spPr>
          <a:xfrm>
            <a:off x="0" y="0"/>
            <a:ext cx="9144003" cy="5143501"/>
          </a:xfrm>
          <a:prstGeom prst="rect">
            <a:avLst/>
          </a:prstGeom>
          <a:noFill/>
          <a:ln>
            <a:noFill/>
          </a:ln>
        </p:spPr>
      </p:pic>
      <p:sp>
        <p:nvSpPr>
          <p:cNvPr id="10" name="Google Shape;10;p2"/>
          <p:cNvSpPr txBox="1">
            <a:spLocks noGrp="1"/>
          </p:cNvSpPr>
          <p:nvPr>
            <p:ph type="ctrTitle"/>
          </p:nvPr>
        </p:nvSpPr>
        <p:spPr>
          <a:xfrm>
            <a:off x="3954175" y="1035013"/>
            <a:ext cx="4476600" cy="26739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9600">
                <a:latin typeface="Fredoka One"/>
                <a:ea typeface="Fredoka One"/>
                <a:cs typeface="Fredoka One"/>
                <a:sym typeface="Fredoka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3954175" y="3747625"/>
            <a:ext cx="44766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rgbClr val="280F02"/>
                </a:solidFill>
                <a:latin typeface="Assistant Medium"/>
                <a:ea typeface="Assistant Medium"/>
                <a:cs typeface="Assistant Medium"/>
                <a:sym typeface="Assistan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2" name="Google Shape;12;p2"/>
          <p:cNvPicPr preferRelativeResize="0"/>
          <p:nvPr/>
        </p:nvPicPr>
        <p:blipFill>
          <a:blip r:embed="rId3">
            <a:alphaModFix/>
          </a:blip>
          <a:stretch>
            <a:fillRect/>
          </a:stretch>
        </p:blipFill>
        <p:spPr>
          <a:xfrm rot="-2700000">
            <a:off x="210874" y="507524"/>
            <a:ext cx="497675" cy="565675"/>
          </a:xfrm>
          <a:prstGeom prst="rect">
            <a:avLst/>
          </a:prstGeom>
          <a:noFill/>
          <a:ln>
            <a:noFill/>
          </a:ln>
        </p:spPr>
      </p:pic>
      <p:pic>
        <p:nvPicPr>
          <p:cNvPr id="13" name="Google Shape;13;p2"/>
          <p:cNvPicPr preferRelativeResize="0"/>
          <p:nvPr/>
        </p:nvPicPr>
        <p:blipFill>
          <a:blip r:embed="rId3">
            <a:alphaModFix/>
          </a:blip>
          <a:stretch>
            <a:fillRect/>
          </a:stretch>
        </p:blipFill>
        <p:spPr>
          <a:xfrm rot="-531248">
            <a:off x="8471349" y="2766461"/>
            <a:ext cx="497675" cy="565675"/>
          </a:xfrm>
          <a:prstGeom prst="rect">
            <a:avLst/>
          </a:prstGeom>
          <a:noFill/>
          <a:ln>
            <a:noFill/>
          </a:ln>
        </p:spPr>
      </p:pic>
      <p:pic>
        <p:nvPicPr>
          <p:cNvPr id="14" name="Google Shape;14;p2"/>
          <p:cNvPicPr preferRelativeResize="0"/>
          <p:nvPr/>
        </p:nvPicPr>
        <p:blipFill>
          <a:blip r:embed="rId3">
            <a:alphaModFix/>
          </a:blip>
          <a:stretch>
            <a:fillRect/>
          </a:stretch>
        </p:blipFill>
        <p:spPr>
          <a:xfrm rot="-1615748">
            <a:off x="3609121" y="4266389"/>
            <a:ext cx="594060" cy="675226"/>
          </a:xfrm>
          <a:prstGeom prst="rect">
            <a:avLst/>
          </a:prstGeom>
          <a:noFill/>
          <a:ln>
            <a:noFill/>
          </a:ln>
        </p:spPr>
      </p:pic>
      <p:pic>
        <p:nvPicPr>
          <p:cNvPr id="15" name="Google Shape;15;p2"/>
          <p:cNvPicPr preferRelativeResize="0"/>
          <p:nvPr/>
        </p:nvPicPr>
        <p:blipFill>
          <a:blip r:embed="rId4">
            <a:alphaModFix/>
          </a:blip>
          <a:stretch>
            <a:fillRect/>
          </a:stretch>
        </p:blipFill>
        <p:spPr>
          <a:xfrm rot="-1086932" flipH="1">
            <a:off x="7662865" y="192377"/>
            <a:ext cx="578825" cy="694251"/>
          </a:xfrm>
          <a:prstGeom prst="rect">
            <a:avLst/>
          </a:prstGeom>
          <a:noFill/>
          <a:ln>
            <a:noFill/>
          </a:ln>
        </p:spPr>
      </p:pic>
      <p:pic>
        <p:nvPicPr>
          <p:cNvPr id="16" name="Google Shape;16;p2"/>
          <p:cNvPicPr preferRelativeResize="0"/>
          <p:nvPr/>
        </p:nvPicPr>
        <p:blipFill rotWithShape="1">
          <a:blip r:embed="rId4">
            <a:alphaModFix/>
          </a:blip>
          <a:srcRect l="68751" t="-3" b="64840"/>
          <a:stretch/>
        </p:blipFill>
        <p:spPr>
          <a:xfrm rot="1087021">
            <a:off x="5134895" y="4643267"/>
            <a:ext cx="321811" cy="434337"/>
          </a:xfrm>
          <a:prstGeom prst="rect">
            <a:avLst/>
          </a:prstGeom>
          <a:noFill/>
          <a:ln>
            <a:noFill/>
          </a:ln>
        </p:spPr>
      </p:pic>
    </p:spTree>
    <p:extLst>
      <p:ext uri="{BB962C8B-B14F-4D97-AF65-F5344CB8AC3E}">
        <p14:creationId xmlns:p14="http://schemas.microsoft.com/office/powerpoint/2010/main" val="151293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2"/>
        <p:cNvGrpSpPr/>
        <p:nvPr/>
      </p:nvGrpSpPr>
      <p:grpSpPr>
        <a:xfrm>
          <a:off x="0" y="0"/>
          <a:ext cx="0" cy="0"/>
          <a:chOff x="0" y="0"/>
          <a:chExt cx="0" cy="0"/>
        </a:xfrm>
      </p:grpSpPr>
      <p:pic>
        <p:nvPicPr>
          <p:cNvPr id="123" name="Google Shape;123;p11"/>
          <p:cNvPicPr preferRelativeResize="0"/>
          <p:nvPr/>
        </p:nvPicPr>
        <p:blipFill>
          <a:blip r:embed="rId2">
            <a:alphaModFix/>
          </a:blip>
          <a:stretch>
            <a:fillRect/>
          </a:stretch>
        </p:blipFill>
        <p:spPr>
          <a:xfrm rot="10800000" flipH="1">
            <a:off x="0" y="0"/>
            <a:ext cx="9144000" cy="5143500"/>
          </a:xfrm>
          <a:prstGeom prst="rect">
            <a:avLst/>
          </a:prstGeom>
          <a:noFill/>
          <a:ln>
            <a:noFill/>
          </a:ln>
        </p:spPr>
      </p:pic>
      <p:sp>
        <p:nvSpPr>
          <p:cNvPr id="124" name="Google Shape;124;p11"/>
          <p:cNvSpPr txBox="1">
            <a:spLocks noGrp="1"/>
          </p:cNvSpPr>
          <p:nvPr>
            <p:ph type="title" hasCustomPrompt="1"/>
          </p:nvPr>
        </p:nvSpPr>
        <p:spPr>
          <a:xfrm>
            <a:off x="1759439" y="1042125"/>
            <a:ext cx="3970500" cy="11118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6000">
                <a:solidFill>
                  <a:schemeClr val="lt1"/>
                </a:solidFill>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25" name="Google Shape;125;p11"/>
          <p:cNvSpPr txBox="1">
            <a:spLocks noGrp="1"/>
          </p:cNvSpPr>
          <p:nvPr>
            <p:ph type="subTitle" idx="1"/>
          </p:nvPr>
        </p:nvSpPr>
        <p:spPr>
          <a:xfrm>
            <a:off x="1759350" y="2040025"/>
            <a:ext cx="3970500" cy="46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6" name="Google Shape;126;p11"/>
          <p:cNvSpPr>
            <a:spLocks noGrp="1"/>
          </p:cNvSpPr>
          <p:nvPr>
            <p:ph type="pic" idx="2"/>
          </p:nvPr>
        </p:nvSpPr>
        <p:spPr>
          <a:xfrm>
            <a:off x="6217900" y="535000"/>
            <a:ext cx="2211000" cy="4073400"/>
          </a:xfrm>
          <a:prstGeom prst="rect">
            <a:avLst/>
          </a:prstGeom>
          <a:noFill/>
          <a:ln>
            <a:noFill/>
          </a:ln>
        </p:spPr>
      </p:sp>
      <p:sp>
        <p:nvSpPr>
          <p:cNvPr id="127" name="Google Shape;127;p11"/>
          <p:cNvSpPr/>
          <p:nvPr/>
        </p:nvSpPr>
        <p:spPr>
          <a:xfrm>
            <a:off x="8734500" y="4734000"/>
            <a:ext cx="409500" cy="409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grpSp>
        <p:nvGrpSpPr>
          <p:cNvPr id="128" name="Google Shape;128;p11"/>
          <p:cNvGrpSpPr/>
          <p:nvPr/>
        </p:nvGrpSpPr>
        <p:grpSpPr>
          <a:xfrm rot="-2180882" flipH="1">
            <a:off x="3509747" y="-1141919"/>
            <a:ext cx="1815822" cy="1763709"/>
            <a:chOff x="237525" y="2567800"/>
            <a:chExt cx="1729975" cy="1680325"/>
          </a:xfrm>
        </p:grpSpPr>
        <p:sp>
          <p:nvSpPr>
            <p:cNvPr id="129" name="Google Shape;129;p11"/>
            <p:cNvSpPr/>
            <p:nvPr/>
          </p:nvSpPr>
          <p:spPr>
            <a:xfrm>
              <a:off x="1307200" y="3379725"/>
              <a:ext cx="453650" cy="37950"/>
            </a:xfrm>
            <a:custGeom>
              <a:avLst/>
              <a:gdLst/>
              <a:ahLst/>
              <a:cxnLst/>
              <a:rect l="l" t="t" r="r" b="b"/>
              <a:pathLst>
                <a:path w="18146" h="1518" extrusionOk="0">
                  <a:moveTo>
                    <a:pt x="5775" y="0"/>
                  </a:moveTo>
                  <a:cubicBezTo>
                    <a:pt x="4704" y="29"/>
                    <a:pt x="3708" y="76"/>
                    <a:pt x="2864" y="146"/>
                  </a:cubicBezTo>
                  <a:cubicBezTo>
                    <a:pt x="1892" y="221"/>
                    <a:pt x="943" y="291"/>
                    <a:pt x="0" y="466"/>
                  </a:cubicBezTo>
                  <a:cubicBezTo>
                    <a:pt x="437" y="536"/>
                    <a:pt x="873" y="582"/>
                    <a:pt x="1310" y="658"/>
                  </a:cubicBezTo>
                  <a:cubicBezTo>
                    <a:pt x="1747" y="704"/>
                    <a:pt x="2253" y="757"/>
                    <a:pt x="2835" y="827"/>
                  </a:cubicBezTo>
                  <a:cubicBezTo>
                    <a:pt x="3685" y="902"/>
                    <a:pt x="4681" y="972"/>
                    <a:pt x="5746" y="1048"/>
                  </a:cubicBezTo>
                  <a:cubicBezTo>
                    <a:pt x="6281" y="1071"/>
                    <a:pt x="6840" y="1094"/>
                    <a:pt x="7399" y="1118"/>
                  </a:cubicBezTo>
                  <a:cubicBezTo>
                    <a:pt x="7929" y="1141"/>
                    <a:pt x="8511" y="1164"/>
                    <a:pt x="9070" y="1193"/>
                  </a:cubicBezTo>
                  <a:cubicBezTo>
                    <a:pt x="9559" y="1217"/>
                    <a:pt x="10019" y="1240"/>
                    <a:pt x="10502" y="1263"/>
                  </a:cubicBezTo>
                  <a:cubicBezTo>
                    <a:pt x="11131" y="1287"/>
                    <a:pt x="11765" y="1310"/>
                    <a:pt x="12394" y="1339"/>
                  </a:cubicBezTo>
                  <a:cubicBezTo>
                    <a:pt x="12929" y="1362"/>
                    <a:pt x="13436" y="1362"/>
                    <a:pt x="13925" y="1386"/>
                  </a:cubicBezTo>
                  <a:cubicBezTo>
                    <a:pt x="14408" y="1409"/>
                    <a:pt x="14868" y="1409"/>
                    <a:pt x="15281" y="1432"/>
                  </a:cubicBezTo>
                  <a:cubicBezTo>
                    <a:pt x="15718" y="1432"/>
                    <a:pt x="16108" y="1455"/>
                    <a:pt x="16445" y="1485"/>
                  </a:cubicBezTo>
                  <a:cubicBezTo>
                    <a:pt x="16841" y="1501"/>
                    <a:pt x="17247" y="1517"/>
                    <a:pt x="17649" y="1517"/>
                  </a:cubicBezTo>
                  <a:cubicBezTo>
                    <a:pt x="17816" y="1517"/>
                    <a:pt x="17982" y="1515"/>
                    <a:pt x="18145" y="1508"/>
                  </a:cubicBezTo>
                  <a:cubicBezTo>
                    <a:pt x="17464" y="1287"/>
                    <a:pt x="16783" y="1118"/>
                    <a:pt x="16108" y="926"/>
                  </a:cubicBezTo>
                  <a:cubicBezTo>
                    <a:pt x="15863" y="850"/>
                    <a:pt x="15619" y="827"/>
                    <a:pt x="15380" y="780"/>
                  </a:cubicBezTo>
                  <a:cubicBezTo>
                    <a:pt x="14944" y="681"/>
                    <a:pt x="14478" y="582"/>
                    <a:pt x="13995" y="512"/>
                  </a:cubicBezTo>
                  <a:cubicBezTo>
                    <a:pt x="13511" y="413"/>
                    <a:pt x="12999" y="367"/>
                    <a:pt x="12469" y="291"/>
                  </a:cubicBezTo>
                  <a:cubicBezTo>
                    <a:pt x="11934" y="245"/>
                    <a:pt x="11375" y="175"/>
                    <a:pt x="10816" y="146"/>
                  </a:cubicBezTo>
                  <a:cubicBezTo>
                    <a:pt x="10257" y="99"/>
                    <a:pt x="9704" y="76"/>
                    <a:pt x="9122" y="29"/>
                  </a:cubicBezTo>
                  <a:cubicBezTo>
                    <a:pt x="8418" y="0"/>
                    <a:pt x="7713" y="0"/>
                    <a:pt x="7009"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1"/>
            <p:cNvSpPr/>
            <p:nvPr/>
          </p:nvSpPr>
          <p:spPr>
            <a:xfrm>
              <a:off x="304175" y="2980825"/>
              <a:ext cx="118925" cy="533525"/>
            </a:xfrm>
            <a:custGeom>
              <a:avLst/>
              <a:gdLst/>
              <a:ahLst/>
              <a:cxnLst/>
              <a:rect l="l" t="t" r="r" b="b"/>
              <a:pathLst>
                <a:path w="4757" h="21341" extrusionOk="0">
                  <a:moveTo>
                    <a:pt x="1" y="0"/>
                  </a:moveTo>
                  <a:lnTo>
                    <a:pt x="1" y="0"/>
                  </a:lnTo>
                  <a:cubicBezTo>
                    <a:pt x="199" y="239"/>
                    <a:pt x="391" y="506"/>
                    <a:pt x="560" y="774"/>
                  </a:cubicBezTo>
                  <a:cubicBezTo>
                    <a:pt x="635" y="896"/>
                    <a:pt x="729" y="1042"/>
                    <a:pt x="804" y="1211"/>
                  </a:cubicBezTo>
                  <a:cubicBezTo>
                    <a:pt x="874" y="1356"/>
                    <a:pt x="996" y="1525"/>
                    <a:pt x="1072" y="1723"/>
                  </a:cubicBezTo>
                  <a:cubicBezTo>
                    <a:pt x="1241" y="2107"/>
                    <a:pt x="1410" y="2544"/>
                    <a:pt x="1555" y="3004"/>
                  </a:cubicBezTo>
                  <a:cubicBezTo>
                    <a:pt x="1724" y="3516"/>
                    <a:pt x="1846" y="4023"/>
                    <a:pt x="1992" y="4605"/>
                  </a:cubicBezTo>
                  <a:cubicBezTo>
                    <a:pt x="2114" y="5163"/>
                    <a:pt x="2207" y="5798"/>
                    <a:pt x="2329" y="6427"/>
                  </a:cubicBezTo>
                  <a:cubicBezTo>
                    <a:pt x="2428" y="7055"/>
                    <a:pt x="2527" y="7713"/>
                    <a:pt x="2620" y="8388"/>
                  </a:cubicBezTo>
                  <a:cubicBezTo>
                    <a:pt x="2743" y="9070"/>
                    <a:pt x="2842" y="9774"/>
                    <a:pt x="2964" y="10455"/>
                  </a:cubicBezTo>
                  <a:cubicBezTo>
                    <a:pt x="3080" y="11130"/>
                    <a:pt x="3179" y="11788"/>
                    <a:pt x="3302" y="12463"/>
                  </a:cubicBezTo>
                  <a:cubicBezTo>
                    <a:pt x="3325" y="12807"/>
                    <a:pt x="3371" y="13121"/>
                    <a:pt x="3424" y="13459"/>
                  </a:cubicBezTo>
                  <a:cubicBezTo>
                    <a:pt x="3470" y="13802"/>
                    <a:pt x="3517" y="14117"/>
                    <a:pt x="3546" y="14431"/>
                  </a:cubicBezTo>
                  <a:cubicBezTo>
                    <a:pt x="3616" y="15060"/>
                    <a:pt x="3692" y="15694"/>
                    <a:pt x="3715" y="16276"/>
                  </a:cubicBezTo>
                  <a:cubicBezTo>
                    <a:pt x="3761" y="16858"/>
                    <a:pt x="3761" y="17411"/>
                    <a:pt x="3785" y="17924"/>
                  </a:cubicBezTo>
                  <a:cubicBezTo>
                    <a:pt x="3761" y="18430"/>
                    <a:pt x="3761" y="18896"/>
                    <a:pt x="3715" y="19303"/>
                  </a:cubicBezTo>
                  <a:cubicBezTo>
                    <a:pt x="3715" y="19740"/>
                    <a:pt x="3639" y="20107"/>
                    <a:pt x="3616" y="20398"/>
                  </a:cubicBezTo>
                  <a:cubicBezTo>
                    <a:pt x="3570" y="20709"/>
                    <a:pt x="3495" y="21021"/>
                    <a:pt x="3448" y="21332"/>
                  </a:cubicBezTo>
                  <a:lnTo>
                    <a:pt x="3448" y="21332"/>
                  </a:lnTo>
                  <a:cubicBezTo>
                    <a:pt x="3453" y="21317"/>
                    <a:pt x="3470" y="21314"/>
                    <a:pt x="3470" y="21294"/>
                  </a:cubicBezTo>
                  <a:cubicBezTo>
                    <a:pt x="3494" y="21248"/>
                    <a:pt x="3517" y="21195"/>
                    <a:pt x="3569" y="21125"/>
                  </a:cubicBezTo>
                  <a:cubicBezTo>
                    <a:pt x="3808" y="20567"/>
                    <a:pt x="4076" y="20008"/>
                    <a:pt x="4221" y="19402"/>
                  </a:cubicBezTo>
                  <a:cubicBezTo>
                    <a:pt x="4274" y="19210"/>
                    <a:pt x="4344" y="18966"/>
                    <a:pt x="4390" y="18750"/>
                  </a:cubicBezTo>
                  <a:cubicBezTo>
                    <a:pt x="4443" y="18506"/>
                    <a:pt x="4489" y="18238"/>
                    <a:pt x="4536" y="17970"/>
                  </a:cubicBezTo>
                  <a:cubicBezTo>
                    <a:pt x="4565" y="17702"/>
                    <a:pt x="4611" y="17441"/>
                    <a:pt x="4658" y="17149"/>
                  </a:cubicBezTo>
                  <a:cubicBezTo>
                    <a:pt x="4681" y="16858"/>
                    <a:pt x="4681" y="16567"/>
                    <a:pt x="4710" y="16276"/>
                  </a:cubicBezTo>
                  <a:cubicBezTo>
                    <a:pt x="4757" y="15403"/>
                    <a:pt x="4734" y="14553"/>
                    <a:pt x="4681" y="13703"/>
                  </a:cubicBezTo>
                  <a:cubicBezTo>
                    <a:pt x="4658" y="13243"/>
                    <a:pt x="4611" y="12783"/>
                    <a:pt x="4565" y="12295"/>
                  </a:cubicBezTo>
                  <a:cubicBezTo>
                    <a:pt x="4489" y="11619"/>
                    <a:pt x="4390" y="10915"/>
                    <a:pt x="4274" y="10210"/>
                  </a:cubicBezTo>
                  <a:cubicBezTo>
                    <a:pt x="4151" y="9529"/>
                    <a:pt x="4029" y="8854"/>
                    <a:pt x="3884" y="8173"/>
                  </a:cubicBezTo>
                  <a:cubicBezTo>
                    <a:pt x="3761" y="7492"/>
                    <a:pt x="3616" y="6840"/>
                    <a:pt x="3470" y="6182"/>
                  </a:cubicBezTo>
                  <a:cubicBezTo>
                    <a:pt x="3156" y="4925"/>
                    <a:pt x="2766" y="3731"/>
                    <a:pt x="2283" y="2765"/>
                  </a:cubicBezTo>
                  <a:cubicBezTo>
                    <a:pt x="2062" y="2329"/>
                    <a:pt x="1800" y="1869"/>
                    <a:pt x="1509" y="1479"/>
                  </a:cubicBezTo>
                  <a:cubicBezTo>
                    <a:pt x="1386" y="1287"/>
                    <a:pt x="1241" y="1141"/>
                    <a:pt x="1119" y="995"/>
                  </a:cubicBezTo>
                  <a:cubicBezTo>
                    <a:pt x="996" y="850"/>
                    <a:pt x="874" y="728"/>
                    <a:pt x="752" y="605"/>
                  </a:cubicBezTo>
                  <a:cubicBezTo>
                    <a:pt x="536" y="384"/>
                    <a:pt x="269" y="192"/>
                    <a:pt x="1" y="0"/>
                  </a:cubicBezTo>
                  <a:close/>
                  <a:moveTo>
                    <a:pt x="3448" y="21332"/>
                  </a:moveTo>
                  <a:lnTo>
                    <a:pt x="3448" y="21332"/>
                  </a:lnTo>
                  <a:cubicBezTo>
                    <a:pt x="3448" y="21335"/>
                    <a:pt x="3447" y="21337"/>
                    <a:pt x="3447" y="21341"/>
                  </a:cubicBezTo>
                  <a:cubicBezTo>
                    <a:pt x="3448" y="21338"/>
                    <a:pt x="3448" y="21335"/>
                    <a:pt x="3448" y="21332"/>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a:off x="1064000" y="3621150"/>
              <a:ext cx="25" cy="600"/>
            </a:xfrm>
            <a:custGeom>
              <a:avLst/>
              <a:gdLst/>
              <a:ahLst/>
              <a:cxnLst/>
              <a:rect l="l" t="t" r="r" b="b"/>
              <a:pathLst>
                <a:path w="1" h="24" extrusionOk="0">
                  <a:moveTo>
                    <a:pt x="1" y="1"/>
                  </a:moveTo>
                  <a:lnTo>
                    <a:pt x="1" y="1"/>
                  </a:lnTo>
                  <a:cubicBezTo>
                    <a:pt x="1" y="1"/>
                    <a:pt x="1" y="24"/>
                    <a:pt x="1"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1"/>
            <p:cNvSpPr/>
            <p:nvPr/>
          </p:nvSpPr>
          <p:spPr>
            <a:xfrm>
              <a:off x="1330200" y="3415525"/>
              <a:ext cx="514900" cy="45575"/>
            </a:xfrm>
            <a:custGeom>
              <a:avLst/>
              <a:gdLst/>
              <a:ahLst/>
              <a:cxnLst/>
              <a:rect l="l" t="t" r="r" b="b"/>
              <a:pathLst>
                <a:path w="20596" h="1823" extrusionOk="0">
                  <a:moveTo>
                    <a:pt x="7958" y="0"/>
                  </a:moveTo>
                  <a:cubicBezTo>
                    <a:pt x="7475" y="0"/>
                    <a:pt x="7009" y="23"/>
                    <a:pt x="6549" y="23"/>
                  </a:cubicBezTo>
                  <a:cubicBezTo>
                    <a:pt x="5338" y="53"/>
                    <a:pt x="4220" y="99"/>
                    <a:pt x="3254" y="169"/>
                  </a:cubicBezTo>
                  <a:cubicBezTo>
                    <a:pt x="2160" y="245"/>
                    <a:pt x="1071" y="314"/>
                    <a:pt x="0" y="489"/>
                  </a:cubicBezTo>
                  <a:cubicBezTo>
                    <a:pt x="512" y="582"/>
                    <a:pt x="995" y="658"/>
                    <a:pt x="1479" y="704"/>
                  </a:cubicBezTo>
                  <a:cubicBezTo>
                    <a:pt x="1968" y="780"/>
                    <a:pt x="2573" y="850"/>
                    <a:pt x="3225" y="926"/>
                  </a:cubicBezTo>
                  <a:cubicBezTo>
                    <a:pt x="4197" y="1019"/>
                    <a:pt x="5315" y="1118"/>
                    <a:pt x="6526" y="1188"/>
                  </a:cubicBezTo>
                  <a:cubicBezTo>
                    <a:pt x="7131" y="1217"/>
                    <a:pt x="7737" y="1263"/>
                    <a:pt x="8394" y="1310"/>
                  </a:cubicBezTo>
                  <a:cubicBezTo>
                    <a:pt x="9023" y="1333"/>
                    <a:pt x="9658" y="1362"/>
                    <a:pt x="10286" y="1386"/>
                  </a:cubicBezTo>
                  <a:cubicBezTo>
                    <a:pt x="10845" y="1409"/>
                    <a:pt x="11375" y="1455"/>
                    <a:pt x="11910" y="1479"/>
                  </a:cubicBezTo>
                  <a:cubicBezTo>
                    <a:pt x="12615" y="1508"/>
                    <a:pt x="13342" y="1531"/>
                    <a:pt x="14070" y="1554"/>
                  </a:cubicBezTo>
                  <a:cubicBezTo>
                    <a:pt x="14652" y="1601"/>
                    <a:pt x="15234" y="1601"/>
                    <a:pt x="15793" y="1624"/>
                  </a:cubicBezTo>
                  <a:cubicBezTo>
                    <a:pt x="16352" y="1677"/>
                    <a:pt x="16858" y="1677"/>
                    <a:pt x="17342" y="1700"/>
                  </a:cubicBezTo>
                  <a:cubicBezTo>
                    <a:pt x="17831" y="1723"/>
                    <a:pt x="18267" y="1746"/>
                    <a:pt x="18651" y="1770"/>
                  </a:cubicBezTo>
                  <a:cubicBezTo>
                    <a:pt x="19309" y="1799"/>
                    <a:pt x="19938" y="1822"/>
                    <a:pt x="20596" y="1822"/>
                  </a:cubicBezTo>
                  <a:cubicBezTo>
                    <a:pt x="19816" y="1554"/>
                    <a:pt x="19041" y="1333"/>
                    <a:pt x="18267" y="1141"/>
                  </a:cubicBezTo>
                  <a:cubicBezTo>
                    <a:pt x="17999" y="1071"/>
                    <a:pt x="17732" y="1019"/>
                    <a:pt x="17441" y="949"/>
                  </a:cubicBezTo>
                  <a:cubicBezTo>
                    <a:pt x="16957" y="850"/>
                    <a:pt x="16445" y="751"/>
                    <a:pt x="15886" y="658"/>
                  </a:cubicBezTo>
                  <a:cubicBezTo>
                    <a:pt x="15357" y="536"/>
                    <a:pt x="14774" y="489"/>
                    <a:pt x="14169" y="390"/>
                  </a:cubicBezTo>
                  <a:cubicBezTo>
                    <a:pt x="13558" y="314"/>
                    <a:pt x="12929" y="245"/>
                    <a:pt x="12300" y="198"/>
                  </a:cubicBezTo>
                  <a:cubicBezTo>
                    <a:pt x="11643" y="146"/>
                    <a:pt x="11014" y="122"/>
                    <a:pt x="10356" y="76"/>
                  </a:cubicBezTo>
                  <a:cubicBezTo>
                    <a:pt x="9559" y="53"/>
                    <a:pt x="8755" y="23"/>
                    <a:pt x="7958"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p:nvPr/>
          </p:nvSpPr>
          <p:spPr>
            <a:xfrm>
              <a:off x="237525" y="2567800"/>
              <a:ext cx="1729975" cy="1680325"/>
            </a:xfrm>
            <a:custGeom>
              <a:avLst/>
              <a:gdLst/>
              <a:ahLst/>
              <a:cxnLst/>
              <a:rect l="l" t="t" r="r" b="b"/>
              <a:pathLst>
                <a:path w="69199" h="67213" extrusionOk="0">
                  <a:moveTo>
                    <a:pt x="18192" y="5810"/>
                  </a:moveTo>
                  <a:cubicBezTo>
                    <a:pt x="18159" y="5830"/>
                    <a:pt x="18126" y="5851"/>
                    <a:pt x="18093" y="5874"/>
                  </a:cubicBezTo>
                  <a:cubicBezTo>
                    <a:pt x="17971" y="5944"/>
                    <a:pt x="17826" y="6043"/>
                    <a:pt x="17680" y="6113"/>
                  </a:cubicBezTo>
                  <a:cubicBezTo>
                    <a:pt x="17564" y="6212"/>
                    <a:pt x="17418" y="6311"/>
                    <a:pt x="17273" y="6404"/>
                  </a:cubicBezTo>
                  <a:cubicBezTo>
                    <a:pt x="17005" y="6602"/>
                    <a:pt x="16714" y="6794"/>
                    <a:pt x="16469" y="6986"/>
                  </a:cubicBezTo>
                  <a:cubicBezTo>
                    <a:pt x="15934" y="7399"/>
                    <a:pt x="15427" y="7812"/>
                    <a:pt x="14915" y="8249"/>
                  </a:cubicBezTo>
                  <a:cubicBezTo>
                    <a:pt x="14408" y="8686"/>
                    <a:pt x="13925" y="9145"/>
                    <a:pt x="13436" y="9605"/>
                  </a:cubicBezTo>
                  <a:cubicBezTo>
                    <a:pt x="13099" y="9920"/>
                    <a:pt x="12784" y="10240"/>
                    <a:pt x="12493" y="10578"/>
                  </a:cubicBezTo>
                  <a:cubicBezTo>
                    <a:pt x="12295" y="10676"/>
                    <a:pt x="12126" y="10793"/>
                    <a:pt x="11958" y="10892"/>
                  </a:cubicBezTo>
                  <a:cubicBezTo>
                    <a:pt x="11620" y="11113"/>
                    <a:pt x="11306" y="11352"/>
                    <a:pt x="10986" y="11573"/>
                  </a:cubicBezTo>
                  <a:cubicBezTo>
                    <a:pt x="10625" y="11812"/>
                    <a:pt x="10258" y="12079"/>
                    <a:pt x="9897" y="12347"/>
                  </a:cubicBezTo>
                  <a:cubicBezTo>
                    <a:pt x="10357" y="11887"/>
                    <a:pt x="10793" y="11451"/>
                    <a:pt x="11253" y="10968"/>
                  </a:cubicBezTo>
                  <a:cubicBezTo>
                    <a:pt x="11474" y="10746"/>
                    <a:pt x="11690" y="10502"/>
                    <a:pt x="11934" y="10286"/>
                  </a:cubicBezTo>
                  <a:cubicBezTo>
                    <a:pt x="11981" y="10211"/>
                    <a:pt x="12057" y="10141"/>
                    <a:pt x="12103" y="10094"/>
                  </a:cubicBezTo>
                  <a:cubicBezTo>
                    <a:pt x="12179" y="10019"/>
                    <a:pt x="12249" y="9972"/>
                    <a:pt x="12295" y="9896"/>
                  </a:cubicBezTo>
                  <a:cubicBezTo>
                    <a:pt x="12563" y="9681"/>
                    <a:pt x="12808" y="9437"/>
                    <a:pt x="13075" y="9192"/>
                  </a:cubicBezTo>
                  <a:cubicBezTo>
                    <a:pt x="13221" y="9099"/>
                    <a:pt x="13366" y="8977"/>
                    <a:pt x="13489" y="8854"/>
                  </a:cubicBezTo>
                  <a:cubicBezTo>
                    <a:pt x="13634" y="8755"/>
                    <a:pt x="13780" y="8639"/>
                    <a:pt x="13925" y="8517"/>
                  </a:cubicBezTo>
                  <a:cubicBezTo>
                    <a:pt x="14478" y="8080"/>
                    <a:pt x="15090" y="7690"/>
                    <a:pt x="15672" y="7277"/>
                  </a:cubicBezTo>
                  <a:cubicBezTo>
                    <a:pt x="15986" y="7108"/>
                    <a:pt x="16277" y="6916"/>
                    <a:pt x="16591" y="6718"/>
                  </a:cubicBezTo>
                  <a:cubicBezTo>
                    <a:pt x="16906" y="6526"/>
                    <a:pt x="17243" y="6334"/>
                    <a:pt x="17610" y="6136"/>
                  </a:cubicBezTo>
                  <a:cubicBezTo>
                    <a:pt x="17806" y="6031"/>
                    <a:pt x="18002" y="5916"/>
                    <a:pt x="18192" y="5810"/>
                  </a:cubicBezTo>
                  <a:close/>
                  <a:moveTo>
                    <a:pt x="6794" y="15671"/>
                  </a:moveTo>
                  <a:lnTo>
                    <a:pt x="6794" y="15671"/>
                  </a:lnTo>
                  <a:cubicBezTo>
                    <a:pt x="6718" y="15887"/>
                    <a:pt x="6649" y="16108"/>
                    <a:pt x="6620" y="16277"/>
                  </a:cubicBezTo>
                  <a:cubicBezTo>
                    <a:pt x="6596" y="16375"/>
                    <a:pt x="6573" y="16445"/>
                    <a:pt x="6573" y="16521"/>
                  </a:cubicBezTo>
                  <a:cubicBezTo>
                    <a:pt x="6404" y="16521"/>
                    <a:pt x="6235" y="16498"/>
                    <a:pt x="6090" y="16498"/>
                  </a:cubicBezTo>
                  <a:cubicBezTo>
                    <a:pt x="5968" y="16469"/>
                    <a:pt x="5845" y="16469"/>
                    <a:pt x="5723" y="16469"/>
                  </a:cubicBezTo>
                  <a:cubicBezTo>
                    <a:pt x="6090" y="16207"/>
                    <a:pt x="6427" y="15939"/>
                    <a:pt x="6794" y="15671"/>
                  </a:cubicBezTo>
                  <a:close/>
                  <a:moveTo>
                    <a:pt x="8855" y="14193"/>
                  </a:moveTo>
                  <a:lnTo>
                    <a:pt x="8855" y="14193"/>
                  </a:lnTo>
                  <a:cubicBezTo>
                    <a:pt x="8832" y="14216"/>
                    <a:pt x="8803" y="14239"/>
                    <a:pt x="8779" y="14262"/>
                  </a:cubicBezTo>
                  <a:cubicBezTo>
                    <a:pt x="8634" y="14484"/>
                    <a:pt x="8488" y="14676"/>
                    <a:pt x="8343" y="14868"/>
                  </a:cubicBezTo>
                  <a:cubicBezTo>
                    <a:pt x="8220" y="15066"/>
                    <a:pt x="8104" y="15258"/>
                    <a:pt x="7982" y="15427"/>
                  </a:cubicBezTo>
                  <a:cubicBezTo>
                    <a:pt x="7883" y="15625"/>
                    <a:pt x="7784" y="15793"/>
                    <a:pt x="7691" y="15939"/>
                  </a:cubicBezTo>
                  <a:cubicBezTo>
                    <a:pt x="7568" y="16154"/>
                    <a:pt x="7446" y="16375"/>
                    <a:pt x="7347" y="16614"/>
                  </a:cubicBezTo>
                  <a:cubicBezTo>
                    <a:pt x="7155" y="16591"/>
                    <a:pt x="6963" y="16568"/>
                    <a:pt x="6765" y="16544"/>
                  </a:cubicBezTo>
                  <a:cubicBezTo>
                    <a:pt x="6765" y="16498"/>
                    <a:pt x="6794" y="16422"/>
                    <a:pt x="6817" y="16352"/>
                  </a:cubicBezTo>
                  <a:cubicBezTo>
                    <a:pt x="6963" y="16061"/>
                    <a:pt x="7132" y="15718"/>
                    <a:pt x="7376" y="15357"/>
                  </a:cubicBezTo>
                  <a:cubicBezTo>
                    <a:pt x="7446" y="15281"/>
                    <a:pt x="7493" y="15188"/>
                    <a:pt x="7568" y="15089"/>
                  </a:cubicBezTo>
                  <a:cubicBezTo>
                    <a:pt x="7761" y="14943"/>
                    <a:pt x="7982" y="14798"/>
                    <a:pt x="8220" y="14629"/>
                  </a:cubicBezTo>
                  <a:cubicBezTo>
                    <a:pt x="8418" y="14484"/>
                    <a:pt x="8634" y="14338"/>
                    <a:pt x="8855" y="14193"/>
                  </a:cubicBezTo>
                  <a:close/>
                  <a:moveTo>
                    <a:pt x="9751" y="14262"/>
                  </a:moveTo>
                  <a:cubicBezTo>
                    <a:pt x="9728" y="14338"/>
                    <a:pt x="9676" y="14385"/>
                    <a:pt x="9652" y="14460"/>
                  </a:cubicBezTo>
                  <a:cubicBezTo>
                    <a:pt x="9559" y="14676"/>
                    <a:pt x="9460" y="14868"/>
                    <a:pt x="9385" y="15066"/>
                  </a:cubicBezTo>
                  <a:cubicBezTo>
                    <a:pt x="9315" y="15258"/>
                    <a:pt x="9239" y="15450"/>
                    <a:pt x="9193" y="15625"/>
                  </a:cubicBezTo>
                  <a:cubicBezTo>
                    <a:pt x="9123" y="15793"/>
                    <a:pt x="9094" y="15962"/>
                    <a:pt x="9070" y="16108"/>
                  </a:cubicBezTo>
                  <a:cubicBezTo>
                    <a:pt x="9000" y="16323"/>
                    <a:pt x="8977" y="16568"/>
                    <a:pt x="8948" y="16835"/>
                  </a:cubicBezTo>
                  <a:cubicBezTo>
                    <a:pt x="8657" y="16789"/>
                    <a:pt x="8366" y="16736"/>
                    <a:pt x="8075" y="16713"/>
                  </a:cubicBezTo>
                  <a:cubicBezTo>
                    <a:pt x="7906" y="16690"/>
                    <a:pt x="7737" y="16667"/>
                    <a:pt x="7568" y="16643"/>
                  </a:cubicBezTo>
                  <a:cubicBezTo>
                    <a:pt x="7836" y="16323"/>
                    <a:pt x="8075" y="16009"/>
                    <a:pt x="8366" y="15694"/>
                  </a:cubicBezTo>
                  <a:cubicBezTo>
                    <a:pt x="8488" y="15549"/>
                    <a:pt x="8634" y="15380"/>
                    <a:pt x="8779" y="15211"/>
                  </a:cubicBezTo>
                  <a:cubicBezTo>
                    <a:pt x="8948" y="15066"/>
                    <a:pt x="9123" y="14897"/>
                    <a:pt x="9292" y="14699"/>
                  </a:cubicBezTo>
                  <a:cubicBezTo>
                    <a:pt x="9437" y="14553"/>
                    <a:pt x="9583" y="14408"/>
                    <a:pt x="9751" y="14262"/>
                  </a:cubicBezTo>
                  <a:close/>
                  <a:moveTo>
                    <a:pt x="18873" y="8732"/>
                  </a:moveTo>
                  <a:cubicBezTo>
                    <a:pt x="18774" y="8808"/>
                    <a:pt x="18699" y="8854"/>
                    <a:pt x="18629" y="8930"/>
                  </a:cubicBezTo>
                  <a:cubicBezTo>
                    <a:pt x="18169" y="9291"/>
                    <a:pt x="17709" y="9681"/>
                    <a:pt x="17273" y="10042"/>
                  </a:cubicBezTo>
                  <a:cubicBezTo>
                    <a:pt x="16836" y="10432"/>
                    <a:pt x="16399" y="10845"/>
                    <a:pt x="15963" y="11259"/>
                  </a:cubicBezTo>
                  <a:cubicBezTo>
                    <a:pt x="15695" y="11521"/>
                    <a:pt x="15404" y="11812"/>
                    <a:pt x="15136" y="12103"/>
                  </a:cubicBezTo>
                  <a:cubicBezTo>
                    <a:pt x="14991" y="12202"/>
                    <a:pt x="14822" y="12301"/>
                    <a:pt x="14676" y="12394"/>
                  </a:cubicBezTo>
                  <a:cubicBezTo>
                    <a:pt x="14385" y="12592"/>
                    <a:pt x="14094" y="12784"/>
                    <a:pt x="13826" y="12976"/>
                  </a:cubicBezTo>
                  <a:cubicBezTo>
                    <a:pt x="13366" y="13319"/>
                    <a:pt x="12907" y="13657"/>
                    <a:pt x="12470" y="14024"/>
                  </a:cubicBezTo>
                  <a:cubicBezTo>
                    <a:pt x="11981" y="14408"/>
                    <a:pt x="11521" y="14844"/>
                    <a:pt x="11038" y="15258"/>
                  </a:cubicBezTo>
                  <a:cubicBezTo>
                    <a:pt x="10869" y="15450"/>
                    <a:pt x="10694" y="15625"/>
                    <a:pt x="10526" y="15793"/>
                  </a:cubicBezTo>
                  <a:cubicBezTo>
                    <a:pt x="10165" y="16154"/>
                    <a:pt x="9821" y="16521"/>
                    <a:pt x="9507" y="16905"/>
                  </a:cubicBezTo>
                  <a:cubicBezTo>
                    <a:pt x="9338" y="16882"/>
                    <a:pt x="9169" y="16859"/>
                    <a:pt x="9000" y="16835"/>
                  </a:cubicBezTo>
                  <a:cubicBezTo>
                    <a:pt x="9094" y="16614"/>
                    <a:pt x="9193" y="16399"/>
                    <a:pt x="9315" y="16178"/>
                  </a:cubicBezTo>
                  <a:cubicBezTo>
                    <a:pt x="9385" y="16061"/>
                    <a:pt x="9437" y="15916"/>
                    <a:pt x="9530" y="15770"/>
                  </a:cubicBezTo>
                  <a:cubicBezTo>
                    <a:pt x="9629" y="15625"/>
                    <a:pt x="9728" y="15450"/>
                    <a:pt x="9821" y="15304"/>
                  </a:cubicBezTo>
                  <a:cubicBezTo>
                    <a:pt x="10066" y="14967"/>
                    <a:pt x="10334" y="14606"/>
                    <a:pt x="10625" y="14239"/>
                  </a:cubicBezTo>
                  <a:cubicBezTo>
                    <a:pt x="10939" y="13849"/>
                    <a:pt x="11306" y="13465"/>
                    <a:pt x="11667" y="13052"/>
                  </a:cubicBezTo>
                  <a:cubicBezTo>
                    <a:pt x="11911" y="12807"/>
                    <a:pt x="12150" y="12568"/>
                    <a:pt x="12394" y="12324"/>
                  </a:cubicBezTo>
                  <a:cubicBezTo>
                    <a:pt x="12615" y="12103"/>
                    <a:pt x="12831" y="11911"/>
                    <a:pt x="13075" y="11695"/>
                  </a:cubicBezTo>
                  <a:cubicBezTo>
                    <a:pt x="13198" y="11620"/>
                    <a:pt x="13314" y="11521"/>
                    <a:pt x="13460" y="11427"/>
                  </a:cubicBezTo>
                  <a:cubicBezTo>
                    <a:pt x="13535" y="11375"/>
                    <a:pt x="13657" y="11305"/>
                    <a:pt x="13751" y="11229"/>
                  </a:cubicBezTo>
                  <a:cubicBezTo>
                    <a:pt x="14164" y="11014"/>
                    <a:pt x="14577" y="10793"/>
                    <a:pt x="14991" y="10578"/>
                  </a:cubicBezTo>
                  <a:cubicBezTo>
                    <a:pt x="15619" y="10263"/>
                    <a:pt x="16254" y="9972"/>
                    <a:pt x="16859" y="9658"/>
                  </a:cubicBezTo>
                  <a:cubicBezTo>
                    <a:pt x="17534" y="9338"/>
                    <a:pt x="18192" y="9023"/>
                    <a:pt x="18873" y="8732"/>
                  </a:cubicBezTo>
                  <a:close/>
                  <a:moveTo>
                    <a:pt x="13314" y="14431"/>
                  </a:moveTo>
                  <a:cubicBezTo>
                    <a:pt x="13198" y="14606"/>
                    <a:pt x="13075" y="14798"/>
                    <a:pt x="12976" y="14967"/>
                  </a:cubicBezTo>
                  <a:cubicBezTo>
                    <a:pt x="12877" y="15188"/>
                    <a:pt x="12761" y="15357"/>
                    <a:pt x="12662" y="15549"/>
                  </a:cubicBezTo>
                  <a:cubicBezTo>
                    <a:pt x="12586" y="15741"/>
                    <a:pt x="12517" y="15916"/>
                    <a:pt x="12441" y="16084"/>
                  </a:cubicBezTo>
                  <a:cubicBezTo>
                    <a:pt x="12371" y="16253"/>
                    <a:pt x="12324" y="16422"/>
                    <a:pt x="12272" y="16568"/>
                  </a:cubicBezTo>
                  <a:cubicBezTo>
                    <a:pt x="12202" y="16713"/>
                    <a:pt x="12202" y="16859"/>
                    <a:pt x="12150" y="17004"/>
                  </a:cubicBezTo>
                  <a:cubicBezTo>
                    <a:pt x="12126" y="17126"/>
                    <a:pt x="12103" y="17272"/>
                    <a:pt x="12080" y="17417"/>
                  </a:cubicBezTo>
                  <a:cubicBezTo>
                    <a:pt x="11474" y="17272"/>
                    <a:pt x="10869" y="17150"/>
                    <a:pt x="10287" y="17051"/>
                  </a:cubicBezTo>
                  <a:cubicBezTo>
                    <a:pt x="10089" y="17027"/>
                    <a:pt x="9897" y="16981"/>
                    <a:pt x="9728" y="16958"/>
                  </a:cubicBezTo>
                  <a:cubicBezTo>
                    <a:pt x="10089" y="16667"/>
                    <a:pt x="10456" y="16399"/>
                    <a:pt x="10817" y="16108"/>
                  </a:cubicBezTo>
                  <a:cubicBezTo>
                    <a:pt x="11015" y="15985"/>
                    <a:pt x="11183" y="15840"/>
                    <a:pt x="11399" y="15694"/>
                  </a:cubicBezTo>
                  <a:cubicBezTo>
                    <a:pt x="11597" y="15549"/>
                    <a:pt x="11812" y="15403"/>
                    <a:pt x="12057" y="15258"/>
                  </a:cubicBezTo>
                  <a:cubicBezTo>
                    <a:pt x="12418" y="14990"/>
                    <a:pt x="12854" y="14722"/>
                    <a:pt x="13314" y="14431"/>
                  </a:cubicBezTo>
                  <a:close/>
                  <a:moveTo>
                    <a:pt x="19455" y="11061"/>
                  </a:moveTo>
                  <a:lnTo>
                    <a:pt x="19455" y="11061"/>
                  </a:lnTo>
                  <a:cubicBezTo>
                    <a:pt x="18943" y="11427"/>
                    <a:pt x="18460" y="11788"/>
                    <a:pt x="17948" y="12155"/>
                  </a:cubicBezTo>
                  <a:cubicBezTo>
                    <a:pt x="16859" y="12976"/>
                    <a:pt x="15718" y="13756"/>
                    <a:pt x="14676" y="14652"/>
                  </a:cubicBezTo>
                  <a:cubicBezTo>
                    <a:pt x="14164" y="15066"/>
                    <a:pt x="13704" y="15502"/>
                    <a:pt x="13291" y="15985"/>
                  </a:cubicBezTo>
                  <a:cubicBezTo>
                    <a:pt x="13000" y="16323"/>
                    <a:pt x="12784" y="16667"/>
                    <a:pt x="12615" y="16934"/>
                  </a:cubicBezTo>
                  <a:cubicBezTo>
                    <a:pt x="12517" y="17103"/>
                    <a:pt x="12418" y="17272"/>
                    <a:pt x="12348" y="17464"/>
                  </a:cubicBezTo>
                  <a:cubicBezTo>
                    <a:pt x="12295" y="17441"/>
                    <a:pt x="12249" y="17441"/>
                    <a:pt x="12202" y="17441"/>
                  </a:cubicBezTo>
                  <a:cubicBezTo>
                    <a:pt x="12249" y="17295"/>
                    <a:pt x="12295" y="17173"/>
                    <a:pt x="12371" y="17051"/>
                  </a:cubicBezTo>
                  <a:cubicBezTo>
                    <a:pt x="12441" y="16958"/>
                    <a:pt x="12493" y="16835"/>
                    <a:pt x="12563" y="16690"/>
                  </a:cubicBezTo>
                  <a:cubicBezTo>
                    <a:pt x="12662" y="16568"/>
                    <a:pt x="12732" y="16422"/>
                    <a:pt x="12831" y="16277"/>
                  </a:cubicBezTo>
                  <a:cubicBezTo>
                    <a:pt x="13023" y="15985"/>
                    <a:pt x="13267" y="15671"/>
                    <a:pt x="13535" y="15357"/>
                  </a:cubicBezTo>
                  <a:cubicBezTo>
                    <a:pt x="13803" y="15013"/>
                    <a:pt x="14117" y="14676"/>
                    <a:pt x="14432" y="14315"/>
                  </a:cubicBezTo>
                  <a:cubicBezTo>
                    <a:pt x="14653" y="14094"/>
                    <a:pt x="14868" y="13878"/>
                    <a:pt x="15060" y="13657"/>
                  </a:cubicBezTo>
                  <a:cubicBezTo>
                    <a:pt x="15328" y="13412"/>
                    <a:pt x="15573" y="13174"/>
                    <a:pt x="15840" y="12929"/>
                  </a:cubicBezTo>
                  <a:cubicBezTo>
                    <a:pt x="16347" y="12638"/>
                    <a:pt x="16859" y="12370"/>
                    <a:pt x="17366" y="12103"/>
                  </a:cubicBezTo>
                  <a:cubicBezTo>
                    <a:pt x="17901" y="11812"/>
                    <a:pt x="18460" y="11550"/>
                    <a:pt x="18990" y="11282"/>
                  </a:cubicBezTo>
                  <a:cubicBezTo>
                    <a:pt x="19135" y="11206"/>
                    <a:pt x="19281" y="11136"/>
                    <a:pt x="19455" y="11061"/>
                  </a:cubicBezTo>
                  <a:close/>
                  <a:moveTo>
                    <a:pt x="15404" y="17516"/>
                  </a:moveTo>
                  <a:cubicBezTo>
                    <a:pt x="15381" y="17563"/>
                    <a:pt x="15328" y="17633"/>
                    <a:pt x="15282" y="17709"/>
                  </a:cubicBezTo>
                  <a:lnTo>
                    <a:pt x="15060" y="18145"/>
                  </a:lnTo>
                  <a:cubicBezTo>
                    <a:pt x="15014" y="18122"/>
                    <a:pt x="14991" y="18122"/>
                    <a:pt x="14944" y="18099"/>
                  </a:cubicBezTo>
                  <a:cubicBezTo>
                    <a:pt x="15090" y="17901"/>
                    <a:pt x="15235" y="17709"/>
                    <a:pt x="15381" y="17540"/>
                  </a:cubicBezTo>
                  <a:lnTo>
                    <a:pt x="15404" y="17516"/>
                  </a:lnTo>
                  <a:close/>
                  <a:moveTo>
                    <a:pt x="27675" y="17150"/>
                  </a:moveTo>
                  <a:lnTo>
                    <a:pt x="27675" y="17150"/>
                  </a:lnTo>
                  <a:cubicBezTo>
                    <a:pt x="27169" y="17394"/>
                    <a:pt x="26656" y="17633"/>
                    <a:pt x="26150" y="17901"/>
                  </a:cubicBezTo>
                  <a:cubicBezTo>
                    <a:pt x="25323" y="18337"/>
                    <a:pt x="24520" y="18797"/>
                    <a:pt x="23746" y="19286"/>
                  </a:cubicBezTo>
                  <a:cubicBezTo>
                    <a:pt x="23094" y="19670"/>
                    <a:pt x="22459" y="20107"/>
                    <a:pt x="21854" y="20544"/>
                  </a:cubicBezTo>
                  <a:cubicBezTo>
                    <a:pt x="21417" y="20351"/>
                    <a:pt x="20981" y="20159"/>
                    <a:pt x="20544" y="19990"/>
                  </a:cubicBezTo>
                  <a:cubicBezTo>
                    <a:pt x="21173" y="19746"/>
                    <a:pt x="21807" y="19478"/>
                    <a:pt x="22436" y="19210"/>
                  </a:cubicBezTo>
                  <a:cubicBezTo>
                    <a:pt x="22948" y="19018"/>
                    <a:pt x="23501" y="18774"/>
                    <a:pt x="24113" y="18535"/>
                  </a:cubicBezTo>
                  <a:cubicBezTo>
                    <a:pt x="24718" y="18267"/>
                    <a:pt x="25393" y="18023"/>
                    <a:pt x="26074" y="17755"/>
                  </a:cubicBezTo>
                  <a:cubicBezTo>
                    <a:pt x="26587" y="17540"/>
                    <a:pt x="27140" y="17342"/>
                    <a:pt x="27675" y="17150"/>
                  </a:cubicBezTo>
                  <a:close/>
                  <a:moveTo>
                    <a:pt x="27698" y="19938"/>
                  </a:moveTo>
                  <a:lnTo>
                    <a:pt x="27698" y="19938"/>
                  </a:lnTo>
                  <a:cubicBezTo>
                    <a:pt x="27530" y="20014"/>
                    <a:pt x="27361" y="20107"/>
                    <a:pt x="27215" y="20183"/>
                  </a:cubicBezTo>
                  <a:cubicBezTo>
                    <a:pt x="27169" y="20229"/>
                    <a:pt x="27116" y="20252"/>
                    <a:pt x="27046" y="20282"/>
                  </a:cubicBezTo>
                  <a:lnTo>
                    <a:pt x="27023" y="20305"/>
                  </a:lnTo>
                  <a:cubicBezTo>
                    <a:pt x="26994" y="20305"/>
                    <a:pt x="26994" y="20305"/>
                    <a:pt x="26971" y="20328"/>
                  </a:cubicBezTo>
                  <a:cubicBezTo>
                    <a:pt x="26948" y="20351"/>
                    <a:pt x="26901" y="20375"/>
                    <a:pt x="26878" y="20375"/>
                  </a:cubicBezTo>
                  <a:cubicBezTo>
                    <a:pt x="26779" y="20450"/>
                    <a:pt x="26680" y="20520"/>
                    <a:pt x="26587" y="20596"/>
                  </a:cubicBezTo>
                  <a:cubicBezTo>
                    <a:pt x="26197" y="20835"/>
                    <a:pt x="25882" y="21102"/>
                    <a:pt x="25638" y="21347"/>
                  </a:cubicBezTo>
                  <a:cubicBezTo>
                    <a:pt x="25446" y="21562"/>
                    <a:pt x="25300" y="21807"/>
                    <a:pt x="25178" y="22074"/>
                  </a:cubicBezTo>
                  <a:cubicBezTo>
                    <a:pt x="24863" y="21906"/>
                    <a:pt x="24520" y="21737"/>
                    <a:pt x="24206" y="21591"/>
                  </a:cubicBezTo>
                  <a:cubicBezTo>
                    <a:pt x="24305" y="21492"/>
                    <a:pt x="24404" y="21417"/>
                    <a:pt x="24520" y="21324"/>
                  </a:cubicBezTo>
                  <a:cubicBezTo>
                    <a:pt x="24811" y="21126"/>
                    <a:pt x="25201" y="20934"/>
                    <a:pt x="25661" y="20718"/>
                  </a:cubicBezTo>
                  <a:cubicBezTo>
                    <a:pt x="25783" y="20666"/>
                    <a:pt x="25905" y="20596"/>
                    <a:pt x="26028" y="20544"/>
                  </a:cubicBezTo>
                  <a:cubicBezTo>
                    <a:pt x="26051" y="20544"/>
                    <a:pt x="26074" y="20520"/>
                    <a:pt x="26121" y="20497"/>
                  </a:cubicBezTo>
                  <a:lnTo>
                    <a:pt x="26150" y="20497"/>
                  </a:lnTo>
                  <a:cubicBezTo>
                    <a:pt x="26173" y="20497"/>
                    <a:pt x="26197" y="20474"/>
                    <a:pt x="26197" y="20474"/>
                  </a:cubicBezTo>
                  <a:cubicBezTo>
                    <a:pt x="26266" y="20450"/>
                    <a:pt x="26342" y="20427"/>
                    <a:pt x="26412" y="20398"/>
                  </a:cubicBezTo>
                  <a:cubicBezTo>
                    <a:pt x="26680" y="20305"/>
                    <a:pt x="26971" y="20183"/>
                    <a:pt x="27262" y="20084"/>
                  </a:cubicBezTo>
                  <a:cubicBezTo>
                    <a:pt x="27407" y="20014"/>
                    <a:pt x="27553" y="19961"/>
                    <a:pt x="27698" y="19938"/>
                  </a:cubicBezTo>
                  <a:close/>
                  <a:moveTo>
                    <a:pt x="16108" y="19263"/>
                  </a:moveTo>
                  <a:lnTo>
                    <a:pt x="16108" y="19263"/>
                  </a:lnTo>
                  <a:cubicBezTo>
                    <a:pt x="16591" y="19432"/>
                    <a:pt x="17098" y="19600"/>
                    <a:pt x="17587" y="19769"/>
                  </a:cubicBezTo>
                  <a:cubicBezTo>
                    <a:pt x="17657" y="20037"/>
                    <a:pt x="17709" y="20305"/>
                    <a:pt x="17802" y="20573"/>
                  </a:cubicBezTo>
                  <a:cubicBezTo>
                    <a:pt x="17901" y="20934"/>
                    <a:pt x="18047" y="21370"/>
                    <a:pt x="18239" y="21882"/>
                  </a:cubicBezTo>
                  <a:cubicBezTo>
                    <a:pt x="18384" y="22267"/>
                    <a:pt x="18582" y="22703"/>
                    <a:pt x="18774" y="23192"/>
                  </a:cubicBezTo>
                  <a:cubicBezTo>
                    <a:pt x="18652" y="22994"/>
                    <a:pt x="18553" y="22802"/>
                    <a:pt x="18437" y="22610"/>
                  </a:cubicBezTo>
                  <a:cubicBezTo>
                    <a:pt x="18070" y="21999"/>
                    <a:pt x="17680" y="21417"/>
                    <a:pt x="17273" y="20811"/>
                  </a:cubicBezTo>
                  <a:cubicBezTo>
                    <a:pt x="16906" y="20282"/>
                    <a:pt x="16516" y="19769"/>
                    <a:pt x="16108" y="19263"/>
                  </a:cubicBezTo>
                  <a:close/>
                  <a:moveTo>
                    <a:pt x="28826" y="23770"/>
                  </a:moveTo>
                  <a:cubicBezTo>
                    <a:pt x="28815" y="23772"/>
                    <a:pt x="28804" y="23773"/>
                    <a:pt x="28793" y="23774"/>
                  </a:cubicBezTo>
                  <a:cubicBezTo>
                    <a:pt x="28805" y="23774"/>
                    <a:pt x="28817" y="23774"/>
                    <a:pt x="28826" y="23770"/>
                  </a:cubicBezTo>
                  <a:close/>
                  <a:moveTo>
                    <a:pt x="39126" y="22319"/>
                  </a:moveTo>
                  <a:lnTo>
                    <a:pt x="39126" y="22319"/>
                  </a:lnTo>
                  <a:cubicBezTo>
                    <a:pt x="38928" y="22389"/>
                    <a:pt x="38759" y="22435"/>
                    <a:pt x="38590" y="22511"/>
                  </a:cubicBezTo>
                  <a:cubicBezTo>
                    <a:pt x="37862" y="22726"/>
                    <a:pt x="37181" y="22971"/>
                    <a:pt x="36553" y="23192"/>
                  </a:cubicBezTo>
                  <a:cubicBezTo>
                    <a:pt x="35924" y="23408"/>
                    <a:pt x="35342" y="23629"/>
                    <a:pt x="34783" y="23821"/>
                  </a:cubicBezTo>
                  <a:cubicBezTo>
                    <a:pt x="34271" y="24013"/>
                    <a:pt x="33741" y="24211"/>
                    <a:pt x="33229" y="24403"/>
                  </a:cubicBezTo>
                  <a:cubicBezTo>
                    <a:pt x="32478" y="24671"/>
                    <a:pt x="31750" y="24909"/>
                    <a:pt x="30999" y="25201"/>
                  </a:cubicBezTo>
                  <a:cubicBezTo>
                    <a:pt x="31191" y="25177"/>
                    <a:pt x="31360" y="25154"/>
                    <a:pt x="31535" y="25131"/>
                  </a:cubicBezTo>
                  <a:lnTo>
                    <a:pt x="31535" y="25131"/>
                  </a:lnTo>
                  <a:cubicBezTo>
                    <a:pt x="31360" y="25201"/>
                    <a:pt x="31168" y="25253"/>
                    <a:pt x="30999" y="25323"/>
                  </a:cubicBezTo>
                  <a:cubicBezTo>
                    <a:pt x="30149" y="24816"/>
                    <a:pt x="29323" y="24304"/>
                    <a:pt x="28479" y="23821"/>
                  </a:cubicBezTo>
                  <a:cubicBezTo>
                    <a:pt x="28595" y="23798"/>
                    <a:pt x="28717" y="23774"/>
                    <a:pt x="28839" y="23745"/>
                  </a:cubicBezTo>
                  <a:lnTo>
                    <a:pt x="28839" y="23745"/>
                  </a:lnTo>
                  <a:cubicBezTo>
                    <a:pt x="28839" y="23759"/>
                    <a:pt x="28834" y="23766"/>
                    <a:pt x="28826" y="23770"/>
                  </a:cubicBezTo>
                  <a:lnTo>
                    <a:pt x="28826" y="23770"/>
                  </a:lnTo>
                  <a:cubicBezTo>
                    <a:pt x="29420" y="23694"/>
                    <a:pt x="30014" y="23574"/>
                    <a:pt x="30586" y="23454"/>
                  </a:cubicBezTo>
                  <a:cubicBezTo>
                    <a:pt x="30900" y="23408"/>
                    <a:pt x="31215" y="23361"/>
                    <a:pt x="31558" y="23285"/>
                  </a:cubicBezTo>
                  <a:lnTo>
                    <a:pt x="31605" y="23285"/>
                  </a:lnTo>
                  <a:cubicBezTo>
                    <a:pt x="31680" y="23262"/>
                    <a:pt x="31750" y="23262"/>
                    <a:pt x="31826" y="23239"/>
                  </a:cubicBezTo>
                  <a:cubicBezTo>
                    <a:pt x="32018" y="23215"/>
                    <a:pt x="32210" y="23192"/>
                    <a:pt x="32408" y="23163"/>
                  </a:cubicBezTo>
                  <a:cubicBezTo>
                    <a:pt x="32699" y="23140"/>
                    <a:pt x="33013" y="23070"/>
                    <a:pt x="33328" y="23047"/>
                  </a:cubicBezTo>
                  <a:cubicBezTo>
                    <a:pt x="33956" y="22948"/>
                    <a:pt x="34614" y="22872"/>
                    <a:pt x="35289" y="22779"/>
                  </a:cubicBezTo>
                  <a:cubicBezTo>
                    <a:pt x="35633" y="22726"/>
                    <a:pt x="35994" y="22703"/>
                    <a:pt x="36337" y="22657"/>
                  </a:cubicBezTo>
                  <a:cubicBezTo>
                    <a:pt x="36698" y="22610"/>
                    <a:pt x="37036" y="22558"/>
                    <a:pt x="37403" y="22511"/>
                  </a:cubicBezTo>
                  <a:cubicBezTo>
                    <a:pt x="37985" y="22465"/>
                    <a:pt x="38544" y="22389"/>
                    <a:pt x="39126" y="22319"/>
                  </a:cubicBezTo>
                  <a:close/>
                  <a:moveTo>
                    <a:pt x="48562" y="25032"/>
                  </a:moveTo>
                  <a:cubicBezTo>
                    <a:pt x="48416" y="25055"/>
                    <a:pt x="48294" y="25084"/>
                    <a:pt x="48172" y="25131"/>
                  </a:cubicBezTo>
                  <a:cubicBezTo>
                    <a:pt x="47805" y="25201"/>
                    <a:pt x="47421" y="25276"/>
                    <a:pt x="47054" y="25346"/>
                  </a:cubicBezTo>
                  <a:cubicBezTo>
                    <a:pt x="46885" y="25323"/>
                    <a:pt x="46717" y="25323"/>
                    <a:pt x="46548" y="25299"/>
                  </a:cubicBezTo>
                  <a:cubicBezTo>
                    <a:pt x="45952" y="25240"/>
                    <a:pt x="45348" y="25208"/>
                    <a:pt x="44745" y="25208"/>
                  </a:cubicBezTo>
                  <a:cubicBezTo>
                    <a:pt x="44341" y="25208"/>
                    <a:pt x="43938" y="25223"/>
                    <a:pt x="43538" y="25253"/>
                  </a:cubicBezTo>
                  <a:cubicBezTo>
                    <a:pt x="43032" y="25276"/>
                    <a:pt x="42519" y="25346"/>
                    <a:pt x="42036" y="25398"/>
                  </a:cubicBezTo>
                  <a:cubicBezTo>
                    <a:pt x="41815" y="25445"/>
                    <a:pt x="41600" y="25492"/>
                    <a:pt x="41355" y="25521"/>
                  </a:cubicBezTo>
                  <a:cubicBezTo>
                    <a:pt x="41087" y="25492"/>
                    <a:pt x="40820" y="25468"/>
                    <a:pt x="40529" y="25468"/>
                  </a:cubicBezTo>
                  <a:cubicBezTo>
                    <a:pt x="40214" y="25445"/>
                    <a:pt x="39900" y="25422"/>
                    <a:pt x="39562" y="25422"/>
                  </a:cubicBezTo>
                  <a:cubicBezTo>
                    <a:pt x="39853" y="25398"/>
                    <a:pt x="40144" y="25375"/>
                    <a:pt x="40435" y="25346"/>
                  </a:cubicBezTo>
                  <a:cubicBezTo>
                    <a:pt x="40994" y="25299"/>
                    <a:pt x="41576" y="25299"/>
                    <a:pt x="42159" y="25253"/>
                  </a:cubicBezTo>
                  <a:cubicBezTo>
                    <a:pt x="42712" y="25201"/>
                    <a:pt x="43247" y="25201"/>
                    <a:pt x="43783" y="25201"/>
                  </a:cubicBezTo>
                  <a:cubicBezTo>
                    <a:pt x="44312" y="25177"/>
                    <a:pt x="44801" y="25131"/>
                    <a:pt x="45308" y="25131"/>
                  </a:cubicBezTo>
                  <a:cubicBezTo>
                    <a:pt x="45768" y="25131"/>
                    <a:pt x="46233" y="25107"/>
                    <a:pt x="46670" y="25107"/>
                  </a:cubicBezTo>
                  <a:cubicBezTo>
                    <a:pt x="47078" y="25084"/>
                    <a:pt x="47468" y="25055"/>
                    <a:pt x="47805" y="25055"/>
                  </a:cubicBezTo>
                  <a:cubicBezTo>
                    <a:pt x="48073" y="25055"/>
                    <a:pt x="48317" y="25055"/>
                    <a:pt x="48562" y="25032"/>
                  </a:cubicBezTo>
                  <a:close/>
                  <a:moveTo>
                    <a:pt x="33754" y="24987"/>
                  </a:moveTo>
                  <a:cubicBezTo>
                    <a:pt x="33740" y="24993"/>
                    <a:pt x="33737" y="25008"/>
                    <a:pt x="33718" y="25008"/>
                  </a:cubicBezTo>
                  <a:cubicBezTo>
                    <a:pt x="33136" y="25230"/>
                    <a:pt x="32553" y="25445"/>
                    <a:pt x="31995" y="25713"/>
                  </a:cubicBezTo>
                  <a:cubicBezTo>
                    <a:pt x="32210" y="25713"/>
                    <a:pt x="32408" y="25689"/>
                    <a:pt x="32623" y="25666"/>
                  </a:cubicBezTo>
                  <a:lnTo>
                    <a:pt x="32623" y="25666"/>
                  </a:lnTo>
                  <a:cubicBezTo>
                    <a:pt x="32408" y="25759"/>
                    <a:pt x="32163" y="25835"/>
                    <a:pt x="31942" y="25928"/>
                  </a:cubicBezTo>
                  <a:cubicBezTo>
                    <a:pt x="31750" y="25783"/>
                    <a:pt x="31535" y="25666"/>
                    <a:pt x="31313" y="25521"/>
                  </a:cubicBezTo>
                  <a:cubicBezTo>
                    <a:pt x="31267" y="25492"/>
                    <a:pt x="31215" y="25468"/>
                    <a:pt x="31191" y="25445"/>
                  </a:cubicBezTo>
                  <a:cubicBezTo>
                    <a:pt x="31558" y="25398"/>
                    <a:pt x="31919" y="25323"/>
                    <a:pt x="32286" y="25276"/>
                  </a:cubicBezTo>
                  <a:cubicBezTo>
                    <a:pt x="32524" y="25230"/>
                    <a:pt x="32769" y="25177"/>
                    <a:pt x="33037" y="25131"/>
                  </a:cubicBezTo>
                  <a:cubicBezTo>
                    <a:pt x="33278" y="25085"/>
                    <a:pt x="33513" y="25033"/>
                    <a:pt x="33754" y="24987"/>
                  </a:cubicBezTo>
                  <a:close/>
                  <a:moveTo>
                    <a:pt x="34393" y="25858"/>
                  </a:moveTo>
                  <a:cubicBezTo>
                    <a:pt x="34323" y="25858"/>
                    <a:pt x="34247" y="25882"/>
                    <a:pt x="34178" y="25905"/>
                  </a:cubicBezTo>
                  <a:cubicBezTo>
                    <a:pt x="33718" y="26027"/>
                    <a:pt x="33182" y="26103"/>
                    <a:pt x="32722" y="26295"/>
                  </a:cubicBezTo>
                  <a:cubicBezTo>
                    <a:pt x="33229" y="26295"/>
                    <a:pt x="33741" y="26248"/>
                    <a:pt x="34224" y="26219"/>
                  </a:cubicBezTo>
                  <a:lnTo>
                    <a:pt x="34684" y="26219"/>
                  </a:lnTo>
                  <a:cubicBezTo>
                    <a:pt x="34445" y="26272"/>
                    <a:pt x="34201" y="26318"/>
                    <a:pt x="34009" y="26365"/>
                  </a:cubicBezTo>
                  <a:cubicBezTo>
                    <a:pt x="33665" y="26440"/>
                    <a:pt x="33304" y="26510"/>
                    <a:pt x="32961" y="26609"/>
                  </a:cubicBezTo>
                  <a:cubicBezTo>
                    <a:pt x="32699" y="26417"/>
                    <a:pt x="32454" y="26248"/>
                    <a:pt x="32187" y="26074"/>
                  </a:cubicBezTo>
                  <a:cubicBezTo>
                    <a:pt x="32524" y="26050"/>
                    <a:pt x="32868" y="26027"/>
                    <a:pt x="33205" y="25981"/>
                  </a:cubicBezTo>
                  <a:cubicBezTo>
                    <a:pt x="33374" y="25957"/>
                    <a:pt x="33572" y="25928"/>
                    <a:pt x="33741" y="25905"/>
                  </a:cubicBezTo>
                  <a:cubicBezTo>
                    <a:pt x="33933" y="25882"/>
                    <a:pt x="34154" y="25882"/>
                    <a:pt x="34346" y="25858"/>
                  </a:cubicBezTo>
                  <a:close/>
                  <a:moveTo>
                    <a:pt x="6620" y="16934"/>
                  </a:moveTo>
                  <a:cubicBezTo>
                    <a:pt x="6817" y="16958"/>
                    <a:pt x="7010" y="17004"/>
                    <a:pt x="7178" y="17027"/>
                  </a:cubicBezTo>
                  <a:lnTo>
                    <a:pt x="7109" y="17249"/>
                  </a:lnTo>
                  <a:cubicBezTo>
                    <a:pt x="7155" y="17173"/>
                    <a:pt x="7202" y="17103"/>
                    <a:pt x="7254" y="17051"/>
                  </a:cubicBezTo>
                  <a:cubicBezTo>
                    <a:pt x="7493" y="17080"/>
                    <a:pt x="7761" y="17126"/>
                    <a:pt x="8005" y="17173"/>
                  </a:cubicBezTo>
                  <a:cubicBezTo>
                    <a:pt x="8366" y="17225"/>
                    <a:pt x="8733" y="17295"/>
                    <a:pt x="9123" y="17394"/>
                  </a:cubicBezTo>
                  <a:cubicBezTo>
                    <a:pt x="9094" y="17394"/>
                    <a:pt x="9094" y="17417"/>
                    <a:pt x="9070" y="17441"/>
                  </a:cubicBezTo>
                  <a:cubicBezTo>
                    <a:pt x="9094" y="17417"/>
                    <a:pt x="9123" y="17394"/>
                    <a:pt x="9146" y="17394"/>
                  </a:cubicBezTo>
                  <a:cubicBezTo>
                    <a:pt x="9340" y="17434"/>
                    <a:pt x="9534" y="17476"/>
                    <a:pt x="9729" y="17518"/>
                  </a:cubicBezTo>
                  <a:lnTo>
                    <a:pt x="9729" y="17518"/>
                  </a:lnTo>
                  <a:cubicBezTo>
                    <a:pt x="9967" y="17878"/>
                    <a:pt x="10188" y="18216"/>
                    <a:pt x="10432" y="18558"/>
                  </a:cubicBezTo>
                  <a:cubicBezTo>
                    <a:pt x="10625" y="18873"/>
                    <a:pt x="10892" y="19263"/>
                    <a:pt x="11160" y="19699"/>
                  </a:cubicBezTo>
                  <a:cubicBezTo>
                    <a:pt x="11230" y="19868"/>
                    <a:pt x="11329" y="20037"/>
                    <a:pt x="11399" y="20206"/>
                  </a:cubicBezTo>
                  <a:cubicBezTo>
                    <a:pt x="11643" y="20689"/>
                    <a:pt x="11911" y="21248"/>
                    <a:pt x="12225" y="21853"/>
                  </a:cubicBezTo>
                  <a:cubicBezTo>
                    <a:pt x="12295" y="21999"/>
                    <a:pt x="12371" y="22144"/>
                    <a:pt x="12441" y="22319"/>
                  </a:cubicBezTo>
                  <a:cubicBezTo>
                    <a:pt x="12470" y="22342"/>
                    <a:pt x="12493" y="22412"/>
                    <a:pt x="12493" y="22412"/>
                  </a:cubicBezTo>
                  <a:cubicBezTo>
                    <a:pt x="12517" y="22465"/>
                    <a:pt x="12517" y="22488"/>
                    <a:pt x="12540" y="22534"/>
                  </a:cubicBezTo>
                  <a:cubicBezTo>
                    <a:pt x="12563" y="22610"/>
                    <a:pt x="12615" y="22703"/>
                    <a:pt x="12639" y="22779"/>
                  </a:cubicBezTo>
                  <a:cubicBezTo>
                    <a:pt x="12784" y="23116"/>
                    <a:pt x="12953" y="23483"/>
                    <a:pt x="13075" y="23821"/>
                  </a:cubicBezTo>
                  <a:cubicBezTo>
                    <a:pt x="13343" y="24525"/>
                    <a:pt x="13582" y="25276"/>
                    <a:pt x="13826" y="26074"/>
                  </a:cubicBezTo>
                  <a:cubicBezTo>
                    <a:pt x="14067" y="26864"/>
                    <a:pt x="14256" y="27676"/>
                    <a:pt x="14468" y="28533"/>
                  </a:cubicBezTo>
                  <a:lnTo>
                    <a:pt x="14468" y="28533"/>
                  </a:lnTo>
                  <a:cubicBezTo>
                    <a:pt x="14348" y="28225"/>
                    <a:pt x="14238" y="27919"/>
                    <a:pt x="14094" y="27651"/>
                  </a:cubicBezTo>
                  <a:cubicBezTo>
                    <a:pt x="13896" y="27168"/>
                    <a:pt x="13681" y="26708"/>
                    <a:pt x="13460" y="26248"/>
                  </a:cubicBezTo>
                  <a:cubicBezTo>
                    <a:pt x="13221" y="25812"/>
                    <a:pt x="12976" y="25375"/>
                    <a:pt x="12732" y="24939"/>
                  </a:cubicBezTo>
                  <a:cubicBezTo>
                    <a:pt x="12517" y="24502"/>
                    <a:pt x="12249" y="24112"/>
                    <a:pt x="12004" y="23699"/>
                  </a:cubicBezTo>
                  <a:cubicBezTo>
                    <a:pt x="11742" y="23309"/>
                    <a:pt x="11498" y="22924"/>
                    <a:pt x="11230" y="22558"/>
                  </a:cubicBezTo>
                  <a:cubicBezTo>
                    <a:pt x="11108" y="22389"/>
                    <a:pt x="11015" y="22243"/>
                    <a:pt x="10892" y="22074"/>
                  </a:cubicBezTo>
                  <a:cubicBezTo>
                    <a:pt x="10625" y="21591"/>
                    <a:pt x="10334" y="21126"/>
                    <a:pt x="10089" y="20718"/>
                  </a:cubicBezTo>
                  <a:cubicBezTo>
                    <a:pt x="9920" y="20450"/>
                    <a:pt x="9775" y="20183"/>
                    <a:pt x="9606" y="19938"/>
                  </a:cubicBezTo>
                  <a:cubicBezTo>
                    <a:pt x="9460" y="19699"/>
                    <a:pt x="9315" y="19478"/>
                    <a:pt x="9193" y="19286"/>
                  </a:cubicBezTo>
                  <a:cubicBezTo>
                    <a:pt x="8925" y="18896"/>
                    <a:pt x="8686" y="18558"/>
                    <a:pt x="8511" y="18267"/>
                  </a:cubicBezTo>
                  <a:cubicBezTo>
                    <a:pt x="8418" y="18122"/>
                    <a:pt x="8343" y="18000"/>
                    <a:pt x="8296" y="17877"/>
                  </a:cubicBezTo>
                  <a:cubicBezTo>
                    <a:pt x="8174" y="17709"/>
                    <a:pt x="8104" y="17516"/>
                    <a:pt x="8005" y="17342"/>
                  </a:cubicBezTo>
                  <a:lnTo>
                    <a:pt x="8005" y="17342"/>
                  </a:lnTo>
                  <a:cubicBezTo>
                    <a:pt x="8052" y="17540"/>
                    <a:pt x="8104" y="17732"/>
                    <a:pt x="8151" y="17924"/>
                  </a:cubicBezTo>
                  <a:cubicBezTo>
                    <a:pt x="8197" y="18069"/>
                    <a:pt x="8249" y="18215"/>
                    <a:pt x="8296" y="18390"/>
                  </a:cubicBezTo>
                  <a:cubicBezTo>
                    <a:pt x="8418" y="18652"/>
                    <a:pt x="8541" y="18972"/>
                    <a:pt x="8709" y="19309"/>
                  </a:cubicBezTo>
                  <a:cubicBezTo>
                    <a:pt x="8587" y="19164"/>
                    <a:pt x="8488" y="19042"/>
                    <a:pt x="8366" y="18919"/>
                  </a:cubicBezTo>
                  <a:cubicBezTo>
                    <a:pt x="7982" y="18459"/>
                    <a:pt x="7592" y="18046"/>
                    <a:pt x="7301" y="17709"/>
                  </a:cubicBezTo>
                  <a:cubicBezTo>
                    <a:pt x="7056" y="17464"/>
                    <a:pt x="6841" y="17225"/>
                    <a:pt x="6620" y="16981"/>
                  </a:cubicBezTo>
                  <a:lnTo>
                    <a:pt x="6620" y="16934"/>
                  </a:lnTo>
                  <a:close/>
                  <a:moveTo>
                    <a:pt x="14489" y="28588"/>
                  </a:moveTo>
                  <a:cubicBezTo>
                    <a:pt x="14502" y="28605"/>
                    <a:pt x="14508" y="28631"/>
                    <a:pt x="14516" y="28658"/>
                  </a:cubicBezTo>
                  <a:lnTo>
                    <a:pt x="14516" y="28658"/>
                  </a:lnTo>
                  <a:cubicBezTo>
                    <a:pt x="14507" y="28635"/>
                    <a:pt x="14498" y="28611"/>
                    <a:pt x="14489" y="28588"/>
                  </a:cubicBezTo>
                  <a:close/>
                  <a:moveTo>
                    <a:pt x="35514" y="26714"/>
                  </a:moveTo>
                  <a:cubicBezTo>
                    <a:pt x="35790" y="26714"/>
                    <a:pt x="36081" y="26720"/>
                    <a:pt x="36384" y="26731"/>
                  </a:cubicBezTo>
                  <a:cubicBezTo>
                    <a:pt x="36675" y="26731"/>
                    <a:pt x="36989" y="26755"/>
                    <a:pt x="37304" y="26755"/>
                  </a:cubicBezTo>
                  <a:cubicBezTo>
                    <a:pt x="37472" y="26778"/>
                    <a:pt x="37647" y="26778"/>
                    <a:pt x="37816" y="26778"/>
                  </a:cubicBezTo>
                  <a:cubicBezTo>
                    <a:pt x="37618" y="26900"/>
                    <a:pt x="37426" y="27023"/>
                    <a:pt x="37257" y="27145"/>
                  </a:cubicBezTo>
                  <a:cubicBezTo>
                    <a:pt x="36844" y="27459"/>
                    <a:pt x="36454" y="27774"/>
                    <a:pt x="36093" y="28164"/>
                  </a:cubicBezTo>
                  <a:cubicBezTo>
                    <a:pt x="36454" y="28018"/>
                    <a:pt x="36844" y="27872"/>
                    <a:pt x="37210" y="27727"/>
                  </a:cubicBezTo>
                  <a:cubicBezTo>
                    <a:pt x="37327" y="27675"/>
                    <a:pt x="37449" y="27628"/>
                    <a:pt x="37571" y="27605"/>
                  </a:cubicBezTo>
                  <a:cubicBezTo>
                    <a:pt x="37694" y="27558"/>
                    <a:pt x="37839" y="27506"/>
                    <a:pt x="37961" y="27482"/>
                  </a:cubicBezTo>
                  <a:lnTo>
                    <a:pt x="37961" y="27482"/>
                  </a:lnTo>
                  <a:cubicBezTo>
                    <a:pt x="37793" y="27581"/>
                    <a:pt x="37618" y="27675"/>
                    <a:pt x="37472" y="27797"/>
                  </a:cubicBezTo>
                  <a:cubicBezTo>
                    <a:pt x="37036" y="28111"/>
                    <a:pt x="36652" y="28431"/>
                    <a:pt x="36262" y="28792"/>
                  </a:cubicBezTo>
                  <a:cubicBezTo>
                    <a:pt x="36215" y="28746"/>
                    <a:pt x="36139" y="28693"/>
                    <a:pt x="36093" y="28647"/>
                  </a:cubicBezTo>
                  <a:lnTo>
                    <a:pt x="36093" y="28647"/>
                  </a:lnTo>
                  <a:cubicBezTo>
                    <a:pt x="36116" y="28722"/>
                    <a:pt x="36163" y="28769"/>
                    <a:pt x="36215" y="28839"/>
                  </a:cubicBezTo>
                  <a:cubicBezTo>
                    <a:pt x="35243" y="28140"/>
                    <a:pt x="34247" y="27459"/>
                    <a:pt x="33229" y="26778"/>
                  </a:cubicBezTo>
                  <a:cubicBezTo>
                    <a:pt x="33496" y="26755"/>
                    <a:pt x="33788" y="26755"/>
                    <a:pt x="34055" y="26731"/>
                  </a:cubicBezTo>
                  <a:lnTo>
                    <a:pt x="34736" y="26731"/>
                  </a:lnTo>
                  <a:cubicBezTo>
                    <a:pt x="34978" y="26720"/>
                    <a:pt x="35238" y="26714"/>
                    <a:pt x="35514" y="26714"/>
                  </a:cubicBezTo>
                  <a:close/>
                  <a:moveTo>
                    <a:pt x="31971" y="27122"/>
                  </a:moveTo>
                  <a:cubicBezTo>
                    <a:pt x="32187" y="27267"/>
                    <a:pt x="32408" y="27413"/>
                    <a:pt x="32647" y="27558"/>
                  </a:cubicBezTo>
                  <a:cubicBezTo>
                    <a:pt x="32647" y="27581"/>
                    <a:pt x="32647" y="27581"/>
                    <a:pt x="32670" y="27605"/>
                  </a:cubicBezTo>
                  <a:cubicBezTo>
                    <a:pt x="32746" y="27797"/>
                    <a:pt x="32844" y="27995"/>
                    <a:pt x="32961" y="28210"/>
                  </a:cubicBezTo>
                  <a:cubicBezTo>
                    <a:pt x="33060" y="28431"/>
                    <a:pt x="33182" y="28647"/>
                    <a:pt x="33304" y="28891"/>
                  </a:cubicBezTo>
                  <a:cubicBezTo>
                    <a:pt x="33450" y="29130"/>
                    <a:pt x="33595" y="29374"/>
                    <a:pt x="33741" y="29642"/>
                  </a:cubicBezTo>
                  <a:cubicBezTo>
                    <a:pt x="33811" y="29741"/>
                    <a:pt x="33863" y="29834"/>
                    <a:pt x="33933" y="29956"/>
                  </a:cubicBezTo>
                  <a:cubicBezTo>
                    <a:pt x="33619" y="29543"/>
                    <a:pt x="33328" y="29130"/>
                    <a:pt x="33013" y="28722"/>
                  </a:cubicBezTo>
                  <a:cubicBezTo>
                    <a:pt x="32722" y="28286"/>
                    <a:pt x="32454" y="27896"/>
                    <a:pt x="32233" y="27558"/>
                  </a:cubicBezTo>
                  <a:cubicBezTo>
                    <a:pt x="32140" y="27413"/>
                    <a:pt x="32064" y="27267"/>
                    <a:pt x="31971" y="27122"/>
                  </a:cubicBezTo>
                  <a:close/>
                  <a:moveTo>
                    <a:pt x="42741" y="27337"/>
                  </a:moveTo>
                  <a:cubicBezTo>
                    <a:pt x="42764" y="27337"/>
                    <a:pt x="42811" y="27360"/>
                    <a:pt x="42834" y="27360"/>
                  </a:cubicBezTo>
                  <a:cubicBezTo>
                    <a:pt x="42519" y="27459"/>
                    <a:pt x="42228" y="27581"/>
                    <a:pt x="41961" y="27675"/>
                  </a:cubicBezTo>
                  <a:cubicBezTo>
                    <a:pt x="41600" y="27820"/>
                    <a:pt x="41233" y="27995"/>
                    <a:pt x="40872" y="28140"/>
                  </a:cubicBezTo>
                  <a:cubicBezTo>
                    <a:pt x="40558" y="28286"/>
                    <a:pt x="40267" y="28431"/>
                    <a:pt x="39976" y="28577"/>
                  </a:cubicBezTo>
                  <a:cubicBezTo>
                    <a:pt x="39417" y="28868"/>
                    <a:pt x="38928" y="29159"/>
                    <a:pt x="38567" y="29398"/>
                  </a:cubicBezTo>
                  <a:cubicBezTo>
                    <a:pt x="38276" y="29566"/>
                    <a:pt x="38031" y="29764"/>
                    <a:pt x="37793" y="29980"/>
                  </a:cubicBezTo>
                  <a:cubicBezTo>
                    <a:pt x="37449" y="29712"/>
                    <a:pt x="37135" y="29473"/>
                    <a:pt x="36797" y="29252"/>
                  </a:cubicBezTo>
                  <a:cubicBezTo>
                    <a:pt x="36652" y="29107"/>
                    <a:pt x="36483" y="28984"/>
                    <a:pt x="36337" y="28868"/>
                  </a:cubicBezTo>
                  <a:cubicBezTo>
                    <a:pt x="36698" y="28722"/>
                    <a:pt x="37065" y="28577"/>
                    <a:pt x="37426" y="28455"/>
                  </a:cubicBezTo>
                  <a:cubicBezTo>
                    <a:pt x="37548" y="28402"/>
                    <a:pt x="37694" y="28356"/>
                    <a:pt x="37839" y="28309"/>
                  </a:cubicBezTo>
                  <a:cubicBezTo>
                    <a:pt x="37985" y="28257"/>
                    <a:pt x="38130" y="28210"/>
                    <a:pt x="38299" y="28164"/>
                  </a:cubicBezTo>
                  <a:cubicBezTo>
                    <a:pt x="38613" y="28065"/>
                    <a:pt x="38980" y="27966"/>
                    <a:pt x="39341" y="27872"/>
                  </a:cubicBezTo>
                  <a:lnTo>
                    <a:pt x="39364" y="27872"/>
                  </a:lnTo>
                  <a:cubicBezTo>
                    <a:pt x="38904" y="28111"/>
                    <a:pt x="38520" y="28356"/>
                    <a:pt x="38229" y="28548"/>
                  </a:cubicBezTo>
                  <a:cubicBezTo>
                    <a:pt x="37862" y="28792"/>
                    <a:pt x="37548" y="29060"/>
                    <a:pt x="37234" y="29328"/>
                  </a:cubicBezTo>
                  <a:cubicBezTo>
                    <a:pt x="37595" y="29130"/>
                    <a:pt x="37961" y="28938"/>
                    <a:pt x="38322" y="28769"/>
                  </a:cubicBezTo>
                  <a:cubicBezTo>
                    <a:pt x="38689" y="28600"/>
                    <a:pt x="39126" y="28431"/>
                    <a:pt x="39632" y="28233"/>
                  </a:cubicBezTo>
                  <a:cubicBezTo>
                    <a:pt x="40144" y="28041"/>
                    <a:pt x="40727" y="27849"/>
                    <a:pt x="41378" y="27675"/>
                  </a:cubicBezTo>
                  <a:cubicBezTo>
                    <a:pt x="41693" y="27581"/>
                    <a:pt x="42036" y="27482"/>
                    <a:pt x="42374" y="27413"/>
                  </a:cubicBezTo>
                  <a:cubicBezTo>
                    <a:pt x="42473" y="27383"/>
                    <a:pt x="42595" y="27360"/>
                    <a:pt x="42688" y="27337"/>
                  </a:cubicBezTo>
                  <a:close/>
                  <a:moveTo>
                    <a:pt x="26924" y="24065"/>
                  </a:moveTo>
                  <a:cubicBezTo>
                    <a:pt x="27262" y="24257"/>
                    <a:pt x="27605" y="24450"/>
                    <a:pt x="27966" y="24647"/>
                  </a:cubicBezTo>
                  <a:lnTo>
                    <a:pt x="27966" y="24741"/>
                  </a:lnTo>
                  <a:cubicBezTo>
                    <a:pt x="27990" y="24909"/>
                    <a:pt x="28042" y="25055"/>
                    <a:pt x="28088" y="25253"/>
                  </a:cubicBezTo>
                  <a:cubicBezTo>
                    <a:pt x="28135" y="25445"/>
                    <a:pt x="28211" y="25637"/>
                    <a:pt x="28304" y="25835"/>
                  </a:cubicBezTo>
                  <a:cubicBezTo>
                    <a:pt x="28449" y="26248"/>
                    <a:pt x="28647" y="26708"/>
                    <a:pt x="28863" y="27168"/>
                  </a:cubicBezTo>
                  <a:cubicBezTo>
                    <a:pt x="28962" y="27413"/>
                    <a:pt x="29084" y="27651"/>
                    <a:pt x="29177" y="27919"/>
                  </a:cubicBezTo>
                  <a:cubicBezTo>
                    <a:pt x="29253" y="28041"/>
                    <a:pt x="29299" y="28164"/>
                    <a:pt x="29352" y="28309"/>
                  </a:cubicBezTo>
                  <a:cubicBezTo>
                    <a:pt x="29398" y="28431"/>
                    <a:pt x="29445" y="28577"/>
                    <a:pt x="29521" y="28722"/>
                  </a:cubicBezTo>
                  <a:cubicBezTo>
                    <a:pt x="29666" y="29130"/>
                    <a:pt x="29835" y="29566"/>
                    <a:pt x="30004" y="30003"/>
                  </a:cubicBezTo>
                  <a:cubicBezTo>
                    <a:pt x="29858" y="29712"/>
                    <a:pt x="29713" y="29421"/>
                    <a:pt x="29590" y="29130"/>
                  </a:cubicBezTo>
                  <a:cubicBezTo>
                    <a:pt x="29323" y="28600"/>
                    <a:pt x="29032" y="28111"/>
                    <a:pt x="28740" y="27605"/>
                  </a:cubicBezTo>
                  <a:cubicBezTo>
                    <a:pt x="28548" y="27290"/>
                    <a:pt x="28356" y="26999"/>
                    <a:pt x="28158" y="26685"/>
                  </a:cubicBezTo>
                  <a:cubicBezTo>
                    <a:pt x="27990" y="26394"/>
                    <a:pt x="27821" y="26103"/>
                    <a:pt x="27652" y="25812"/>
                  </a:cubicBezTo>
                  <a:cubicBezTo>
                    <a:pt x="27483" y="25521"/>
                    <a:pt x="27314" y="25230"/>
                    <a:pt x="27215" y="24939"/>
                  </a:cubicBezTo>
                  <a:cubicBezTo>
                    <a:pt x="27140" y="24764"/>
                    <a:pt x="27093" y="24618"/>
                    <a:pt x="27046" y="24502"/>
                  </a:cubicBezTo>
                  <a:cubicBezTo>
                    <a:pt x="26994" y="24356"/>
                    <a:pt x="26948" y="24211"/>
                    <a:pt x="26924" y="24065"/>
                  </a:cubicBezTo>
                  <a:close/>
                  <a:moveTo>
                    <a:pt x="44947" y="27750"/>
                  </a:moveTo>
                  <a:cubicBezTo>
                    <a:pt x="44994" y="27774"/>
                    <a:pt x="45040" y="27774"/>
                    <a:pt x="45092" y="27797"/>
                  </a:cubicBezTo>
                  <a:cubicBezTo>
                    <a:pt x="45867" y="27966"/>
                    <a:pt x="46641" y="28140"/>
                    <a:pt x="47398" y="28332"/>
                  </a:cubicBezTo>
                  <a:cubicBezTo>
                    <a:pt x="47980" y="28478"/>
                    <a:pt x="48585" y="28647"/>
                    <a:pt x="49167" y="28792"/>
                  </a:cubicBezTo>
                  <a:cubicBezTo>
                    <a:pt x="48585" y="28816"/>
                    <a:pt x="48026" y="28839"/>
                    <a:pt x="47468" y="28868"/>
                  </a:cubicBezTo>
                  <a:cubicBezTo>
                    <a:pt x="46862" y="28914"/>
                    <a:pt x="46257" y="28961"/>
                    <a:pt x="45651" y="29037"/>
                  </a:cubicBezTo>
                  <a:cubicBezTo>
                    <a:pt x="45069" y="29107"/>
                    <a:pt x="44510" y="29206"/>
                    <a:pt x="43975" y="29304"/>
                  </a:cubicBezTo>
                  <a:cubicBezTo>
                    <a:pt x="43439" y="29421"/>
                    <a:pt x="42933" y="29543"/>
                    <a:pt x="42473" y="29689"/>
                  </a:cubicBezTo>
                  <a:cubicBezTo>
                    <a:pt x="41961" y="29858"/>
                    <a:pt x="41477" y="30055"/>
                    <a:pt x="40994" y="30294"/>
                  </a:cubicBezTo>
                  <a:cubicBezTo>
                    <a:pt x="40773" y="30393"/>
                    <a:pt x="40581" y="30515"/>
                    <a:pt x="40360" y="30638"/>
                  </a:cubicBezTo>
                  <a:cubicBezTo>
                    <a:pt x="40121" y="30783"/>
                    <a:pt x="39900" y="30975"/>
                    <a:pt x="39684" y="31167"/>
                  </a:cubicBezTo>
                  <a:cubicBezTo>
                    <a:pt x="39946" y="31051"/>
                    <a:pt x="40214" y="30929"/>
                    <a:pt x="40482" y="30853"/>
                  </a:cubicBezTo>
                  <a:cubicBezTo>
                    <a:pt x="40604" y="30806"/>
                    <a:pt x="40750" y="30760"/>
                    <a:pt x="40895" y="30707"/>
                  </a:cubicBezTo>
                  <a:cubicBezTo>
                    <a:pt x="41064" y="30684"/>
                    <a:pt x="41233" y="30638"/>
                    <a:pt x="41402" y="30585"/>
                  </a:cubicBezTo>
                  <a:cubicBezTo>
                    <a:pt x="41769" y="30492"/>
                    <a:pt x="42182" y="30416"/>
                    <a:pt x="42642" y="30347"/>
                  </a:cubicBezTo>
                  <a:cubicBezTo>
                    <a:pt x="43078" y="30271"/>
                    <a:pt x="43561" y="30224"/>
                    <a:pt x="44097" y="30178"/>
                  </a:cubicBezTo>
                  <a:cubicBezTo>
                    <a:pt x="44633" y="30125"/>
                    <a:pt x="45162" y="30102"/>
                    <a:pt x="45744" y="30055"/>
                  </a:cubicBezTo>
                  <a:cubicBezTo>
                    <a:pt x="46111" y="30055"/>
                    <a:pt x="46472" y="30032"/>
                    <a:pt x="46839" y="30032"/>
                  </a:cubicBezTo>
                  <a:cubicBezTo>
                    <a:pt x="46233" y="30102"/>
                    <a:pt x="45622" y="30201"/>
                    <a:pt x="45069" y="30294"/>
                  </a:cubicBezTo>
                  <a:cubicBezTo>
                    <a:pt x="44458" y="30416"/>
                    <a:pt x="43905" y="30562"/>
                    <a:pt x="43393" y="30731"/>
                  </a:cubicBezTo>
                  <a:cubicBezTo>
                    <a:pt x="42811" y="30905"/>
                    <a:pt x="42228" y="31121"/>
                    <a:pt x="41693" y="31389"/>
                  </a:cubicBezTo>
                  <a:cubicBezTo>
                    <a:pt x="41454" y="31511"/>
                    <a:pt x="41210" y="31656"/>
                    <a:pt x="40994" y="31779"/>
                  </a:cubicBezTo>
                  <a:cubicBezTo>
                    <a:pt x="40820" y="31872"/>
                    <a:pt x="40674" y="31971"/>
                    <a:pt x="40529" y="32093"/>
                  </a:cubicBezTo>
                  <a:cubicBezTo>
                    <a:pt x="39684" y="31412"/>
                    <a:pt x="38782" y="30707"/>
                    <a:pt x="37862" y="30032"/>
                  </a:cubicBezTo>
                  <a:cubicBezTo>
                    <a:pt x="38130" y="29887"/>
                    <a:pt x="38421" y="29764"/>
                    <a:pt x="38689" y="29642"/>
                  </a:cubicBezTo>
                  <a:cubicBezTo>
                    <a:pt x="39102" y="29450"/>
                    <a:pt x="39586" y="29252"/>
                    <a:pt x="40168" y="29037"/>
                  </a:cubicBezTo>
                  <a:cubicBezTo>
                    <a:pt x="40750" y="28839"/>
                    <a:pt x="41402" y="28623"/>
                    <a:pt x="42159" y="28431"/>
                  </a:cubicBezTo>
                  <a:cubicBezTo>
                    <a:pt x="42519" y="28332"/>
                    <a:pt x="42886" y="28210"/>
                    <a:pt x="43294" y="28140"/>
                  </a:cubicBezTo>
                  <a:cubicBezTo>
                    <a:pt x="43684" y="28041"/>
                    <a:pt x="44097" y="27942"/>
                    <a:pt x="44534" y="27849"/>
                  </a:cubicBezTo>
                  <a:cubicBezTo>
                    <a:pt x="44656" y="27820"/>
                    <a:pt x="44801" y="27774"/>
                    <a:pt x="44947" y="27750"/>
                  </a:cubicBezTo>
                  <a:close/>
                  <a:moveTo>
                    <a:pt x="40231" y="34643"/>
                  </a:moveTo>
                  <a:lnTo>
                    <a:pt x="40231" y="34643"/>
                  </a:lnTo>
                  <a:cubicBezTo>
                    <a:pt x="40235" y="34647"/>
                    <a:pt x="40238" y="34652"/>
                    <a:pt x="40238" y="34660"/>
                  </a:cubicBezTo>
                  <a:lnTo>
                    <a:pt x="40238" y="34660"/>
                  </a:lnTo>
                  <a:cubicBezTo>
                    <a:pt x="40238" y="34660"/>
                    <a:pt x="40238" y="34650"/>
                    <a:pt x="40231" y="34643"/>
                  </a:cubicBezTo>
                  <a:close/>
                  <a:moveTo>
                    <a:pt x="44778" y="36727"/>
                  </a:moveTo>
                  <a:lnTo>
                    <a:pt x="44778" y="36727"/>
                  </a:lnTo>
                  <a:cubicBezTo>
                    <a:pt x="44787" y="36735"/>
                    <a:pt x="44794" y="36743"/>
                    <a:pt x="44801" y="36750"/>
                  </a:cubicBezTo>
                  <a:lnTo>
                    <a:pt x="44801" y="36750"/>
                  </a:lnTo>
                  <a:cubicBezTo>
                    <a:pt x="44778" y="36750"/>
                    <a:pt x="44778" y="36750"/>
                    <a:pt x="44778" y="36727"/>
                  </a:cubicBezTo>
                  <a:close/>
                  <a:moveTo>
                    <a:pt x="44801" y="36750"/>
                  </a:moveTo>
                  <a:cubicBezTo>
                    <a:pt x="44833" y="36782"/>
                    <a:pt x="44852" y="36801"/>
                    <a:pt x="44871" y="36820"/>
                  </a:cubicBezTo>
                  <a:cubicBezTo>
                    <a:pt x="44947" y="36872"/>
                    <a:pt x="44994" y="36919"/>
                    <a:pt x="45040" y="36965"/>
                  </a:cubicBezTo>
                  <a:cubicBezTo>
                    <a:pt x="45092" y="37163"/>
                    <a:pt x="45116" y="37355"/>
                    <a:pt x="45162" y="37547"/>
                  </a:cubicBezTo>
                  <a:cubicBezTo>
                    <a:pt x="45040" y="37280"/>
                    <a:pt x="44924" y="37018"/>
                    <a:pt x="44801" y="36750"/>
                  </a:cubicBezTo>
                  <a:close/>
                  <a:moveTo>
                    <a:pt x="15282" y="26755"/>
                  </a:moveTo>
                  <a:lnTo>
                    <a:pt x="15282" y="26755"/>
                  </a:lnTo>
                  <a:cubicBezTo>
                    <a:pt x="15404" y="27046"/>
                    <a:pt x="15497" y="27314"/>
                    <a:pt x="15619" y="27581"/>
                  </a:cubicBezTo>
                  <a:cubicBezTo>
                    <a:pt x="15817" y="27966"/>
                    <a:pt x="15934" y="28379"/>
                    <a:pt x="16079" y="28792"/>
                  </a:cubicBezTo>
                  <a:cubicBezTo>
                    <a:pt x="16225" y="29229"/>
                    <a:pt x="16370" y="29596"/>
                    <a:pt x="16492" y="30032"/>
                  </a:cubicBezTo>
                  <a:cubicBezTo>
                    <a:pt x="16760" y="30905"/>
                    <a:pt x="17051" y="31749"/>
                    <a:pt x="17296" y="32623"/>
                  </a:cubicBezTo>
                  <a:cubicBezTo>
                    <a:pt x="17564" y="33473"/>
                    <a:pt x="17802" y="34299"/>
                    <a:pt x="18000" y="35126"/>
                  </a:cubicBezTo>
                  <a:cubicBezTo>
                    <a:pt x="18093" y="35510"/>
                    <a:pt x="18192" y="35923"/>
                    <a:pt x="18262" y="36313"/>
                  </a:cubicBezTo>
                  <a:cubicBezTo>
                    <a:pt x="18361" y="36697"/>
                    <a:pt x="18408" y="37088"/>
                    <a:pt x="18483" y="37454"/>
                  </a:cubicBezTo>
                  <a:cubicBezTo>
                    <a:pt x="18553" y="37838"/>
                    <a:pt x="18582" y="38205"/>
                    <a:pt x="18629" y="38543"/>
                  </a:cubicBezTo>
                  <a:cubicBezTo>
                    <a:pt x="18652" y="38857"/>
                    <a:pt x="18675" y="39148"/>
                    <a:pt x="18675" y="39416"/>
                  </a:cubicBezTo>
                  <a:cubicBezTo>
                    <a:pt x="18606" y="39055"/>
                    <a:pt x="18530" y="38688"/>
                    <a:pt x="18437" y="38298"/>
                  </a:cubicBezTo>
                  <a:cubicBezTo>
                    <a:pt x="18315" y="37716"/>
                    <a:pt x="18169" y="37134"/>
                    <a:pt x="18023" y="36529"/>
                  </a:cubicBezTo>
                  <a:cubicBezTo>
                    <a:pt x="17756" y="35487"/>
                    <a:pt x="17488" y="34421"/>
                    <a:pt x="17174" y="33403"/>
                  </a:cubicBezTo>
                  <a:cubicBezTo>
                    <a:pt x="17051" y="32966"/>
                    <a:pt x="16929" y="32553"/>
                    <a:pt x="16784" y="32116"/>
                  </a:cubicBezTo>
                  <a:cubicBezTo>
                    <a:pt x="16737" y="31895"/>
                    <a:pt x="16661" y="31680"/>
                    <a:pt x="16615" y="31458"/>
                  </a:cubicBezTo>
                  <a:cubicBezTo>
                    <a:pt x="16545" y="31243"/>
                    <a:pt x="16492" y="31051"/>
                    <a:pt x="16446" y="30830"/>
                  </a:cubicBezTo>
                  <a:cubicBezTo>
                    <a:pt x="16201" y="29956"/>
                    <a:pt x="15963" y="29083"/>
                    <a:pt x="15718" y="28233"/>
                  </a:cubicBezTo>
                  <a:cubicBezTo>
                    <a:pt x="15596" y="27727"/>
                    <a:pt x="15427" y="27238"/>
                    <a:pt x="15282" y="26755"/>
                  </a:cubicBezTo>
                  <a:close/>
                  <a:moveTo>
                    <a:pt x="50041" y="41261"/>
                  </a:moveTo>
                  <a:lnTo>
                    <a:pt x="50041" y="41261"/>
                  </a:lnTo>
                  <a:cubicBezTo>
                    <a:pt x="50043" y="41264"/>
                    <a:pt x="50045" y="41267"/>
                    <a:pt x="50048" y="41269"/>
                  </a:cubicBezTo>
                  <a:lnTo>
                    <a:pt x="50048" y="41269"/>
                  </a:lnTo>
                  <a:cubicBezTo>
                    <a:pt x="50044" y="41264"/>
                    <a:pt x="50041" y="41261"/>
                    <a:pt x="50041" y="41261"/>
                  </a:cubicBezTo>
                  <a:close/>
                  <a:moveTo>
                    <a:pt x="50599" y="42693"/>
                  </a:moveTo>
                  <a:cubicBezTo>
                    <a:pt x="50646" y="42740"/>
                    <a:pt x="50693" y="42810"/>
                    <a:pt x="50745" y="42862"/>
                  </a:cubicBezTo>
                  <a:cubicBezTo>
                    <a:pt x="50792" y="43031"/>
                    <a:pt x="50838" y="43177"/>
                    <a:pt x="50890" y="43345"/>
                  </a:cubicBezTo>
                  <a:cubicBezTo>
                    <a:pt x="50792" y="43130"/>
                    <a:pt x="50693" y="42909"/>
                    <a:pt x="50599" y="42693"/>
                  </a:cubicBezTo>
                  <a:close/>
                  <a:moveTo>
                    <a:pt x="20796" y="44282"/>
                  </a:moveTo>
                  <a:cubicBezTo>
                    <a:pt x="20789" y="44306"/>
                    <a:pt x="20789" y="44318"/>
                    <a:pt x="20789" y="44318"/>
                  </a:cubicBezTo>
                  <a:cubicBezTo>
                    <a:pt x="20791" y="44306"/>
                    <a:pt x="20794" y="44294"/>
                    <a:pt x="20796" y="44282"/>
                  </a:cubicBezTo>
                  <a:close/>
                  <a:moveTo>
                    <a:pt x="50547" y="41843"/>
                  </a:moveTo>
                  <a:lnTo>
                    <a:pt x="50547" y="41843"/>
                  </a:lnTo>
                  <a:cubicBezTo>
                    <a:pt x="50693" y="41937"/>
                    <a:pt x="50838" y="42012"/>
                    <a:pt x="50984" y="42111"/>
                  </a:cubicBezTo>
                  <a:cubicBezTo>
                    <a:pt x="51007" y="42135"/>
                    <a:pt x="51036" y="42135"/>
                    <a:pt x="51083" y="42158"/>
                  </a:cubicBezTo>
                  <a:cubicBezTo>
                    <a:pt x="51036" y="42181"/>
                    <a:pt x="51007" y="42181"/>
                    <a:pt x="50960" y="42181"/>
                  </a:cubicBezTo>
                  <a:cubicBezTo>
                    <a:pt x="51036" y="42204"/>
                    <a:pt x="51106" y="42228"/>
                    <a:pt x="51182" y="42228"/>
                  </a:cubicBezTo>
                  <a:cubicBezTo>
                    <a:pt x="51228" y="42257"/>
                    <a:pt x="51251" y="42280"/>
                    <a:pt x="51275" y="42303"/>
                  </a:cubicBezTo>
                  <a:cubicBezTo>
                    <a:pt x="51397" y="42373"/>
                    <a:pt x="51496" y="42472"/>
                    <a:pt x="51618" y="42548"/>
                  </a:cubicBezTo>
                  <a:cubicBezTo>
                    <a:pt x="51764" y="42641"/>
                    <a:pt x="51880" y="42740"/>
                    <a:pt x="52002" y="42862"/>
                  </a:cubicBezTo>
                  <a:cubicBezTo>
                    <a:pt x="52148" y="42955"/>
                    <a:pt x="52293" y="43078"/>
                    <a:pt x="52416" y="43200"/>
                  </a:cubicBezTo>
                  <a:cubicBezTo>
                    <a:pt x="52561" y="43322"/>
                    <a:pt x="52707" y="43444"/>
                    <a:pt x="52852" y="43590"/>
                  </a:cubicBezTo>
                  <a:cubicBezTo>
                    <a:pt x="53097" y="43829"/>
                    <a:pt x="53335" y="44073"/>
                    <a:pt x="53580" y="44318"/>
                  </a:cubicBezTo>
                  <a:cubicBezTo>
                    <a:pt x="53871" y="44585"/>
                    <a:pt x="54139" y="44876"/>
                    <a:pt x="54407" y="45167"/>
                  </a:cubicBezTo>
                  <a:cubicBezTo>
                    <a:pt x="54238" y="45092"/>
                    <a:pt x="54092" y="44993"/>
                    <a:pt x="53918" y="44946"/>
                  </a:cubicBezTo>
                  <a:cubicBezTo>
                    <a:pt x="53749" y="44876"/>
                    <a:pt x="53603" y="44801"/>
                    <a:pt x="53458" y="44754"/>
                  </a:cubicBezTo>
                  <a:cubicBezTo>
                    <a:pt x="53312" y="44702"/>
                    <a:pt x="53167" y="44655"/>
                    <a:pt x="53021" y="44609"/>
                  </a:cubicBezTo>
                  <a:cubicBezTo>
                    <a:pt x="52928" y="44585"/>
                    <a:pt x="52806" y="44533"/>
                    <a:pt x="52660" y="44533"/>
                  </a:cubicBezTo>
                  <a:cubicBezTo>
                    <a:pt x="52293" y="44026"/>
                    <a:pt x="51909" y="43514"/>
                    <a:pt x="51496" y="43031"/>
                  </a:cubicBezTo>
                  <a:cubicBezTo>
                    <a:pt x="51182" y="42641"/>
                    <a:pt x="50861" y="42228"/>
                    <a:pt x="50547" y="41843"/>
                  </a:cubicBezTo>
                  <a:close/>
                  <a:moveTo>
                    <a:pt x="48900" y="39637"/>
                  </a:moveTo>
                  <a:cubicBezTo>
                    <a:pt x="48946" y="39637"/>
                    <a:pt x="49115" y="39684"/>
                    <a:pt x="49359" y="39730"/>
                  </a:cubicBezTo>
                  <a:cubicBezTo>
                    <a:pt x="49313" y="39730"/>
                    <a:pt x="49261" y="39754"/>
                    <a:pt x="49214" y="39754"/>
                  </a:cubicBezTo>
                  <a:cubicBezTo>
                    <a:pt x="49435" y="39806"/>
                    <a:pt x="49627" y="39829"/>
                    <a:pt x="49819" y="39899"/>
                  </a:cubicBezTo>
                  <a:cubicBezTo>
                    <a:pt x="50017" y="39952"/>
                    <a:pt x="50209" y="40021"/>
                    <a:pt x="50425" y="40074"/>
                  </a:cubicBezTo>
                  <a:cubicBezTo>
                    <a:pt x="50815" y="40190"/>
                    <a:pt x="51205" y="40365"/>
                    <a:pt x="51566" y="40534"/>
                  </a:cubicBezTo>
                  <a:cubicBezTo>
                    <a:pt x="52125" y="40801"/>
                    <a:pt x="52683" y="41093"/>
                    <a:pt x="53219" y="41407"/>
                  </a:cubicBezTo>
                  <a:cubicBezTo>
                    <a:pt x="53918" y="41768"/>
                    <a:pt x="54645" y="42228"/>
                    <a:pt x="55449" y="42618"/>
                  </a:cubicBezTo>
                  <a:cubicBezTo>
                    <a:pt x="55495" y="42641"/>
                    <a:pt x="55548" y="42664"/>
                    <a:pt x="55594" y="42693"/>
                  </a:cubicBezTo>
                  <a:cubicBezTo>
                    <a:pt x="55617" y="42717"/>
                    <a:pt x="55641" y="42717"/>
                    <a:pt x="55664" y="42740"/>
                  </a:cubicBezTo>
                  <a:cubicBezTo>
                    <a:pt x="55693" y="42740"/>
                    <a:pt x="55740" y="42763"/>
                    <a:pt x="55763" y="42787"/>
                  </a:cubicBezTo>
                  <a:cubicBezTo>
                    <a:pt x="56031" y="42909"/>
                    <a:pt x="56298" y="43008"/>
                    <a:pt x="56590" y="43130"/>
                  </a:cubicBezTo>
                  <a:cubicBezTo>
                    <a:pt x="57003" y="43299"/>
                    <a:pt x="57410" y="43468"/>
                    <a:pt x="57824" y="43636"/>
                  </a:cubicBezTo>
                  <a:cubicBezTo>
                    <a:pt x="58190" y="43782"/>
                    <a:pt x="58551" y="43927"/>
                    <a:pt x="58866" y="44073"/>
                  </a:cubicBezTo>
                  <a:cubicBezTo>
                    <a:pt x="59040" y="44149"/>
                    <a:pt x="59186" y="44219"/>
                    <a:pt x="59355" y="44318"/>
                  </a:cubicBezTo>
                  <a:lnTo>
                    <a:pt x="59791" y="44533"/>
                  </a:lnTo>
                  <a:cubicBezTo>
                    <a:pt x="60059" y="44678"/>
                    <a:pt x="60298" y="44847"/>
                    <a:pt x="60519" y="44993"/>
                  </a:cubicBezTo>
                  <a:cubicBezTo>
                    <a:pt x="60612" y="45045"/>
                    <a:pt x="60711" y="45138"/>
                    <a:pt x="60810" y="45214"/>
                  </a:cubicBezTo>
                  <a:cubicBezTo>
                    <a:pt x="60880" y="45261"/>
                    <a:pt x="60979" y="45336"/>
                    <a:pt x="61025" y="45406"/>
                  </a:cubicBezTo>
                  <a:cubicBezTo>
                    <a:pt x="61101" y="45458"/>
                    <a:pt x="61171" y="45528"/>
                    <a:pt x="61223" y="45604"/>
                  </a:cubicBezTo>
                  <a:cubicBezTo>
                    <a:pt x="61223" y="45604"/>
                    <a:pt x="61194" y="45604"/>
                    <a:pt x="61194" y="45575"/>
                  </a:cubicBezTo>
                  <a:cubicBezTo>
                    <a:pt x="60787" y="45360"/>
                    <a:pt x="60350" y="45138"/>
                    <a:pt x="59914" y="44946"/>
                  </a:cubicBezTo>
                  <a:cubicBezTo>
                    <a:pt x="59570" y="44777"/>
                    <a:pt x="59256" y="44632"/>
                    <a:pt x="58918" y="44463"/>
                  </a:cubicBezTo>
                  <a:cubicBezTo>
                    <a:pt x="58819" y="44411"/>
                    <a:pt x="58720" y="44364"/>
                    <a:pt x="58604" y="44318"/>
                  </a:cubicBezTo>
                  <a:cubicBezTo>
                    <a:pt x="57632" y="43805"/>
                    <a:pt x="56636" y="43276"/>
                    <a:pt x="55617" y="42862"/>
                  </a:cubicBezTo>
                  <a:cubicBezTo>
                    <a:pt x="55111" y="42664"/>
                    <a:pt x="54622" y="42495"/>
                    <a:pt x="54092" y="42350"/>
                  </a:cubicBezTo>
                  <a:cubicBezTo>
                    <a:pt x="53894" y="42303"/>
                    <a:pt x="53702" y="42257"/>
                    <a:pt x="53510" y="42228"/>
                  </a:cubicBezTo>
                  <a:cubicBezTo>
                    <a:pt x="53143" y="42135"/>
                    <a:pt x="52782" y="42111"/>
                    <a:pt x="52462" y="42082"/>
                  </a:cubicBezTo>
                  <a:cubicBezTo>
                    <a:pt x="52317" y="42082"/>
                    <a:pt x="52171" y="42059"/>
                    <a:pt x="52026" y="42059"/>
                  </a:cubicBezTo>
                  <a:cubicBezTo>
                    <a:pt x="51909" y="42082"/>
                    <a:pt x="51764" y="42082"/>
                    <a:pt x="51665" y="42082"/>
                  </a:cubicBezTo>
                  <a:cubicBezTo>
                    <a:pt x="51566" y="42059"/>
                    <a:pt x="51496" y="42012"/>
                    <a:pt x="51420" y="41989"/>
                  </a:cubicBezTo>
                  <a:cubicBezTo>
                    <a:pt x="51298" y="41966"/>
                    <a:pt x="51182" y="41913"/>
                    <a:pt x="51059" y="41890"/>
                  </a:cubicBezTo>
                  <a:cubicBezTo>
                    <a:pt x="50861" y="41820"/>
                    <a:pt x="50669" y="41791"/>
                    <a:pt x="50477" y="41768"/>
                  </a:cubicBezTo>
                  <a:cubicBezTo>
                    <a:pt x="50334" y="41602"/>
                    <a:pt x="50191" y="41436"/>
                    <a:pt x="50048" y="41269"/>
                  </a:cubicBezTo>
                  <a:lnTo>
                    <a:pt x="50048" y="41269"/>
                  </a:lnTo>
                  <a:cubicBezTo>
                    <a:pt x="50054" y="41278"/>
                    <a:pt x="50064" y="41293"/>
                    <a:pt x="50064" y="41308"/>
                  </a:cubicBezTo>
                  <a:cubicBezTo>
                    <a:pt x="49872" y="41063"/>
                    <a:pt x="49674" y="40825"/>
                    <a:pt x="49458" y="40580"/>
                  </a:cubicBezTo>
                  <a:cubicBezTo>
                    <a:pt x="49290" y="40266"/>
                    <a:pt x="49092" y="39952"/>
                    <a:pt x="48900" y="39637"/>
                  </a:cubicBezTo>
                  <a:close/>
                  <a:moveTo>
                    <a:pt x="38473" y="49225"/>
                  </a:moveTo>
                  <a:cubicBezTo>
                    <a:pt x="38468" y="49236"/>
                    <a:pt x="38468" y="49242"/>
                    <a:pt x="38468" y="49242"/>
                  </a:cubicBezTo>
                  <a:cubicBezTo>
                    <a:pt x="38469" y="49237"/>
                    <a:pt x="38471" y="49231"/>
                    <a:pt x="38473" y="49225"/>
                  </a:cubicBezTo>
                  <a:close/>
                  <a:moveTo>
                    <a:pt x="22727" y="0"/>
                  </a:moveTo>
                  <a:cubicBezTo>
                    <a:pt x="21930" y="198"/>
                    <a:pt x="21103" y="437"/>
                    <a:pt x="20329" y="681"/>
                  </a:cubicBezTo>
                  <a:cubicBezTo>
                    <a:pt x="19816" y="827"/>
                    <a:pt x="19281" y="996"/>
                    <a:pt x="18675" y="1217"/>
                  </a:cubicBezTo>
                  <a:cubicBezTo>
                    <a:pt x="17657" y="1555"/>
                    <a:pt x="16661" y="1945"/>
                    <a:pt x="15672" y="2381"/>
                  </a:cubicBezTo>
                  <a:cubicBezTo>
                    <a:pt x="14577" y="2864"/>
                    <a:pt x="13489" y="3400"/>
                    <a:pt x="12470" y="4029"/>
                  </a:cubicBezTo>
                  <a:cubicBezTo>
                    <a:pt x="11742" y="4465"/>
                    <a:pt x="11015" y="4925"/>
                    <a:pt x="10334" y="5461"/>
                  </a:cubicBezTo>
                  <a:cubicBezTo>
                    <a:pt x="9967" y="5728"/>
                    <a:pt x="9652" y="5990"/>
                    <a:pt x="9315" y="6281"/>
                  </a:cubicBezTo>
                  <a:cubicBezTo>
                    <a:pt x="8657" y="6817"/>
                    <a:pt x="8104" y="7446"/>
                    <a:pt x="7522" y="8080"/>
                  </a:cubicBezTo>
                  <a:cubicBezTo>
                    <a:pt x="7254" y="8371"/>
                    <a:pt x="6986" y="8686"/>
                    <a:pt x="6718" y="8977"/>
                  </a:cubicBezTo>
                  <a:cubicBezTo>
                    <a:pt x="6183" y="9605"/>
                    <a:pt x="5653" y="10240"/>
                    <a:pt x="5141" y="10892"/>
                  </a:cubicBezTo>
                  <a:cubicBezTo>
                    <a:pt x="4728" y="11404"/>
                    <a:pt x="4367" y="11911"/>
                    <a:pt x="4052" y="12423"/>
                  </a:cubicBezTo>
                  <a:cubicBezTo>
                    <a:pt x="3709" y="12976"/>
                    <a:pt x="3418" y="13488"/>
                    <a:pt x="3226" y="13971"/>
                  </a:cubicBezTo>
                  <a:cubicBezTo>
                    <a:pt x="2981" y="14460"/>
                    <a:pt x="2865" y="14897"/>
                    <a:pt x="2766" y="15258"/>
                  </a:cubicBezTo>
                  <a:cubicBezTo>
                    <a:pt x="2690" y="15595"/>
                    <a:pt x="2667" y="15939"/>
                    <a:pt x="2667" y="16300"/>
                  </a:cubicBezTo>
                  <a:cubicBezTo>
                    <a:pt x="2498" y="16300"/>
                    <a:pt x="2329" y="16277"/>
                    <a:pt x="2184" y="16277"/>
                  </a:cubicBezTo>
                  <a:lnTo>
                    <a:pt x="1625" y="16277"/>
                  </a:lnTo>
                  <a:cubicBezTo>
                    <a:pt x="1264" y="16300"/>
                    <a:pt x="973" y="16300"/>
                    <a:pt x="728" y="16300"/>
                  </a:cubicBezTo>
                  <a:lnTo>
                    <a:pt x="1" y="16300"/>
                  </a:lnTo>
                  <a:cubicBezTo>
                    <a:pt x="1" y="16300"/>
                    <a:pt x="245" y="16323"/>
                    <a:pt x="728" y="16352"/>
                  </a:cubicBezTo>
                  <a:cubicBezTo>
                    <a:pt x="973" y="16375"/>
                    <a:pt x="1264" y="16375"/>
                    <a:pt x="1625" y="16399"/>
                  </a:cubicBezTo>
                  <a:cubicBezTo>
                    <a:pt x="1962" y="16422"/>
                    <a:pt x="2376" y="16445"/>
                    <a:pt x="2812" y="16498"/>
                  </a:cubicBezTo>
                  <a:cubicBezTo>
                    <a:pt x="3272" y="16544"/>
                    <a:pt x="3761" y="16568"/>
                    <a:pt x="4291" y="16614"/>
                  </a:cubicBezTo>
                  <a:cubicBezTo>
                    <a:pt x="4343" y="16643"/>
                    <a:pt x="4367" y="16643"/>
                    <a:pt x="4390" y="16643"/>
                  </a:cubicBezTo>
                  <a:cubicBezTo>
                    <a:pt x="4437" y="16812"/>
                    <a:pt x="4466" y="16981"/>
                    <a:pt x="4512" y="17150"/>
                  </a:cubicBezTo>
                  <a:cubicBezTo>
                    <a:pt x="4559" y="17295"/>
                    <a:pt x="4611" y="17464"/>
                    <a:pt x="4681" y="17633"/>
                  </a:cubicBezTo>
                  <a:cubicBezTo>
                    <a:pt x="4827" y="18000"/>
                    <a:pt x="5019" y="18436"/>
                    <a:pt x="5240" y="18943"/>
                  </a:cubicBezTo>
                  <a:cubicBezTo>
                    <a:pt x="5484" y="19432"/>
                    <a:pt x="5700" y="19961"/>
                    <a:pt x="5968" y="20573"/>
                  </a:cubicBezTo>
                  <a:cubicBezTo>
                    <a:pt x="6113" y="20887"/>
                    <a:pt x="6235" y="21201"/>
                    <a:pt x="6381" y="21516"/>
                  </a:cubicBezTo>
                  <a:cubicBezTo>
                    <a:pt x="6526" y="21853"/>
                    <a:pt x="6695" y="22197"/>
                    <a:pt x="6841" y="22534"/>
                  </a:cubicBezTo>
                  <a:cubicBezTo>
                    <a:pt x="7109" y="23239"/>
                    <a:pt x="7400" y="23966"/>
                    <a:pt x="7691" y="24717"/>
                  </a:cubicBezTo>
                  <a:cubicBezTo>
                    <a:pt x="7929" y="25492"/>
                    <a:pt x="8249" y="26272"/>
                    <a:pt x="8465" y="27092"/>
                  </a:cubicBezTo>
                  <a:cubicBezTo>
                    <a:pt x="8587" y="27506"/>
                    <a:pt x="8709" y="27919"/>
                    <a:pt x="8832" y="28332"/>
                  </a:cubicBezTo>
                  <a:cubicBezTo>
                    <a:pt x="8925" y="28693"/>
                    <a:pt x="9024" y="29037"/>
                    <a:pt x="9094" y="29398"/>
                  </a:cubicBezTo>
                  <a:cubicBezTo>
                    <a:pt x="9338" y="30294"/>
                    <a:pt x="9559" y="31220"/>
                    <a:pt x="9728" y="32139"/>
                  </a:cubicBezTo>
                  <a:cubicBezTo>
                    <a:pt x="9821" y="32553"/>
                    <a:pt x="9874" y="32966"/>
                    <a:pt x="9967" y="33379"/>
                  </a:cubicBezTo>
                  <a:cubicBezTo>
                    <a:pt x="10019" y="33787"/>
                    <a:pt x="10089" y="34200"/>
                    <a:pt x="10141" y="34590"/>
                  </a:cubicBezTo>
                  <a:cubicBezTo>
                    <a:pt x="10235" y="35417"/>
                    <a:pt x="10310" y="36191"/>
                    <a:pt x="10357" y="36919"/>
                  </a:cubicBezTo>
                  <a:cubicBezTo>
                    <a:pt x="10403" y="37670"/>
                    <a:pt x="10403" y="38374"/>
                    <a:pt x="10403" y="39026"/>
                  </a:cubicBezTo>
                  <a:cubicBezTo>
                    <a:pt x="10380" y="39661"/>
                    <a:pt x="10334" y="40266"/>
                    <a:pt x="10287" y="40801"/>
                  </a:cubicBezTo>
                  <a:cubicBezTo>
                    <a:pt x="10258" y="41063"/>
                    <a:pt x="10211" y="41308"/>
                    <a:pt x="10188" y="41529"/>
                  </a:cubicBezTo>
                  <a:cubicBezTo>
                    <a:pt x="10112" y="42036"/>
                    <a:pt x="10019" y="42548"/>
                    <a:pt x="9920" y="43031"/>
                  </a:cubicBezTo>
                  <a:cubicBezTo>
                    <a:pt x="9897" y="43153"/>
                    <a:pt x="9874" y="43223"/>
                    <a:pt x="9874" y="43276"/>
                  </a:cubicBezTo>
                  <a:cubicBezTo>
                    <a:pt x="9850" y="43322"/>
                    <a:pt x="9850" y="43345"/>
                    <a:pt x="9850" y="43345"/>
                  </a:cubicBezTo>
                  <a:cubicBezTo>
                    <a:pt x="9897" y="43246"/>
                    <a:pt x="9943" y="43153"/>
                    <a:pt x="9996" y="43078"/>
                  </a:cubicBezTo>
                  <a:cubicBezTo>
                    <a:pt x="10066" y="42885"/>
                    <a:pt x="10211" y="42594"/>
                    <a:pt x="10334" y="42228"/>
                  </a:cubicBezTo>
                  <a:cubicBezTo>
                    <a:pt x="10403" y="42059"/>
                    <a:pt x="10479" y="41843"/>
                    <a:pt x="10578" y="41622"/>
                  </a:cubicBezTo>
                  <a:cubicBezTo>
                    <a:pt x="10648" y="41407"/>
                    <a:pt x="10694" y="41162"/>
                    <a:pt x="10770" y="40895"/>
                  </a:cubicBezTo>
                  <a:cubicBezTo>
                    <a:pt x="10916" y="40365"/>
                    <a:pt x="11061" y="39754"/>
                    <a:pt x="11160" y="39078"/>
                  </a:cubicBezTo>
                  <a:cubicBezTo>
                    <a:pt x="11207" y="38764"/>
                    <a:pt x="11230" y="38397"/>
                    <a:pt x="11277" y="38036"/>
                  </a:cubicBezTo>
                  <a:cubicBezTo>
                    <a:pt x="11306" y="37670"/>
                    <a:pt x="11329" y="37309"/>
                    <a:pt x="11352" y="36919"/>
                  </a:cubicBezTo>
                  <a:cubicBezTo>
                    <a:pt x="11376" y="35853"/>
                    <a:pt x="11352" y="34835"/>
                    <a:pt x="11230" y="33764"/>
                  </a:cubicBezTo>
                  <a:cubicBezTo>
                    <a:pt x="11183" y="33158"/>
                    <a:pt x="11108" y="32529"/>
                    <a:pt x="10986" y="31895"/>
                  </a:cubicBezTo>
                  <a:cubicBezTo>
                    <a:pt x="10840" y="31022"/>
                    <a:pt x="10648" y="30149"/>
                    <a:pt x="10432" y="29275"/>
                  </a:cubicBezTo>
                  <a:cubicBezTo>
                    <a:pt x="10380" y="29060"/>
                    <a:pt x="10310" y="28868"/>
                    <a:pt x="10258" y="28647"/>
                  </a:cubicBezTo>
                  <a:cubicBezTo>
                    <a:pt x="10211" y="28431"/>
                    <a:pt x="10141" y="28210"/>
                    <a:pt x="10066" y="27995"/>
                  </a:cubicBezTo>
                  <a:cubicBezTo>
                    <a:pt x="9943" y="27581"/>
                    <a:pt x="9821" y="27145"/>
                    <a:pt x="9705" y="26708"/>
                  </a:cubicBezTo>
                  <a:cubicBezTo>
                    <a:pt x="9484" y="25882"/>
                    <a:pt x="9094" y="25084"/>
                    <a:pt x="8756" y="24281"/>
                  </a:cubicBezTo>
                  <a:cubicBezTo>
                    <a:pt x="8442" y="23507"/>
                    <a:pt x="8052" y="22802"/>
                    <a:pt x="7714" y="22098"/>
                  </a:cubicBezTo>
                  <a:cubicBezTo>
                    <a:pt x="7376" y="21446"/>
                    <a:pt x="7010" y="20864"/>
                    <a:pt x="6695" y="20305"/>
                  </a:cubicBezTo>
                  <a:cubicBezTo>
                    <a:pt x="6503" y="20014"/>
                    <a:pt x="6328" y="19723"/>
                    <a:pt x="6160" y="19408"/>
                  </a:cubicBezTo>
                  <a:cubicBezTo>
                    <a:pt x="5991" y="19164"/>
                    <a:pt x="5845" y="18919"/>
                    <a:pt x="5676" y="18681"/>
                  </a:cubicBezTo>
                  <a:cubicBezTo>
                    <a:pt x="5385" y="18244"/>
                    <a:pt x="5118" y="17854"/>
                    <a:pt x="4926" y="17540"/>
                  </a:cubicBezTo>
                  <a:cubicBezTo>
                    <a:pt x="4827" y="17371"/>
                    <a:pt x="4728" y="17225"/>
                    <a:pt x="4658" y="17080"/>
                  </a:cubicBezTo>
                  <a:lnTo>
                    <a:pt x="4437" y="16643"/>
                  </a:lnTo>
                  <a:lnTo>
                    <a:pt x="4437" y="16643"/>
                  </a:lnTo>
                  <a:cubicBezTo>
                    <a:pt x="4949" y="16713"/>
                    <a:pt x="5484" y="16789"/>
                    <a:pt x="6037" y="16859"/>
                  </a:cubicBezTo>
                  <a:cubicBezTo>
                    <a:pt x="6183" y="16859"/>
                    <a:pt x="6328" y="16882"/>
                    <a:pt x="6451" y="16905"/>
                  </a:cubicBezTo>
                  <a:cubicBezTo>
                    <a:pt x="6474" y="16958"/>
                    <a:pt x="6503" y="16981"/>
                    <a:pt x="6526" y="17004"/>
                  </a:cubicBezTo>
                  <a:lnTo>
                    <a:pt x="6526" y="17319"/>
                  </a:lnTo>
                  <a:cubicBezTo>
                    <a:pt x="6550" y="17249"/>
                    <a:pt x="6573" y="17173"/>
                    <a:pt x="6573" y="17103"/>
                  </a:cubicBezTo>
                  <a:cubicBezTo>
                    <a:pt x="6742" y="17371"/>
                    <a:pt x="6911" y="17610"/>
                    <a:pt x="7085" y="17877"/>
                  </a:cubicBezTo>
                  <a:cubicBezTo>
                    <a:pt x="7324" y="18244"/>
                    <a:pt x="7638" y="18704"/>
                    <a:pt x="7982" y="19234"/>
                  </a:cubicBezTo>
                  <a:cubicBezTo>
                    <a:pt x="8151" y="19478"/>
                    <a:pt x="8319" y="19769"/>
                    <a:pt x="8511" y="20060"/>
                  </a:cubicBezTo>
                  <a:cubicBezTo>
                    <a:pt x="8709" y="20351"/>
                    <a:pt x="8901" y="20666"/>
                    <a:pt x="9123" y="20980"/>
                  </a:cubicBezTo>
                  <a:cubicBezTo>
                    <a:pt x="9507" y="21591"/>
                    <a:pt x="9920" y="22290"/>
                    <a:pt x="10357" y="22994"/>
                  </a:cubicBezTo>
                  <a:cubicBezTo>
                    <a:pt x="10549" y="23507"/>
                    <a:pt x="10770" y="24036"/>
                    <a:pt x="10986" y="24595"/>
                  </a:cubicBezTo>
                  <a:cubicBezTo>
                    <a:pt x="11207" y="25276"/>
                    <a:pt x="11474" y="25981"/>
                    <a:pt x="11690" y="26685"/>
                  </a:cubicBezTo>
                  <a:cubicBezTo>
                    <a:pt x="11789" y="27046"/>
                    <a:pt x="11911" y="27413"/>
                    <a:pt x="12004" y="27774"/>
                  </a:cubicBezTo>
                  <a:cubicBezTo>
                    <a:pt x="12103" y="28088"/>
                    <a:pt x="12179" y="28402"/>
                    <a:pt x="12272" y="28722"/>
                  </a:cubicBezTo>
                  <a:cubicBezTo>
                    <a:pt x="12470" y="29520"/>
                    <a:pt x="12685" y="30294"/>
                    <a:pt x="12831" y="31121"/>
                  </a:cubicBezTo>
                  <a:lnTo>
                    <a:pt x="13052" y="32215"/>
                  </a:lnTo>
                  <a:cubicBezTo>
                    <a:pt x="13099" y="32576"/>
                    <a:pt x="13168" y="32943"/>
                    <a:pt x="13198" y="33280"/>
                  </a:cubicBezTo>
                  <a:cubicBezTo>
                    <a:pt x="13291" y="34008"/>
                    <a:pt x="13366" y="34689"/>
                    <a:pt x="13413" y="35341"/>
                  </a:cubicBezTo>
                  <a:cubicBezTo>
                    <a:pt x="13460" y="35999"/>
                    <a:pt x="13460" y="36628"/>
                    <a:pt x="13460" y="37186"/>
                  </a:cubicBezTo>
                  <a:cubicBezTo>
                    <a:pt x="13436" y="37769"/>
                    <a:pt x="13413" y="38275"/>
                    <a:pt x="13366" y="38764"/>
                  </a:cubicBezTo>
                  <a:cubicBezTo>
                    <a:pt x="13343" y="38979"/>
                    <a:pt x="13314" y="39201"/>
                    <a:pt x="13291" y="39416"/>
                  </a:cubicBezTo>
                  <a:cubicBezTo>
                    <a:pt x="13221" y="39853"/>
                    <a:pt x="13145" y="40289"/>
                    <a:pt x="13052" y="40726"/>
                  </a:cubicBezTo>
                  <a:cubicBezTo>
                    <a:pt x="13023" y="40825"/>
                    <a:pt x="13023" y="40895"/>
                    <a:pt x="13000" y="40947"/>
                  </a:cubicBezTo>
                  <a:lnTo>
                    <a:pt x="13000" y="41017"/>
                  </a:lnTo>
                  <a:cubicBezTo>
                    <a:pt x="13052" y="40918"/>
                    <a:pt x="13075" y="40848"/>
                    <a:pt x="13122" y="40749"/>
                  </a:cubicBezTo>
                  <a:cubicBezTo>
                    <a:pt x="13198" y="40580"/>
                    <a:pt x="13314" y="40336"/>
                    <a:pt x="13413" y="40021"/>
                  </a:cubicBezTo>
                  <a:cubicBezTo>
                    <a:pt x="13489" y="39853"/>
                    <a:pt x="13559" y="39684"/>
                    <a:pt x="13634" y="39492"/>
                  </a:cubicBezTo>
                  <a:cubicBezTo>
                    <a:pt x="13681" y="39270"/>
                    <a:pt x="13727" y="39055"/>
                    <a:pt x="13803" y="38834"/>
                  </a:cubicBezTo>
                  <a:cubicBezTo>
                    <a:pt x="13925" y="38374"/>
                    <a:pt x="14042" y="37838"/>
                    <a:pt x="14117" y="37233"/>
                  </a:cubicBezTo>
                  <a:cubicBezTo>
                    <a:pt x="14164" y="36942"/>
                    <a:pt x="14187" y="36651"/>
                    <a:pt x="14240" y="36313"/>
                  </a:cubicBezTo>
                  <a:cubicBezTo>
                    <a:pt x="14263" y="35999"/>
                    <a:pt x="14263" y="35655"/>
                    <a:pt x="14286" y="35318"/>
                  </a:cubicBezTo>
                  <a:cubicBezTo>
                    <a:pt x="14309" y="34398"/>
                    <a:pt x="14263" y="33473"/>
                    <a:pt x="14164" y="32553"/>
                  </a:cubicBezTo>
                  <a:cubicBezTo>
                    <a:pt x="14141" y="32139"/>
                    <a:pt x="14071" y="31703"/>
                    <a:pt x="13995" y="31266"/>
                  </a:cubicBezTo>
                  <a:lnTo>
                    <a:pt x="13995" y="31266"/>
                  </a:lnTo>
                  <a:cubicBezTo>
                    <a:pt x="14263" y="32139"/>
                    <a:pt x="14554" y="33013"/>
                    <a:pt x="14798" y="33886"/>
                  </a:cubicBezTo>
                  <a:cubicBezTo>
                    <a:pt x="15060" y="34835"/>
                    <a:pt x="15351" y="35778"/>
                    <a:pt x="15573" y="36697"/>
                  </a:cubicBezTo>
                  <a:cubicBezTo>
                    <a:pt x="15672" y="37163"/>
                    <a:pt x="15788" y="37623"/>
                    <a:pt x="15864" y="38060"/>
                  </a:cubicBezTo>
                  <a:cubicBezTo>
                    <a:pt x="15963" y="38496"/>
                    <a:pt x="16033" y="38933"/>
                    <a:pt x="16108" y="39369"/>
                  </a:cubicBezTo>
                  <a:cubicBezTo>
                    <a:pt x="16178" y="39783"/>
                    <a:pt x="16201" y="40219"/>
                    <a:pt x="16254" y="40604"/>
                  </a:cubicBezTo>
                  <a:cubicBezTo>
                    <a:pt x="16277" y="41017"/>
                    <a:pt x="16300" y="41407"/>
                    <a:pt x="16324" y="41768"/>
                  </a:cubicBezTo>
                  <a:cubicBezTo>
                    <a:pt x="16324" y="42158"/>
                    <a:pt x="16324" y="42519"/>
                    <a:pt x="16300" y="42862"/>
                  </a:cubicBezTo>
                  <a:cubicBezTo>
                    <a:pt x="16277" y="43200"/>
                    <a:pt x="16277" y="43514"/>
                    <a:pt x="16225" y="43829"/>
                  </a:cubicBezTo>
                  <a:cubicBezTo>
                    <a:pt x="16178" y="44120"/>
                    <a:pt x="16132" y="44411"/>
                    <a:pt x="16079" y="44678"/>
                  </a:cubicBezTo>
                  <a:cubicBezTo>
                    <a:pt x="16033" y="44946"/>
                    <a:pt x="15986" y="45167"/>
                    <a:pt x="15910" y="45383"/>
                  </a:cubicBezTo>
                  <a:cubicBezTo>
                    <a:pt x="15817" y="45843"/>
                    <a:pt x="15643" y="46303"/>
                    <a:pt x="15497" y="46739"/>
                  </a:cubicBezTo>
                  <a:cubicBezTo>
                    <a:pt x="15573" y="46623"/>
                    <a:pt x="15643" y="46500"/>
                    <a:pt x="15695" y="46378"/>
                  </a:cubicBezTo>
                  <a:cubicBezTo>
                    <a:pt x="15765" y="46279"/>
                    <a:pt x="15817" y="46157"/>
                    <a:pt x="15910" y="46011"/>
                  </a:cubicBezTo>
                  <a:cubicBezTo>
                    <a:pt x="16009" y="45843"/>
                    <a:pt x="16079" y="45674"/>
                    <a:pt x="16178" y="45482"/>
                  </a:cubicBezTo>
                  <a:cubicBezTo>
                    <a:pt x="16254" y="45261"/>
                    <a:pt x="16370" y="45045"/>
                    <a:pt x="16469" y="44777"/>
                  </a:cubicBezTo>
                  <a:cubicBezTo>
                    <a:pt x="16545" y="44510"/>
                    <a:pt x="16615" y="44219"/>
                    <a:pt x="16714" y="43927"/>
                  </a:cubicBezTo>
                  <a:cubicBezTo>
                    <a:pt x="16807" y="43613"/>
                    <a:pt x="16859" y="43276"/>
                    <a:pt x="16929" y="42932"/>
                  </a:cubicBezTo>
                  <a:cubicBezTo>
                    <a:pt x="17005" y="42571"/>
                    <a:pt x="17028" y="42204"/>
                    <a:pt x="17075" y="41791"/>
                  </a:cubicBezTo>
                  <a:cubicBezTo>
                    <a:pt x="17098" y="41407"/>
                    <a:pt x="17127" y="40994"/>
                    <a:pt x="17150" y="40580"/>
                  </a:cubicBezTo>
                  <a:cubicBezTo>
                    <a:pt x="17127" y="40144"/>
                    <a:pt x="17127" y="39707"/>
                    <a:pt x="17075" y="39247"/>
                  </a:cubicBezTo>
                  <a:cubicBezTo>
                    <a:pt x="17005" y="38007"/>
                    <a:pt x="16784" y="36773"/>
                    <a:pt x="16516" y="35562"/>
                  </a:cubicBezTo>
                  <a:lnTo>
                    <a:pt x="16516" y="35562"/>
                  </a:lnTo>
                  <a:cubicBezTo>
                    <a:pt x="16591" y="35801"/>
                    <a:pt x="16661" y="36022"/>
                    <a:pt x="16737" y="36238"/>
                  </a:cubicBezTo>
                  <a:cubicBezTo>
                    <a:pt x="16981" y="37041"/>
                    <a:pt x="17243" y="37815"/>
                    <a:pt x="17488" y="38543"/>
                  </a:cubicBezTo>
                  <a:cubicBezTo>
                    <a:pt x="17709" y="39294"/>
                    <a:pt x="17924" y="39975"/>
                    <a:pt x="18146" y="40627"/>
                  </a:cubicBezTo>
                  <a:cubicBezTo>
                    <a:pt x="18291" y="41040"/>
                    <a:pt x="18408" y="41453"/>
                    <a:pt x="18530" y="41890"/>
                  </a:cubicBezTo>
                  <a:cubicBezTo>
                    <a:pt x="18530" y="41966"/>
                    <a:pt x="18507" y="42059"/>
                    <a:pt x="18507" y="42135"/>
                  </a:cubicBezTo>
                  <a:cubicBezTo>
                    <a:pt x="18460" y="42373"/>
                    <a:pt x="18408" y="42571"/>
                    <a:pt x="18361" y="42763"/>
                  </a:cubicBezTo>
                  <a:cubicBezTo>
                    <a:pt x="18291" y="43177"/>
                    <a:pt x="18117" y="43567"/>
                    <a:pt x="18000" y="43951"/>
                  </a:cubicBezTo>
                  <a:cubicBezTo>
                    <a:pt x="18047" y="43858"/>
                    <a:pt x="18117" y="43759"/>
                    <a:pt x="18169" y="43636"/>
                  </a:cubicBezTo>
                  <a:cubicBezTo>
                    <a:pt x="18216" y="43567"/>
                    <a:pt x="18291" y="43444"/>
                    <a:pt x="18338" y="43322"/>
                  </a:cubicBezTo>
                  <a:cubicBezTo>
                    <a:pt x="18437" y="43177"/>
                    <a:pt x="18507" y="43008"/>
                    <a:pt x="18582" y="42839"/>
                  </a:cubicBezTo>
                  <a:cubicBezTo>
                    <a:pt x="18629" y="42740"/>
                    <a:pt x="18675" y="42618"/>
                    <a:pt x="18728" y="42495"/>
                  </a:cubicBezTo>
                  <a:cubicBezTo>
                    <a:pt x="18821" y="42885"/>
                    <a:pt x="18943" y="43246"/>
                    <a:pt x="19042" y="43636"/>
                  </a:cubicBezTo>
                  <a:cubicBezTo>
                    <a:pt x="19188" y="44073"/>
                    <a:pt x="19310" y="44510"/>
                    <a:pt x="19455" y="44946"/>
                  </a:cubicBezTo>
                  <a:cubicBezTo>
                    <a:pt x="19403" y="44050"/>
                    <a:pt x="19310" y="43153"/>
                    <a:pt x="19188" y="42280"/>
                  </a:cubicBezTo>
                  <a:cubicBezTo>
                    <a:pt x="19135" y="42012"/>
                    <a:pt x="19112" y="41721"/>
                    <a:pt x="19065" y="41430"/>
                  </a:cubicBezTo>
                  <a:cubicBezTo>
                    <a:pt x="19135" y="41162"/>
                    <a:pt x="19188" y="40895"/>
                    <a:pt x="19234" y="40580"/>
                  </a:cubicBezTo>
                  <a:cubicBezTo>
                    <a:pt x="19310" y="40289"/>
                    <a:pt x="19310" y="39952"/>
                    <a:pt x="19357" y="39608"/>
                  </a:cubicBezTo>
                  <a:cubicBezTo>
                    <a:pt x="19380" y="39247"/>
                    <a:pt x="19403" y="38880"/>
                    <a:pt x="19403" y="38520"/>
                  </a:cubicBezTo>
                  <a:cubicBezTo>
                    <a:pt x="19380" y="38153"/>
                    <a:pt x="19380" y="37769"/>
                    <a:pt x="19357" y="37355"/>
                  </a:cubicBezTo>
                  <a:cubicBezTo>
                    <a:pt x="19258" y="36261"/>
                    <a:pt x="19065" y="35196"/>
                    <a:pt x="18844" y="34130"/>
                  </a:cubicBezTo>
                  <a:lnTo>
                    <a:pt x="18844" y="34130"/>
                  </a:lnTo>
                  <a:cubicBezTo>
                    <a:pt x="18897" y="34322"/>
                    <a:pt x="18967" y="34515"/>
                    <a:pt x="19042" y="34712"/>
                  </a:cubicBezTo>
                  <a:cubicBezTo>
                    <a:pt x="19258" y="35417"/>
                    <a:pt x="19502" y="36092"/>
                    <a:pt x="19694" y="36727"/>
                  </a:cubicBezTo>
                  <a:cubicBezTo>
                    <a:pt x="19915" y="37379"/>
                    <a:pt x="20107" y="37984"/>
                    <a:pt x="20300" y="38566"/>
                  </a:cubicBezTo>
                  <a:cubicBezTo>
                    <a:pt x="20445" y="39055"/>
                    <a:pt x="20620" y="39538"/>
                    <a:pt x="20765" y="40021"/>
                  </a:cubicBezTo>
                  <a:cubicBezTo>
                    <a:pt x="20858" y="40411"/>
                    <a:pt x="20981" y="40801"/>
                    <a:pt x="21103" y="41209"/>
                  </a:cubicBezTo>
                  <a:cubicBezTo>
                    <a:pt x="21126" y="41261"/>
                    <a:pt x="21149" y="41308"/>
                    <a:pt x="21149" y="41354"/>
                  </a:cubicBezTo>
                  <a:lnTo>
                    <a:pt x="21149" y="41820"/>
                  </a:lnTo>
                  <a:cubicBezTo>
                    <a:pt x="21126" y="42327"/>
                    <a:pt x="21080" y="42787"/>
                    <a:pt x="21027" y="43153"/>
                  </a:cubicBezTo>
                  <a:cubicBezTo>
                    <a:pt x="20981" y="43345"/>
                    <a:pt x="20957" y="43491"/>
                    <a:pt x="20934" y="43636"/>
                  </a:cubicBezTo>
                  <a:cubicBezTo>
                    <a:pt x="20912" y="43868"/>
                    <a:pt x="20843" y="44073"/>
                    <a:pt x="20796" y="44282"/>
                  </a:cubicBezTo>
                  <a:lnTo>
                    <a:pt x="20796" y="44282"/>
                  </a:lnTo>
                  <a:cubicBezTo>
                    <a:pt x="20800" y="44272"/>
                    <a:pt x="20805" y="44258"/>
                    <a:pt x="20812" y="44242"/>
                  </a:cubicBezTo>
                  <a:cubicBezTo>
                    <a:pt x="20835" y="44195"/>
                    <a:pt x="20882" y="44120"/>
                    <a:pt x="20934" y="44026"/>
                  </a:cubicBezTo>
                  <a:cubicBezTo>
                    <a:pt x="21173" y="43590"/>
                    <a:pt x="21318" y="43101"/>
                    <a:pt x="21464" y="42618"/>
                  </a:cubicBezTo>
                  <a:cubicBezTo>
                    <a:pt x="21540" y="42373"/>
                    <a:pt x="21586" y="42135"/>
                    <a:pt x="21662" y="41867"/>
                  </a:cubicBezTo>
                  <a:cubicBezTo>
                    <a:pt x="21755" y="41331"/>
                    <a:pt x="21854" y="40726"/>
                    <a:pt x="21854" y="40074"/>
                  </a:cubicBezTo>
                  <a:cubicBezTo>
                    <a:pt x="21877" y="39393"/>
                    <a:pt x="21854" y="38665"/>
                    <a:pt x="21784" y="37914"/>
                  </a:cubicBezTo>
                  <a:cubicBezTo>
                    <a:pt x="21685" y="37064"/>
                    <a:pt x="21540" y="36214"/>
                    <a:pt x="21347" y="35388"/>
                  </a:cubicBezTo>
                  <a:cubicBezTo>
                    <a:pt x="21173" y="34613"/>
                    <a:pt x="20957" y="33863"/>
                    <a:pt x="20736" y="33112"/>
                  </a:cubicBezTo>
                  <a:cubicBezTo>
                    <a:pt x="20620" y="32698"/>
                    <a:pt x="20498" y="32285"/>
                    <a:pt x="20375" y="31872"/>
                  </a:cubicBezTo>
                  <a:cubicBezTo>
                    <a:pt x="20230" y="31458"/>
                    <a:pt x="20084" y="31051"/>
                    <a:pt x="19939" y="30638"/>
                  </a:cubicBezTo>
                  <a:cubicBezTo>
                    <a:pt x="19549" y="29398"/>
                    <a:pt x="19042" y="28187"/>
                    <a:pt x="18483" y="27023"/>
                  </a:cubicBezTo>
                  <a:cubicBezTo>
                    <a:pt x="18000" y="25928"/>
                    <a:pt x="17465" y="24863"/>
                    <a:pt x="16882" y="23798"/>
                  </a:cubicBezTo>
                  <a:cubicBezTo>
                    <a:pt x="16638" y="23338"/>
                    <a:pt x="16399" y="22924"/>
                    <a:pt x="16155" y="22534"/>
                  </a:cubicBezTo>
                  <a:cubicBezTo>
                    <a:pt x="15742" y="21830"/>
                    <a:pt x="15282" y="21155"/>
                    <a:pt x="14845" y="20474"/>
                  </a:cubicBezTo>
                  <a:cubicBezTo>
                    <a:pt x="14455" y="19868"/>
                    <a:pt x="13995" y="19286"/>
                    <a:pt x="13559" y="18727"/>
                  </a:cubicBezTo>
                  <a:cubicBezTo>
                    <a:pt x="13489" y="18605"/>
                    <a:pt x="13436" y="18506"/>
                    <a:pt x="13366" y="18413"/>
                  </a:cubicBezTo>
                  <a:lnTo>
                    <a:pt x="13366" y="18413"/>
                  </a:lnTo>
                  <a:cubicBezTo>
                    <a:pt x="13366" y="18436"/>
                    <a:pt x="13390" y="18483"/>
                    <a:pt x="13390" y="18506"/>
                  </a:cubicBezTo>
                  <a:cubicBezTo>
                    <a:pt x="13366" y="18483"/>
                    <a:pt x="13343" y="18436"/>
                    <a:pt x="13314" y="18413"/>
                  </a:cubicBezTo>
                  <a:lnTo>
                    <a:pt x="13314" y="18413"/>
                  </a:lnTo>
                  <a:cubicBezTo>
                    <a:pt x="13366" y="18558"/>
                    <a:pt x="13436" y="18704"/>
                    <a:pt x="13512" y="18850"/>
                  </a:cubicBezTo>
                  <a:cubicBezTo>
                    <a:pt x="13704" y="19432"/>
                    <a:pt x="13949" y="20014"/>
                    <a:pt x="14240" y="20596"/>
                  </a:cubicBezTo>
                  <a:cubicBezTo>
                    <a:pt x="14455" y="21032"/>
                    <a:pt x="14699" y="21516"/>
                    <a:pt x="14967" y="22051"/>
                  </a:cubicBezTo>
                  <a:cubicBezTo>
                    <a:pt x="15037" y="22173"/>
                    <a:pt x="15090" y="22319"/>
                    <a:pt x="15159" y="22465"/>
                  </a:cubicBezTo>
                  <a:cubicBezTo>
                    <a:pt x="15183" y="22488"/>
                    <a:pt x="15206" y="22534"/>
                    <a:pt x="15206" y="22534"/>
                  </a:cubicBezTo>
                  <a:cubicBezTo>
                    <a:pt x="15235" y="22581"/>
                    <a:pt x="15235" y="22610"/>
                    <a:pt x="15258" y="22657"/>
                  </a:cubicBezTo>
                  <a:cubicBezTo>
                    <a:pt x="15282" y="22726"/>
                    <a:pt x="15305" y="22802"/>
                    <a:pt x="15351" y="22872"/>
                  </a:cubicBezTo>
                  <a:cubicBezTo>
                    <a:pt x="15474" y="23163"/>
                    <a:pt x="15619" y="23483"/>
                    <a:pt x="15718" y="23774"/>
                  </a:cubicBezTo>
                  <a:cubicBezTo>
                    <a:pt x="15963" y="24403"/>
                    <a:pt x="16178" y="25055"/>
                    <a:pt x="16399" y="25759"/>
                  </a:cubicBezTo>
                  <a:cubicBezTo>
                    <a:pt x="16615" y="26464"/>
                    <a:pt x="16807" y="27191"/>
                    <a:pt x="17005" y="27942"/>
                  </a:cubicBezTo>
                  <a:cubicBezTo>
                    <a:pt x="17005" y="27995"/>
                    <a:pt x="17028" y="28018"/>
                    <a:pt x="17028" y="28041"/>
                  </a:cubicBezTo>
                  <a:cubicBezTo>
                    <a:pt x="16906" y="27727"/>
                    <a:pt x="16807" y="27436"/>
                    <a:pt x="16661" y="27145"/>
                  </a:cubicBezTo>
                  <a:cubicBezTo>
                    <a:pt x="16469" y="26731"/>
                    <a:pt x="16277" y="26318"/>
                    <a:pt x="16079" y="25905"/>
                  </a:cubicBezTo>
                  <a:cubicBezTo>
                    <a:pt x="15864" y="25521"/>
                    <a:pt x="15643" y="25131"/>
                    <a:pt x="15450" y="24764"/>
                  </a:cubicBezTo>
                  <a:cubicBezTo>
                    <a:pt x="15258" y="24380"/>
                    <a:pt x="15014" y="24036"/>
                    <a:pt x="14769" y="23675"/>
                  </a:cubicBezTo>
                  <a:cubicBezTo>
                    <a:pt x="14554" y="23338"/>
                    <a:pt x="14333" y="22994"/>
                    <a:pt x="14094" y="22680"/>
                  </a:cubicBezTo>
                  <a:cubicBezTo>
                    <a:pt x="13681" y="22098"/>
                    <a:pt x="13267" y="21539"/>
                    <a:pt x="12808" y="20980"/>
                  </a:cubicBezTo>
                  <a:cubicBezTo>
                    <a:pt x="12586" y="20689"/>
                    <a:pt x="12371" y="20427"/>
                    <a:pt x="12150" y="20159"/>
                  </a:cubicBezTo>
                  <a:cubicBezTo>
                    <a:pt x="11934" y="19915"/>
                    <a:pt x="11742" y="19699"/>
                    <a:pt x="11568" y="19478"/>
                  </a:cubicBezTo>
                  <a:cubicBezTo>
                    <a:pt x="11521" y="19432"/>
                    <a:pt x="11474" y="19379"/>
                    <a:pt x="11451" y="19333"/>
                  </a:cubicBezTo>
                  <a:cubicBezTo>
                    <a:pt x="11084" y="18797"/>
                    <a:pt x="10747" y="18244"/>
                    <a:pt x="10403" y="17709"/>
                  </a:cubicBezTo>
                  <a:lnTo>
                    <a:pt x="10403" y="17709"/>
                  </a:lnTo>
                  <a:cubicBezTo>
                    <a:pt x="10502" y="17976"/>
                    <a:pt x="10601" y="18244"/>
                    <a:pt x="10694" y="18535"/>
                  </a:cubicBezTo>
                  <a:cubicBezTo>
                    <a:pt x="10671" y="18483"/>
                    <a:pt x="10625" y="18459"/>
                    <a:pt x="10601" y="18436"/>
                  </a:cubicBezTo>
                  <a:cubicBezTo>
                    <a:pt x="10311" y="18122"/>
                    <a:pt x="10020" y="17832"/>
                    <a:pt x="9730" y="17518"/>
                  </a:cubicBezTo>
                  <a:lnTo>
                    <a:pt x="9730" y="17518"/>
                  </a:lnTo>
                  <a:cubicBezTo>
                    <a:pt x="9874" y="17549"/>
                    <a:pt x="10019" y="17580"/>
                    <a:pt x="10165" y="17610"/>
                  </a:cubicBezTo>
                  <a:cubicBezTo>
                    <a:pt x="11183" y="17831"/>
                    <a:pt x="12249" y="18099"/>
                    <a:pt x="13366" y="18413"/>
                  </a:cubicBezTo>
                  <a:cubicBezTo>
                    <a:pt x="13896" y="18558"/>
                    <a:pt x="14432" y="18704"/>
                    <a:pt x="14967" y="18873"/>
                  </a:cubicBezTo>
                  <a:cubicBezTo>
                    <a:pt x="15305" y="18995"/>
                    <a:pt x="15643" y="19088"/>
                    <a:pt x="16009" y="19210"/>
                  </a:cubicBezTo>
                  <a:cubicBezTo>
                    <a:pt x="16300" y="19845"/>
                    <a:pt x="16615" y="20427"/>
                    <a:pt x="16882" y="21056"/>
                  </a:cubicBezTo>
                  <a:cubicBezTo>
                    <a:pt x="17075" y="21469"/>
                    <a:pt x="17296" y="21929"/>
                    <a:pt x="17564" y="22435"/>
                  </a:cubicBezTo>
                  <a:cubicBezTo>
                    <a:pt x="17779" y="22971"/>
                    <a:pt x="18047" y="23530"/>
                    <a:pt x="18315" y="24112"/>
                  </a:cubicBezTo>
                  <a:cubicBezTo>
                    <a:pt x="18582" y="24717"/>
                    <a:pt x="18844" y="25346"/>
                    <a:pt x="19135" y="26004"/>
                  </a:cubicBezTo>
                  <a:cubicBezTo>
                    <a:pt x="19380" y="26656"/>
                    <a:pt x="19671" y="27337"/>
                    <a:pt x="19939" y="28018"/>
                  </a:cubicBezTo>
                  <a:cubicBezTo>
                    <a:pt x="20183" y="28693"/>
                    <a:pt x="20474" y="29374"/>
                    <a:pt x="20713" y="30079"/>
                  </a:cubicBezTo>
                  <a:cubicBezTo>
                    <a:pt x="20835" y="30440"/>
                    <a:pt x="20981" y="30806"/>
                    <a:pt x="21103" y="31196"/>
                  </a:cubicBezTo>
                  <a:cubicBezTo>
                    <a:pt x="21225" y="31557"/>
                    <a:pt x="21347" y="31895"/>
                    <a:pt x="21464" y="32262"/>
                  </a:cubicBezTo>
                  <a:cubicBezTo>
                    <a:pt x="21586" y="32599"/>
                    <a:pt x="21685" y="32966"/>
                    <a:pt x="21807" y="33304"/>
                  </a:cubicBezTo>
                  <a:cubicBezTo>
                    <a:pt x="21930" y="33670"/>
                    <a:pt x="22023" y="33985"/>
                    <a:pt x="22122" y="34322"/>
                  </a:cubicBezTo>
                  <a:cubicBezTo>
                    <a:pt x="22314" y="35004"/>
                    <a:pt x="22483" y="35655"/>
                    <a:pt x="22628" y="36290"/>
                  </a:cubicBezTo>
                  <a:cubicBezTo>
                    <a:pt x="22750" y="36919"/>
                    <a:pt x="22826" y="37501"/>
                    <a:pt x="22896" y="38060"/>
                  </a:cubicBezTo>
                  <a:cubicBezTo>
                    <a:pt x="22948" y="38619"/>
                    <a:pt x="22948" y="39125"/>
                    <a:pt x="22948" y="39585"/>
                  </a:cubicBezTo>
                  <a:cubicBezTo>
                    <a:pt x="22919" y="40045"/>
                    <a:pt x="22896" y="40435"/>
                    <a:pt x="22849" y="40772"/>
                  </a:cubicBezTo>
                  <a:cubicBezTo>
                    <a:pt x="22826" y="40947"/>
                    <a:pt x="22803" y="41093"/>
                    <a:pt x="22774" y="41209"/>
                  </a:cubicBezTo>
                  <a:cubicBezTo>
                    <a:pt x="22727" y="41407"/>
                    <a:pt x="22680" y="41599"/>
                    <a:pt x="22628" y="41791"/>
                  </a:cubicBezTo>
                  <a:cubicBezTo>
                    <a:pt x="22628" y="41791"/>
                    <a:pt x="22657" y="41768"/>
                    <a:pt x="22680" y="41721"/>
                  </a:cubicBezTo>
                  <a:cubicBezTo>
                    <a:pt x="22704" y="41698"/>
                    <a:pt x="22727" y="41622"/>
                    <a:pt x="22750" y="41552"/>
                  </a:cubicBezTo>
                  <a:cubicBezTo>
                    <a:pt x="22972" y="41139"/>
                    <a:pt x="23094" y="40726"/>
                    <a:pt x="23239" y="40289"/>
                  </a:cubicBezTo>
                  <a:cubicBezTo>
                    <a:pt x="23309" y="40097"/>
                    <a:pt x="23332" y="39876"/>
                    <a:pt x="23385" y="39637"/>
                  </a:cubicBezTo>
                  <a:cubicBezTo>
                    <a:pt x="23478" y="39172"/>
                    <a:pt x="23554" y="38642"/>
                    <a:pt x="23554" y="38060"/>
                  </a:cubicBezTo>
                  <a:cubicBezTo>
                    <a:pt x="23577" y="37454"/>
                    <a:pt x="23554" y="36820"/>
                    <a:pt x="23478" y="36144"/>
                  </a:cubicBezTo>
                  <a:cubicBezTo>
                    <a:pt x="23385" y="35388"/>
                    <a:pt x="23263" y="34660"/>
                    <a:pt x="23094" y="33909"/>
                  </a:cubicBezTo>
                  <a:cubicBezTo>
                    <a:pt x="22919" y="33257"/>
                    <a:pt x="22727" y="32576"/>
                    <a:pt x="22535" y="31924"/>
                  </a:cubicBezTo>
                  <a:cubicBezTo>
                    <a:pt x="22436" y="31557"/>
                    <a:pt x="22314" y="31196"/>
                    <a:pt x="22221" y="30830"/>
                  </a:cubicBezTo>
                  <a:cubicBezTo>
                    <a:pt x="22075" y="30469"/>
                    <a:pt x="21953" y="30102"/>
                    <a:pt x="21831" y="29741"/>
                  </a:cubicBezTo>
                  <a:cubicBezTo>
                    <a:pt x="21638" y="29159"/>
                    <a:pt x="21417" y="28600"/>
                    <a:pt x="21173" y="28041"/>
                  </a:cubicBezTo>
                  <a:lnTo>
                    <a:pt x="21173" y="28041"/>
                  </a:lnTo>
                  <a:cubicBezTo>
                    <a:pt x="21464" y="28577"/>
                    <a:pt x="21755" y="29130"/>
                    <a:pt x="22023" y="29665"/>
                  </a:cubicBezTo>
                  <a:cubicBezTo>
                    <a:pt x="22389" y="30370"/>
                    <a:pt x="22750" y="31074"/>
                    <a:pt x="23117" y="31779"/>
                  </a:cubicBezTo>
                  <a:cubicBezTo>
                    <a:pt x="23501" y="32576"/>
                    <a:pt x="23868" y="33403"/>
                    <a:pt x="24206" y="34223"/>
                  </a:cubicBezTo>
                  <a:cubicBezTo>
                    <a:pt x="24520" y="34980"/>
                    <a:pt x="24811" y="35731"/>
                    <a:pt x="25032" y="36482"/>
                  </a:cubicBezTo>
                  <a:cubicBezTo>
                    <a:pt x="25248" y="37233"/>
                    <a:pt x="25422" y="37961"/>
                    <a:pt x="25539" y="38688"/>
                  </a:cubicBezTo>
                  <a:cubicBezTo>
                    <a:pt x="25661" y="39393"/>
                    <a:pt x="25713" y="40045"/>
                    <a:pt x="25737" y="40679"/>
                  </a:cubicBezTo>
                  <a:cubicBezTo>
                    <a:pt x="25737" y="41308"/>
                    <a:pt x="25713" y="41890"/>
                    <a:pt x="25661" y="42402"/>
                  </a:cubicBezTo>
                  <a:cubicBezTo>
                    <a:pt x="25614" y="42641"/>
                    <a:pt x="25591" y="42885"/>
                    <a:pt x="25568" y="43101"/>
                  </a:cubicBezTo>
                  <a:cubicBezTo>
                    <a:pt x="25515" y="43322"/>
                    <a:pt x="25492" y="43537"/>
                    <a:pt x="25446" y="43712"/>
                  </a:cubicBezTo>
                  <a:cubicBezTo>
                    <a:pt x="25370" y="44096"/>
                    <a:pt x="25277" y="44486"/>
                    <a:pt x="25178" y="44876"/>
                  </a:cubicBezTo>
                  <a:cubicBezTo>
                    <a:pt x="25224" y="44754"/>
                    <a:pt x="25277" y="44655"/>
                    <a:pt x="25323" y="44556"/>
                  </a:cubicBezTo>
                  <a:cubicBezTo>
                    <a:pt x="25370" y="44486"/>
                    <a:pt x="25422" y="44364"/>
                    <a:pt x="25492" y="44265"/>
                  </a:cubicBezTo>
                  <a:cubicBezTo>
                    <a:pt x="25684" y="43927"/>
                    <a:pt x="25807" y="43567"/>
                    <a:pt x="25929" y="43200"/>
                  </a:cubicBezTo>
                  <a:cubicBezTo>
                    <a:pt x="26004" y="42984"/>
                    <a:pt x="26074" y="42740"/>
                    <a:pt x="26150" y="42495"/>
                  </a:cubicBezTo>
                  <a:cubicBezTo>
                    <a:pt x="26220" y="42228"/>
                    <a:pt x="26296" y="41937"/>
                    <a:pt x="26342" y="41646"/>
                  </a:cubicBezTo>
                  <a:cubicBezTo>
                    <a:pt x="26412" y="41354"/>
                    <a:pt x="26441" y="41040"/>
                    <a:pt x="26488" y="40703"/>
                  </a:cubicBezTo>
                  <a:cubicBezTo>
                    <a:pt x="26511" y="40388"/>
                    <a:pt x="26557" y="40045"/>
                    <a:pt x="26557" y="39684"/>
                  </a:cubicBezTo>
                  <a:cubicBezTo>
                    <a:pt x="26557" y="39317"/>
                    <a:pt x="26557" y="38956"/>
                    <a:pt x="26511" y="38566"/>
                  </a:cubicBezTo>
                  <a:cubicBezTo>
                    <a:pt x="26488" y="37891"/>
                    <a:pt x="26365" y="37163"/>
                    <a:pt x="26220" y="36459"/>
                  </a:cubicBezTo>
                  <a:cubicBezTo>
                    <a:pt x="26004" y="35533"/>
                    <a:pt x="25737" y="34637"/>
                    <a:pt x="25422" y="33764"/>
                  </a:cubicBezTo>
                  <a:cubicBezTo>
                    <a:pt x="25102" y="32943"/>
                    <a:pt x="24741" y="32139"/>
                    <a:pt x="24374" y="31365"/>
                  </a:cubicBezTo>
                  <a:cubicBezTo>
                    <a:pt x="23990" y="30562"/>
                    <a:pt x="23577" y="29811"/>
                    <a:pt x="23164" y="29060"/>
                  </a:cubicBezTo>
                  <a:cubicBezTo>
                    <a:pt x="22750" y="28309"/>
                    <a:pt x="22314" y="27605"/>
                    <a:pt x="21900" y="26900"/>
                  </a:cubicBezTo>
                  <a:cubicBezTo>
                    <a:pt x="21371" y="26004"/>
                    <a:pt x="20789" y="25131"/>
                    <a:pt x="20253" y="24234"/>
                  </a:cubicBezTo>
                  <a:cubicBezTo>
                    <a:pt x="19479" y="22994"/>
                    <a:pt x="18728" y="21760"/>
                    <a:pt x="18047" y="20474"/>
                  </a:cubicBezTo>
                  <a:cubicBezTo>
                    <a:pt x="17924" y="20252"/>
                    <a:pt x="17826" y="20037"/>
                    <a:pt x="17709" y="19816"/>
                  </a:cubicBezTo>
                  <a:lnTo>
                    <a:pt x="17709" y="19816"/>
                  </a:lnTo>
                  <a:cubicBezTo>
                    <a:pt x="18408" y="20060"/>
                    <a:pt x="19089" y="20328"/>
                    <a:pt x="19793" y="20642"/>
                  </a:cubicBezTo>
                  <a:cubicBezTo>
                    <a:pt x="19816" y="20718"/>
                    <a:pt x="19863" y="20811"/>
                    <a:pt x="19892" y="20887"/>
                  </a:cubicBezTo>
                  <a:cubicBezTo>
                    <a:pt x="19985" y="21201"/>
                    <a:pt x="20107" y="21591"/>
                    <a:pt x="20276" y="22028"/>
                  </a:cubicBezTo>
                  <a:cubicBezTo>
                    <a:pt x="20445" y="22465"/>
                    <a:pt x="20643" y="22948"/>
                    <a:pt x="20882" y="23483"/>
                  </a:cubicBezTo>
                  <a:cubicBezTo>
                    <a:pt x="21126" y="23990"/>
                    <a:pt x="21371" y="24549"/>
                    <a:pt x="21685" y="25131"/>
                  </a:cubicBezTo>
                  <a:cubicBezTo>
                    <a:pt x="21976" y="25713"/>
                    <a:pt x="22290" y="26341"/>
                    <a:pt x="22628" y="26947"/>
                  </a:cubicBezTo>
                  <a:cubicBezTo>
                    <a:pt x="22972" y="27581"/>
                    <a:pt x="23309" y="28233"/>
                    <a:pt x="23647" y="28891"/>
                  </a:cubicBezTo>
                  <a:cubicBezTo>
                    <a:pt x="23990" y="29497"/>
                    <a:pt x="24305" y="30102"/>
                    <a:pt x="24619" y="30731"/>
                  </a:cubicBezTo>
                  <a:cubicBezTo>
                    <a:pt x="24957" y="31435"/>
                    <a:pt x="25300" y="32163"/>
                    <a:pt x="25614" y="32890"/>
                  </a:cubicBezTo>
                  <a:cubicBezTo>
                    <a:pt x="25882" y="33548"/>
                    <a:pt x="26150" y="34223"/>
                    <a:pt x="26342" y="34881"/>
                  </a:cubicBezTo>
                  <a:cubicBezTo>
                    <a:pt x="26534" y="35533"/>
                    <a:pt x="26703" y="36191"/>
                    <a:pt x="26802" y="36796"/>
                  </a:cubicBezTo>
                  <a:cubicBezTo>
                    <a:pt x="26901" y="37425"/>
                    <a:pt x="26948" y="38007"/>
                    <a:pt x="26971" y="38566"/>
                  </a:cubicBezTo>
                  <a:cubicBezTo>
                    <a:pt x="26994" y="39125"/>
                    <a:pt x="26971" y="39637"/>
                    <a:pt x="26924" y="40074"/>
                  </a:cubicBezTo>
                  <a:cubicBezTo>
                    <a:pt x="26901" y="40312"/>
                    <a:pt x="26878" y="40510"/>
                    <a:pt x="26849" y="40703"/>
                  </a:cubicBezTo>
                  <a:cubicBezTo>
                    <a:pt x="26802" y="40895"/>
                    <a:pt x="26779" y="41093"/>
                    <a:pt x="26755" y="41238"/>
                  </a:cubicBezTo>
                  <a:cubicBezTo>
                    <a:pt x="26680" y="41576"/>
                    <a:pt x="26587" y="41913"/>
                    <a:pt x="26511" y="42257"/>
                  </a:cubicBezTo>
                  <a:cubicBezTo>
                    <a:pt x="26557" y="42181"/>
                    <a:pt x="26610" y="42082"/>
                    <a:pt x="26633" y="41989"/>
                  </a:cubicBezTo>
                  <a:cubicBezTo>
                    <a:pt x="26680" y="41913"/>
                    <a:pt x="26732" y="41820"/>
                    <a:pt x="26779" y="41721"/>
                  </a:cubicBezTo>
                  <a:cubicBezTo>
                    <a:pt x="26948" y="41430"/>
                    <a:pt x="27046" y="41093"/>
                    <a:pt x="27169" y="40801"/>
                  </a:cubicBezTo>
                  <a:cubicBezTo>
                    <a:pt x="27239" y="40604"/>
                    <a:pt x="27285" y="40388"/>
                    <a:pt x="27361" y="40167"/>
                  </a:cubicBezTo>
                  <a:cubicBezTo>
                    <a:pt x="27431" y="39928"/>
                    <a:pt x="27483" y="39684"/>
                    <a:pt x="27530" y="39416"/>
                  </a:cubicBezTo>
                  <a:cubicBezTo>
                    <a:pt x="27576" y="39148"/>
                    <a:pt x="27605" y="38880"/>
                    <a:pt x="27652" y="38589"/>
                  </a:cubicBezTo>
                  <a:cubicBezTo>
                    <a:pt x="27675" y="38298"/>
                    <a:pt x="27698" y="37984"/>
                    <a:pt x="27698" y="37670"/>
                  </a:cubicBezTo>
                  <a:cubicBezTo>
                    <a:pt x="27698" y="37402"/>
                    <a:pt x="27698" y="37111"/>
                    <a:pt x="27675" y="36820"/>
                  </a:cubicBezTo>
                  <a:lnTo>
                    <a:pt x="27675" y="36820"/>
                  </a:lnTo>
                  <a:cubicBezTo>
                    <a:pt x="27844" y="37454"/>
                    <a:pt x="28042" y="38036"/>
                    <a:pt x="28211" y="38619"/>
                  </a:cubicBezTo>
                  <a:cubicBezTo>
                    <a:pt x="28380" y="39201"/>
                    <a:pt x="28525" y="39754"/>
                    <a:pt x="28647" y="40266"/>
                  </a:cubicBezTo>
                  <a:cubicBezTo>
                    <a:pt x="28694" y="40534"/>
                    <a:pt x="28740" y="40772"/>
                    <a:pt x="28793" y="41017"/>
                  </a:cubicBezTo>
                  <a:cubicBezTo>
                    <a:pt x="28839" y="41261"/>
                    <a:pt x="28863" y="41477"/>
                    <a:pt x="28886" y="41698"/>
                  </a:cubicBezTo>
                  <a:cubicBezTo>
                    <a:pt x="28915" y="41820"/>
                    <a:pt x="28915" y="41913"/>
                    <a:pt x="28938" y="42012"/>
                  </a:cubicBezTo>
                  <a:lnTo>
                    <a:pt x="28938" y="42303"/>
                  </a:lnTo>
                  <a:cubicBezTo>
                    <a:pt x="28962" y="42495"/>
                    <a:pt x="28962" y="42664"/>
                    <a:pt x="28985" y="42839"/>
                  </a:cubicBezTo>
                  <a:cubicBezTo>
                    <a:pt x="28985" y="43153"/>
                    <a:pt x="28938" y="43491"/>
                    <a:pt x="28938" y="43805"/>
                  </a:cubicBezTo>
                  <a:cubicBezTo>
                    <a:pt x="28938" y="43805"/>
                    <a:pt x="28962" y="43782"/>
                    <a:pt x="28962" y="43759"/>
                  </a:cubicBezTo>
                  <a:cubicBezTo>
                    <a:pt x="28985" y="43712"/>
                    <a:pt x="28985" y="43660"/>
                    <a:pt x="29032" y="43567"/>
                  </a:cubicBezTo>
                  <a:cubicBezTo>
                    <a:pt x="29154" y="43153"/>
                    <a:pt x="29253" y="42763"/>
                    <a:pt x="29323" y="42327"/>
                  </a:cubicBezTo>
                  <a:cubicBezTo>
                    <a:pt x="29352" y="42228"/>
                    <a:pt x="29375" y="42135"/>
                    <a:pt x="29375" y="42012"/>
                  </a:cubicBezTo>
                  <a:cubicBezTo>
                    <a:pt x="29375" y="41913"/>
                    <a:pt x="29398" y="41791"/>
                    <a:pt x="29398" y="41698"/>
                  </a:cubicBezTo>
                  <a:cubicBezTo>
                    <a:pt x="29398" y="41453"/>
                    <a:pt x="29422" y="41238"/>
                    <a:pt x="29422" y="40970"/>
                  </a:cubicBezTo>
                  <a:cubicBezTo>
                    <a:pt x="29422" y="40703"/>
                    <a:pt x="29398" y="40458"/>
                    <a:pt x="29398" y="40167"/>
                  </a:cubicBezTo>
                  <a:cubicBezTo>
                    <a:pt x="29352" y="39608"/>
                    <a:pt x="29276" y="39003"/>
                    <a:pt x="29154" y="38397"/>
                  </a:cubicBezTo>
                  <a:cubicBezTo>
                    <a:pt x="29084" y="37891"/>
                    <a:pt x="28985" y="37355"/>
                    <a:pt x="28863" y="36820"/>
                  </a:cubicBezTo>
                  <a:cubicBezTo>
                    <a:pt x="28816" y="36628"/>
                    <a:pt x="28770" y="36406"/>
                    <a:pt x="28717" y="36214"/>
                  </a:cubicBezTo>
                  <a:cubicBezTo>
                    <a:pt x="28694" y="36115"/>
                    <a:pt x="28671" y="36022"/>
                    <a:pt x="28647" y="35947"/>
                  </a:cubicBezTo>
                  <a:cubicBezTo>
                    <a:pt x="28595" y="35778"/>
                    <a:pt x="28548" y="35609"/>
                    <a:pt x="28502" y="35440"/>
                  </a:cubicBezTo>
                  <a:cubicBezTo>
                    <a:pt x="28403" y="35097"/>
                    <a:pt x="28304" y="34759"/>
                    <a:pt x="28211" y="34421"/>
                  </a:cubicBezTo>
                  <a:cubicBezTo>
                    <a:pt x="28013" y="33717"/>
                    <a:pt x="27797" y="33013"/>
                    <a:pt x="27576" y="32332"/>
                  </a:cubicBezTo>
                  <a:cubicBezTo>
                    <a:pt x="27314" y="31656"/>
                    <a:pt x="27070" y="30975"/>
                    <a:pt x="26802" y="30294"/>
                  </a:cubicBezTo>
                  <a:cubicBezTo>
                    <a:pt x="26534" y="29642"/>
                    <a:pt x="26319" y="28961"/>
                    <a:pt x="26004" y="28332"/>
                  </a:cubicBezTo>
                  <a:cubicBezTo>
                    <a:pt x="25638" y="27529"/>
                    <a:pt x="25248" y="26731"/>
                    <a:pt x="24863" y="25928"/>
                  </a:cubicBezTo>
                  <a:cubicBezTo>
                    <a:pt x="24182" y="24525"/>
                    <a:pt x="23385" y="23140"/>
                    <a:pt x="22512" y="21853"/>
                  </a:cubicBezTo>
                  <a:lnTo>
                    <a:pt x="22512" y="21853"/>
                  </a:lnTo>
                  <a:cubicBezTo>
                    <a:pt x="22849" y="23018"/>
                    <a:pt x="23263" y="24159"/>
                    <a:pt x="23699" y="25299"/>
                  </a:cubicBezTo>
                  <a:cubicBezTo>
                    <a:pt x="23891" y="25812"/>
                    <a:pt x="24060" y="26365"/>
                    <a:pt x="24258" y="26947"/>
                  </a:cubicBezTo>
                  <a:cubicBezTo>
                    <a:pt x="24473" y="27529"/>
                    <a:pt x="24695" y="28140"/>
                    <a:pt x="24933" y="28769"/>
                  </a:cubicBezTo>
                  <a:cubicBezTo>
                    <a:pt x="24933" y="28812"/>
                    <a:pt x="24942" y="28848"/>
                    <a:pt x="24955" y="28880"/>
                  </a:cubicBezTo>
                  <a:lnTo>
                    <a:pt x="24955" y="28880"/>
                  </a:lnTo>
                  <a:cubicBezTo>
                    <a:pt x="24862" y="28706"/>
                    <a:pt x="24752" y="28526"/>
                    <a:pt x="24642" y="28332"/>
                  </a:cubicBezTo>
                  <a:cubicBezTo>
                    <a:pt x="24281" y="27675"/>
                    <a:pt x="23891" y="27069"/>
                    <a:pt x="23530" y="26440"/>
                  </a:cubicBezTo>
                  <a:cubicBezTo>
                    <a:pt x="23041" y="25666"/>
                    <a:pt x="22558" y="24886"/>
                    <a:pt x="22075" y="24112"/>
                  </a:cubicBezTo>
                  <a:cubicBezTo>
                    <a:pt x="21394" y="23018"/>
                    <a:pt x="20690" y="21929"/>
                    <a:pt x="20084" y="20788"/>
                  </a:cubicBezTo>
                  <a:cubicBezTo>
                    <a:pt x="20084" y="20788"/>
                    <a:pt x="20084" y="20765"/>
                    <a:pt x="20061" y="20741"/>
                  </a:cubicBezTo>
                  <a:lnTo>
                    <a:pt x="20061" y="20741"/>
                  </a:lnTo>
                  <a:cubicBezTo>
                    <a:pt x="20084" y="20765"/>
                    <a:pt x="20131" y="20765"/>
                    <a:pt x="20154" y="20788"/>
                  </a:cubicBezTo>
                  <a:cubicBezTo>
                    <a:pt x="21056" y="21126"/>
                    <a:pt x="21930" y="21562"/>
                    <a:pt x="22826" y="21952"/>
                  </a:cubicBezTo>
                  <a:cubicBezTo>
                    <a:pt x="23263" y="22173"/>
                    <a:pt x="23723" y="22389"/>
                    <a:pt x="24159" y="22610"/>
                  </a:cubicBezTo>
                  <a:lnTo>
                    <a:pt x="24258" y="22657"/>
                  </a:lnTo>
                  <a:cubicBezTo>
                    <a:pt x="24497" y="23454"/>
                    <a:pt x="24788" y="24234"/>
                    <a:pt x="25102" y="25008"/>
                  </a:cubicBezTo>
                  <a:cubicBezTo>
                    <a:pt x="25277" y="25468"/>
                    <a:pt x="25422" y="25957"/>
                    <a:pt x="25614" y="26464"/>
                  </a:cubicBezTo>
                  <a:cubicBezTo>
                    <a:pt x="25807" y="26976"/>
                    <a:pt x="25975" y="27529"/>
                    <a:pt x="26197" y="28065"/>
                  </a:cubicBezTo>
                  <a:cubicBezTo>
                    <a:pt x="26412" y="28623"/>
                    <a:pt x="26587" y="29229"/>
                    <a:pt x="26802" y="29811"/>
                  </a:cubicBezTo>
                  <a:cubicBezTo>
                    <a:pt x="26994" y="30370"/>
                    <a:pt x="27215" y="30952"/>
                    <a:pt x="27431" y="31534"/>
                  </a:cubicBezTo>
                  <a:cubicBezTo>
                    <a:pt x="27652" y="32139"/>
                    <a:pt x="27844" y="32768"/>
                    <a:pt x="28042" y="33379"/>
                  </a:cubicBezTo>
                  <a:cubicBezTo>
                    <a:pt x="28234" y="33962"/>
                    <a:pt x="28479" y="34544"/>
                    <a:pt x="28647" y="35097"/>
                  </a:cubicBezTo>
                  <a:cubicBezTo>
                    <a:pt x="28816" y="35655"/>
                    <a:pt x="28985" y="36214"/>
                    <a:pt x="29154" y="36727"/>
                  </a:cubicBezTo>
                  <a:cubicBezTo>
                    <a:pt x="29299" y="37256"/>
                    <a:pt x="29422" y="37745"/>
                    <a:pt x="29544" y="38205"/>
                  </a:cubicBezTo>
                  <a:cubicBezTo>
                    <a:pt x="29590" y="38421"/>
                    <a:pt x="29643" y="38642"/>
                    <a:pt x="29666" y="38857"/>
                  </a:cubicBezTo>
                  <a:cubicBezTo>
                    <a:pt x="29713" y="39055"/>
                    <a:pt x="29736" y="39270"/>
                    <a:pt x="29759" y="39439"/>
                  </a:cubicBezTo>
                  <a:cubicBezTo>
                    <a:pt x="29788" y="39538"/>
                    <a:pt x="29788" y="39637"/>
                    <a:pt x="29812" y="39730"/>
                  </a:cubicBezTo>
                  <a:lnTo>
                    <a:pt x="29812" y="39975"/>
                  </a:lnTo>
                  <a:cubicBezTo>
                    <a:pt x="29835" y="40144"/>
                    <a:pt x="29835" y="40289"/>
                    <a:pt x="29858" y="40435"/>
                  </a:cubicBezTo>
                  <a:cubicBezTo>
                    <a:pt x="29858" y="40726"/>
                    <a:pt x="29835" y="41017"/>
                    <a:pt x="29812" y="41308"/>
                  </a:cubicBezTo>
                  <a:cubicBezTo>
                    <a:pt x="29835" y="41285"/>
                    <a:pt x="29835" y="41285"/>
                    <a:pt x="29835" y="41261"/>
                  </a:cubicBezTo>
                  <a:cubicBezTo>
                    <a:pt x="29858" y="41209"/>
                    <a:pt x="29858" y="41162"/>
                    <a:pt x="29881" y="41093"/>
                  </a:cubicBezTo>
                  <a:cubicBezTo>
                    <a:pt x="30004" y="40726"/>
                    <a:pt x="30103" y="40365"/>
                    <a:pt x="30149" y="39998"/>
                  </a:cubicBezTo>
                  <a:cubicBezTo>
                    <a:pt x="30172" y="39899"/>
                    <a:pt x="30172" y="39806"/>
                    <a:pt x="30196" y="39730"/>
                  </a:cubicBezTo>
                  <a:cubicBezTo>
                    <a:pt x="30196" y="39637"/>
                    <a:pt x="30196" y="39538"/>
                    <a:pt x="30225" y="39439"/>
                  </a:cubicBezTo>
                  <a:cubicBezTo>
                    <a:pt x="30225" y="39247"/>
                    <a:pt x="30225" y="39026"/>
                    <a:pt x="30248" y="38811"/>
                  </a:cubicBezTo>
                  <a:cubicBezTo>
                    <a:pt x="30225" y="38566"/>
                    <a:pt x="30225" y="38351"/>
                    <a:pt x="30196" y="38106"/>
                  </a:cubicBezTo>
                  <a:cubicBezTo>
                    <a:pt x="30149" y="37600"/>
                    <a:pt x="30103" y="37088"/>
                    <a:pt x="29980" y="36529"/>
                  </a:cubicBezTo>
                  <a:cubicBezTo>
                    <a:pt x="29905" y="36092"/>
                    <a:pt x="29812" y="35632"/>
                    <a:pt x="29713" y="35149"/>
                  </a:cubicBezTo>
                  <a:cubicBezTo>
                    <a:pt x="29666" y="34980"/>
                    <a:pt x="29643" y="34782"/>
                    <a:pt x="29590" y="34613"/>
                  </a:cubicBezTo>
                  <a:cubicBezTo>
                    <a:pt x="29567" y="34544"/>
                    <a:pt x="29544" y="34445"/>
                    <a:pt x="29521" y="34369"/>
                  </a:cubicBezTo>
                  <a:cubicBezTo>
                    <a:pt x="29497" y="34223"/>
                    <a:pt x="29445" y="34078"/>
                    <a:pt x="29398" y="33932"/>
                  </a:cubicBezTo>
                  <a:cubicBezTo>
                    <a:pt x="29299" y="33641"/>
                    <a:pt x="29229" y="33327"/>
                    <a:pt x="29130" y="33036"/>
                  </a:cubicBezTo>
                  <a:cubicBezTo>
                    <a:pt x="28938" y="32431"/>
                    <a:pt x="28740" y="31802"/>
                    <a:pt x="28548" y="31196"/>
                  </a:cubicBezTo>
                  <a:cubicBezTo>
                    <a:pt x="28333" y="30585"/>
                    <a:pt x="28088" y="30003"/>
                    <a:pt x="27867" y="29398"/>
                  </a:cubicBezTo>
                  <a:cubicBezTo>
                    <a:pt x="27629" y="28839"/>
                    <a:pt x="27431" y="28257"/>
                    <a:pt x="27140" y="27704"/>
                  </a:cubicBezTo>
                  <a:cubicBezTo>
                    <a:pt x="26825" y="26976"/>
                    <a:pt x="26488" y="26272"/>
                    <a:pt x="26150" y="25567"/>
                  </a:cubicBezTo>
                  <a:cubicBezTo>
                    <a:pt x="25661" y="24647"/>
                    <a:pt x="25155" y="23722"/>
                    <a:pt x="24596" y="22825"/>
                  </a:cubicBezTo>
                  <a:lnTo>
                    <a:pt x="24596" y="22825"/>
                  </a:lnTo>
                  <a:lnTo>
                    <a:pt x="24840" y="22948"/>
                  </a:lnTo>
                  <a:lnTo>
                    <a:pt x="25492" y="23309"/>
                  </a:lnTo>
                  <a:cubicBezTo>
                    <a:pt x="25952" y="23530"/>
                    <a:pt x="26412" y="23774"/>
                    <a:pt x="26878" y="24036"/>
                  </a:cubicBezTo>
                  <a:lnTo>
                    <a:pt x="26878" y="24525"/>
                  </a:lnTo>
                  <a:cubicBezTo>
                    <a:pt x="26901" y="24671"/>
                    <a:pt x="26924" y="24816"/>
                    <a:pt x="26948" y="25008"/>
                  </a:cubicBezTo>
                  <a:cubicBezTo>
                    <a:pt x="26971" y="25177"/>
                    <a:pt x="27046" y="25375"/>
                    <a:pt x="27093" y="25591"/>
                  </a:cubicBezTo>
                  <a:cubicBezTo>
                    <a:pt x="27140" y="25783"/>
                    <a:pt x="27239" y="26004"/>
                    <a:pt x="27314" y="26248"/>
                  </a:cubicBezTo>
                  <a:cubicBezTo>
                    <a:pt x="27483" y="26708"/>
                    <a:pt x="27698" y="27215"/>
                    <a:pt x="27943" y="27774"/>
                  </a:cubicBezTo>
                  <a:cubicBezTo>
                    <a:pt x="28065" y="28041"/>
                    <a:pt x="28211" y="28332"/>
                    <a:pt x="28333" y="28623"/>
                  </a:cubicBezTo>
                  <a:cubicBezTo>
                    <a:pt x="28380" y="28769"/>
                    <a:pt x="28426" y="28914"/>
                    <a:pt x="28502" y="29060"/>
                  </a:cubicBezTo>
                  <a:cubicBezTo>
                    <a:pt x="28548" y="29206"/>
                    <a:pt x="28624" y="29351"/>
                    <a:pt x="28671" y="29520"/>
                  </a:cubicBezTo>
                  <a:cubicBezTo>
                    <a:pt x="28915" y="30149"/>
                    <a:pt x="29154" y="30830"/>
                    <a:pt x="29445" y="31534"/>
                  </a:cubicBezTo>
                  <a:cubicBezTo>
                    <a:pt x="29689" y="32238"/>
                    <a:pt x="29980" y="32943"/>
                    <a:pt x="30248" y="33670"/>
                  </a:cubicBezTo>
                  <a:cubicBezTo>
                    <a:pt x="30516" y="34369"/>
                    <a:pt x="30778" y="35073"/>
                    <a:pt x="31022" y="35778"/>
                  </a:cubicBezTo>
                  <a:cubicBezTo>
                    <a:pt x="31313" y="36552"/>
                    <a:pt x="31581" y="37332"/>
                    <a:pt x="31849" y="38106"/>
                  </a:cubicBezTo>
                  <a:cubicBezTo>
                    <a:pt x="32088" y="38834"/>
                    <a:pt x="32309" y="39562"/>
                    <a:pt x="32524" y="40266"/>
                  </a:cubicBezTo>
                  <a:cubicBezTo>
                    <a:pt x="32647" y="40627"/>
                    <a:pt x="32722" y="40994"/>
                    <a:pt x="32844" y="41308"/>
                  </a:cubicBezTo>
                  <a:cubicBezTo>
                    <a:pt x="32891" y="41500"/>
                    <a:pt x="32938" y="41646"/>
                    <a:pt x="32990" y="41820"/>
                  </a:cubicBezTo>
                  <a:cubicBezTo>
                    <a:pt x="33013" y="41913"/>
                    <a:pt x="33013" y="41989"/>
                    <a:pt x="33060" y="42082"/>
                  </a:cubicBezTo>
                  <a:lnTo>
                    <a:pt x="33060" y="42135"/>
                  </a:lnTo>
                  <a:cubicBezTo>
                    <a:pt x="33060" y="42135"/>
                    <a:pt x="33060" y="42158"/>
                    <a:pt x="33083" y="42158"/>
                  </a:cubicBezTo>
                  <a:cubicBezTo>
                    <a:pt x="33083" y="42204"/>
                    <a:pt x="33083" y="42257"/>
                    <a:pt x="33106" y="42303"/>
                  </a:cubicBezTo>
                  <a:cubicBezTo>
                    <a:pt x="33159" y="42641"/>
                    <a:pt x="33229" y="42955"/>
                    <a:pt x="33304" y="43276"/>
                  </a:cubicBezTo>
                  <a:cubicBezTo>
                    <a:pt x="33328" y="43444"/>
                    <a:pt x="33374" y="43590"/>
                    <a:pt x="33374" y="43735"/>
                  </a:cubicBezTo>
                  <a:cubicBezTo>
                    <a:pt x="33397" y="43881"/>
                    <a:pt x="33397" y="44026"/>
                    <a:pt x="33427" y="44172"/>
                  </a:cubicBezTo>
                  <a:cubicBezTo>
                    <a:pt x="33450" y="44463"/>
                    <a:pt x="33473" y="44731"/>
                    <a:pt x="33520" y="44993"/>
                  </a:cubicBezTo>
                  <a:cubicBezTo>
                    <a:pt x="33520" y="45261"/>
                    <a:pt x="33520" y="45505"/>
                    <a:pt x="33543" y="45750"/>
                  </a:cubicBezTo>
                  <a:lnTo>
                    <a:pt x="33543" y="47956"/>
                  </a:lnTo>
                  <a:lnTo>
                    <a:pt x="33543" y="48078"/>
                  </a:lnTo>
                  <a:lnTo>
                    <a:pt x="33543" y="48101"/>
                  </a:lnTo>
                  <a:cubicBezTo>
                    <a:pt x="33689" y="47566"/>
                    <a:pt x="33863" y="47007"/>
                    <a:pt x="33933" y="46477"/>
                  </a:cubicBezTo>
                  <a:cubicBezTo>
                    <a:pt x="33980" y="46256"/>
                    <a:pt x="34009" y="46041"/>
                    <a:pt x="34032" y="45796"/>
                  </a:cubicBezTo>
                  <a:cubicBezTo>
                    <a:pt x="34079" y="45528"/>
                    <a:pt x="34125" y="45284"/>
                    <a:pt x="34154" y="44993"/>
                  </a:cubicBezTo>
                  <a:cubicBezTo>
                    <a:pt x="34154" y="44731"/>
                    <a:pt x="34178" y="44411"/>
                    <a:pt x="34178" y="44120"/>
                  </a:cubicBezTo>
                  <a:cubicBezTo>
                    <a:pt x="34178" y="44050"/>
                    <a:pt x="34201" y="43974"/>
                    <a:pt x="34201" y="43904"/>
                  </a:cubicBezTo>
                  <a:cubicBezTo>
                    <a:pt x="34201" y="43805"/>
                    <a:pt x="34224" y="43712"/>
                    <a:pt x="34247" y="43613"/>
                  </a:cubicBezTo>
                  <a:cubicBezTo>
                    <a:pt x="34271" y="43444"/>
                    <a:pt x="34300" y="43223"/>
                    <a:pt x="34323" y="43008"/>
                  </a:cubicBezTo>
                  <a:cubicBezTo>
                    <a:pt x="34346" y="42810"/>
                    <a:pt x="34393" y="42571"/>
                    <a:pt x="34416" y="42327"/>
                  </a:cubicBezTo>
                  <a:cubicBezTo>
                    <a:pt x="34416" y="42082"/>
                    <a:pt x="34445" y="41820"/>
                    <a:pt x="34445" y="41552"/>
                  </a:cubicBezTo>
                  <a:cubicBezTo>
                    <a:pt x="34492" y="40970"/>
                    <a:pt x="34393" y="40435"/>
                    <a:pt x="34346" y="39829"/>
                  </a:cubicBezTo>
                  <a:cubicBezTo>
                    <a:pt x="34323" y="39783"/>
                    <a:pt x="34323" y="39754"/>
                    <a:pt x="34323" y="39707"/>
                  </a:cubicBezTo>
                  <a:lnTo>
                    <a:pt x="34323" y="39661"/>
                  </a:lnTo>
                  <a:lnTo>
                    <a:pt x="34323" y="39608"/>
                  </a:lnTo>
                  <a:cubicBezTo>
                    <a:pt x="34323" y="39608"/>
                    <a:pt x="34323" y="39585"/>
                    <a:pt x="34300" y="39562"/>
                  </a:cubicBezTo>
                  <a:cubicBezTo>
                    <a:pt x="34300" y="39492"/>
                    <a:pt x="34271" y="39416"/>
                    <a:pt x="34271" y="39346"/>
                  </a:cubicBezTo>
                  <a:cubicBezTo>
                    <a:pt x="34224" y="39172"/>
                    <a:pt x="34201" y="39026"/>
                    <a:pt x="34178" y="38857"/>
                  </a:cubicBezTo>
                  <a:cubicBezTo>
                    <a:pt x="34102" y="38543"/>
                    <a:pt x="34055" y="38228"/>
                    <a:pt x="33956" y="37914"/>
                  </a:cubicBezTo>
                  <a:cubicBezTo>
                    <a:pt x="33764" y="37186"/>
                    <a:pt x="33595" y="36459"/>
                    <a:pt x="33374" y="35731"/>
                  </a:cubicBezTo>
                  <a:cubicBezTo>
                    <a:pt x="33182" y="35126"/>
                    <a:pt x="32961" y="34515"/>
                    <a:pt x="32746" y="33909"/>
                  </a:cubicBezTo>
                  <a:cubicBezTo>
                    <a:pt x="32262" y="32576"/>
                    <a:pt x="31703" y="31290"/>
                    <a:pt x="31121" y="30079"/>
                  </a:cubicBezTo>
                  <a:cubicBezTo>
                    <a:pt x="30854" y="29473"/>
                    <a:pt x="30586" y="28914"/>
                    <a:pt x="30295" y="28379"/>
                  </a:cubicBezTo>
                  <a:cubicBezTo>
                    <a:pt x="30079" y="27896"/>
                    <a:pt x="29835" y="27459"/>
                    <a:pt x="29544" y="27023"/>
                  </a:cubicBezTo>
                  <a:cubicBezTo>
                    <a:pt x="29375" y="26755"/>
                    <a:pt x="29206" y="26487"/>
                    <a:pt x="29061" y="26219"/>
                  </a:cubicBezTo>
                  <a:cubicBezTo>
                    <a:pt x="28886" y="25981"/>
                    <a:pt x="28740" y="25713"/>
                    <a:pt x="28572" y="25445"/>
                  </a:cubicBezTo>
                  <a:cubicBezTo>
                    <a:pt x="28479" y="25253"/>
                    <a:pt x="28356" y="25032"/>
                    <a:pt x="28257" y="24816"/>
                  </a:cubicBezTo>
                  <a:lnTo>
                    <a:pt x="28257" y="24816"/>
                  </a:lnTo>
                  <a:cubicBezTo>
                    <a:pt x="29107" y="25323"/>
                    <a:pt x="29957" y="25835"/>
                    <a:pt x="30778" y="26365"/>
                  </a:cubicBezTo>
                  <a:cubicBezTo>
                    <a:pt x="31098" y="26563"/>
                    <a:pt x="31436" y="26755"/>
                    <a:pt x="31750" y="26976"/>
                  </a:cubicBezTo>
                  <a:cubicBezTo>
                    <a:pt x="31826" y="27215"/>
                    <a:pt x="31896" y="27436"/>
                    <a:pt x="32018" y="27675"/>
                  </a:cubicBezTo>
                  <a:cubicBezTo>
                    <a:pt x="32088" y="27849"/>
                    <a:pt x="32163" y="28065"/>
                    <a:pt x="32262" y="28286"/>
                  </a:cubicBezTo>
                  <a:cubicBezTo>
                    <a:pt x="32355" y="28501"/>
                    <a:pt x="32478" y="28722"/>
                    <a:pt x="32600" y="28961"/>
                  </a:cubicBezTo>
                  <a:cubicBezTo>
                    <a:pt x="32722" y="29229"/>
                    <a:pt x="32844" y="29473"/>
                    <a:pt x="32990" y="29764"/>
                  </a:cubicBezTo>
                  <a:cubicBezTo>
                    <a:pt x="33136" y="30032"/>
                    <a:pt x="33304" y="30294"/>
                    <a:pt x="33473" y="30585"/>
                  </a:cubicBezTo>
                  <a:cubicBezTo>
                    <a:pt x="33811" y="31167"/>
                    <a:pt x="34201" y="31802"/>
                    <a:pt x="34591" y="32454"/>
                  </a:cubicBezTo>
                  <a:cubicBezTo>
                    <a:pt x="34998" y="33088"/>
                    <a:pt x="35435" y="33787"/>
                    <a:pt x="35848" y="34491"/>
                  </a:cubicBezTo>
                  <a:cubicBezTo>
                    <a:pt x="36285" y="35196"/>
                    <a:pt x="36675" y="35923"/>
                    <a:pt x="37036" y="36697"/>
                  </a:cubicBezTo>
                  <a:cubicBezTo>
                    <a:pt x="37403" y="37454"/>
                    <a:pt x="37694" y="38252"/>
                    <a:pt x="37938" y="39026"/>
                  </a:cubicBezTo>
                  <a:cubicBezTo>
                    <a:pt x="38200" y="39876"/>
                    <a:pt x="38398" y="40749"/>
                    <a:pt x="38590" y="41599"/>
                  </a:cubicBezTo>
                  <a:cubicBezTo>
                    <a:pt x="38736" y="42327"/>
                    <a:pt x="38881" y="43031"/>
                    <a:pt x="39003" y="43735"/>
                  </a:cubicBezTo>
                  <a:cubicBezTo>
                    <a:pt x="39027" y="44341"/>
                    <a:pt x="39050" y="44900"/>
                    <a:pt x="39050" y="45429"/>
                  </a:cubicBezTo>
                  <a:cubicBezTo>
                    <a:pt x="39050" y="45697"/>
                    <a:pt x="39027" y="45988"/>
                    <a:pt x="39027" y="46256"/>
                  </a:cubicBezTo>
                  <a:cubicBezTo>
                    <a:pt x="39003" y="46524"/>
                    <a:pt x="38980" y="46768"/>
                    <a:pt x="38957" y="46984"/>
                  </a:cubicBezTo>
                  <a:cubicBezTo>
                    <a:pt x="38881" y="47444"/>
                    <a:pt x="38835" y="47857"/>
                    <a:pt x="38759" y="48194"/>
                  </a:cubicBezTo>
                  <a:cubicBezTo>
                    <a:pt x="38690" y="48555"/>
                    <a:pt x="38571" y="48888"/>
                    <a:pt x="38473" y="49225"/>
                  </a:cubicBezTo>
                  <a:lnTo>
                    <a:pt x="38473" y="49225"/>
                  </a:lnTo>
                  <a:cubicBezTo>
                    <a:pt x="38479" y="49212"/>
                    <a:pt x="38492" y="49192"/>
                    <a:pt x="38520" y="49167"/>
                  </a:cubicBezTo>
                  <a:cubicBezTo>
                    <a:pt x="38520" y="49143"/>
                    <a:pt x="38567" y="49068"/>
                    <a:pt x="38613" y="48998"/>
                  </a:cubicBezTo>
                  <a:cubicBezTo>
                    <a:pt x="38904" y="48416"/>
                    <a:pt x="39172" y="47810"/>
                    <a:pt x="39364" y="47176"/>
                  </a:cubicBezTo>
                  <a:cubicBezTo>
                    <a:pt x="39393" y="47665"/>
                    <a:pt x="39393" y="48125"/>
                    <a:pt x="39393" y="48538"/>
                  </a:cubicBezTo>
                  <a:cubicBezTo>
                    <a:pt x="39393" y="48876"/>
                    <a:pt x="39364" y="49190"/>
                    <a:pt x="39341" y="49481"/>
                  </a:cubicBezTo>
                  <a:cubicBezTo>
                    <a:pt x="39318" y="49772"/>
                    <a:pt x="39294" y="50063"/>
                    <a:pt x="39271" y="50331"/>
                  </a:cubicBezTo>
                  <a:cubicBezTo>
                    <a:pt x="39172" y="50866"/>
                    <a:pt x="39126" y="51326"/>
                    <a:pt x="39027" y="51687"/>
                  </a:cubicBezTo>
                  <a:cubicBezTo>
                    <a:pt x="38928" y="52101"/>
                    <a:pt x="38811" y="52491"/>
                    <a:pt x="38689" y="52881"/>
                  </a:cubicBezTo>
                  <a:cubicBezTo>
                    <a:pt x="38689" y="52881"/>
                    <a:pt x="38712" y="52851"/>
                    <a:pt x="38736" y="52805"/>
                  </a:cubicBezTo>
                  <a:cubicBezTo>
                    <a:pt x="38759" y="52758"/>
                    <a:pt x="38811" y="52683"/>
                    <a:pt x="38858" y="52590"/>
                  </a:cubicBezTo>
                  <a:cubicBezTo>
                    <a:pt x="39219" y="51885"/>
                    <a:pt x="39539" y="51181"/>
                    <a:pt x="39754" y="50430"/>
                  </a:cubicBezTo>
                  <a:cubicBezTo>
                    <a:pt x="39830" y="50162"/>
                    <a:pt x="39900" y="49871"/>
                    <a:pt x="39976" y="49580"/>
                  </a:cubicBezTo>
                  <a:cubicBezTo>
                    <a:pt x="40045" y="49266"/>
                    <a:pt x="40092" y="48951"/>
                    <a:pt x="40144" y="48608"/>
                  </a:cubicBezTo>
                  <a:cubicBezTo>
                    <a:pt x="40238" y="47933"/>
                    <a:pt x="40313" y="47176"/>
                    <a:pt x="40313" y="46402"/>
                  </a:cubicBezTo>
                  <a:cubicBezTo>
                    <a:pt x="40336" y="45284"/>
                    <a:pt x="40238" y="44149"/>
                    <a:pt x="40092" y="43031"/>
                  </a:cubicBezTo>
                  <a:cubicBezTo>
                    <a:pt x="40022" y="42472"/>
                    <a:pt x="39946" y="41913"/>
                    <a:pt x="39830" y="41354"/>
                  </a:cubicBezTo>
                  <a:cubicBezTo>
                    <a:pt x="39778" y="41040"/>
                    <a:pt x="39708" y="40703"/>
                    <a:pt x="39632" y="40388"/>
                  </a:cubicBezTo>
                  <a:lnTo>
                    <a:pt x="39417" y="39078"/>
                  </a:lnTo>
                  <a:cubicBezTo>
                    <a:pt x="39248" y="38327"/>
                    <a:pt x="39050" y="37524"/>
                    <a:pt x="38858" y="36773"/>
                  </a:cubicBezTo>
                  <a:cubicBezTo>
                    <a:pt x="38590" y="35947"/>
                    <a:pt x="38299" y="35219"/>
                    <a:pt x="37938" y="34491"/>
                  </a:cubicBezTo>
                  <a:cubicBezTo>
                    <a:pt x="37571" y="33787"/>
                    <a:pt x="37135" y="33112"/>
                    <a:pt x="36721" y="32506"/>
                  </a:cubicBezTo>
                  <a:cubicBezTo>
                    <a:pt x="36308" y="31872"/>
                    <a:pt x="35872" y="31313"/>
                    <a:pt x="35464" y="30783"/>
                  </a:cubicBezTo>
                  <a:cubicBezTo>
                    <a:pt x="35051" y="30248"/>
                    <a:pt x="34684" y="29764"/>
                    <a:pt x="34323" y="29328"/>
                  </a:cubicBezTo>
                  <a:cubicBezTo>
                    <a:pt x="34009" y="28891"/>
                    <a:pt x="33689" y="28478"/>
                    <a:pt x="33397" y="28065"/>
                  </a:cubicBezTo>
                  <a:lnTo>
                    <a:pt x="33397" y="28065"/>
                  </a:lnTo>
                  <a:cubicBezTo>
                    <a:pt x="34224" y="28623"/>
                    <a:pt x="35051" y="29182"/>
                    <a:pt x="35872" y="29764"/>
                  </a:cubicBezTo>
                  <a:cubicBezTo>
                    <a:pt x="36192" y="29980"/>
                    <a:pt x="36506" y="30201"/>
                    <a:pt x="36820" y="30440"/>
                  </a:cubicBezTo>
                  <a:cubicBezTo>
                    <a:pt x="37065" y="30783"/>
                    <a:pt x="37327" y="31121"/>
                    <a:pt x="37618" y="31458"/>
                  </a:cubicBezTo>
                  <a:cubicBezTo>
                    <a:pt x="37961" y="31848"/>
                    <a:pt x="38322" y="32285"/>
                    <a:pt x="38712" y="32768"/>
                  </a:cubicBezTo>
                  <a:cubicBezTo>
                    <a:pt x="39126" y="33234"/>
                    <a:pt x="39539" y="33764"/>
                    <a:pt x="39976" y="34322"/>
                  </a:cubicBezTo>
                  <a:cubicBezTo>
                    <a:pt x="40022" y="34369"/>
                    <a:pt x="40069" y="34445"/>
                    <a:pt x="40121" y="34515"/>
                  </a:cubicBezTo>
                  <a:cubicBezTo>
                    <a:pt x="40144" y="34567"/>
                    <a:pt x="40168" y="34590"/>
                    <a:pt x="40214" y="34613"/>
                  </a:cubicBezTo>
                  <a:lnTo>
                    <a:pt x="40214" y="34637"/>
                  </a:lnTo>
                  <a:cubicBezTo>
                    <a:pt x="40214" y="34660"/>
                    <a:pt x="40238" y="34660"/>
                    <a:pt x="40238" y="34660"/>
                  </a:cubicBezTo>
                  <a:cubicBezTo>
                    <a:pt x="40238" y="34689"/>
                    <a:pt x="40267" y="34712"/>
                    <a:pt x="40267" y="34712"/>
                  </a:cubicBezTo>
                  <a:cubicBezTo>
                    <a:pt x="40360" y="34881"/>
                    <a:pt x="40482" y="35027"/>
                    <a:pt x="40581" y="35172"/>
                  </a:cubicBezTo>
                  <a:cubicBezTo>
                    <a:pt x="40796" y="35487"/>
                    <a:pt x="40965" y="35801"/>
                    <a:pt x="41140" y="36115"/>
                  </a:cubicBezTo>
                  <a:cubicBezTo>
                    <a:pt x="41332" y="36436"/>
                    <a:pt x="41477" y="36796"/>
                    <a:pt x="41646" y="37134"/>
                  </a:cubicBezTo>
                  <a:cubicBezTo>
                    <a:pt x="41646" y="37163"/>
                    <a:pt x="41670" y="37186"/>
                    <a:pt x="41693" y="37233"/>
                  </a:cubicBezTo>
                  <a:cubicBezTo>
                    <a:pt x="41792" y="37571"/>
                    <a:pt x="41914" y="37937"/>
                    <a:pt x="41984" y="38298"/>
                  </a:cubicBezTo>
                  <a:cubicBezTo>
                    <a:pt x="42182" y="39003"/>
                    <a:pt x="42351" y="39707"/>
                    <a:pt x="42496" y="40411"/>
                  </a:cubicBezTo>
                  <a:cubicBezTo>
                    <a:pt x="42665" y="41139"/>
                    <a:pt x="42834" y="41820"/>
                    <a:pt x="42979" y="42472"/>
                  </a:cubicBezTo>
                  <a:cubicBezTo>
                    <a:pt x="43125" y="43130"/>
                    <a:pt x="43247" y="43759"/>
                    <a:pt x="43346" y="44364"/>
                  </a:cubicBezTo>
                  <a:cubicBezTo>
                    <a:pt x="43439" y="44993"/>
                    <a:pt x="43492" y="45552"/>
                    <a:pt x="43538" y="46087"/>
                  </a:cubicBezTo>
                  <a:cubicBezTo>
                    <a:pt x="43538" y="46623"/>
                    <a:pt x="43538" y="47106"/>
                    <a:pt x="43468" y="47542"/>
                  </a:cubicBezTo>
                  <a:cubicBezTo>
                    <a:pt x="43439" y="47758"/>
                    <a:pt x="43416" y="47956"/>
                    <a:pt x="43369" y="48125"/>
                  </a:cubicBezTo>
                  <a:cubicBezTo>
                    <a:pt x="43323" y="48317"/>
                    <a:pt x="43294" y="48486"/>
                    <a:pt x="43247" y="48631"/>
                  </a:cubicBezTo>
                  <a:cubicBezTo>
                    <a:pt x="43177" y="48777"/>
                    <a:pt x="43148" y="48922"/>
                    <a:pt x="43102" y="49021"/>
                  </a:cubicBezTo>
                  <a:cubicBezTo>
                    <a:pt x="43003" y="49190"/>
                    <a:pt x="42933" y="49359"/>
                    <a:pt x="42834" y="49557"/>
                  </a:cubicBezTo>
                  <a:cubicBezTo>
                    <a:pt x="42909" y="49481"/>
                    <a:pt x="42956" y="49411"/>
                    <a:pt x="43032" y="49335"/>
                  </a:cubicBezTo>
                  <a:cubicBezTo>
                    <a:pt x="43078" y="49266"/>
                    <a:pt x="43148" y="49190"/>
                    <a:pt x="43224" y="49097"/>
                  </a:cubicBezTo>
                  <a:cubicBezTo>
                    <a:pt x="43393" y="48829"/>
                    <a:pt x="43561" y="48538"/>
                    <a:pt x="43684" y="48247"/>
                  </a:cubicBezTo>
                  <a:cubicBezTo>
                    <a:pt x="43783" y="48049"/>
                    <a:pt x="43853" y="47857"/>
                    <a:pt x="43928" y="47641"/>
                  </a:cubicBezTo>
                  <a:cubicBezTo>
                    <a:pt x="43998" y="47321"/>
                    <a:pt x="44074" y="46984"/>
                    <a:pt x="44144" y="46623"/>
                  </a:cubicBezTo>
                  <a:cubicBezTo>
                    <a:pt x="44196" y="46861"/>
                    <a:pt x="44219" y="47129"/>
                    <a:pt x="44266" y="47397"/>
                  </a:cubicBezTo>
                  <a:cubicBezTo>
                    <a:pt x="44365" y="48078"/>
                    <a:pt x="44435" y="48730"/>
                    <a:pt x="44458" y="49335"/>
                  </a:cubicBezTo>
                  <a:cubicBezTo>
                    <a:pt x="44458" y="49941"/>
                    <a:pt x="44458" y="50500"/>
                    <a:pt x="44388" y="50989"/>
                  </a:cubicBezTo>
                  <a:cubicBezTo>
                    <a:pt x="44365" y="51227"/>
                    <a:pt x="44342" y="51449"/>
                    <a:pt x="44266" y="51641"/>
                  </a:cubicBezTo>
                  <a:cubicBezTo>
                    <a:pt x="44219" y="51862"/>
                    <a:pt x="44196" y="52054"/>
                    <a:pt x="44120" y="52223"/>
                  </a:cubicBezTo>
                  <a:cubicBezTo>
                    <a:pt x="44050" y="52392"/>
                    <a:pt x="43998" y="52537"/>
                    <a:pt x="43952" y="52659"/>
                  </a:cubicBezTo>
                  <a:cubicBezTo>
                    <a:pt x="43853" y="52851"/>
                    <a:pt x="43759" y="53049"/>
                    <a:pt x="43660" y="53241"/>
                  </a:cubicBezTo>
                  <a:cubicBezTo>
                    <a:pt x="43730" y="53172"/>
                    <a:pt x="43806" y="53096"/>
                    <a:pt x="43876" y="52997"/>
                  </a:cubicBezTo>
                  <a:cubicBezTo>
                    <a:pt x="43928" y="52927"/>
                    <a:pt x="43998" y="52851"/>
                    <a:pt x="44097" y="52758"/>
                  </a:cubicBezTo>
                  <a:cubicBezTo>
                    <a:pt x="44289" y="52444"/>
                    <a:pt x="44487" y="52124"/>
                    <a:pt x="44633" y="51763"/>
                  </a:cubicBezTo>
                  <a:cubicBezTo>
                    <a:pt x="44749" y="51571"/>
                    <a:pt x="44801" y="51326"/>
                    <a:pt x="44895" y="51082"/>
                  </a:cubicBezTo>
                  <a:cubicBezTo>
                    <a:pt x="45040" y="50599"/>
                    <a:pt x="45162" y="49993"/>
                    <a:pt x="45215" y="49359"/>
                  </a:cubicBezTo>
                  <a:cubicBezTo>
                    <a:pt x="45261" y="48730"/>
                    <a:pt x="45308" y="48026"/>
                    <a:pt x="45238" y="47298"/>
                  </a:cubicBezTo>
                  <a:cubicBezTo>
                    <a:pt x="45215" y="46570"/>
                    <a:pt x="45139" y="45796"/>
                    <a:pt x="45017" y="45022"/>
                  </a:cubicBezTo>
                  <a:cubicBezTo>
                    <a:pt x="44924" y="44510"/>
                    <a:pt x="44848" y="43974"/>
                    <a:pt x="44749" y="43444"/>
                  </a:cubicBezTo>
                  <a:cubicBezTo>
                    <a:pt x="44557" y="42350"/>
                    <a:pt x="44342" y="41261"/>
                    <a:pt x="44050" y="40190"/>
                  </a:cubicBezTo>
                  <a:cubicBezTo>
                    <a:pt x="43952" y="39783"/>
                    <a:pt x="43829" y="39369"/>
                    <a:pt x="43707" y="38956"/>
                  </a:cubicBezTo>
                  <a:cubicBezTo>
                    <a:pt x="43561" y="38543"/>
                    <a:pt x="43416" y="38153"/>
                    <a:pt x="43270" y="37769"/>
                  </a:cubicBezTo>
                  <a:cubicBezTo>
                    <a:pt x="43055" y="37210"/>
                    <a:pt x="42811" y="36697"/>
                    <a:pt x="42543" y="36214"/>
                  </a:cubicBezTo>
                  <a:cubicBezTo>
                    <a:pt x="42496" y="36092"/>
                    <a:pt x="42473" y="35999"/>
                    <a:pt x="42421" y="35900"/>
                  </a:cubicBezTo>
                  <a:cubicBezTo>
                    <a:pt x="42129" y="35196"/>
                    <a:pt x="41792" y="34544"/>
                    <a:pt x="41402" y="33932"/>
                  </a:cubicBezTo>
                  <a:cubicBezTo>
                    <a:pt x="41378" y="33909"/>
                    <a:pt x="41378" y="33886"/>
                    <a:pt x="41355" y="33839"/>
                  </a:cubicBezTo>
                  <a:lnTo>
                    <a:pt x="41355" y="33839"/>
                  </a:lnTo>
                  <a:cubicBezTo>
                    <a:pt x="42351" y="34637"/>
                    <a:pt x="43270" y="35440"/>
                    <a:pt x="44167" y="36214"/>
                  </a:cubicBezTo>
                  <a:cubicBezTo>
                    <a:pt x="44243" y="36436"/>
                    <a:pt x="44289" y="36651"/>
                    <a:pt x="44365" y="36895"/>
                  </a:cubicBezTo>
                  <a:cubicBezTo>
                    <a:pt x="44510" y="37379"/>
                    <a:pt x="44656" y="37937"/>
                    <a:pt x="44871" y="38520"/>
                  </a:cubicBezTo>
                  <a:cubicBezTo>
                    <a:pt x="45069" y="39102"/>
                    <a:pt x="45285" y="39730"/>
                    <a:pt x="45529" y="40411"/>
                  </a:cubicBezTo>
                  <a:cubicBezTo>
                    <a:pt x="45797" y="41063"/>
                    <a:pt x="46036" y="41768"/>
                    <a:pt x="46327" y="42472"/>
                  </a:cubicBezTo>
                  <a:cubicBezTo>
                    <a:pt x="46618" y="43177"/>
                    <a:pt x="46885" y="43927"/>
                    <a:pt x="47177" y="44678"/>
                  </a:cubicBezTo>
                  <a:cubicBezTo>
                    <a:pt x="47299" y="45068"/>
                    <a:pt x="47444" y="45429"/>
                    <a:pt x="47567" y="45819"/>
                  </a:cubicBezTo>
                  <a:cubicBezTo>
                    <a:pt x="47689" y="46186"/>
                    <a:pt x="47805" y="46547"/>
                    <a:pt x="47904" y="46914"/>
                  </a:cubicBezTo>
                  <a:cubicBezTo>
                    <a:pt x="48026" y="47321"/>
                    <a:pt x="48149" y="47711"/>
                    <a:pt x="48271" y="48125"/>
                  </a:cubicBezTo>
                  <a:cubicBezTo>
                    <a:pt x="48364" y="48515"/>
                    <a:pt x="48463" y="48922"/>
                    <a:pt x="48562" y="49312"/>
                  </a:cubicBezTo>
                  <a:cubicBezTo>
                    <a:pt x="48754" y="50086"/>
                    <a:pt x="48946" y="50866"/>
                    <a:pt x="49115" y="51594"/>
                  </a:cubicBezTo>
                  <a:cubicBezTo>
                    <a:pt x="49290" y="52345"/>
                    <a:pt x="49435" y="53049"/>
                    <a:pt x="49552" y="53754"/>
                  </a:cubicBezTo>
                  <a:cubicBezTo>
                    <a:pt x="49674" y="54429"/>
                    <a:pt x="49796" y="55087"/>
                    <a:pt x="49872" y="55692"/>
                  </a:cubicBezTo>
                  <a:cubicBezTo>
                    <a:pt x="49895" y="55983"/>
                    <a:pt x="49918" y="56274"/>
                    <a:pt x="49942" y="56565"/>
                  </a:cubicBezTo>
                  <a:cubicBezTo>
                    <a:pt x="49988" y="56833"/>
                    <a:pt x="49988" y="57101"/>
                    <a:pt x="50017" y="57340"/>
                  </a:cubicBezTo>
                  <a:cubicBezTo>
                    <a:pt x="50041" y="57584"/>
                    <a:pt x="50017" y="57829"/>
                    <a:pt x="50041" y="58044"/>
                  </a:cubicBezTo>
                  <a:lnTo>
                    <a:pt x="50041" y="58626"/>
                  </a:lnTo>
                  <a:cubicBezTo>
                    <a:pt x="50017" y="58795"/>
                    <a:pt x="50017" y="58964"/>
                    <a:pt x="50017" y="59109"/>
                  </a:cubicBezTo>
                  <a:cubicBezTo>
                    <a:pt x="49988" y="59331"/>
                    <a:pt x="49965" y="59546"/>
                    <a:pt x="49965" y="59767"/>
                  </a:cubicBezTo>
                  <a:cubicBezTo>
                    <a:pt x="50087" y="59377"/>
                    <a:pt x="50186" y="59039"/>
                    <a:pt x="50256" y="58649"/>
                  </a:cubicBezTo>
                  <a:cubicBezTo>
                    <a:pt x="50308" y="58481"/>
                    <a:pt x="50332" y="58289"/>
                    <a:pt x="50378" y="58067"/>
                  </a:cubicBezTo>
                  <a:cubicBezTo>
                    <a:pt x="50402" y="57852"/>
                    <a:pt x="50425" y="57607"/>
                    <a:pt x="50454" y="57363"/>
                  </a:cubicBezTo>
                  <a:cubicBezTo>
                    <a:pt x="50500" y="56856"/>
                    <a:pt x="50547" y="56274"/>
                    <a:pt x="50524" y="55646"/>
                  </a:cubicBezTo>
                  <a:cubicBezTo>
                    <a:pt x="50524" y="55256"/>
                    <a:pt x="50524" y="54842"/>
                    <a:pt x="50477" y="54429"/>
                  </a:cubicBezTo>
                  <a:lnTo>
                    <a:pt x="50477" y="54429"/>
                  </a:lnTo>
                  <a:cubicBezTo>
                    <a:pt x="50570" y="54819"/>
                    <a:pt x="50669" y="55232"/>
                    <a:pt x="50768" y="55617"/>
                  </a:cubicBezTo>
                  <a:cubicBezTo>
                    <a:pt x="50937" y="56466"/>
                    <a:pt x="51106" y="57293"/>
                    <a:pt x="51251" y="58067"/>
                  </a:cubicBezTo>
                  <a:cubicBezTo>
                    <a:pt x="51374" y="58847"/>
                    <a:pt x="51496" y="59598"/>
                    <a:pt x="51566" y="60274"/>
                  </a:cubicBezTo>
                  <a:cubicBezTo>
                    <a:pt x="51618" y="60617"/>
                    <a:pt x="51641" y="60931"/>
                    <a:pt x="51665" y="61246"/>
                  </a:cubicBezTo>
                  <a:cubicBezTo>
                    <a:pt x="51711" y="61560"/>
                    <a:pt x="51711" y="61874"/>
                    <a:pt x="51735" y="62142"/>
                  </a:cubicBezTo>
                  <a:cubicBezTo>
                    <a:pt x="51764" y="62433"/>
                    <a:pt x="51764" y="62701"/>
                    <a:pt x="51764" y="62946"/>
                  </a:cubicBezTo>
                  <a:lnTo>
                    <a:pt x="51764" y="63598"/>
                  </a:lnTo>
                  <a:cubicBezTo>
                    <a:pt x="51735" y="63819"/>
                    <a:pt x="51735" y="63988"/>
                    <a:pt x="51735" y="64156"/>
                  </a:cubicBezTo>
                  <a:cubicBezTo>
                    <a:pt x="51711" y="64401"/>
                    <a:pt x="51688" y="64640"/>
                    <a:pt x="51665" y="64884"/>
                  </a:cubicBezTo>
                  <a:cubicBezTo>
                    <a:pt x="51810" y="64471"/>
                    <a:pt x="51933" y="64057"/>
                    <a:pt x="52002" y="63650"/>
                  </a:cubicBezTo>
                  <a:cubicBezTo>
                    <a:pt x="52055" y="63429"/>
                    <a:pt x="52101" y="63213"/>
                    <a:pt x="52148" y="62969"/>
                  </a:cubicBezTo>
                  <a:cubicBezTo>
                    <a:pt x="52171" y="62724"/>
                    <a:pt x="52224" y="62457"/>
                    <a:pt x="52247" y="62165"/>
                  </a:cubicBezTo>
                  <a:cubicBezTo>
                    <a:pt x="52293" y="61583"/>
                    <a:pt x="52346" y="60931"/>
                    <a:pt x="52346" y="60227"/>
                  </a:cubicBezTo>
                  <a:cubicBezTo>
                    <a:pt x="52346" y="59523"/>
                    <a:pt x="52293" y="58748"/>
                    <a:pt x="52224" y="57945"/>
                  </a:cubicBezTo>
                  <a:cubicBezTo>
                    <a:pt x="52148" y="57072"/>
                    <a:pt x="52055" y="56199"/>
                    <a:pt x="51880" y="55326"/>
                  </a:cubicBezTo>
                  <a:cubicBezTo>
                    <a:pt x="51735" y="54481"/>
                    <a:pt x="51589" y="53608"/>
                    <a:pt x="51397" y="52735"/>
                  </a:cubicBezTo>
                  <a:cubicBezTo>
                    <a:pt x="51298" y="52298"/>
                    <a:pt x="51182" y="51833"/>
                    <a:pt x="51083" y="51373"/>
                  </a:cubicBezTo>
                  <a:cubicBezTo>
                    <a:pt x="50960" y="50913"/>
                    <a:pt x="50838" y="50453"/>
                    <a:pt x="50716" y="49993"/>
                  </a:cubicBezTo>
                  <a:cubicBezTo>
                    <a:pt x="50646" y="49772"/>
                    <a:pt x="50570" y="49533"/>
                    <a:pt x="50500" y="49312"/>
                  </a:cubicBezTo>
                  <a:cubicBezTo>
                    <a:pt x="50425" y="49097"/>
                    <a:pt x="50355" y="48876"/>
                    <a:pt x="50279" y="48631"/>
                  </a:cubicBezTo>
                  <a:cubicBezTo>
                    <a:pt x="50110" y="48194"/>
                    <a:pt x="49965" y="47758"/>
                    <a:pt x="49796" y="47321"/>
                  </a:cubicBezTo>
                  <a:cubicBezTo>
                    <a:pt x="49627" y="46885"/>
                    <a:pt x="49458" y="46448"/>
                    <a:pt x="49290" y="46041"/>
                  </a:cubicBezTo>
                  <a:cubicBezTo>
                    <a:pt x="49092" y="45627"/>
                    <a:pt x="48923" y="45214"/>
                    <a:pt x="48754" y="44801"/>
                  </a:cubicBezTo>
                  <a:cubicBezTo>
                    <a:pt x="48387" y="44003"/>
                    <a:pt x="48026" y="43246"/>
                    <a:pt x="47689" y="42519"/>
                  </a:cubicBezTo>
                  <a:cubicBezTo>
                    <a:pt x="47468" y="42036"/>
                    <a:pt x="47223" y="41552"/>
                    <a:pt x="47031" y="41116"/>
                  </a:cubicBezTo>
                  <a:cubicBezTo>
                    <a:pt x="46670" y="40312"/>
                    <a:pt x="46303" y="39538"/>
                    <a:pt x="45966" y="38735"/>
                  </a:cubicBezTo>
                  <a:cubicBezTo>
                    <a:pt x="45843" y="38496"/>
                    <a:pt x="45721" y="38252"/>
                    <a:pt x="45622" y="38007"/>
                  </a:cubicBezTo>
                  <a:cubicBezTo>
                    <a:pt x="45529" y="37769"/>
                    <a:pt x="45430" y="37501"/>
                    <a:pt x="45331" y="37233"/>
                  </a:cubicBezTo>
                  <a:lnTo>
                    <a:pt x="45331" y="37233"/>
                  </a:lnTo>
                  <a:cubicBezTo>
                    <a:pt x="45820" y="37693"/>
                    <a:pt x="46303" y="38130"/>
                    <a:pt x="46763" y="38566"/>
                  </a:cubicBezTo>
                  <a:lnTo>
                    <a:pt x="47636" y="39439"/>
                  </a:lnTo>
                  <a:cubicBezTo>
                    <a:pt x="47904" y="39707"/>
                    <a:pt x="48172" y="39998"/>
                    <a:pt x="48440" y="40266"/>
                  </a:cubicBezTo>
                  <a:cubicBezTo>
                    <a:pt x="48754" y="40604"/>
                    <a:pt x="49068" y="40918"/>
                    <a:pt x="49336" y="41261"/>
                  </a:cubicBezTo>
                  <a:cubicBezTo>
                    <a:pt x="49359" y="41285"/>
                    <a:pt x="49359" y="41285"/>
                    <a:pt x="49359" y="41308"/>
                  </a:cubicBezTo>
                  <a:cubicBezTo>
                    <a:pt x="49458" y="41529"/>
                    <a:pt x="49528" y="41745"/>
                    <a:pt x="49627" y="41989"/>
                  </a:cubicBezTo>
                  <a:cubicBezTo>
                    <a:pt x="49697" y="42228"/>
                    <a:pt x="49773" y="42472"/>
                    <a:pt x="49872" y="42717"/>
                  </a:cubicBezTo>
                  <a:cubicBezTo>
                    <a:pt x="50041" y="43246"/>
                    <a:pt x="50209" y="43805"/>
                    <a:pt x="50425" y="44387"/>
                  </a:cubicBezTo>
                  <a:cubicBezTo>
                    <a:pt x="50547" y="44678"/>
                    <a:pt x="50623" y="44993"/>
                    <a:pt x="50716" y="45313"/>
                  </a:cubicBezTo>
                  <a:cubicBezTo>
                    <a:pt x="50815" y="45627"/>
                    <a:pt x="50914" y="45942"/>
                    <a:pt x="51007" y="46256"/>
                  </a:cubicBezTo>
                  <a:cubicBezTo>
                    <a:pt x="51228" y="46914"/>
                    <a:pt x="51444" y="47589"/>
                    <a:pt x="51618" y="48270"/>
                  </a:cubicBezTo>
                  <a:cubicBezTo>
                    <a:pt x="51764" y="48806"/>
                    <a:pt x="51909" y="49335"/>
                    <a:pt x="52055" y="49871"/>
                  </a:cubicBezTo>
                  <a:cubicBezTo>
                    <a:pt x="52293" y="50744"/>
                    <a:pt x="52491" y="51594"/>
                    <a:pt x="52707" y="52467"/>
                  </a:cubicBezTo>
                  <a:cubicBezTo>
                    <a:pt x="52876" y="53143"/>
                    <a:pt x="53021" y="53847"/>
                    <a:pt x="53143" y="54505"/>
                  </a:cubicBezTo>
                  <a:cubicBezTo>
                    <a:pt x="53219" y="54842"/>
                    <a:pt x="53289" y="55157"/>
                    <a:pt x="53365" y="55500"/>
                  </a:cubicBezTo>
                  <a:cubicBezTo>
                    <a:pt x="53434" y="55814"/>
                    <a:pt x="53481" y="56129"/>
                    <a:pt x="53533" y="56443"/>
                  </a:cubicBezTo>
                  <a:cubicBezTo>
                    <a:pt x="53627" y="57049"/>
                    <a:pt x="53725" y="57631"/>
                    <a:pt x="53848" y="58166"/>
                  </a:cubicBezTo>
                  <a:cubicBezTo>
                    <a:pt x="53871" y="58434"/>
                    <a:pt x="53918" y="58702"/>
                    <a:pt x="53970" y="58941"/>
                  </a:cubicBezTo>
                  <a:cubicBezTo>
                    <a:pt x="53993" y="59185"/>
                    <a:pt x="54040" y="59429"/>
                    <a:pt x="54063" y="59645"/>
                  </a:cubicBezTo>
                  <a:cubicBezTo>
                    <a:pt x="54115" y="60035"/>
                    <a:pt x="54185" y="60419"/>
                    <a:pt x="54238" y="60809"/>
                  </a:cubicBezTo>
                  <a:cubicBezTo>
                    <a:pt x="54284" y="61123"/>
                    <a:pt x="54331" y="61368"/>
                    <a:pt x="54354" y="61537"/>
                  </a:cubicBezTo>
                  <a:cubicBezTo>
                    <a:pt x="54383" y="61706"/>
                    <a:pt x="54407" y="61781"/>
                    <a:pt x="54407" y="61781"/>
                  </a:cubicBezTo>
                  <a:cubicBezTo>
                    <a:pt x="54453" y="61077"/>
                    <a:pt x="54500" y="60349"/>
                    <a:pt x="54500" y="59622"/>
                  </a:cubicBezTo>
                  <a:cubicBezTo>
                    <a:pt x="54529" y="59377"/>
                    <a:pt x="54529" y="59162"/>
                    <a:pt x="54529" y="58894"/>
                  </a:cubicBezTo>
                  <a:cubicBezTo>
                    <a:pt x="54529" y="58649"/>
                    <a:pt x="54500" y="58382"/>
                    <a:pt x="54500" y="58091"/>
                  </a:cubicBezTo>
                  <a:cubicBezTo>
                    <a:pt x="54476" y="57561"/>
                    <a:pt x="54453" y="56955"/>
                    <a:pt x="54407" y="56321"/>
                  </a:cubicBezTo>
                  <a:cubicBezTo>
                    <a:pt x="54383" y="55814"/>
                    <a:pt x="54308" y="55302"/>
                    <a:pt x="54238" y="54796"/>
                  </a:cubicBezTo>
                  <a:cubicBezTo>
                    <a:pt x="54162" y="54307"/>
                    <a:pt x="54092" y="53847"/>
                    <a:pt x="54017" y="53364"/>
                  </a:cubicBezTo>
                  <a:lnTo>
                    <a:pt x="54017" y="53364"/>
                  </a:lnTo>
                  <a:cubicBezTo>
                    <a:pt x="54063" y="53463"/>
                    <a:pt x="54092" y="53579"/>
                    <a:pt x="54115" y="53701"/>
                  </a:cubicBezTo>
                  <a:cubicBezTo>
                    <a:pt x="54383" y="54674"/>
                    <a:pt x="54599" y="55646"/>
                    <a:pt x="54820" y="56635"/>
                  </a:cubicBezTo>
                  <a:cubicBezTo>
                    <a:pt x="55035" y="57415"/>
                    <a:pt x="55181" y="58190"/>
                    <a:pt x="55326" y="58941"/>
                  </a:cubicBezTo>
                  <a:cubicBezTo>
                    <a:pt x="55402" y="59331"/>
                    <a:pt x="55472" y="59691"/>
                    <a:pt x="55548" y="60058"/>
                  </a:cubicBezTo>
                  <a:cubicBezTo>
                    <a:pt x="55617" y="60448"/>
                    <a:pt x="55693" y="60786"/>
                    <a:pt x="55740" y="61147"/>
                  </a:cubicBezTo>
                  <a:cubicBezTo>
                    <a:pt x="55839" y="61851"/>
                    <a:pt x="55955" y="62509"/>
                    <a:pt x="56077" y="63114"/>
                  </a:cubicBezTo>
                  <a:cubicBezTo>
                    <a:pt x="56130" y="63429"/>
                    <a:pt x="56176" y="63720"/>
                    <a:pt x="56223" y="63988"/>
                  </a:cubicBezTo>
                  <a:cubicBezTo>
                    <a:pt x="56246" y="64279"/>
                    <a:pt x="56298" y="64546"/>
                    <a:pt x="56322" y="64785"/>
                  </a:cubicBezTo>
                  <a:cubicBezTo>
                    <a:pt x="56368" y="65222"/>
                    <a:pt x="56444" y="65687"/>
                    <a:pt x="56514" y="66124"/>
                  </a:cubicBezTo>
                  <a:cubicBezTo>
                    <a:pt x="56566" y="66462"/>
                    <a:pt x="56613" y="66753"/>
                    <a:pt x="56636" y="66945"/>
                  </a:cubicBezTo>
                  <a:cubicBezTo>
                    <a:pt x="56659" y="67114"/>
                    <a:pt x="56683" y="67213"/>
                    <a:pt x="56683" y="67213"/>
                  </a:cubicBezTo>
                  <a:cubicBezTo>
                    <a:pt x="56758" y="66415"/>
                    <a:pt x="56805" y="65588"/>
                    <a:pt x="56828" y="64762"/>
                  </a:cubicBezTo>
                  <a:cubicBezTo>
                    <a:pt x="56828" y="64494"/>
                    <a:pt x="56857" y="64232"/>
                    <a:pt x="56857" y="63941"/>
                  </a:cubicBezTo>
                  <a:cubicBezTo>
                    <a:pt x="56857" y="63650"/>
                    <a:pt x="56828" y="63359"/>
                    <a:pt x="56828" y="63039"/>
                  </a:cubicBezTo>
                  <a:cubicBezTo>
                    <a:pt x="56805" y="62410"/>
                    <a:pt x="56782" y="61729"/>
                    <a:pt x="56735" y="61030"/>
                  </a:cubicBezTo>
                  <a:cubicBezTo>
                    <a:pt x="56712" y="60448"/>
                    <a:pt x="56613" y="59866"/>
                    <a:pt x="56537" y="59284"/>
                  </a:cubicBezTo>
                  <a:cubicBezTo>
                    <a:pt x="56392" y="58312"/>
                    <a:pt x="56322" y="57316"/>
                    <a:pt x="56077" y="56373"/>
                  </a:cubicBezTo>
                  <a:cubicBezTo>
                    <a:pt x="55908" y="55570"/>
                    <a:pt x="55740" y="54743"/>
                    <a:pt x="55548" y="53923"/>
                  </a:cubicBezTo>
                  <a:cubicBezTo>
                    <a:pt x="55326" y="53119"/>
                    <a:pt x="55082" y="52298"/>
                    <a:pt x="54866" y="51518"/>
                  </a:cubicBezTo>
                  <a:cubicBezTo>
                    <a:pt x="54645" y="50721"/>
                    <a:pt x="54331" y="49970"/>
                    <a:pt x="54063" y="49213"/>
                  </a:cubicBezTo>
                  <a:cubicBezTo>
                    <a:pt x="53918" y="48852"/>
                    <a:pt x="53801" y="48486"/>
                    <a:pt x="53656" y="48125"/>
                  </a:cubicBezTo>
                  <a:cubicBezTo>
                    <a:pt x="53557" y="47903"/>
                    <a:pt x="53481" y="47688"/>
                    <a:pt x="53388" y="47467"/>
                  </a:cubicBezTo>
                  <a:lnTo>
                    <a:pt x="53388" y="47467"/>
                  </a:lnTo>
                  <a:cubicBezTo>
                    <a:pt x="53434" y="47542"/>
                    <a:pt x="53481" y="47612"/>
                    <a:pt x="53533" y="47711"/>
                  </a:cubicBezTo>
                  <a:cubicBezTo>
                    <a:pt x="53772" y="48125"/>
                    <a:pt x="54040" y="48561"/>
                    <a:pt x="54284" y="48998"/>
                  </a:cubicBezTo>
                  <a:cubicBezTo>
                    <a:pt x="54552" y="49481"/>
                    <a:pt x="54820" y="49941"/>
                    <a:pt x="55082" y="50430"/>
                  </a:cubicBezTo>
                  <a:cubicBezTo>
                    <a:pt x="55326" y="50890"/>
                    <a:pt x="55571" y="51350"/>
                    <a:pt x="55786" y="51809"/>
                  </a:cubicBezTo>
                  <a:cubicBezTo>
                    <a:pt x="55908" y="52031"/>
                    <a:pt x="56007" y="52269"/>
                    <a:pt x="56101" y="52491"/>
                  </a:cubicBezTo>
                  <a:cubicBezTo>
                    <a:pt x="56176" y="52613"/>
                    <a:pt x="56223" y="52706"/>
                    <a:pt x="56275" y="52805"/>
                  </a:cubicBezTo>
                  <a:cubicBezTo>
                    <a:pt x="56322" y="52927"/>
                    <a:pt x="56368" y="53049"/>
                    <a:pt x="56392" y="53143"/>
                  </a:cubicBezTo>
                  <a:cubicBezTo>
                    <a:pt x="56566" y="53509"/>
                    <a:pt x="56712" y="53870"/>
                    <a:pt x="56857" y="54237"/>
                  </a:cubicBezTo>
                  <a:cubicBezTo>
                    <a:pt x="57026" y="54697"/>
                    <a:pt x="57195" y="55157"/>
                    <a:pt x="57340" y="55617"/>
                  </a:cubicBezTo>
                  <a:cubicBezTo>
                    <a:pt x="57486" y="56053"/>
                    <a:pt x="57608" y="56519"/>
                    <a:pt x="57754" y="56979"/>
                  </a:cubicBezTo>
                  <a:cubicBezTo>
                    <a:pt x="57777" y="56589"/>
                    <a:pt x="57754" y="56199"/>
                    <a:pt x="57754" y="55814"/>
                  </a:cubicBezTo>
                  <a:cubicBezTo>
                    <a:pt x="57754" y="55646"/>
                    <a:pt x="57731" y="55500"/>
                    <a:pt x="57701" y="55326"/>
                  </a:cubicBezTo>
                  <a:cubicBezTo>
                    <a:pt x="57701" y="55157"/>
                    <a:pt x="57678" y="54965"/>
                    <a:pt x="57655" y="54796"/>
                  </a:cubicBezTo>
                  <a:cubicBezTo>
                    <a:pt x="57632" y="54575"/>
                    <a:pt x="57585" y="54382"/>
                    <a:pt x="57533" y="54190"/>
                  </a:cubicBezTo>
                  <a:cubicBezTo>
                    <a:pt x="57509" y="53969"/>
                    <a:pt x="57463" y="53754"/>
                    <a:pt x="57410" y="53533"/>
                  </a:cubicBezTo>
                  <a:cubicBezTo>
                    <a:pt x="57364" y="53317"/>
                    <a:pt x="57294" y="53096"/>
                    <a:pt x="57218" y="52851"/>
                  </a:cubicBezTo>
                  <a:cubicBezTo>
                    <a:pt x="57172" y="52613"/>
                    <a:pt x="57096" y="52368"/>
                    <a:pt x="57003" y="52124"/>
                  </a:cubicBezTo>
                  <a:cubicBezTo>
                    <a:pt x="56828" y="51617"/>
                    <a:pt x="56636" y="51105"/>
                    <a:pt x="56421" y="50599"/>
                  </a:cubicBezTo>
                  <a:cubicBezTo>
                    <a:pt x="56077" y="49871"/>
                    <a:pt x="55693" y="49143"/>
                    <a:pt x="55303" y="48416"/>
                  </a:cubicBezTo>
                  <a:cubicBezTo>
                    <a:pt x="55012" y="47956"/>
                    <a:pt x="54721" y="47467"/>
                    <a:pt x="54407" y="47007"/>
                  </a:cubicBezTo>
                  <a:cubicBezTo>
                    <a:pt x="53970" y="46303"/>
                    <a:pt x="53481" y="45651"/>
                    <a:pt x="52998" y="44969"/>
                  </a:cubicBezTo>
                  <a:cubicBezTo>
                    <a:pt x="52977" y="44928"/>
                    <a:pt x="52938" y="44887"/>
                    <a:pt x="52909" y="44842"/>
                  </a:cubicBezTo>
                  <a:lnTo>
                    <a:pt x="52909" y="44842"/>
                  </a:lnTo>
                  <a:cubicBezTo>
                    <a:pt x="52920" y="44847"/>
                    <a:pt x="52937" y="44847"/>
                    <a:pt x="52951" y="44847"/>
                  </a:cubicBezTo>
                  <a:cubicBezTo>
                    <a:pt x="53044" y="44923"/>
                    <a:pt x="53167" y="44993"/>
                    <a:pt x="53289" y="45092"/>
                  </a:cubicBezTo>
                  <a:cubicBezTo>
                    <a:pt x="53411" y="45167"/>
                    <a:pt x="53533" y="45261"/>
                    <a:pt x="53679" y="45383"/>
                  </a:cubicBezTo>
                  <a:cubicBezTo>
                    <a:pt x="53824" y="45482"/>
                    <a:pt x="53970" y="45604"/>
                    <a:pt x="54115" y="45720"/>
                  </a:cubicBezTo>
                  <a:cubicBezTo>
                    <a:pt x="54261" y="45843"/>
                    <a:pt x="54430" y="45965"/>
                    <a:pt x="54575" y="46110"/>
                  </a:cubicBezTo>
                  <a:cubicBezTo>
                    <a:pt x="54721" y="46256"/>
                    <a:pt x="54890" y="46402"/>
                    <a:pt x="55059" y="46570"/>
                  </a:cubicBezTo>
                  <a:cubicBezTo>
                    <a:pt x="55326" y="46838"/>
                    <a:pt x="55617" y="47106"/>
                    <a:pt x="55885" y="47374"/>
                  </a:cubicBezTo>
                  <a:cubicBezTo>
                    <a:pt x="57003" y="48515"/>
                    <a:pt x="58022" y="49702"/>
                    <a:pt x="59087" y="50843"/>
                  </a:cubicBezTo>
                  <a:cubicBezTo>
                    <a:pt x="59425" y="51204"/>
                    <a:pt x="59791" y="51594"/>
                    <a:pt x="60129" y="51932"/>
                  </a:cubicBezTo>
                  <a:cubicBezTo>
                    <a:pt x="60519" y="52345"/>
                    <a:pt x="60903" y="52735"/>
                    <a:pt x="61293" y="53119"/>
                  </a:cubicBezTo>
                  <a:cubicBezTo>
                    <a:pt x="61608" y="53434"/>
                    <a:pt x="61899" y="53754"/>
                    <a:pt x="62213" y="54068"/>
                  </a:cubicBezTo>
                  <a:cubicBezTo>
                    <a:pt x="62556" y="54481"/>
                    <a:pt x="62917" y="54866"/>
                    <a:pt x="63261" y="55279"/>
                  </a:cubicBezTo>
                  <a:cubicBezTo>
                    <a:pt x="63377" y="55448"/>
                    <a:pt x="63499" y="55593"/>
                    <a:pt x="63622" y="55762"/>
                  </a:cubicBezTo>
                  <a:cubicBezTo>
                    <a:pt x="63744" y="55908"/>
                    <a:pt x="63866" y="56053"/>
                    <a:pt x="63959" y="56199"/>
                  </a:cubicBezTo>
                  <a:cubicBezTo>
                    <a:pt x="64250" y="56688"/>
                    <a:pt x="64541" y="57171"/>
                    <a:pt x="64809" y="57683"/>
                  </a:cubicBezTo>
                  <a:cubicBezTo>
                    <a:pt x="64739" y="57072"/>
                    <a:pt x="64594" y="56542"/>
                    <a:pt x="64396" y="55983"/>
                  </a:cubicBezTo>
                  <a:cubicBezTo>
                    <a:pt x="64279" y="55617"/>
                    <a:pt x="64082" y="55256"/>
                    <a:pt x="63889" y="54866"/>
                  </a:cubicBezTo>
                  <a:cubicBezTo>
                    <a:pt x="63598" y="54359"/>
                    <a:pt x="63307" y="53870"/>
                    <a:pt x="62970" y="53387"/>
                  </a:cubicBezTo>
                  <a:cubicBezTo>
                    <a:pt x="62556" y="52805"/>
                    <a:pt x="62096" y="52246"/>
                    <a:pt x="61631" y="51716"/>
                  </a:cubicBezTo>
                  <a:cubicBezTo>
                    <a:pt x="61439" y="51472"/>
                    <a:pt x="61270" y="51280"/>
                    <a:pt x="61049" y="51035"/>
                  </a:cubicBezTo>
                  <a:cubicBezTo>
                    <a:pt x="60810" y="50767"/>
                    <a:pt x="60565" y="50500"/>
                    <a:pt x="60298" y="50209"/>
                  </a:cubicBezTo>
                  <a:lnTo>
                    <a:pt x="59861" y="49557"/>
                  </a:lnTo>
                  <a:cubicBezTo>
                    <a:pt x="59500" y="49044"/>
                    <a:pt x="59087" y="48561"/>
                    <a:pt x="58674" y="48078"/>
                  </a:cubicBezTo>
                  <a:cubicBezTo>
                    <a:pt x="58505" y="47880"/>
                    <a:pt x="58359" y="47711"/>
                    <a:pt x="58167" y="47519"/>
                  </a:cubicBezTo>
                  <a:cubicBezTo>
                    <a:pt x="57824" y="47152"/>
                    <a:pt x="57486" y="46768"/>
                    <a:pt x="57148" y="46402"/>
                  </a:cubicBezTo>
                  <a:cubicBezTo>
                    <a:pt x="56782" y="46011"/>
                    <a:pt x="56444" y="45651"/>
                    <a:pt x="56054" y="45284"/>
                  </a:cubicBezTo>
                  <a:cubicBezTo>
                    <a:pt x="55449" y="44655"/>
                    <a:pt x="54791" y="44073"/>
                    <a:pt x="54092" y="43514"/>
                  </a:cubicBezTo>
                  <a:cubicBezTo>
                    <a:pt x="53801" y="43299"/>
                    <a:pt x="53481" y="43078"/>
                    <a:pt x="53167" y="42885"/>
                  </a:cubicBezTo>
                  <a:lnTo>
                    <a:pt x="53167" y="42885"/>
                  </a:lnTo>
                  <a:cubicBezTo>
                    <a:pt x="53335" y="42955"/>
                    <a:pt x="53481" y="43031"/>
                    <a:pt x="53627" y="43101"/>
                  </a:cubicBezTo>
                  <a:cubicBezTo>
                    <a:pt x="54261" y="43392"/>
                    <a:pt x="54866" y="43735"/>
                    <a:pt x="55472" y="44073"/>
                  </a:cubicBezTo>
                  <a:cubicBezTo>
                    <a:pt x="56275" y="44510"/>
                    <a:pt x="57119" y="45022"/>
                    <a:pt x="58022" y="45482"/>
                  </a:cubicBezTo>
                  <a:cubicBezTo>
                    <a:pt x="58068" y="45505"/>
                    <a:pt x="58115" y="45552"/>
                    <a:pt x="58190" y="45575"/>
                  </a:cubicBezTo>
                  <a:cubicBezTo>
                    <a:pt x="58214" y="45575"/>
                    <a:pt x="58237" y="45604"/>
                    <a:pt x="58260" y="45604"/>
                  </a:cubicBezTo>
                  <a:cubicBezTo>
                    <a:pt x="58284" y="45627"/>
                    <a:pt x="58336" y="45651"/>
                    <a:pt x="58359" y="45651"/>
                  </a:cubicBezTo>
                  <a:cubicBezTo>
                    <a:pt x="58674" y="45796"/>
                    <a:pt x="58965" y="45942"/>
                    <a:pt x="59279" y="46064"/>
                  </a:cubicBezTo>
                  <a:cubicBezTo>
                    <a:pt x="59768" y="46256"/>
                    <a:pt x="60228" y="46448"/>
                    <a:pt x="60688" y="46646"/>
                  </a:cubicBezTo>
                  <a:cubicBezTo>
                    <a:pt x="61124" y="46815"/>
                    <a:pt x="61514" y="46984"/>
                    <a:pt x="61875" y="47152"/>
                  </a:cubicBezTo>
                  <a:cubicBezTo>
                    <a:pt x="62067" y="47251"/>
                    <a:pt x="62265" y="47321"/>
                    <a:pt x="62434" y="47420"/>
                  </a:cubicBezTo>
                  <a:cubicBezTo>
                    <a:pt x="62603" y="47496"/>
                    <a:pt x="62772" y="47589"/>
                    <a:pt x="62917" y="47688"/>
                  </a:cubicBezTo>
                  <a:cubicBezTo>
                    <a:pt x="63232" y="47857"/>
                    <a:pt x="63499" y="48026"/>
                    <a:pt x="63744" y="48194"/>
                  </a:cubicBezTo>
                  <a:cubicBezTo>
                    <a:pt x="63866" y="48270"/>
                    <a:pt x="63959" y="48369"/>
                    <a:pt x="64058" y="48439"/>
                  </a:cubicBezTo>
                  <a:cubicBezTo>
                    <a:pt x="64181" y="48538"/>
                    <a:pt x="64250" y="48608"/>
                    <a:pt x="64326" y="48683"/>
                  </a:cubicBezTo>
                  <a:cubicBezTo>
                    <a:pt x="64495" y="48829"/>
                    <a:pt x="64640" y="48998"/>
                    <a:pt x="64786" y="49190"/>
                  </a:cubicBezTo>
                  <a:cubicBezTo>
                    <a:pt x="64716" y="48951"/>
                    <a:pt x="64664" y="48730"/>
                    <a:pt x="64541" y="48515"/>
                  </a:cubicBezTo>
                  <a:cubicBezTo>
                    <a:pt x="64448" y="48317"/>
                    <a:pt x="64303" y="48078"/>
                    <a:pt x="64105" y="47834"/>
                  </a:cubicBezTo>
                  <a:cubicBezTo>
                    <a:pt x="63744" y="47374"/>
                    <a:pt x="63307" y="46984"/>
                    <a:pt x="62847" y="46623"/>
                  </a:cubicBezTo>
                  <a:cubicBezTo>
                    <a:pt x="62411" y="46303"/>
                    <a:pt x="61922" y="45988"/>
                    <a:pt x="61392" y="45697"/>
                  </a:cubicBezTo>
                  <a:cubicBezTo>
                    <a:pt x="61340" y="45552"/>
                    <a:pt x="61293" y="45406"/>
                    <a:pt x="61223" y="45261"/>
                  </a:cubicBezTo>
                  <a:cubicBezTo>
                    <a:pt x="61124" y="45092"/>
                    <a:pt x="61002" y="44876"/>
                    <a:pt x="60833" y="44655"/>
                  </a:cubicBezTo>
                  <a:cubicBezTo>
                    <a:pt x="60496" y="44265"/>
                    <a:pt x="60106" y="43904"/>
                    <a:pt x="59716" y="43613"/>
                  </a:cubicBezTo>
                  <a:cubicBezTo>
                    <a:pt x="59279" y="43276"/>
                    <a:pt x="58796" y="42984"/>
                    <a:pt x="58260" y="42693"/>
                  </a:cubicBezTo>
                  <a:cubicBezTo>
                    <a:pt x="57899" y="42495"/>
                    <a:pt x="57509" y="42303"/>
                    <a:pt x="57119" y="42135"/>
                  </a:cubicBezTo>
                  <a:cubicBezTo>
                    <a:pt x="56828" y="41989"/>
                    <a:pt x="56537" y="41867"/>
                    <a:pt x="56246" y="41721"/>
                  </a:cubicBezTo>
                  <a:cubicBezTo>
                    <a:pt x="56153" y="41675"/>
                    <a:pt x="56054" y="41622"/>
                    <a:pt x="55984" y="41599"/>
                  </a:cubicBezTo>
                  <a:cubicBezTo>
                    <a:pt x="55862" y="41529"/>
                    <a:pt x="55740" y="41477"/>
                    <a:pt x="55617" y="41407"/>
                  </a:cubicBezTo>
                  <a:lnTo>
                    <a:pt x="55617" y="41407"/>
                  </a:lnTo>
                  <a:cubicBezTo>
                    <a:pt x="55885" y="41500"/>
                    <a:pt x="56176" y="41599"/>
                    <a:pt x="56444" y="41721"/>
                  </a:cubicBezTo>
                  <a:cubicBezTo>
                    <a:pt x="57218" y="41989"/>
                    <a:pt x="57992" y="42327"/>
                    <a:pt x="58749" y="42664"/>
                  </a:cubicBezTo>
                  <a:cubicBezTo>
                    <a:pt x="59622" y="43054"/>
                    <a:pt x="60443" y="43468"/>
                    <a:pt x="61293" y="43881"/>
                  </a:cubicBezTo>
                  <a:cubicBezTo>
                    <a:pt x="61805" y="44149"/>
                    <a:pt x="62289" y="44387"/>
                    <a:pt x="62748" y="44655"/>
                  </a:cubicBezTo>
                  <a:cubicBezTo>
                    <a:pt x="63208" y="44900"/>
                    <a:pt x="63645" y="45138"/>
                    <a:pt x="64035" y="45360"/>
                  </a:cubicBezTo>
                  <a:cubicBezTo>
                    <a:pt x="64425" y="45575"/>
                    <a:pt x="64786" y="45796"/>
                    <a:pt x="65124" y="45988"/>
                  </a:cubicBezTo>
                  <a:cubicBezTo>
                    <a:pt x="65659" y="46279"/>
                    <a:pt x="66171" y="46594"/>
                    <a:pt x="66701" y="46885"/>
                  </a:cubicBezTo>
                  <a:cubicBezTo>
                    <a:pt x="66317" y="46425"/>
                    <a:pt x="65880" y="45988"/>
                    <a:pt x="65415" y="45575"/>
                  </a:cubicBezTo>
                  <a:cubicBezTo>
                    <a:pt x="65269" y="45458"/>
                    <a:pt x="65124" y="45313"/>
                    <a:pt x="64978" y="45167"/>
                  </a:cubicBezTo>
                  <a:cubicBezTo>
                    <a:pt x="64809" y="45022"/>
                    <a:pt x="64640" y="44876"/>
                    <a:pt x="64472" y="44754"/>
                  </a:cubicBezTo>
                  <a:cubicBezTo>
                    <a:pt x="64227" y="44533"/>
                    <a:pt x="63988" y="44341"/>
                    <a:pt x="63744" y="44149"/>
                  </a:cubicBezTo>
                  <a:cubicBezTo>
                    <a:pt x="63453" y="43927"/>
                    <a:pt x="63162" y="43735"/>
                    <a:pt x="62847" y="43514"/>
                  </a:cubicBezTo>
                  <a:cubicBezTo>
                    <a:pt x="62580" y="43223"/>
                    <a:pt x="62289" y="42932"/>
                    <a:pt x="61974" y="42664"/>
                  </a:cubicBezTo>
                  <a:cubicBezTo>
                    <a:pt x="61852" y="42548"/>
                    <a:pt x="61730" y="42426"/>
                    <a:pt x="61584" y="42303"/>
                  </a:cubicBezTo>
                  <a:cubicBezTo>
                    <a:pt x="61439" y="42181"/>
                    <a:pt x="61293" y="42059"/>
                    <a:pt x="61124" y="41937"/>
                  </a:cubicBezTo>
                  <a:cubicBezTo>
                    <a:pt x="60903" y="41745"/>
                    <a:pt x="60711" y="41576"/>
                    <a:pt x="60496" y="41430"/>
                  </a:cubicBezTo>
                  <a:cubicBezTo>
                    <a:pt x="59960" y="41017"/>
                    <a:pt x="59401" y="40656"/>
                    <a:pt x="58842" y="40289"/>
                  </a:cubicBezTo>
                  <a:cubicBezTo>
                    <a:pt x="58406" y="40045"/>
                    <a:pt x="57946" y="39754"/>
                    <a:pt x="57463" y="39515"/>
                  </a:cubicBezTo>
                  <a:cubicBezTo>
                    <a:pt x="57195" y="39369"/>
                    <a:pt x="56904" y="39247"/>
                    <a:pt x="56613" y="39102"/>
                  </a:cubicBezTo>
                  <a:lnTo>
                    <a:pt x="56613" y="39102"/>
                  </a:lnTo>
                  <a:cubicBezTo>
                    <a:pt x="56735" y="39125"/>
                    <a:pt x="56857" y="39172"/>
                    <a:pt x="56974" y="39201"/>
                  </a:cubicBezTo>
                  <a:cubicBezTo>
                    <a:pt x="57556" y="39369"/>
                    <a:pt x="58138" y="39538"/>
                    <a:pt x="58697" y="39754"/>
                  </a:cubicBezTo>
                  <a:cubicBezTo>
                    <a:pt x="58988" y="39876"/>
                    <a:pt x="59279" y="39952"/>
                    <a:pt x="59547" y="40045"/>
                  </a:cubicBezTo>
                  <a:cubicBezTo>
                    <a:pt x="59815" y="40167"/>
                    <a:pt x="60082" y="40266"/>
                    <a:pt x="60373" y="40388"/>
                  </a:cubicBezTo>
                  <a:cubicBezTo>
                    <a:pt x="60641" y="40481"/>
                    <a:pt x="60880" y="40604"/>
                    <a:pt x="61148" y="40726"/>
                  </a:cubicBezTo>
                  <a:cubicBezTo>
                    <a:pt x="61392" y="40825"/>
                    <a:pt x="61631" y="40918"/>
                    <a:pt x="61875" y="41040"/>
                  </a:cubicBezTo>
                  <a:cubicBezTo>
                    <a:pt x="62335" y="41308"/>
                    <a:pt x="62795" y="41500"/>
                    <a:pt x="63208" y="41721"/>
                  </a:cubicBezTo>
                  <a:cubicBezTo>
                    <a:pt x="63598" y="41966"/>
                    <a:pt x="63988" y="42158"/>
                    <a:pt x="64303" y="42373"/>
                  </a:cubicBezTo>
                  <a:cubicBezTo>
                    <a:pt x="64809" y="42717"/>
                    <a:pt x="65321" y="43078"/>
                    <a:pt x="65828" y="43421"/>
                  </a:cubicBezTo>
                  <a:cubicBezTo>
                    <a:pt x="65467" y="42909"/>
                    <a:pt x="65054" y="42426"/>
                    <a:pt x="64617" y="41989"/>
                  </a:cubicBezTo>
                  <a:cubicBezTo>
                    <a:pt x="64373" y="41768"/>
                    <a:pt x="64181" y="41552"/>
                    <a:pt x="63936" y="41354"/>
                  </a:cubicBezTo>
                  <a:cubicBezTo>
                    <a:pt x="63208" y="40749"/>
                    <a:pt x="62434" y="40243"/>
                    <a:pt x="61631" y="39754"/>
                  </a:cubicBezTo>
                  <a:cubicBezTo>
                    <a:pt x="61538" y="39684"/>
                    <a:pt x="61415" y="39637"/>
                    <a:pt x="61316" y="39562"/>
                  </a:cubicBezTo>
                  <a:cubicBezTo>
                    <a:pt x="61293" y="39538"/>
                    <a:pt x="61270" y="39515"/>
                    <a:pt x="61247" y="39492"/>
                  </a:cubicBezTo>
                  <a:cubicBezTo>
                    <a:pt x="61049" y="39317"/>
                    <a:pt x="60857" y="39125"/>
                    <a:pt x="60641" y="38956"/>
                  </a:cubicBezTo>
                  <a:cubicBezTo>
                    <a:pt x="60007" y="38421"/>
                    <a:pt x="59331" y="37984"/>
                    <a:pt x="58604" y="37547"/>
                  </a:cubicBezTo>
                  <a:cubicBezTo>
                    <a:pt x="57899" y="37163"/>
                    <a:pt x="57172" y="36796"/>
                    <a:pt x="56421" y="36505"/>
                  </a:cubicBezTo>
                  <a:cubicBezTo>
                    <a:pt x="55885" y="36290"/>
                    <a:pt x="55350" y="36144"/>
                    <a:pt x="54791" y="35970"/>
                  </a:cubicBezTo>
                  <a:cubicBezTo>
                    <a:pt x="53993" y="35778"/>
                    <a:pt x="53190" y="35586"/>
                    <a:pt x="52369" y="35487"/>
                  </a:cubicBezTo>
                  <a:cubicBezTo>
                    <a:pt x="51834" y="35417"/>
                    <a:pt x="51275" y="35364"/>
                    <a:pt x="50745" y="35364"/>
                  </a:cubicBezTo>
                  <a:cubicBezTo>
                    <a:pt x="50566" y="35364"/>
                    <a:pt x="50398" y="35354"/>
                    <a:pt x="50234" y="35354"/>
                  </a:cubicBezTo>
                  <a:cubicBezTo>
                    <a:pt x="50151" y="35354"/>
                    <a:pt x="50070" y="35357"/>
                    <a:pt x="49988" y="35364"/>
                  </a:cubicBezTo>
                  <a:cubicBezTo>
                    <a:pt x="49482" y="35388"/>
                    <a:pt x="49045" y="35388"/>
                    <a:pt x="48609" y="35463"/>
                  </a:cubicBezTo>
                  <a:cubicBezTo>
                    <a:pt x="48387" y="35487"/>
                    <a:pt x="48195" y="35510"/>
                    <a:pt x="48003" y="35562"/>
                  </a:cubicBezTo>
                  <a:cubicBezTo>
                    <a:pt x="47805" y="35586"/>
                    <a:pt x="47636" y="35632"/>
                    <a:pt x="47468" y="35679"/>
                  </a:cubicBezTo>
                  <a:cubicBezTo>
                    <a:pt x="46932" y="35801"/>
                    <a:pt x="46402" y="35970"/>
                    <a:pt x="45890" y="36191"/>
                  </a:cubicBezTo>
                  <a:cubicBezTo>
                    <a:pt x="46426" y="36168"/>
                    <a:pt x="46984" y="36115"/>
                    <a:pt x="47514" y="36115"/>
                  </a:cubicBezTo>
                  <a:cubicBezTo>
                    <a:pt x="47629" y="36108"/>
                    <a:pt x="47748" y="36105"/>
                    <a:pt x="47870" y="36105"/>
                  </a:cubicBezTo>
                  <a:cubicBezTo>
                    <a:pt x="48114" y="36105"/>
                    <a:pt x="48372" y="36115"/>
                    <a:pt x="48632" y="36115"/>
                  </a:cubicBezTo>
                  <a:cubicBezTo>
                    <a:pt x="49045" y="36144"/>
                    <a:pt x="49482" y="36191"/>
                    <a:pt x="49942" y="36238"/>
                  </a:cubicBezTo>
                  <a:cubicBezTo>
                    <a:pt x="50186" y="36238"/>
                    <a:pt x="50425" y="36290"/>
                    <a:pt x="50669" y="36313"/>
                  </a:cubicBezTo>
                  <a:cubicBezTo>
                    <a:pt x="50914" y="36360"/>
                    <a:pt x="51152" y="36360"/>
                    <a:pt x="51397" y="36406"/>
                  </a:cubicBezTo>
                  <a:cubicBezTo>
                    <a:pt x="51641" y="36459"/>
                    <a:pt x="51909" y="36505"/>
                    <a:pt x="52148" y="36552"/>
                  </a:cubicBezTo>
                  <a:cubicBezTo>
                    <a:pt x="52416" y="36604"/>
                    <a:pt x="52683" y="36651"/>
                    <a:pt x="52928" y="36727"/>
                  </a:cubicBezTo>
                  <a:cubicBezTo>
                    <a:pt x="53458" y="36820"/>
                    <a:pt x="53970" y="36942"/>
                    <a:pt x="54500" y="37088"/>
                  </a:cubicBezTo>
                  <a:cubicBezTo>
                    <a:pt x="55012" y="37233"/>
                    <a:pt x="55518" y="37379"/>
                    <a:pt x="56031" y="37571"/>
                  </a:cubicBezTo>
                  <a:cubicBezTo>
                    <a:pt x="56176" y="37623"/>
                    <a:pt x="56345" y="37693"/>
                    <a:pt x="56491" y="37745"/>
                  </a:cubicBezTo>
                  <a:cubicBezTo>
                    <a:pt x="55862" y="37600"/>
                    <a:pt x="55227" y="37454"/>
                    <a:pt x="54575" y="37355"/>
                  </a:cubicBezTo>
                  <a:cubicBezTo>
                    <a:pt x="53947" y="37280"/>
                    <a:pt x="53335" y="37233"/>
                    <a:pt x="52707" y="37210"/>
                  </a:cubicBezTo>
                  <a:cubicBezTo>
                    <a:pt x="52513" y="37210"/>
                    <a:pt x="52319" y="37199"/>
                    <a:pt x="52132" y="37199"/>
                  </a:cubicBezTo>
                  <a:cubicBezTo>
                    <a:pt x="52038" y="37199"/>
                    <a:pt x="51946" y="37202"/>
                    <a:pt x="51857" y="37210"/>
                  </a:cubicBezTo>
                  <a:cubicBezTo>
                    <a:pt x="51298" y="37233"/>
                    <a:pt x="50792" y="37233"/>
                    <a:pt x="50308" y="37309"/>
                  </a:cubicBezTo>
                  <a:cubicBezTo>
                    <a:pt x="50110" y="37332"/>
                    <a:pt x="49918" y="37355"/>
                    <a:pt x="49750" y="37379"/>
                  </a:cubicBezTo>
                  <a:lnTo>
                    <a:pt x="48969" y="37379"/>
                  </a:lnTo>
                  <a:cubicBezTo>
                    <a:pt x="48440" y="37379"/>
                    <a:pt x="47881" y="37425"/>
                    <a:pt x="47345" y="37524"/>
                  </a:cubicBezTo>
                  <a:cubicBezTo>
                    <a:pt x="47345" y="37524"/>
                    <a:pt x="47514" y="37547"/>
                    <a:pt x="47834" y="37600"/>
                  </a:cubicBezTo>
                  <a:cubicBezTo>
                    <a:pt x="48003" y="37646"/>
                    <a:pt x="48172" y="37670"/>
                    <a:pt x="48364" y="37716"/>
                  </a:cubicBezTo>
                  <a:cubicBezTo>
                    <a:pt x="47980" y="37815"/>
                    <a:pt x="47590" y="37961"/>
                    <a:pt x="47223" y="38106"/>
                  </a:cubicBezTo>
                  <a:cubicBezTo>
                    <a:pt x="47834" y="38083"/>
                    <a:pt x="48463" y="38060"/>
                    <a:pt x="49068" y="38036"/>
                  </a:cubicBezTo>
                  <a:cubicBezTo>
                    <a:pt x="49336" y="38036"/>
                    <a:pt x="49627" y="38036"/>
                    <a:pt x="49942" y="38060"/>
                  </a:cubicBezTo>
                  <a:lnTo>
                    <a:pt x="49988" y="38060"/>
                  </a:lnTo>
                  <a:cubicBezTo>
                    <a:pt x="50378" y="38153"/>
                    <a:pt x="50815" y="38275"/>
                    <a:pt x="51251" y="38397"/>
                  </a:cubicBezTo>
                  <a:cubicBezTo>
                    <a:pt x="51688" y="38496"/>
                    <a:pt x="52148" y="38665"/>
                    <a:pt x="52608" y="38811"/>
                  </a:cubicBezTo>
                  <a:cubicBezTo>
                    <a:pt x="53073" y="38979"/>
                    <a:pt x="53580" y="39125"/>
                    <a:pt x="54040" y="39317"/>
                  </a:cubicBezTo>
                  <a:cubicBezTo>
                    <a:pt x="54744" y="39562"/>
                    <a:pt x="55425" y="39853"/>
                    <a:pt x="56077" y="40144"/>
                  </a:cubicBezTo>
                  <a:cubicBezTo>
                    <a:pt x="56368" y="40266"/>
                    <a:pt x="56683" y="40411"/>
                    <a:pt x="56974" y="40534"/>
                  </a:cubicBezTo>
                  <a:cubicBezTo>
                    <a:pt x="56950" y="40534"/>
                    <a:pt x="56904" y="40534"/>
                    <a:pt x="56881" y="40510"/>
                  </a:cubicBezTo>
                  <a:cubicBezTo>
                    <a:pt x="56200" y="40266"/>
                    <a:pt x="55472" y="40074"/>
                    <a:pt x="54767" y="39928"/>
                  </a:cubicBezTo>
                  <a:cubicBezTo>
                    <a:pt x="54331" y="39829"/>
                    <a:pt x="53918" y="39730"/>
                    <a:pt x="53481" y="39684"/>
                  </a:cubicBezTo>
                  <a:cubicBezTo>
                    <a:pt x="53219" y="39661"/>
                    <a:pt x="52951" y="39608"/>
                    <a:pt x="52707" y="39585"/>
                  </a:cubicBezTo>
                  <a:cubicBezTo>
                    <a:pt x="52439" y="39562"/>
                    <a:pt x="52200" y="39538"/>
                    <a:pt x="51979" y="39538"/>
                  </a:cubicBezTo>
                  <a:cubicBezTo>
                    <a:pt x="51735" y="39515"/>
                    <a:pt x="51519" y="39492"/>
                    <a:pt x="51298" y="39492"/>
                  </a:cubicBezTo>
                  <a:lnTo>
                    <a:pt x="50693" y="39492"/>
                  </a:lnTo>
                  <a:cubicBezTo>
                    <a:pt x="50087" y="39492"/>
                    <a:pt x="49482" y="39538"/>
                    <a:pt x="48876" y="39637"/>
                  </a:cubicBezTo>
                  <a:cubicBezTo>
                    <a:pt x="48801" y="39515"/>
                    <a:pt x="48731" y="39369"/>
                    <a:pt x="48655" y="39247"/>
                  </a:cubicBezTo>
                  <a:lnTo>
                    <a:pt x="48655" y="39247"/>
                  </a:lnTo>
                  <a:cubicBezTo>
                    <a:pt x="48731" y="39463"/>
                    <a:pt x="48777" y="39684"/>
                    <a:pt x="48853" y="39876"/>
                  </a:cubicBezTo>
                  <a:cubicBezTo>
                    <a:pt x="48609" y="39608"/>
                    <a:pt x="48341" y="39294"/>
                    <a:pt x="48073" y="39003"/>
                  </a:cubicBezTo>
                  <a:cubicBezTo>
                    <a:pt x="47805" y="38712"/>
                    <a:pt x="47514" y="38421"/>
                    <a:pt x="47223" y="38106"/>
                  </a:cubicBezTo>
                  <a:cubicBezTo>
                    <a:pt x="46641" y="37478"/>
                    <a:pt x="46012" y="36919"/>
                    <a:pt x="45384" y="36290"/>
                  </a:cubicBezTo>
                  <a:cubicBezTo>
                    <a:pt x="44970" y="35900"/>
                    <a:pt x="44534" y="35487"/>
                    <a:pt x="44097" y="35097"/>
                  </a:cubicBezTo>
                  <a:cubicBezTo>
                    <a:pt x="44021" y="34905"/>
                    <a:pt x="43928" y="34712"/>
                    <a:pt x="43853" y="34515"/>
                  </a:cubicBezTo>
                  <a:lnTo>
                    <a:pt x="43853" y="34515"/>
                  </a:lnTo>
                  <a:cubicBezTo>
                    <a:pt x="43876" y="34660"/>
                    <a:pt x="43905" y="34806"/>
                    <a:pt x="43928" y="34951"/>
                  </a:cubicBezTo>
                  <a:cubicBezTo>
                    <a:pt x="43055" y="34154"/>
                    <a:pt x="42129" y="33379"/>
                    <a:pt x="41186" y="32599"/>
                  </a:cubicBezTo>
                  <a:cubicBezTo>
                    <a:pt x="40994" y="32454"/>
                    <a:pt x="40820" y="32308"/>
                    <a:pt x="40651" y="32186"/>
                  </a:cubicBezTo>
                  <a:cubicBezTo>
                    <a:pt x="40796" y="32116"/>
                    <a:pt x="40942" y="32070"/>
                    <a:pt x="41111" y="32017"/>
                  </a:cubicBezTo>
                  <a:cubicBezTo>
                    <a:pt x="41256" y="31971"/>
                    <a:pt x="41402" y="31924"/>
                    <a:pt x="41576" y="31872"/>
                  </a:cubicBezTo>
                  <a:cubicBezTo>
                    <a:pt x="41769" y="31825"/>
                    <a:pt x="41961" y="31779"/>
                    <a:pt x="42159" y="31703"/>
                  </a:cubicBezTo>
                  <a:cubicBezTo>
                    <a:pt x="42566" y="31633"/>
                    <a:pt x="43032" y="31534"/>
                    <a:pt x="43561" y="31458"/>
                  </a:cubicBezTo>
                  <a:cubicBezTo>
                    <a:pt x="44074" y="31389"/>
                    <a:pt x="44633" y="31342"/>
                    <a:pt x="45215" y="31266"/>
                  </a:cubicBezTo>
                  <a:cubicBezTo>
                    <a:pt x="45820" y="31220"/>
                    <a:pt x="46449" y="31196"/>
                    <a:pt x="47078" y="31167"/>
                  </a:cubicBezTo>
                  <a:cubicBezTo>
                    <a:pt x="47735" y="31144"/>
                    <a:pt x="48416" y="31121"/>
                    <a:pt x="49092" y="31097"/>
                  </a:cubicBezTo>
                  <a:cubicBezTo>
                    <a:pt x="49843" y="31097"/>
                    <a:pt x="50570" y="31074"/>
                    <a:pt x="51298" y="31051"/>
                  </a:cubicBezTo>
                  <a:cubicBezTo>
                    <a:pt x="51665" y="31051"/>
                    <a:pt x="52026" y="31022"/>
                    <a:pt x="52392" y="31022"/>
                  </a:cubicBezTo>
                  <a:lnTo>
                    <a:pt x="53266" y="31022"/>
                  </a:lnTo>
                  <a:cubicBezTo>
                    <a:pt x="53603" y="31022"/>
                    <a:pt x="53970" y="31022"/>
                    <a:pt x="54308" y="31051"/>
                  </a:cubicBezTo>
                  <a:cubicBezTo>
                    <a:pt x="54485" y="31051"/>
                    <a:pt x="54665" y="31043"/>
                    <a:pt x="54840" y="31043"/>
                  </a:cubicBezTo>
                  <a:cubicBezTo>
                    <a:pt x="54999" y="31043"/>
                    <a:pt x="55154" y="31049"/>
                    <a:pt x="55303" y="31074"/>
                  </a:cubicBezTo>
                  <a:cubicBezTo>
                    <a:pt x="55908" y="31121"/>
                    <a:pt x="56491" y="31167"/>
                    <a:pt x="57073" y="31196"/>
                  </a:cubicBezTo>
                  <a:cubicBezTo>
                    <a:pt x="57195" y="31220"/>
                    <a:pt x="57317" y="31266"/>
                    <a:pt x="57439" y="31290"/>
                  </a:cubicBezTo>
                  <a:cubicBezTo>
                    <a:pt x="57387" y="31266"/>
                    <a:pt x="57340" y="31243"/>
                    <a:pt x="57294" y="31220"/>
                  </a:cubicBezTo>
                  <a:cubicBezTo>
                    <a:pt x="57533" y="31220"/>
                    <a:pt x="57777" y="31290"/>
                    <a:pt x="57992" y="31313"/>
                  </a:cubicBezTo>
                  <a:cubicBezTo>
                    <a:pt x="58284" y="31342"/>
                    <a:pt x="58551" y="31389"/>
                    <a:pt x="58819" y="31412"/>
                  </a:cubicBezTo>
                  <a:cubicBezTo>
                    <a:pt x="59331" y="31487"/>
                    <a:pt x="59815" y="31511"/>
                    <a:pt x="60228" y="31604"/>
                  </a:cubicBezTo>
                  <a:cubicBezTo>
                    <a:pt x="60932" y="31749"/>
                    <a:pt x="61608" y="31872"/>
                    <a:pt x="62289" y="31947"/>
                  </a:cubicBezTo>
                  <a:cubicBezTo>
                    <a:pt x="61776" y="31703"/>
                    <a:pt x="61247" y="31487"/>
                    <a:pt x="60688" y="31266"/>
                  </a:cubicBezTo>
                  <a:cubicBezTo>
                    <a:pt x="60129" y="31022"/>
                    <a:pt x="59570" y="30830"/>
                    <a:pt x="58965" y="30661"/>
                  </a:cubicBezTo>
                  <a:cubicBezTo>
                    <a:pt x="58941" y="30661"/>
                    <a:pt x="58895" y="30661"/>
                    <a:pt x="58866" y="30638"/>
                  </a:cubicBezTo>
                  <a:lnTo>
                    <a:pt x="58866" y="30638"/>
                  </a:lnTo>
                  <a:cubicBezTo>
                    <a:pt x="58965" y="30661"/>
                    <a:pt x="59064" y="30661"/>
                    <a:pt x="59157" y="30684"/>
                  </a:cubicBezTo>
                  <a:cubicBezTo>
                    <a:pt x="58697" y="30469"/>
                    <a:pt x="58214" y="30271"/>
                    <a:pt x="57731" y="30079"/>
                  </a:cubicBezTo>
                  <a:cubicBezTo>
                    <a:pt x="57242" y="29858"/>
                    <a:pt x="56735" y="29712"/>
                    <a:pt x="56223" y="29566"/>
                  </a:cubicBezTo>
                  <a:cubicBezTo>
                    <a:pt x="55763" y="29450"/>
                    <a:pt x="55280" y="29275"/>
                    <a:pt x="54721" y="29182"/>
                  </a:cubicBezTo>
                  <a:cubicBezTo>
                    <a:pt x="54185" y="29083"/>
                    <a:pt x="53627" y="28984"/>
                    <a:pt x="53021" y="28914"/>
                  </a:cubicBezTo>
                  <a:cubicBezTo>
                    <a:pt x="52876" y="28891"/>
                    <a:pt x="52753" y="28868"/>
                    <a:pt x="52608" y="28868"/>
                  </a:cubicBezTo>
                  <a:cubicBezTo>
                    <a:pt x="52416" y="28769"/>
                    <a:pt x="52224" y="28693"/>
                    <a:pt x="52026" y="28600"/>
                  </a:cubicBezTo>
                  <a:cubicBezTo>
                    <a:pt x="51834" y="28524"/>
                    <a:pt x="51618" y="28431"/>
                    <a:pt x="51397" y="28332"/>
                  </a:cubicBezTo>
                  <a:cubicBezTo>
                    <a:pt x="50960" y="28164"/>
                    <a:pt x="50524" y="27966"/>
                    <a:pt x="50087" y="27774"/>
                  </a:cubicBezTo>
                  <a:cubicBezTo>
                    <a:pt x="49528" y="27558"/>
                    <a:pt x="48946" y="27337"/>
                    <a:pt x="48341" y="27122"/>
                  </a:cubicBezTo>
                  <a:cubicBezTo>
                    <a:pt x="48923" y="27023"/>
                    <a:pt x="49528" y="26924"/>
                    <a:pt x="50110" y="26830"/>
                  </a:cubicBezTo>
                  <a:cubicBezTo>
                    <a:pt x="51036" y="26656"/>
                    <a:pt x="52002" y="26487"/>
                    <a:pt x="52928" y="26295"/>
                  </a:cubicBezTo>
                  <a:cubicBezTo>
                    <a:pt x="54965" y="25905"/>
                    <a:pt x="56974" y="25445"/>
                    <a:pt x="58988" y="25032"/>
                  </a:cubicBezTo>
                  <a:cubicBezTo>
                    <a:pt x="59937" y="24863"/>
                    <a:pt x="60833" y="24647"/>
                    <a:pt x="61683" y="24525"/>
                  </a:cubicBezTo>
                  <a:cubicBezTo>
                    <a:pt x="62120" y="24450"/>
                    <a:pt x="62533" y="24380"/>
                    <a:pt x="62941" y="24304"/>
                  </a:cubicBezTo>
                  <a:cubicBezTo>
                    <a:pt x="63354" y="24257"/>
                    <a:pt x="63744" y="24211"/>
                    <a:pt x="64105" y="24159"/>
                  </a:cubicBezTo>
                  <a:cubicBezTo>
                    <a:pt x="64495" y="24112"/>
                    <a:pt x="64862" y="24036"/>
                    <a:pt x="65199" y="24013"/>
                  </a:cubicBezTo>
                  <a:cubicBezTo>
                    <a:pt x="65537" y="23990"/>
                    <a:pt x="65880" y="23943"/>
                    <a:pt x="66171" y="23920"/>
                  </a:cubicBezTo>
                  <a:cubicBezTo>
                    <a:pt x="66486" y="23891"/>
                    <a:pt x="66777" y="23867"/>
                    <a:pt x="67045" y="23844"/>
                  </a:cubicBezTo>
                  <a:cubicBezTo>
                    <a:pt x="67627" y="23798"/>
                    <a:pt x="68209" y="23821"/>
                    <a:pt x="68791" y="23798"/>
                  </a:cubicBezTo>
                  <a:cubicBezTo>
                    <a:pt x="68907" y="23798"/>
                    <a:pt x="69006" y="23798"/>
                    <a:pt x="69082" y="23774"/>
                  </a:cubicBezTo>
                  <a:lnTo>
                    <a:pt x="69198" y="23774"/>
                  </a:lnTo>
                  <a:cubicBezTo>
                    <a:pt x="69198" y="23774"/>
                    <a:pt x="68692" y="23699"/>
                    <a:pt x="67796" y="23553"/>
                  </a:cubicBezTo>
                  <a:cubicBezTo>
                    <a:pt x="67574" y="23530"/>
                    <a:pt x="67336" y="23483"/>
                    <a:pt x="67045" y="23454"/>
                  </a:cubicBezTo>
                  <a:cubicBezTo>
                    <a:pt x="66777" y="23454"/>
                    <a:pt x="66486" y="23431"/>
                    <a:pt x="66171" y="23431"/>
                  </a:cubicBezTo>
                  <a:cubicBezTo>
                    <a:pt x="65851" y="23408"/>
                    <a:pt x="65514" y="23384"/>
                    <a:pt x="65176" y="23384"/>
                  </a:cubicBezTo>
                  <a:cubicBezTo>
                    <a:pt x="65103" y="23373"/>
                    <a:pt x="65036" y="23367"/>
                    <a:pt x="64972" y="23367"/>
                  </a:cubicBezTo>
                  <a:cubicBezTo>
                    <a:pt x="64908" y="23367"/>
                    <a:pt x="64847" y="23373"/>
                    <a:pt x="64786" y="23384"/>
                  </a:cubicBezTo>
                  <a:cubicBezTo>
                    <a:pt x="64571" y="23338"/>
                    <a:pt x="64303" y="23309"/>
                    <a:pt x="63936" y="23262"/>
                  </a:cubicBezTo>
                  <a:cubicBezTo>
                    <a:pt x="63744" y="23239"/>
                    <a:pt x="63523" y="23192"/>
                    <a:pt x="63284" y="23163"/>
                  </a:cubicBezTo>
                  <a:cubicBezTo>
                    <a:pt x="63063" y="23163"/>
                    <a:pt x="62795" y="23140"/>
                    <a:pt x="62504" y="23140"/>
                  </a:cubicBezTo>
                  <a:cubicBezTo>
                    <a:pt x="62242" y="23116"/>
                    <a:pt x="61951" y="23116"/>
                    <a:pt x="61631" y="23093"/>
                  </a:cubicBezTo>
                  <a:cubicBezTo>
                    <a:pt x="61316" y="23093"/>
                    <a:pt x="61002" y="23116"/>
                    <a:pt x="60664" y="23116"/>
                  </a:cubicBezTo>
                  <a:cubicBezTo>
                    <a:pt x="60298" y="23140"/>
                    <a:pt x="59960" y="23140"/>
                    <a:pt x="59593" y="23163"/>
                  </a:cubicBezTo>
                  <a:cubicBezTo>
                    <a:pt x="59232" y="23192"/>
                    <a:pt x="58842" y="23239"/>
                    <a:pt x="58458" y="23262"/>
                  </a:cubicBezTo>
                  <a:cubicBezTo>
                    <a:pt x="57410" y="23361"/>
                    <a:pt x="56368" y="23530"/>
                    <a:pt x="55326" y="23699"/>
                  </a:cubicBezTo>
                  <a:cubicBezTo>
                    <a:pt x="54698" y="23821"/>
                    <a:pt x="54063" y="23920"/>
                    <a:pt x="53434" y="24036"/>
                  </a:cubicBezTo>
                  <a:cubicBezTo>
                    <a:pt x="52561" y="24211"/>
                    <a:pt x="51688" y="24403"/>
                    <a:pt x="50792" y="24572"/>
                  </a:cubicBezTo>
                  <a:cubicBezTo>
                    <a:pt x="50279" y="24694"/>
                    <a:pt x="49750" y="24793"/>
                    <a:pt x="49237" y="24909"/>
                  </a:cubicBezTo>
                  <a:cubicBezTo>
                    <a:pt x="48777" y="24764"/>
                    <a:pt x="48317" y="24647"/>
                    <a:pt x="47858" y="24549"/>
                  </a:cubicBezTo>
                  <a:cubicBezTo>
                    <a:pt x="47689" y="24525"/>
                    <a:pt x="47514" y="24473"/>
                    <a:pt x="47322" y="24426"/>
                  </a:cubicBezTo>
                  <a:cubicBezTo>
                    <a:pt x="47223" y="24426"/>
                    <a:pt x="47153" y="24403"/>
                    <a:pt x="47054" y="24380"/>
                  </a:cubicBezTo>
                  <a:cubicBezTo>
                    <a:pt x="46839" y="24327"/>
                    <a:pt x="46618" y="24281"/>
                    <a:pt x="46402" y="24234"/>
                  </a:cubicBezTo>
                  <a:cubicBezTo>
                    <a:pt x="46257" y="24211"/>
                    <a:pt x="46088" y="24159"/>
                    <a:pt x="45913" y="24135"/>
                  </a:cubicBezTo>
                  <a:cubicBezTo>
                    <a:pt x="45744" y="24112"/>
                    <a:pt x="45552" y="24089"/>
                    <a:pt x="45384" y="24065"/>
                  </a:cubicBezTo>
                  <a:cubicBezTo>
                    <a:pt x="44994" y="23990"/>
                    <a:pt x="44603" y="23943"/>
                    <a:pt x="44167" y="23891"/>
                  </a:cubicBezTo>
                  <a:cubicBezTo>
                    <a:pt x="43369" y="23774"/>
                    <a:pt x="42519" y="23745"/>
                    <a:pt x="41693" y="23745"/>
                  </a:cubicBezTo>
                  <a:cubicBezTo>
                    <a:pt x="41087" y="23745"/>
                    <a:pt x="40459" y="23774"/>
                    <a:pt x="39830" y="23798"/>
                  </a:cubicBezTo>
                  <a:cubicBezTo>
                    <a:pt x="39318" y="23844"/>
                    <a:pt x="38811" y="23891"/>
                    <a:pt x="38322" y="23966"/>
                  </a:cubicBezTo>
                  <a:cubicBezTo>
                    <a:pt x="38177" y="23966"/>
                    <a:pt x="38055" y="23990"/>
                    <a:pt x="37909" y="24013"/>
                  </a:cubicBezTo>
                  <a:cubicBezTo>
                    <a:pt x="38375" y="23891"/>
                    <a:pt x="38858" y="23774"/>
                    <a:pt x="39341" y="23652"/>
                  </a:cubicBezTo>
                  <a:cubicBezTo>
                    <a:pt x="40144" y="23431"/>
                    <a:pt x="40994" y="23239"/>
                    <a:pt x="41838" y="23047"/>
                  </a:cubicBezTo>
                  <a:cubicBezTo>
                    <a:pt x="42595" y="22872"/>
                    <a:pt x="43323" y="22703"/>
                    <a:pt x="44050" y="22558"/>
                  </a:cubicBezTo>
                  <a:cubicBezTo>
                    <a:pt x="44411" y="22511"/>
                    <a:pt x="44749" y="22435"/>
                    <a:pt x="45092" y="22366"/>
                  </a:cubicBezTo>
                  <a:cubicBezTo>
                    <a:pt x="45308" y="22342"/>
                    <a:pt x="45529" y="22290"/>
                    <a:pt x="45744" y="22243"/>
                  </a:cubicBezTo>
                  <a:cubicBezTo>
                    <a:pt x="46204" y="22173"/>
                    <a:pt x="46641" y="22074"/>
                    <a:pt x="47054" y="22028"/>
                  </a:cubicBezTo>
                  <a:cubicBezTo>
                    <a:pt x="47491" y="21976"/>
                    <a:pt x="47927" y="21929"/>
                    <a:pt x="48341" y="21853"/>
                  </a:cubicBezTo>
                  <a:cubicBezTo>
                    <a:pt x="48777" y="21807"/>
                    <a:pt x="49191" y="21760"/>
                    <a:pt x="49604" y="21708"/>
                  </a:cubicBezTo>
                  <a:cubicBezTo>
                    <a:pt x="50017" y="21638"/>
                    <a:pt x="50425" y="21615"/>
                    <a:pt x="50838" y="21562"/>
                  </a:cubicBezTo>
                  <a:cubicBezTo>
                    <a:pt x="51228" y="21539"/>
                    <a:pt x="51618" y="21492"/>
                    <a:pt x="52002" y="21446"/>
                  </a:cubicBezTo>
                  <a:cubicBezTo>
                    <a:pt x="52782" y="21370"/>
                    <a:pt x="53510" y="21324"/>
                    <a:pt x="54185" y="21248"/>
                  </a:cubicBezTo>
                  <a:cubicBezTo>
                    <a:pt x="55425" y="21155"/>
                    <a:pt x="56683" y="21032"/>
                    <a:pt x="57923" y="20864"/>
                  </a:cubicBezTo>
                  <a:cubicBezTo>
                    <a:pt x="58167" y="20835"/>
                    <a:pt x="58359" y="20811"/>
                    <a:pt x="58481" y="20788"/>
                  </a:cubicBezTo>
                  <a:cubicBezTo>
                    <a:pt x="58604" y="20788"/>
                    <a:pt x="58674" y="20765"/>
                    <a:pt x="58674" y="20765"/>
                  </a:cubicBezTo>
                  <a:cubicBezTo>
                    <a:pt x="57172" y="20619"/>
                    <a:pt x="55664" y="20544"/>
                    <a:pt x="54162" y="20497"/>
                  </a:cubicBezTo>
                  <a:cubicBezTo>
                    <a:pt x="53481" y="20474"/>
                    <a:pt x="52730" y="20474"/>
                    <a:pt x="51956" y="20474"/>
                  </a:cubicBezTo>
                  <a:cubicBezTo>
                    <a:pt x="51566" y="20474"/>
                    <a:pt x="51152" y="20497"/>
                    <a:pt x="50745" y="20497"/>
                  </a:cubicBezTo>
                  <a:cubicBezTo>
                    <a:pt x="50599" y="20450"/>
                    <a:pt x="50454" y="20398"/>
                    <a:pt x="50308" y="20375"/>
                  </a:cubicBezTo>
                  <a:cubicBezTo>
                    <a:pt x="49784" y="20240"/>
                    <a:pt x="49060" y="20168"/>
                    <a:pt x="48225" y="20168"/>
                  </a:cubicBezTo>
                  <a:cubicBezTo>
                    <a:pt x="48012" y="20168"/>
                    <a:pt x="47792" y="20173"/>
                    <a:pt x="47567" y="20183"/>
                  </a:cubicBezTo>
                  <a:cubicBezTo>
                    <a:pt x="46984" y="20206"/>
                    <a:pt x="46379" y="20282"/>
                    <a:pt x="45744" y="20351"/>
                  </a:cubicBezTo>
                  <a:cubicBezTo>
                    <a:pt x="45430" y="20375"/>
                    <a:pt x="45116" y="20427"/>
                    <a:pt x="44778" y="20450"/>
                  </a:cubicBezTo>
                  <a:cubicBezTo>
                    <a:pt x="44603" y="20474"/>
                    <a:pt x="44458" y="20474"/>
                    <a:pt x="44289" y="20497"/>
                  </a:cubicBezTo>
                  <a:cubicBezTo>
                    <a:pt x="43876" y="20520"/>
                    <a:pt x="43492" y="20544"/>
                    <a:pt x="43102" y="20596"/>
                  </a:cubicBezTo>
                  <a:cubicBezTo>
                    <a:pt x="41914" y="20689"/>
                    <a:pt x="40674" y="20811"/>
                    <a:pt x="39440" y="20957"/>
                  </a:cubicBezTo>
                  <a:cubicBezTo>
                    <a:pt x="38689" y="21056"/>
                    <a:pt x="37961" y="21126"/>
                    <a:pt x="37234" y="21248"/>
                  </a:cubicBezTo>
                  <a:cubicBezTo>
                    <a:pt x="36506" y="21370"/>
                    <a:pt x="35802" y="21492"/>
                    <a:pt x="35097" y="21638"/>
                  </a:cubicBezTo>
                  <a:cubicBezTo>
                    <a:pt x="34416" y="21760"/>
                    <a:pt x="33764" y="21906"/>
                    <a:pt x="33136" y="22074"/>
                  </a:cubicBezTo>
                  <a:cubicBezTo>
                    <a:pt x="32524" y="22220"/>
                    <a:pt x="31942" y="22366"/>
                    <a:pt x="31436" y="22534"/>
                  </a:cubicBezTo>
                  <a:cubicBezTo>
                    <a:pt x="30923" y="22703"/>
                    <a:pt x="30417" y="22872"/>
                    <a:pt x="29934" y="23047"/>
                  </a:cubicBezTo>
                  <a:cubicBezTo>
                    <a:pt x="29375" y="23239"/>
                    <a:pt x="28839" y="23483"/>
                    <a:pt x="28304" y="23722"/>
                  </a:cubicBezTo>
                  <a:cubicBezTo>
                    <a:pt x="27797" y="23431"/>
                    <a:pt x="27285" y="23163"/>
                    <a:pt x="26779" y="22901"/>
                  </a:cubicBezTo>
                  <a:cubicBezTo>
                    <a:pt x="27314" y="22756"/>
                    <a:pt x="27821" y="22610"/>
                    <a:pt x="28333" y="22435"/>
                  </a:cubicBezTo>
                  <a:lnTo>
                    <a:pt x="28333" y="22435"/>
                  </a:lnTo>
                  <a:cubicBezTo>
                    <a:pt x="27990" y="22610"/>
                    <a:pt x="27652" y="22825"/>
                    <a:pt x="27314" y="23018"/>
                  </a:cubicBezTo>
                  <a:cubicBezTo>
                    <a:pt x="27966" y="22849"/>
                    <a:pt x="28572" y="22657"/>
                    <a:pt x="29206" y="22465"/>
                  </a:cubicBezTo>
                  <a:cubicBezTo>
                    <a:pt x="29590" y="22342"/>
                    <a:pt x="30027" y="22197"/>
                    <a:pt x="30487" y="22074"/>
                  </a:cubicBezTo>
                  <a:cubicBezTo>
                    <a:pt x="30976" y="21929"/>
                    <a:pt x="31482" y="21783"/>
                    <a:pt x="32018" y="21615"/>
                  </a:cubicBezTo>
                  <a:cubicBezTo>
                    <a:pt x="32553" y="21446"/>
                    <a:pt x="33136" y="21300"/>
                    <a:pt x="33718" y="21126"/>
                  </a:cubicBezTo>
                  <a:cubicBezTo>
                    <a:pt x="34323" y="20957"/>
                    <a:pt x="34928" y="20765"/>
                    <a:pt x="35557" y="20573"/>
                  </a:cubicBezTo>
                  <a:cubicBezTo>
                    <a:pt x="36017" y="20450"/>
                    <a:pt x="36506" y="20305"/>
                    <a:pt x="36966" y="20159"/>
                  </a:cubicBezTo>
                  <a:cubicBezTo>
                    <a:pt x="37280" y="20060"/>
                    <a:pt x="37595" y="19961"/>
                    <a:pt x="37909" y="19845"/>
                  </a:cubicBezTo>
                  <a:cubicBezTo>
                    <a:pt x="38055" y="19793"/>
                    <a:pt x="38229" y="19746"/>
                    <a:pt x="38375" y="19699"/>
                  </a:cubicBezTo>
                  <a:cubicBezTo>
                    <a:pt x="38689" y="19577"/>
                    <a:pt x="39003" y="19478"/>
                    <a:pt x="39294" y="19379"/>
                  </a:cubicBezTo>
                  <a:cubicBezTo>
                    <a:pt x="39609" y="19286"/>
                    <a:pt x="39900" y="19164"/>
                    <a:pt x="40214" y="19065"/>
                  </a:cubicBezTo>
                  <a:cubicBezTo>
                    <a:pt x="40505" y="18972"/>
                    <a:pt x="40796" y="18873"/>
                    <a:pt x="41087" y="18774"/>
                  </a:cubicBezTo>
                  <a:cubicBezTo>
                    <a:pt x="41378" y="18681"/>
                    <a:pt x="41670" y="18582"/>
                    <a:pt x="41961" y="18506"/>
                  </a:cubicBezTo>
                  <a:cubicBezTo>
                    <a:pt x="42228" y="18413"/>
                    <a:pt x="42496" y="18314"/>
                    <a:pt x="42787" y="18244"/>
                  </a:cubicBezTo>
                  <a:cubicBezTo>
                    <a:pt x="43323" y="18099"/>
                    <a:pt x="43829" y="17924"/>
                    <a:pt x="44289" y="17831"/>
                  </a:cubicBezTo>
                  <a:cubicBezTo>
                    <a:pt x="45069" y="17633"/>
                    <a:pt x="45843" y="17417"/>
                    <a:pt x="46618" y="17342"/>
                  </a:cubicBezTo>
                  <a:cubicBezTo>
                    <a:pt x="46909" y="17295"/>
                    <a:pt x="47130" y="17272"/>
                    <a:pt x="47299" y="17249"/>
                  </a:cubicBezTo>
                  <a:cubicBezTo>
                    <a:pt x="47444" y="17225"/>
                    <a:pt x="47514" y="17196"/>
                    <a:pt x="47514" y="17196"/>
                  </a:cubicBezTo>
                  <a:cubicBezTo>
                    <a:pt x="47107" y="17150"/>
                    <a:pt x="46670" y="17103"/>
                    <a:pt x="46233" y="17103"/>
                  </a:cubicBezTo>
                  <a:cubicBezTo>
                    <a:pt x="46862" y="16934"/>
                    <a:pt x="47514" y="16789"/>
                    <a:pt x="48172" y="16736"/>
                  </a:cubicBezTo>
                  <a:cubicBezTo>
                    <a:pt x="48486" y="16690"/>
                    <a:pt x="48754" y="16643"/>
                    <a:pt x="48923" y="16614"/>
                  </a:cubicBezTo>
                  <a:cubicBezTo>
                    <a:pt x="49092" y="16591"/>
                    <a:pt x="49191" y="16568"/>
                    <a:pt x="49191" y="16568"/>
                  </a:cubicBezTo>
                  <a:cubicBezTo>
                    <a:pt x="48463" y="16469"/>
                    <a:pt x="47712" y="16422"/>
                    <a:pt x="46961" y="16422"/>
                  </a:cubicBezTo>
                  <a:cubicBezTo>
                    <a:pt x="46851" y="16434"/>
                    <a:pt x="46728" y="16434"/>
                    <a:pt x="46604" y="16434"/>
                  </a:cubicBezTo>
                  <a:cubicBezTo>
                    <a:pt x="46479" y="16434"/>
                    <a:pt x="46353" y="16434"/>
                    <a:pt x="46233" y="16445"/>
                  </a:cubicBezTo>
                  <a:cubicBezTo>
                    <a:pt x="45966" y="16469"/>
                    <a:pt x="45698" y="16498"/>
                    <a:pt x="45407" y="16521"/>
                  </a:cubicBezTo>
                  <a:cubicBezTo>
                    <a:pt x="44825" y="16544"/>
                    <a:pt x="44219" y="16667"/>
                    <a:pt x="43585" y="16760"/>
                  </a:cubicBezTo>
                  <a:cubicBezTo>
                    <a:pt x="43102" y="16859"/>
                    <a:pt x="42595" y="16958"/>
                    <a:pt x="42083" y="17051"/>
                  </a:cubicBezTo>
                  <a:cubicBezTo>
                    <a:pt x="41210" y="17272"/>
                    <a:pt x="40336" y="17516"/>
                    <a:pt x="39463" y="17778"/>
                  </a:cubicBezTo>
                  <a:cubicBezTo>
                    <a:pt x="39102" y="17877"/>
                    <a:pt x="38759" y="17976"/>
                    <a:pt x="38398" y="18099"/>
                  </a:cubicBezTo>
                  <a:cubicBezTo>
                    <a:pt x="38229" y="18145"/>
                    <a:pt x="38031" y="18215"/>
                    <a:pt x="37862" y="18267"/>
                  </a:cubicBezTo>
                  <a:cubicBezTo>
                    <a:pt x="37694" y="18314"/>
                    <a:pt x="37525" y="18390"/>
                    <a:pt x="37327" y="18436"/>
                  </a:cubicBezTo>
                  <a:cubicBezTo>
                    <a:pt x="36628" y="18652"/>
                    <a:pt x="35901" y="18873"/>
                    <a:pt x="35196" y="19117"/>
                  </a:cubicBezTo>
                  <a:cubicBezTo>
                    <a:pt x="34492" y="19333"/>
                    <a:pt x="33811" y="19600"/>
                    <a:pt x="33159" y="19816"/>
                  </a:cubicBezTo>
                  <a:cubicBezTo>
                    <a:pt x="32286" y="20136"/>
                    <a:pt x="31436" y="20474"/>
                    <a:pt x="30586" y="20835"/>
                  </a:cubicBezTo>
                  <a:cubicBezTo>
                    <a:pt x="30004" y="21079"/>
                    <a:pt x="29375" y="21300"/>
                    <a:pt x="28816" y="21615"/>
                  </a:cubicBezTo>
                  <a:cubicBezTo>
                    <a:pt x="28595" y="21737"/>
                    <a:pt x="28380" y="21853"/>
                    <a:pt x="28187" y="21952"/>
                  </a:cubicBezTo>
                  <a:cubicBezTo>
                    <a:pt x="27652" y="22220"/>
                    <a:pt x="27140" y="22511"/>
                    <a:pt x="26633" y="22802"/>
                  </a:cubicBezTo>
                  <a:cubicBezTo>
                    <a:pt x="26389" y="22680"/>
                    <a:pt x="26173" y="22558"/>
                    <a:pt x="25929" y="22465"/>
                  </a:cubicBezTo>
                  <a:cubicBezTo>
                    <a:pt x="25713" y="22319"/>
                    <a:pt x="25469" y="22197"/>
                    <a:pt x="25224" y="22074"/>
                  </a:cubicBezTo>
                  <a:cubicBezTo>
                    <a:pt x="25393" y="21882"/>
                    <a:pt x="25568" y="21684"/>
                    <a:pt x="25783" y="21516"/>
                  </a:cubicBezTo>
                  <a:cubicBezTo>
                    <a:pt x="26051" y="21324"/>
                    <a:pt x="26389" y="21155"/>
                    <a:pt x="26802" y="20957"/>
                  </a:cubicBezTo>
                  <a:cubicBezTo>
                    <a:pt x="26901" y="20934"/>
                    <a:pt x="27023" y="20887"/>
                    <a:pt x="27116" y="20811"/>
                  </a:cubicBezTo>
                  <a:cubicBezTo>
                    <a:pt x="27140" y="20811"/>
                    <a:pt x="27192" y="20788"/>
                    <a:pt x="27215" y="20788"/>
                  </a:cubicBezTo>
                  <a:lnTo>
                    <a:pt x="27239" y="20788"/>
                  </a:lnTo>
                  <a:cubicBezTo>
                    <a:pt x="27262" y="20765"/>
                    <a:pt x="27262" y="20765"/>
                    <a:pt x="27285" y="20765"/>
                  </a:cubicBezTo>
                  <a:cubicBezTo>
                    <a:pt x="27338" y="20741"/>
                    <a:pt x="27407" y="20718"/>
                    <a:pt x="27460" y="20689"/>
                  </a:cubicBezTo>
                  <a:cubicBezTo>
                    <a:pt x="27698" y="20596"/>
                    <a:pt x="27943" y="20497"/>
                    <a:pt x="28211" y="20398"/>
                  </a:cubicBezTo>
                  <a:cubicBezTo>
                    <a:pt x="28479" y="20305"/>
                    <a:pt x="28740" y="20229"/>
                    <a:pt x="29032" y="20136"/>
                  </a:cubicBezTo>
                  <a:cubicBezTo>
                    <a:pt x="29154" y="20084"/>
                    <a:pt x="29299" y="20037"/>
                    <a:pt x="29445" y="19990"/>
                  </a:cubicBezTo>
                  <a:cubicBezTo>
                    <a:pt x="29590" y="19938"/>
                    <a:pt x="29736" y="19892"/>
                    <a:pt x="29905" y="19868"/>
                  </a:cubicBezTo>
                  <a:cubicBezTo>
                    <a:pt x="30516" y="19670"/>
                    <a:pt x="31168" y="19525"/>
                    <a:pt x="31826" y="19333"/>
                  </a:cubicBezTo>
                  <a:cubicBezTo>
                    <a:pt x="32501" y="19164"/>
                    <a:pt x="33205" y="19018"/>
                    <a:pt x="33933" y="18850"/>
                  </a:cubicBezTo>
                  <a:cubicBezTo>
                    <a:pt x="34346" y="18751"/>
                    <a:pt x="34760" y="18628"/>
                    <a:pt x="35196" y="18535"/>
                  </a:cubicBezTo>
                  <a:cubicBezTo>
                    <a:pt x="35679" y="18436"/>
                    <a:pt x="36163" y="18291"/>
                    <a:pt x="36652" y="18168"/>
                  </a:cubicBezTo>
                  <a:cubicBezTo>
                    <a:pt x="36844" y="18122"/>
                    <a:pt x="37013" y="18069"/>
                    <a:pt x="37181" y="18023"/>
                  </a:cubicBezTo>
                  <a:cubicBezTo>
                    <a:pt x="37548" y="17924"/>
                    <a:pt x="37909" y="17808"/>
                    <a:pt x="38252" y="17709"/>
                  </a:cubicBezTo>
                  <a:cubicBezTo>
                    <a:pt x="38980" y="17487"/>
                    <a:pt x="39655" y="17295"/>
                    <a:pt x="40336" y="17103"/>
                  </a:cubicBezTo>
                  <a:cubicBezTo>
                    <a:pt x="40994" y="16905"/>
                    <a:pt x="41646" y="16713"/>
                    <a:pt x="42252" y="16521"/>
                  </a:cubicBezTo>
                  <a:cubicBezTo>
                    <a:pt x="42886" y="16375"/>
                    <a:pt x="43468" y="16178"/>
                    <a:pt x="43998" y="16032"/>
                  </a:cubicBezTo>
                  <a:cubicBezTo>
                    <a:pt x="44580" y="15887"/>
                    <a:pt x="45186" y="15741"/>
                    <a:pt x="45768" y="15595"/>
                  </a:cubicBezTo>
                  <a:cubicBezTo>
                    <a:pt x="46088" y="15502"/>
                    <a:pt x="46426" y="15427"/>
                    <a:pt x="46763" y="15357"/>
                  </a:cubicBezTo>
                  <a:cubicBezTo>
                    <a:pt x="47322" y="15235"/>
                    <a:pt x="47636" y="15136"/>
                    <a:pt x="47636" y="15136"/>
                  </a:cubicBezTo>
                  <a:cubicBezTo>
                    <a:pt x="46885" y="15136"/>
                    <a:pt x="46134" y="15159"/>
                    <a:pt x="45407" y="15211"/>
                  </a:cubicBezTo>
                  <a:cubicBezTo>
                    <a:pt x="45360" y="15235"/>
                    <a:pt x="45285" y="15235"/>
                    <a:pt x="45238" y="15235"/>
                  </a:cubicBezTo>
                  <a:cubicBezTo>
                    <a:pt x="45890" y="15066"/>
                    <a:pt x="46548" y="14897"/>
                    <a:pt x="47223" y="14751"/>
                  </a:cubicBezTo>
                  <a:cubicBezTo>
                    <a:pt x="47590" y="14652"/>
                    <a:pt x="47980" y="14553"/>
                    <a:pt x="48341" y="14484"/>
                  </a:cubicBezTo>
                  <a:cubicBezTo>
                    <a:pt x="48969" y="14338"/>
                    <a:pt x="49336" y="14239"/>
                    <a:pt x="49336" y="14239"/>
                  </a:cubicBezTo>
                  <a:cubicBezTo>
                    <a:pt x="48486" y="14239"/>
                    <a:pt x="47636" y="14262"/>
                    <a:pt x="46816" y="14315"/>
                  </a:cubicBezTo>
                  <a:cubicBezTo>
                    <a:pt x="46548" y="14338"/>
                    <a:pt x="46257" y="14361"/>
                    <a:pt x="45966" y="14385"/>
                  </a:cubicBezTo>
                  <a:cubicBezTo>
                    <a:pt x="45675" y="14431"/>
                    <a:pt x="45384" y="14460"/>
                    <a:pt x="45069" y="14507"/>
                  </a:cubicBezTo>
                  <a:cubicBezTo>
                    <a:pt x="44411" y="14577"/>
                    <a:pt x="43730" y="14699"/>
                    <a:pt x="43003" y="14821"/>
                  </a:cubicBezTo>
                  <a:cubicBezTo>
                    <a:pt x="42473" y="14920"/>
                    <a:pt x="41891" y="15042"/>
                    <a:pt x="41332" y="15159"/>
                  </a:cubicBezTo>
                  <a:cubicBezTo>
                    <a:pt x="40336" y="15380"/>
                    <a:pt x="39341" y="15595"/>
                    <a:pt x="38346" y="15863"/>
                  </a:cubicBezTo>
                  <a:cubicBezTo>
                    <a:pt x="37938" y="15962"/>
                    <a:pt x="37525" y="16061"/>
                    <a:pt x="37111" y="16178"/>
                  </a:cubicBezTo>
                  <a:cubicBezTo>
                    <a:pt x="36919" y="16230"/>
                    <a:pt x="36721" y="16277"/>
                    <a:pt x="36506" y="16352"/>
                  </a:cubicBezTo>
                  <a:cubicBezTo>
                    <a:pt x="36308" y="16399"/>
                    <a:pt x="36116" y="16445"/>
                    <a:pt x="35901" y="16498"/>
                  </a:cubicBezTo>
                  <a:cubicBezTo>
                    <a:pt x="35097" y="16690"/>
                    <a:pt x="34247" y="16882"/>
                    <a:pt x="33450" y="17103"/>
                  </a:cubicBezTo>
                  <a:cubicBezTo>
                    <a:pt x="32623" y="17295"/>
                    <a:pt x="31826" y="17540"/>
                    <a:pt x="31069" y="17778"/>
                  </a:cubicBezTo>
                  <a:cubicBezTo>
                    <a:pt x="30295" y="18023"/>
                    <a:pt x="29544" y="18267"/>
                    <a:pt x="28863" y="18535"/>
                  </a:cubicBezTo>
                  <a:cubicBezTo>
                    <a:pt x="28595" y="18628"/>
                    <a:pt x="28356" y="18751"/>
                    <a:pt x="28088" y="18850"/>
                  </a:cubicBezTo>
                  <a:cubicBezTo>
                    <a:pt x="27698" y="19018"/>
                    <a:pt x="27314" y="19187"/>
                    <a:pt x="26948" y="19379"/>
                  </a:cubicBezTo>
                  <a:cubicBezTo>
                    <a:pt x="26656" y="19554"/>
                    <a:pt x="26389" y="19699"/>
                    <a:pt x="26150" y="19816"/>
                  </a:cubicBezTo>
                  <a:cubicBezTo>
                    <a:pt x="26074" y="19868"/>
                    <a:pt x="26004" y="19892"/>
                    <a:pt x="25952" y="19938"/>
                  </a:cubicBezTo>
                  <a:cubicBezTo>
                    <a:pt x="25929" y="19938"/>
                    <a:pt x="25905" y="19938"/>
                    <a:pt x="25905" y="19961"/>
                  </a:cubicBezTo>
                  <a:cubicBezTo>
                    <a:pt x="25882" y="19961"/>
                    <a:pt x="25882" y="19961"/>
                    <a:pt x="25859" y="19990"/>
                  </a:cubicBezTo>
                  <a:lnTo>
                    <a:pt x="25830" y="19990"/>
                  </a:lnTo>
                  <a:cubicBezTo>
                    <a:pt x="25807" y="20014"/>
                    <a:pt x="25783" y="20037"/>
                    <a:pt x="25760" y="20060"/>
                  </a:cubicBezTo>
                  <a:cubicBezTo>
                    <a:pt x="25638" y="20136"/>
                    <a:pt x="25515" y="20206"/>
                    <a:pt x="25422" y="20282"/>
                  </a:cubicBezTo>
                  <a:cubicBezTo>
                    <a:pt x="24986" y="20573"/>
                    <a:pt x="24596" y="20864"/>
                    <a:pt x="24328" y="21126"/>
                  </a:cubicBezTo>
                  <a:cubicBezTo>
                    <a:pt x="24229" y="21248"/>
                    <a:pt x="24136" y="21393"/>
                    <a:pt x="24037" y="21516"/>
                  </a:cubicBezTo>
                  <a:cubicBezTo>
                    <a:pt x="23769" y="21393"/>
                    <a:pt x="23478" y="21248"/>
                    <a:pt x="23210" y="21126"/>
                  </a:cubicBezTo>
                  <a:cubicBezTo>
                    <a:pt x="22750" y="20934"/>
                    <a:pt x="22314" y="20741"/>
                    <a:pt x="21877" y="20544"/>
                  </a:cubicBezTo>
                  <a:cubicBezTo>
                    <a:pt x="22582" y="20282"/>
                    <a:pt x="23263" y="19961"/>
                    <a:pt x="23938" y="19670"/>
                  </a:cubicBezTo>
                  <a:cubicBezTo>
                    <a:pt x="24404" y="19478"/>
                    <a:pt x="24887" y="19286"/>
                    <a:pt x="25422" y="19065"/>
                  </a:cubicBezTo>
                  <a:cubicBezTo>
                    <a:pt x="25952" y="18826"/>
                    <a:pt x="26557" y="18605"/>
                    <a:pt x="27169" y="18361"/>
                  </a:cubicBezTo>
                  <a:cubicBezTo>
                    <a:pt x="27774" y="18099"/>
                    <a:pt x="28426" y="17877"/>
                    <a:pt x="29107" y="17610"/>
                  </a:cubicBezTo>
                  <a:cubicBezTo>
                    <a:pt x="29788" y="17319"/>
                    <a:pt x="30487" y="17103"/>
                    <a:pt x="31191" y="16835"/>
                  </a:cubicBezTo>
                  <a:cubicBezTo>
                    <a:pt x="31919" y="16568"/>
                    <a:pt x="32647" y="16352"/>
                    <a:pt x="33351" y="16084"/>
                  </a:cubicBezTo>
                  <a:cubicBezTo>
                    <a:pt x="34079" y="15840"/>
                    <a:pt x="34830" y="15595"/>
                    <a:pt x="35580" y="15380"/>
                  </a:cubicBezTo>
                  <a:cubicBezTo>
                    <a:pt x="36308" y="15159"/>
                    <a:pt x="37013" y="14943"/>
                    <a:pt x="37717" y="14722"/>
                  </a:cubicBezTo>
                  <a:cubicBezTo>
                    <a:pt x="38445" y="14507"/>
                    <a:pt x="39073" y="14262"/>
                    <a:pt x="39708" y="14047"/>
                  </a:cubicBezTo>
                  <a:cubicBezTo>
                    <a:pt x="40336" y="13826"/>
                    <a:pt x="40942" y="13634"/>
                    <a:pt x="41501" y="13488"/>
                  </a:cubicBezTo>
                  <a:cubicBezTo>
                    <a:pt x="42036" y="13319"/>
                    <a:pt x="42543" y="13197"/>
                    <a:pt x="43003" y="13098"/>
                  </a:cubicBezTo>
                  <a:cubicBezTo>
                    <a:pt x="43125" y="13098"/>
                    <a:pt x="43224" y="13075"/>
                    <a:pt x="43346" y="13052"/>
                  </a:cubicBezTo>
                  <a:cubicBezTo>
                    <a:pt x="43439" y="13052"/>
                    <a:pt x="43561" y="13028"/>
                    <a:pt x="43660" y="13028"/>
                  </a:cubicBezTo>
                  <a:cubicBezTo>
                    <a:pt x="43853" y="12976"/>
                    <a:pt x="44050" y="12976"/>
                    <a:pt x="44219" y="12976"/>
                  </a:cubicBezTo>
                  <a:cubicBezTo>
                    <a:pt x="44268" y="12968"/>
                    <a:pt x="44319" y="12966"/>
                    <a:pt x="44370" y="12966"/>
                  </a:cubicBezTo>
                  <a:cubicBezTo>
                    <a:pt x="44472" y="12966"/>
                    <a:pt x="44574" y="12976"/>
                    <a:pt x="44656" y="12976"/>
                  </a:cubicBezTo>
                  <a:cubicBezTo>
                    <a:pt x="44848" y="12976"/>
                    <a:pt x="45069" y="13028"/>
                    <a:pt x="45261" y="13052"/>
                  </a:cubicBezTo>
                  <a:cubicBezTo>
                    <a:pt x="45069" y="12976"/>
                    <a:pt x="44871" y="12883"/>
                    <a:pt x="44679" y="12830"/>
                  </a:cubicBezTo>
                  <a:cubicBezTo>
                    <a:pt x="44557" y="12807"/>
                    <a:pt x="44388" y="12760"/>
                    <a:pt x="44219" y="12737"/>
                  </a:cubicBezTo>
                  <a:cubicBezTo>
                    <a:pt x="44050" y="12714"/>
                    <a:pt x="43853" y="12685"/>
                    <a:pt x="43637" y="12685"/>
                  </a:cubicBezTo>
                  <a:cubicBezTo>
                    <a:pt x="43439" y="12662"/>
                    <a:pt x="43201" y="12662"/>
                    <a:pt x="42956" y="12662"/>
                  </a:cubicBezTo>
                  <a:cubicBezTo>
                    <a:pt x="42473" y="12685"/>
                    <a:pt x="41937" y="12737"/>
                    <a:pt x="41332" y="12830"/>
                  </a:cubicBezTo>
                  <a:cubicBezTo>
                    <a:pt x="40849" y="12906"/>
                    <a:pt x="40336" y="13005"/>
                    <a:pt x="39801" y="13121"/>
                  </a:cubicBezTo>
                  <a:cubicBezTo>
                    <a:pt x="39999" y="13075"/>
                    <a:pt x="40168" y="13005"/>
                    <a:pt x="40360" y="12929"/>
                  </a:cubicBezTo>
                  <a:cubicBezTo>
                    <a:pt x="41087" y="12714"/>
                    <a:pt x="41745" y="12493"/>
                    <a:pt x="42374" y="12324"/>
                  </a:cubicBezTo>
                  <a:cubicBezTo>
                    <a:pt x="43003" y="12132"/>
                    <a:pt x="43585" y="12010"/>
                    <a:pt x="44097" y="11911"/>
                  </a:cubicBezTo>
                  <a:cubicBezTo>
                    <a:pt x="44243" y="11887"/>
                    <a:pt x="44365" y="11864"/>
                    <a:pt x="44487" y="11841"/>
                  </a:cubicBezTo>
                  <a:cubicBezTo>
                    <a:pt x="44603" y="11841"/>
                    <a:pt x="44726" y="11812"/>
                    <a:pt x="44825" y="11812"/>
                  </a:cubicBezTo>
                  <a:cubicBezTo>
                    <a:pt x="45069" y="11765"/>
                    <a:pt x="45261" y="11765"/>
                    <a:pt x="45453" y="11765"/>
                  </a:cubicBezTo>
                  <a:cubicBezTo>
                    <a:pt x="45519" y="11757"/>
                    <a:pt x="45582" y="11755"/>
                    <a:pt x="45642" y="11755"/>
                  </a:cubicBezTo>
                  <a:cubicBezTo>
                    <a:pt x="45761" y="11755"/>
                    <a:pt x="45869" y="11765"/>
                    <a:pt x="45966" y="11765"/>
                  </a:cubicBezTo>
                  <a:cubicBezTo>
                    <a:pt x="46204" y="11765"/>
                    <a:pt x="46426" y="11812"/>
                    <a:pt x="46670" y="11864"/>
                  </a:cubicBezTo>
                  <a:cubicBezTo>
                    <a:pt x="46449" y="11765"/>
                    <a:pt x="46233" y="11666"/>
                    <a:pt x="45989" y="11620"/>
                  </a:cubicBezTo>
                  <a:cubicBezTo>
                    <a:pt x="45843" y="11573"/>
                    <a:pt x="45675" y="11521"/>
                    <a:pt x="45477" y="11497"/>
                  </a:cubicBezTo>
                  <a:cubicBezTo>
                    <a:pt x="45285" y="11474"/>
                    <a:pt x="45069" y="11427"/>
                    <a:pt x="44825" y="11427"/>
                  </a:cubicBezTo>
                  <a:cubicBezTo>
                    <a:pt x="44580" y="11404"/>
                    <a:pt x="44342" y="11404"/>
                    <a:pt x="44050" y="11404"/>
                  </a:cubicBezTo>
                  <a:cubicBezTo>
                    <a:pt x="43515" y="11404"/>
                    <a:pt x="42886" y="11451"/>
                    <a:pt x="42228" y="11573"/>
                  </a:cubicBezTo>
                  <a:cubicBezTo>
                    <a:pt x="41547" y="11666"/>
                    <a:pt x="40820" y="11812"/>
                    <a:pt x="40092" y="11986"/>
                  </a:cubicBezTo>
                  <a:cubicBezTo>
                    <a:pt x="39539" y="12132"/>
                    <a:pt x="38957" y="12277"/>
                    <a:pt x="38375" y="12423"/>
                  </a:cubicBezTo>
                  <a:cubicBezTo>
                    <a:pt x="37356" y="12685"/>
                    <a:pt x="36308" y="12929"/>
                    <a:pt x="35289" y="13197"/>
                  </a:cubicBezTo>
                  <a:cubicBezTo>
                    <a:pt x="34445" y="13442"/>
                    <a:pt x="33595" y="13704"/>
                    <a:pt x="32746" y="13971"/>
                  </a:cubicBezTo>
                  <a:cubicBezTo>
                    <a:pt x="31896" y="14262"/>
                    <a:pt x="31069" y="14553"/>
                    <a:pt x="30248" y="14844"/>
                  </a:cubicBezTo>
                  <a:cubicBezTo>
                    <a:pt x="29445" y="15159"/>
                    <a:pt x="28647" y="15479"/>
                    <a:pt x="27867" y="15840"/>
                  </a:cubicBezTo>
                  <a:cubicBezTo>
                    <a:pt x="26878" y="16277"/>
                    <a:pt x="25905" y="16736"/>
                    <a:pt x="24933" y="17225"/>
                  </a:cubicBezTo>
                  <a:cubicBezTo>
                    <a:pt x="23990" y="17709"/>
                    <a:pt x="23094" y="18244"/>
                    <a:pt x="22191" y="18774"/>
                  </a:cubicBezTo>
                  <a:cubicBezTo>
                    <a:pt x="21586" y="19141"/>
                    <a:pt x="20981" y="19525"/>
                    <a:pt x="20399" y="19938"/>
                  </a:cubicBezTo>
                  <a:cubicBezTo>
                    <a:pt x="20084" y="19816"/>
                    <a:pt x="19770" y="19699"/>
                    <a:pt x="19455" y="19577"/>
                  </a:cubicBezTo>
                  <a:cubicBezTo>
                    <a:pt x="19816" y="19379"/>
                    <a:pt x="20206" y="19164"/>
                    <a:pt x="20567" y="18972"/>
                  </a:cubicBezTo>
                  <a:cubicBezTo>
                    <a:pt x="20736" y="18873"/>
                    <a:pt x="20934" y="18774"/>
                    <a:pt x="21126" y="18681"/>
                  </a:cubicBezTo>
                  <a:cubicBezTo>
                    <a:pt x="21516" y="18483"/>
                    <a:pt x="21953" y="18244"/>
                    <a:pt x="22459" y="18023"/>
                  </a:cubicBezTo>
                  <a:cubicBezTo>
                    <a:pt x="22972" y="17778"/>
                    <a:pt x="23478" y="17516"/>
                    <a:pt x="24060" y="17272"/>
                  </a:cubicBezTo>
                  <a:cubicBezTo>
                    <a:pt x="24351" y="17150"/>
                    <a:pt x="24642" y="17004"/>
                    <a:pt x="24957" y="16882"/>
                  </a:cubicBezTo>
                  <a:cubicBezTo>
                    <a:pt x="25248" y="16736"/>
                    <a:pt x="25568" y="16614"/>
                    <a:pt x="25882" y="16469"/>
                  </a:cubicBezTo>
                  <a:cubicBezTo>
                    <a:pt x="26732" y="16108"/>
                    <a:pt x="27605" y="15741"/>
                    <a:pt x="28449" y="15380"/>
                  </a:cubicBezTo>
                  <a:cubicBezTo>
                    <a:pt x="28915" y="15188"/>
                    <a:pt x="29375" y="14990"/>
                    <a:pt x="29858" y="14798"/>
                  </a:cubicBezTo>
                  <a:cubicBezTo>
                    <a:pt x="30196" y="14652"/>
                    <a:pt x="30539" y="14484"/>
                    <a:pt x="30854" y="14338"/>
                  </a:cubicBezTo>
                  <a:cubicBezTo>
                    <a:pt x="31191" y="14193"/>
                    <a:pt x="31535" y="14070"/>
                    <a:pt x="31849" y="13925"/>
                  </a:cubicBezTo>
                  <a:cubicBezTo>
                    <a:pt x="32524" y="13657"/>
                    <a:pt x="33159" y="13366"/>
                    <a:pt x="33811" y="13098"/>
                  </a:cubicBezTo>
                  <a:cubicBezTo>
                    <a:pt x="34445" y="12859"/>
                    <a:pt x="35051" y="12615"/>
                    <a:pt x="35633" y="12394"/>
                  </a:cubicBezTo>
                  <a:cubicBezTo>
                    <a:pt x="35947" y="12277"/>
                    <a:pt x="36238" y="12202"/>
                    <a:pt x="36506" y="12079"/>
                  </a:cubicBezTo>
                  <a:cubicBezTo>
                    <a:pt x="36989" y="11911"/>
                    <a:pt x="37472" y="11765"/>
                    <a:pt x="37961" y="11596"/>
                  </a:cubicBezTo>
                  <a:cubicBezTo>
                    <a:pt x="38445" y="11451"/>
                    <a:pt x="38928" y="11305"/>
                    <a:pt x="39440" y="11160"/>
                  </a:cubicBezTo>
                  <a:cubicBezTo>
                    <a:pt x="39900" y="11014"/>
                    <a:pt x="40360" y="10915"/>
                    <a:pt x="40849" y="10770"/>
                  </a:cubicBezTo>
                  <a:lnTo>
                    <a:pt x="40849" y="10770"/>
                  </a:lnTo>
                  <a:cubicBezTo>
                    <a:pt x="40092" y="10793"/>
                    <a:pt x="39364" y="10845"/>
                    <a:pt x="38637" y="10915"/>
                  </a:cubicBezTo>
                  <a:cubicBezTo>
                    <a:pt x="38200" y="10968"/>
                    <a:pt x="37694" y="11061"/>
                    <a:pt x="37135" y="11160"/>
                  </a:cubicBezTo>
                  <a:cubicBezTo>
                    <a:pt x="36576" y="11259"/>
                    <a:pt x="35994" y="11404"/>
                    <a:pt x="35388" y="11573"/>
                  </a:cubicBezTo>
                  <a:cubicBezTo>
                    <a:pt x="34905" y="11718"/>
                    <a:pt x="34393" y="11841"/>
                    <a:pt x="33910" y="11986"/>
                  </a:cubicBezTo>
                  <a:cubicBezTo>
                    <a:pt x="33427" y="12155"/>
                    <a:pt x="32938" y="12324"/>
                    <a:pt x="32454" y="12493"/>
                  </a:cubicBezTo>
                  <a:cubicBezTo>
                    <a:pt x="32117" y="12615"/>
                    <a:pt x="31750" y="12737"/>
                    <a:pt x="31436" y="12883"/>
                  </a:cubicBezTo>
                  <a:cubicBezTo>
                    <a:pt x="31098" y="13028"/>
                    <a:pt x="30755" y="13121"/>
                    <a:pt x="30394" y="13296"/>
                  </a:cubicBezTo>
                  <a:cubicBezTo>
                    <a:pt x="30050" y="13442"/>
                    <a:pt x="29713" y="13587"/>
                    <a:pt x="29375" y="13733"/>
                  </a:cubicBezTo>
                  <a:cubicBezTo>
                    <a:pt x="28717" y="14024"/>
                    <a:pt x="28042" y="14315"/>
                    <a:pt x="27384" y="14629"/>
                  </a:cubicBezTo>
                  <a:cubicBezTo>
                    <a:pt x="26703" y="14920"/>
                    <a:pt x="26074" y="15235"/>
                    <a:pt x="25446" y="15549"/>
                  </a:cubicBezTo>
                  <a:cubicBezTo>
                    <a:pt x="25131" y="15718"/>
                    <a:pt x="24840" y="15863"/>
                    <a:pt x="24520" y="16009"/>
                  </a:cubicBezTo>
                  <a:cubicBezTo>
                    <a:pt x="24037" y="16300"/>
                    <a:pt x="23554" y="16568"/>
                    <a:pt x="23041" y="16859"/>
                  </a:cubicBezTo>
                  <a:cubicBezTo>
                    <a:pt x="22314" y="17295"/>
                    <a:pt x="21586" y="17808"/>
                    <a:pt x="20882" y="18314"/>
                  </a:cubicBezTo>
                  <a:cubicBezTo>
                    <a:pt x="20690" y="18436"/>
                    <a:pt x="20521" y="18558"/>
                    <a:pt x="20375" y="18681"/>
                  </a:cubicBezTo>
                  <a:cubicBezTo>
                    <a:pt x="20038" y="18972"/>
                    <a:pt x="19694" y="19263"/>
                    <a:pt x="19380" y="19554"/>
                  </a:cubicBezTo>
                  <a:cubicBezTo>
                    <a:pt x="18774" y="19333"/>
                    <a:pt x="18192" y="19117"/>
                    <a:pt x="17610" y="18919"/>
                  </a:cubicBezTo>
                  <a:cubicBezTo>
                    <a:pt x="17924" y="18751"/>
                    <a:pt x="18262" y="18558"/>
                    <a:pt x="18582" y="18390"/>
                  </a:cubicBezTo>
                  <a:cubicBezTo>
                    <a:pt x="18774" y="18291"/>
                    <a:pt x="18990" y="18168"/>
                    <a:pt x="19234" y="18069"/>
                  </a:cubicBezTo>
                  <a:cubicBezTo>
                    <a:pt x="19671" y="17854"/>
                    <a:pt x="20183" y="17586"/>
                    <a:pt x="20736" y="17319"/>
                  </a:cubicBezTo>
                  <a:cubicBezTo>
                    <a:pt x="21318" y="17080"/>
                    <a:pt x="21930" y="16760"/>
                    <a:pt x="22582" y="16498"/>
                  </a:cubicBezTo>
                  <a:cubicBezTo>
                    <a:pt x="22896" y="16352"/>
                    <a:pt x="23239" y="16207"/>
                    <a:pt x="23577" y="16061"/>
                  </a:cubicBezTo>
                  <a:cubicBezTo>
                    <a:pt x="23938" y="15916"/>
                    <a:pt x="24281" y="15770"/>
                    <a:pt x="24642" y="15595"/>
                  </a:cubicBezTo>
                  <a:cubicBezTo>
                    <a:pt x="25614" y="15188"/>
                    <a:pt x="26587" y="14798"/>
                    <a:pt x="27553" y="14385"/>
                  </a:cubicBezTo>
                  <a:cubicBezTo>
                    <a:pt x="28088" y="14169"/>
                    <a:pt x="28624" y="13948"/>
                    <a:pt x="29154" y="13733"/>
                  </a:cubicBezTo>
                  <a:cubicBezTo>
                    <a:pt x="29544" y="13558"/>
                    <a:pt x="29934" y="13389"/>
                    <a:pt x="30318" y="13220"/>
                  </a:cubicBezTo>
                  <a:cubicBezTo>
                    <a:pt x="30685" y="13075"/>
                    <a:pt x="31069" y="12906"/>
                    <a:pt x="31436" y="12737"/>
                  </a:cubicBezTo>
                  <a:cubicBezTo>
                    <a:pt x="32210" y="12446"/>
                    <a:pt x="32938" y="12132"/>
                    <a:pt x="33665" y="11841"/>
                  </a:cubicBezTo>
                  <a:cubicBezTo>
                    <a:pt x="34370" y="11573"/>
                    <a:pt x="35074" y="11305"/>
                    <a:pt x="35755" y="11037"/>
                  </a:cubicBezTo>
                  <a:cubicBezTo>
                    <a:pt x="36093" y="10915"/>
                    <a:pt x="36407" y="10822"/>
                    <a:pt x="36721" y="10700"/>
                  </a:cubicBezTo>
                  <a:cubicBezTo>
                    <a:pt x="37280" y="10502"/>
                    <a:pt x="37816" y="10333"/>
                    <a:pt x="38375" y="10164"/>
                  </a:cubicBezTo>
                  <a:cubicBezTo>
                    <a:pt x="38928" y="9995"/>
                    <a:pt x="39487" y="9827"/>
                    <a:pt x="40045" y="9658"/>
                  </a:cubicBezTo>
                  <a:cubicBezTo>
                    <a:pt x="40581" y="9512"/>
                    <a:pt x="41111" y="9390"/>
                    <a:pt x="41646" y="9244"/>
                  </a:cubicBezTo>
                  <a:cubicBezTo>
                    <a:pt x="40820" y="9244"/>
                    <a:pt x="39999" y="9314"/>
                    <a:pt x="39172" y="9390"/>
                  </a:cubicBezTo>
                  <a:cubicBezTo>
                    <a:pt x="38666" y="9437"/>
                    <a:pt x="38084" y="9559"/>
                    <a:pt x="37449" y="9658"/>
                  </a:cubicBezTo>
                  <a:cubicBezTo>
                    <a:pt x="36820" y="9774"/>
                    <a:pt x="36163" y="9920"/>
                    <a:pt x="35464" y="10118"/>
                  </a:cubicBezTo>
                  <a:cubicBezTo>
                    <a:pt x="34905" y="10263"/>
                    <a:pt x="34346" y="10409"/>
                    <a:pt x="33788" y="10578"/>
                  </a:cubicBezTo>
                  <a:cubicBezTo>
                    <a:pt x="33229" y="10770"/>
                    <a:pt x="32670" y="10938"/>
                    <a:pt x="32117" y="11136"/>
                  </a:cubicBezTo>
                  <a:cubicBezTo>
                    <a:pt x="31727" y="11282"/>
                    <a:pt x="31337" y="11404"/>
                    <a:pt x="30953" y="11573"/>
                  </a:cubicBezTo>
                  <a:cubicBezTo>
                    <a:pt x="30563" y="11718"/>
                    <a:pt x="30196" y="11841"/>
                    <a:pt x="29788" y="12033"/>
                  </a:cubicBezTo>
                  <a:cubicBezTo>
                    <a:pt x="29398" y="12178"/>
                    <a:pt x="29032" y="12347"/>
                    <a:pt x="28647" y="12516"/>
                  </a:cubicBezTo>
                  <a:cubicBezTo>
                    <a:pt x="27867" y="12830"/>
                    <a:pt x="27093" y="13174"/>
                    <a:pt x="26342" y="13511"/>
                  </a:cubicBezTo>
                  <a:cubicBezTo>
                    <a:pt x="25591" y="13849"/>
                    <a:pt x="24863" y="14216"/>
                    <a:pt x="24159" y="14553"/>
                  </a:cubicBezTo>
                  <a:cubicBezTo>
                    <a:pt x="23792" y="14722"/>
                    <a:pt x="23455" y="14897"/>
                    <a:pt x="23117" y="15089"/>
                  </a:cubicBezTo>
                  <a:cubicBezTo>
                    <a:pt x="22558" y="15380"/>
                    <a:pt x="21976" y="15694"/>
                    <a:pt x="21441" y="16009"/>
                  </a:cubicBezTo>
                  <a:cubicBezTo>
                    <a:pt x="20567" y="16521"/>
                    <a:pt x="19770" y="17080"/>
                    <a:pt x="18943" y="17633"/>
                  </a:cubicBezTo>
                  <a:cubicBezTo>
                    <a:pt x="18751" y="17808"/>
                    <a:pt x="18553" y="17924"/>
                    <a:pt x="18361" y="18069"/>
                  </a:cubicBezTo>
                  <a:cubicBezTo>
                    <a:pt x="18070" y="18337"/>
                    <a:pt x="17756" y="18605"/>
                    <a:pt x="17441" y="18873"/>
                  </a:cubicBezTo>
                  <a:cubicBezTo>
                    <a:pt x="17389" y="18850"/>
                    <a:pt x="17342" y="18826"/>
                    <a:pt x="17273" y="18826"/>
                  </a:cubicBezTo>
                  <a:cubicBezTo>
                    <a:pt x="17418" y="18605"/>
                    <a:pt x="17564" y="18413"/>
                    <a:pt x="17732" y="18215"/>
                  </a:cubicBezTo>
                  <a:cubicBezTo>
                    <a:pt x="17855" y="18122"/>
                    <a:pt x="17971" y="17976"/>
                    <a:pt x="18093" y="17854"/>
                  </a:cubicBezTo>
                  <a:cubicBezTo>
                    <a:pt x="18239" y="17732"/>
                    <a:pt x="18384" y="17586"/>
                    <a:pt x="18553" y="17464"/>
                  </a:cubicBezTo>
                  <a:cubicBezTo>
                    <a:pt x="18897" y="17196"/>
                    <a:pt x="19310" y="16905"/>
                    <a:pt x="19747" y="16643"/>
                  </a:cubicBezTo>
                  <a:cubicBezTo>
                    <a:pt x="20206" y="16352"/>
                    <a:pt x="20713" y="16061"/>
                    <a:pt x="21272" y="15793"/>
                  </a:cubicBezTo>
                  <a:cubicBezTo>
                    <a:pt x="21807" y="15502"/>
                    <a:pt x="22389" y="15211"/>
                    <a:pt x="23018" y="14920"/>
                  </a:cubicBezTo>
                  <a:cubicBezTo>
                    <a:pt x="23309" y="14775"/>
                    <a:pt x="23624" y="14606"/>
                    <a:pt x="23938" y="14460"/>
                  </a:cubicBezTo>
                  <a:cubicBezTo>
                    <a:pt x="24404" y="14239"/>
                    <a:pt x="24887" y="14047"/>
                    <a:pt x="25347" y="13826"/>
                  </a:cubicBezTo>
                  <a:cubicBezTo>
                    <a:pt x="25859" y="13587"/>
                    <a:pt x="26365" y="13366"/>
                    <a:pt x="26878" y="13174"/>
                  </a:cubicBezTo>
                  <a:cubicBezTo>
                    <a:pt x="27023" y="13098"/>
                    <a:pt x="27192" y="13028"/>
                    <a:pt x="27361" y="12953"/>
                  </a:cubicBezTo>
                  <a:cubicBezTo>
                    <a:pt x="27530" y="12883"/>
                    <a:pt x="27698" y="12807"/>
                    <a:pt x="27844" y="12760"/>
                  </a:cubicBezTo>
                  <a:cubicBezTo>
                    <a:pt x="28187" y="12615"/>
                    <a:pt x="28525" y="12469"/>
                    <a:pt x="28839" y="12347"/>
                  </a:cubicBezTo>
                  <a:cubicBezTo>
                    <a:pt x="29521" y="12079"/>
                    <a:pt x="30172" y="11841"/>
                    <a:pt x="30807" y="11596"/>
                  </a:cubicBezTo>
                  <a:cubicBezTo>
                    <a:pt x="31436" y="11375"/>
                    <a:pt x="32041" y="11113"/>
                    <a:pt x="32623" y="10915"/>
                  </a:cubicBezTo>
                  <a:cubicBezTo>
                    <a:pt x="33252" y="10700"/>
                    <a:pt x="33863" y="10455"/>
                    <a:pt x="34492" y="10240"/>
                  </a:cubicBezTo>
                  <a:cubicBezTo>
                    <a:pt x="35051" y="10065"/>
                    <a:pt x="35610" y="9850"/>
                    <a:pt x="36163" y="9658"/>
                  </a:cubicBezTo>
                  <a:cubicBezTo>
                    <a:pt x="36675" y="9483"/>
                    <a:pt x="37210" y="9291"/>
                    <a:pt x="37717" y="9099"/>
                  </a:cubicBezTo>
                  <a:lnTo>
                    <a:pt x="37717" y="9099"/>
                  </a:lnTo>
                  <a:cubicBezTo>
                    <a:pt x="37013" y="9169"/>
                    <a:pt x="36285" y="9244"/>
                    <a:pt x="35580" y="9390"/>
                  </a:cubicBezTo>
                  <a:cubicBezTo>
                    <a:pt x="35144" y="9460"/>
                    <a:pt x="34637" y="9559"/>
                    <a:pt x="34102" y="9681"/>
                  </a:cubicBezTo>
                  <a:cubicBezTo>
                    <a:pt x="33572" y="9803"/>
                    <a:pt x="32990" y="9920"/>
                    <a:pt x="32379" y="10094"/>
                  </a:cubicBezTo>
                  <a:cubicBezTo>
                    <a:pt x="31826" y="10240"/>
                    <a:pt x="31244" y="10385"/>
                    <a:pt x="30632" y="10554"/>
                  </a:cubicBezTo>
                  <a:cubicBezTo>
                    <a:pt x="29905" y="10793"/>
                    <a:pt x="29177" y="11014"/>
                    <a:pt x="28449" y="11282"/>
                  </a:cubicBezTo>
                  <a:cubicBezTo>
                    <a:pt x="27774" y="11550"/>
                    <a:pt x="27070" y="11788"/>
                    <a:pt x="26412" y="12103"/>
                  </a:cubicBezTo>
                  <a:cubicBezTo>
                    <a:pt x="26074" y="12248"/>
                    <a:pt x="25737" y="12394"/>
                    <a:pt x="25393" y="12539"/>
                  </a:cubicBezTo>
                  <a:cubicBezTo>
                    <a:pt x="24887" y="12760"/>
                    <a:pt x="24404" y="13005"/>
                    <a:pt x="23938" y="13244"/>
                  </a:cubicBezTo>
                  <a:cubicBezTo>
                    <a:pt x="23821" y="13319"/>
                    <a:pt x="23699" y="13366"/>
                    <a:pt x="23577" y="13442"/>
                  </a:cubicBezTo>
                  <a:cubicBezTo>
                    <a:pt x="23530" y="13465"/>
                    <a:pt x="23478" y="13488"/>
                    <a:pt x="23431" y="13511"/>
                  </a:cubicBezTo>
                  <a:cubicBezTo>
                    <a:pt x="23140" y="13680"/>
                    <a:pt x="22826" y="13849"/>
                    <a:pt x="22535" y="14024"/>
                  </a:cubicBezTo>
                  <a:cubicBezTo>
                    <a:pt x="21662" y="14484"/>
                    <a:pt x="20789" y="15013"/>
                    <a:pt x="19985" y="15595"/>
                  </a:cubicBezTo>
                  <a:cubicBezTo>
                    <a:pt x="19380" y="16061"/>
                    <a:pt x="18774" y="16568"/>
                    <a:pt x="18262" y="17150"/>
                  </a:cubicBezTo>
                  <a:cubicBezTo>
                    <a:pt x="18093" y="17295"/>
                    <a:pt x="17971" y="17487"/>
                    <a:pt x="17855" y="17633"/>
                  </a:cubicBezTo>
                  <a:cubicBezTo>
                    <a:pt x="17732" y="17808"/>
                    <a:pt x="17633" y="17953"/>
                    <a:pt x="17534" y="18099"/>
                  </a:cubicBezTo>
                  <a:cubicBezTo>
                    <a:pt x="17418" y="18314"/>
                    <a:pt x="17319" y="18558"/>
                    <a:pt x="17220" y="18797"/>
                  </a:cubicBezTo>
                  <a:cubicBezTo>
                    <a:pt x="16545" y="18582"/>
                    <a:pt x="15864" y="18361"/>
                    <a:pt x="15183" y="18168"/>
                  </a:cubicBezTo>
                  <a:cubicBezTo>
                    <a:pt x="15282" y="18046"/>
                    <a:pt x="15381" y="17953"/>
                    <a:pt x="15474" y="17831"/>
                  </a:cubicBezTo>
                  <a:cubicBezTo>
                    <a:pt x="15672" y="17662"/>
                    <a:pt x="15887" y="17417"/>
                    <a:pt x="16178" y="17196"/>
                  </a:cubicBezTo>
                  <a:cubicBezTo>
                    <a:pt x="16469" y="16958"/>
                    <a:pt x="16836" y="16713"/>
                    <a:pt x="17197" y="16469"/>
                  </a:cubicBezTo>
                  <a:cubicBezTo>
                    <a:pt x="17587" y="16207"/>
                    <a:pt x="18023" y="15962"/>
                    <a:pt x="18460" y="15671"/>
                  </a:cubicBezTo>
                  <a:cubicBezTo>
                    <a:pt x="19019" y="15357"/>
                    <a:pt x="19572" y="15042"/>
                    <a:pt x="20131" y="14676"/>
                  </a:cubicBezTo>
                  <a:cubicBezTo>
                    <a:pt x="20544" y="14408"/>
                    <a:pt x="20957" y="14117"/>
                    <a:pt x="21394" y="13826"/>
                  </a:cubicBezTo>
                  <a:cubicBezTo>
                    <a:pt x="21732" y="13657"/>
                    <a:pt x="22098" y="13488"/>
                    <a:pt x="22459" y="13319"/>
                  </a:cubicBezTo>
                  <a:cubicBezTo>
                    <a:pt x="22995" y="13075"/>
                    <a:pt x="23530" y="12830"/>
                    <a:pt x="24037" y="12592"/>
                  </a:cubicBezTo>
                  <a:cubicBezTo>
                    <a:pt x="24619" y="12324"/>
                    <a:pt x="25201" y="12103"/>
                    <a:pt x="25783" y="11864"/>
                  </a:cubicBezTo>
                  <a:cubicBezTo>
                    <a:pt x="25975" y="11765"/>
                    <a:pt x="26150" y="11695"/>
                    <a:pt x="26342" y="11620"/>
                  </a:cubicBezTo>
                  <a:cubicBezTo>
                    <a:pt x="26534" y="11550"/>
                    <a:pt x="26732" y="11474"/>
                    <a:pt x="26924" y="11375"/>
                  </a:cubicBezTo>
                  <a:cubicBezTo>
                    <a:pt x="27285" y="11229"/>
                    <a:pt x="27675" y="11084"/>
                    <a:pt x="28042" y="10938"/>
                  </a:cubicBezTo>
                  <a:cubicBezTo>
                    <a:pt x="28793" y="10647"/>
                    <a:pt x="29544" y="10356"/>
                    <a:pt x="30248" y="10094"/>
                  </a:cubicBezTo>
                  <a:cubicBezTo>
                    <a:pt x="30976" y="9850"/>
                    <a:pt x="31680" y="9582"/>
                    <a:pt x="32332" y="9338"/>
                  </a:cubicBezTo>
                  <a:cubicBezTo>
                    <a:pt x="33060" y="9099"/>
                    <a:pt x="33764" y="8831"/>
                    <a:pt x="34469" y="8587"/>
                  </a:cubicBezTo>
                  <a:cubicBezTo>
                    <a:pt x="35097" y="8395"/>
                    <a:pt x="35726" y="8150"/>
                    <a:pt x="36361" y="7935"/>
                  </a:cubicBezTo>
                  <a:cubicBezTo>
                    <a:pt x="36943" y="7737"/>
                    <a:pt x="37548" y="7545"/>
                    <a:pt x="38130" y="7300"/>
                  </a:cubicBezTo>
                  <a:lnTo>
                    <a:pt x="38130" y="7300"/>
                  </a:lnTo>
                  <a:cubicBezTo>
                    <a:pt x="37327" y="7399"/>
                    <a:pt x="36506" y="7475"/>
                    <a:pt x="35703" y="7644"/>
                  </a:cubicBezTo>
                  <a:cubicBezTo>
                    <a:pt x="35196" y="7713"/>
                    <a:pt x="34637" y="7812"/>
                    <a:pt x="34032" y="7935"/>
                  </a:cubicBezTo>
                  <a:cubicBezTo>
                    <a:pt x="33397" y="8080"/>
                    <a:pt x="32746" y="8226"/>
                    <a:pt x="32064" y="8395"/>
                  </a:cubicBezTo>
                  <a:cubicBezTo>
                    <a:pt x="31436" y="8563"/>
                    <a:pt x="30778" y="8732"/>
                    <a:pt x="30103" y="8930"/>
                  </a:cubicBezTo>
                  <a:cubicBezTo>
                    <a:pt x="29253" y="9169"/>
                    <a:pt x="28403" y="9437"/>
                    <a:pt x="27605" y="9728"/>
                  </a:cubicBezTo>
                  <a:cubicBezTo>
                    <a:pt x="27247" y="9870"/>
                    <a:pt x="26916" y="9990"/>
                    <a:pt x="26581" y="10109"/>
                  </a:cubicBezTo>
                  <a:lnTo>
                    <a:pt x="26581" y="10109"/>
                  </a:lnTo>
                  <a:cubicBezTo>
                    <a:pt x="26584" y="10106"/>
                    <a:pt x="26587" y="10101"/>
                    <a:pt x="26587" y="10094"/>
                  </a:cubicBezTo>
                  <a:cubicBezTo>
                    <a:pt x="26825" y="9920"/>
                    <a:pt x="27046" y="9774"/>
                    <a:pt x="27262" y="9629"/>
                  </a:cubicBezTo>
                  <a:cubicBezTo>
                    <a:pt x="27605" y="9413"/>
                    <a:pt x="27943" y="9192"/>
                    <a:pt x="28257" y="8977"/>
                  </a:cubicBezTo>
                  <a:cubicBezTo>
                    <a:pt x="28694" y="8686"/>
                    <a:pt x="29154" y="8441"/>
                    <a:pt x="29614" y="8173"/>
                  </a:cubicBezTo>
                  <a:cubicBezTo>
                    <a:pt x="30149" y="7859"/>
                    <a:pt x="30708" y="7591"/>
                    <a:pt x="31244" y="7277"/>
                  </a:cubicBezTo>
                  <a:lnTo>
                    <a:pt x="31244" y="7277"/>
                  </a:lnTo>
                  <a:cubicBezTo>
                    <a:pt x="30632" y="7399"/>
                    <a:pt x="30004" y="7545"/>
                    <a:pt x="29422" y="7766"/>
                  </a:cubicBezTo>
                  <a:cubicBezTo>
                    <a:pt x="29061" y="7911"/>
                    <a:pt x="28647" y="8057"/>
                    <a:pt x="28211" y="8226"/>
                  </a:cubicBezTo>
                  <a:cubicBezTo>
                    <a:pt x="27774" y="8418"/>
                    <a:pt x="27314" y="8639"/>
                    <a:pt x="26825" y="8878"/>
                  </a:cubicBezTo>
                  <a:cubicBezTo>
                    <a:pt x="26296" y="9145"/>
                    <a:pt x="25783" y="9460"/>
                    <a:pt x="25277" y="9751"/>
                  </a:cubicBezTo>
                  <a:cubicBezTo>
                    <a:pt x="24765" y="10042"/>
                    <a:pt x="24281" y="10385"/>
                    <a:pt x="23792" y="10700"/>
                  </a:cubicBezTo>
                  <a:cubicBezTo>
                    <a:pt x="23286" y="11037"/>
                    <a:pt x="22774" y="11404"/>
                    <a:pt x="22267" y="11765"/>
                  </a:cubicBezTo>
                  <a:cubicBezTo>
                    <a:pt x="21831" y="12079"/>
                    <a:pt x="21417" y="12394"/>
                    <a:pt x="21004" y="12714"/>
                  </a:cubicBezTo>
                  <a:cubicBezTo>
                    <a:pt x="20957" y="12737"/>
                    <a:pt x="20911" y="12760"/>
                    <a:pt x="20858" y="12784"/>
                  </a:cubicBezTo>
                  <a:cubicBezTo>
                    <a:pt x="19863" y="13319"/>
                    <a:pt x="18897" y="13925"/>
                    <a:pt x="17971" y="14577"/>
                  </a:cubicBezTo>
                  <a:cubicBezTo>
                    <a:pt x="17273" y="15089"/>
                    <a:pt x="16568" y="15648"/>
                    <a:pt x="15986" y="16300"/>
                  </a:cubicBezTo>
                  <a:cubicBezTo>
                    <a:pt x="15817" y="16498"/>
                    <a:pt x="15672" y="16690"/>
                    <a:pt x="15526" y="16859"/>
                  </a:cubicBezTo>
                  <a:cubicBezTo>
                    <a:pt x="15381" y="17051"/>
                    <a:pt x="15282" y="17225"/>
                    <a:pt x="15183" y="17371"/>
                  </a:cubicBezTo>
                  <a:cubicBezTo>
                    <a:pt x="15037" y="17610"/>
                    <a:pt x="14944" y="17831"/>
                    <a:pt x="14845" y="18069"/>
                  </a:cubicBezTo>
                  <a:cubicBezTo>
                    <a:pt x="14094" y="17877"/>
                    <a:pt x="13366" y="17685"/>
                    <a:pt x="12662" y="17540"/>
                  </a:cubicBezTo>
                  <a:cubicBezTo>
                    <a:pt x="12586" y="17516"/>
                    <a:pt x="12540" y="17487"/>
                    <a:pt x="12470" y="17487"/>
                  </a:cubicBezTo>
                  <a:cubicBezTo>
                    <a:pt x="12586" y="17342"/>
                    <a:pt x="12685" y="17225"/>
                    <a:pt x="12831" y="17080"/>
                  </a:cubicBezTo>
                  <a:cubicBezTo>
                    <a:pt x="13023" y="16859"/>
                    <a:pt x="13314" y="16614"/>
                    <a:pt x="13634" y="16352"/>
                  </a:cubicBezTo>
                  <a:cubicBezTo>
                    <a:pt x="13972" y="16084"/>
                    <a:pt x="14362" y="15817"/>
                    <a:pt x="14798" y="15526"/>
                  </a:cubicBezTo>
                  <a:cubicBezTo>
                    <a:pt x="15235" y="15235"/>
                    <a:pt x="15718" y="14967"/>
                    <a:pt x="16225" y="14652"/>
                  </a:cubicBezTo>
                  <a:cubicBezTo>
                    <a:pt x="16859" y="14262"/>
                    <a:pt x="17511" y="13925"/>
                    <a:pt x="18117" y="13511"/>
                  </a:cubicBezTo>
                  <a:cubicBezTo>
                    <a:pt x="18629" y="13197"/>
                    <a:pt x="19112" y="12859"/>
                    <a:pt x="19601" y="12516"/>
                  </a:cubicBezTo>
                  <a:cubicBezTo>
                    <a:pt x="20183" y="12132"/>
                    <a:pt x="20765" y="11718"/>
                    <a:pt x="21347" y="11305"/>
                  </a:cubicBezTo>
                  <a:cubicBezTo>
                    <a:pt x="21900" y="10892"/>
                    <a:pt x="22483" y="10479"/>
                    <a:pt x="23041" y="10094"/>
                  </a:cubicBezTo>
                  <a:cubicBezTo>
                    <a:pt x="23431" y="9827"/>
                    <a:pt x="23792" y="9559"/>
                    <a:pt x="24159" y="9291"/>
                  </a:cubicBezTo>
                  <a:cubicBezTo>
                    <a:pt x="24450" y="9099"/>
                    <a:pt x="24718" y="8901"/>
                    <a:pt x="25009" y="8709"/>
                  </a:cubicBezTo>
                  <a:cubicBezTo>
                    <a:pt x="25492" y="8540"/>
                    <a:pt x="25975" y="8348"/>
                    <a:pt x="26412" y="8202"/>
                  </a:cubicBezTo>
                  <a:cubicBezTo>
                    <a:pt x="26994" y="7981"/>
                    <a:pt x="27605" y="7789"/>
                    <a:pt x="28211" y="7591"/>
                  </a:cubicBezTo>
                  <a:cubicBezTo>
                    <a:pt x="28770" y="7399"/>
                    <a:pt x="29352" y="7207"/>
                    <a:pt x="29905" y="7009"/>
                  </a:cubicBezTo>
                  <a:lnTo>
                    <a:pt x="29905" y="7009"/>
                  </a:lnTo>
                  <a:cubicBezTo>
                    <a:pt x="29177" y="7061"/>
                    <a:pt x="28449" y="7155"/>
                    <a:pt x="27722" y="7277"/>
                  </a:cubicBezTo>
                  <a:cubicBezTo>
                    <a:pt x="27506" y="7300"/>
                    <a:pt x="27262" y="7353"/>
                    <a:pt x="27023" y="7399"/>
                  </a:cubicBezTo>
                  <a:lnTo>
                    <a:pt x="26971" y="7399"/>
                  </a:lnTo>
                  <a:cubicBezTo>
                    <a:pt x="27116" y="7300"/>
                    <a:pt x="27262" y="7207"/>
                    <a:pt x="27407" y="7108"/>
                  </a:cubicBezTo>
                  <a:cubicBezTo>
                    <a:pt x="27896" y="6794"/>
                    <a:pt x="28426" y="6503"/>
                    <a:pt x="28938" y="6212"/>
                  </a:cubicBezTo>
                  <a:cubicBezTo>
                    <a:pt x="29544" y="5845"/>
                    <a:pt x="30172" y="5554"/>
                    <a:pt x="30778" y="5216"/>
                  </a:cubicBezTo>
                  <a:lnTo>
                    <a:pt x="30778" y="5216"/>
                  </a:lnTo>
                  <a:cubicBezTo>
                    <a:pt x="30103" y="5362"/>
                    <a:pt x="29375" y="5507"/>
                    <a:pt x="28717" y="5752"/>
                  </a:cubicBezTo>
                  <a:cubicBezTo>
                    <a:pt x="28304" y="5897"/>
                    <a:pt x="27844" y="6066"/>
                    <a:pt x="27361" y="6258"/>
                  </a:cubicBezTo>
                  <a:cubicBezTo>
                    <a:pt x="26849" y="6479"/>
                    <a:pt x="26319" y="6718"/>
                    <a:pt x="25760" y="6986"/>
                  </a:cubicBezTo>
                  <a:cubicBezTo>
                    <a:pt x="25155" y="7300"/>
                    <a:pt x="24596" y="7644"/>
                    <a:pt x="23990" y="7981"/>
                  </a:cubicBezTo>
                  <a:cubicBezTo>
                    <a:pt x="23821" y="8057"/>
                    <a:pt x="23647" y="8173"/>
                    <a:pt x="23501" y="8272"/>
                  </a:cubicBezTo>
                  <a:cubicBezTo>
                    <a:pt x="23332" y="8319"/>
                    <a:pt x="23164" y="8371"/>
                    <a:pt x="22995" y="8418"/>
                  </a:cubicBezTo>
                  <a:cubicBezTo>
                    <a:pt x="22168" y="8686"/>
                    <a:pt x="21318" y="8977"/>
                    <a:pt x="20521" y="9314"/>
                  </a:cubicBezTo>
                  <a:cubicBezTo>
                    <a:pt x="20107" y="9483"/>
                    <a:pt x="19694" y="9681"/>
                    <a:pt x="19281" y="9873"/>
                  </a:cubicBezTo>
                  <a:cubicBezTo>
                    <a:pt x="19525" y="9681"/>
                    <a:pt x="19770" y="9483"/>
                    <a:pt x="19985" y="9268"/>
                  </a:cubicBezTo>
                  <a:cubicBezTo>
                    <a:pt x="20206" y="9099"/>
                    <a:pt x="20422" y="8953"/>
                    <a:pt x="20643" y="8785"/>
                  </a:cubicBezTo>
                  <a:cubicBezTo>
                    <a:pt x="20858" y="8639"/>
                    <a:pt x="21080" y="8464"/>
                    <a:pt x="21272" y="8319"/>
                  </a:cubicBezTo>
                  <a:cubicBezTo>
                    <a:pt x="21563" y="8127"/>
                    <a:pt x="21854" y="7935"/>
                    <a:pt x="22145" y="7766"/>
                  </a:cubicBezTo>
                  <a:cubicBezTo>
                    <a:pt x="22459" y="7568"/>
                    <a:pt x="22774" y="7376"/>
                    <a:pt x="23117" y="7207"/>
                  </a:cubicBezTo>
                  <a:cubicBezTo>
                    <a:pt x="23478" y="6986"/>
                    <a:pt x="23845" y="6794"/>
                    <a:pt x="24159" y="6648"/>
                  </a:cubicBezTo>
                  <a:cubicBezTo>
                    <a:pt x="24206" y="6625"/>
                    <a:pt x="24258" y="6602"/>
                    <a:pt x="24305" y="6572"/>
                  </a:cubicBezTo>
                  <a:cubicBezTo>
                    <a:pt x="24642" y="6456"/>
                    <a:pt x="24986" y="6334"/>
                    <a:pt x="25300" y="6212"/>
                  </a:cubicBezTo>
                  <a:cubicBezTo>
                    <a:pt x="25975" y="5990"/>
                    <a:pt x="26656" y="5752"/>
                    <a:pt x="27338" y="5530"/>
                  </a:cubicBezTo>
                  <a:cubicBezTo>
                    <a:pt x="27990" y="5315"/>
                    <a:pt x="28647" y="5117"/>
                    <a:pt x="29276" y="4902"/>
                  </a:cubicBezTo>
                  <a:lnTo>
                    <a:pt x="29276" y="4902"/>
                  </a:lnTo>
                  <a:cubicBezTo>
                    <a:pt x="28449" y="4948"/>
                    <a:pt x="27629" y="5047"/>
                    <a:pt x="26802" y="5170"/>
                  </a:cubicBezTo>
                  <a:cubicBezTo>
                    <a:pt x="26557" y="5216"/>
                    <a:pt x="26266" y="5263"/>
                    <a:pt x="26004" y="5315"/>
                  </a:cubicBezTo>
                  <a:cubicBezTo>
                    <a:pt x="25713" y="5362"/>
                    <a:pt x="25422" y="5408"/>
                    <a:pt x="25102" y="5484"/>
                  </a:cubicBezTo>
                  <a:cubicBezTo>
                    <a:pt x="24473" y="5606"/>
                    <a:pt x="23821" y="5775"/>
                    <a:pt x="23117" y="5967"/>
                  </a:cubicBezTo>
                  <a:cubicBezTo>
                    <a:pt x="23065" y="5967"/>
                    <a:pt x="22995" y="5990"/>
                    <a:pt x="22948" y="5990"/>
                  </a:cubicBezTo>
                  <a:cubicBezTo>
                    <a:pt x="23478" y="5699"/>
                    <a:pt x="23990" y="5385"/>
                    <a:pt x="24497" y="5047"/>
                  </a:cubicBezTo>
                  <a:lnTo>
                    <a:pt x="24497" y="5047"/>
                  </a:lnTo>
                  <a:cubicBezTo>
                    <a:pt x="23408" y="5385"/>
                    <a:pt x="22337" y="5775"/>
                    <a:pt x="21295" y="6188"/>
                  </a:cubicBezTo>
                  <a:cubicBezTo>
                    <a:pt x="20643" y="6404"/>
                    <a:pt x="20038" y="6671"/>
                    <a:pt x="19403" y="6939"/>
                  </a:cubicBezTo>
                  <a:cubicBezTo>
                    <a:pt x="18967" y="7108"/>
                    <a:pt x="18530" y="7300"/>
                    <a:pt x="18070" y="7521"/>
                  </a:cubicBezTo>
                  <a:cubicBezTo>
                    <a:pt x="17901" y="7591"/>
                    <a:pt x="17732" y="7690"/>
                    <a:pt x="17534" y="7766"/>
                  </a:cubicBezTo>
                  <a:cubicBezTo>
                    <a:pt x="17709" y="7644"/>
                    <a:pt x="17855" y="7521"/>
                    <a:pt x="18023" y="7399"/>
                  </a:cubicBezTo>
                  <a:cubicBezTo>
                    <a:pt x="18262" y="7207"/>
                    <a:pt x="18507" y="7009"/>
                    <a:pt x="18751" y="6840"/>
                  </a:cubicBezTo>
                  <a:cubicBezTo>
                    <a:pt x="18990" y="6671"/>
                    <a:pt x="19234" y="6479"/>
                    <a:pt x="19479" y="6334"/>
                  </a:cubicBezTo>
                  <a:cubicBezTo>
                    <a:pt x="19816" y="6113"/>
                    <a:pt x="20131" y="5897"/>
                    <a:pt x="20474" y="5676"/>
                  </a:cubicBezTo>
                  <a:cubicBezTo>
                    <a:pt x="20835" y="5484"/>
                    <a:pt x="21173" y="5239"/>
                    <a:pt x="21563" y="5047"/>
                  </a:cubicBezTo>
                  <a:cubicBezTo>
                    <a:pt x="21999" y="4826"/>
                    <a:pt x="22389" y="4611"/>
                    <a:pt x="22750" y="4442"/>
                  </a:cubicBezTo>
                  <a:cubicBezTo>
                    <a:pt x="23356" y="4151"/>
                    <a:pt x="23938" y="3883"/>
                    <a:pt x="24520" y="3592"/>
                  </a:cubicBezTo>
                  <a:lnTo>
                    <a:pt x="24520" y="3592"/>
                  </a:lnTo>
                  <a:cubicBezTo>
                    <a:pt x="23868" y="3662"/>
                    <a:pt x="23210" y="3784"/>
                    <a:pt x="22582" y="3953"/>
                  </a:cubicBezTo>
                  <a:cubicBezTo>
                    <a:pt x="22168" y="4052"/>
                    <a:pt x="21732" y="4197"/>
                    <a:pt x="21248" y="4366"/>
                  </a:cubicBezTo>
                  <a:cubicBezTo>
                    <a:pt x="20736" y="4535"/>
                    <a:pt x="20253" y="4756"/>
                    <a:pt x="19770" y="4972"/>
                  </a:cubicBezTo>
                  <a:cubicBezTo>
                    <a:pt x="20131" y="4780"/>
                    <a:pt x="20498" y="4611"/>
                    <a:pt x="20858" y="4419"/>
                  </a:cubicBezTo>
                  <a:cubicBezTo>
                    <a:pt x="21953" y="3860"/>
                    <a:pt x="23041" y="3348"/>
                    <a:pt x="24113" y="2742"/>
                  </a:cubicBezTo>
                  <a:lnTo>
                    <a:pt x="24113" y="2742"/>
                  </a:lnTo>
                  <a:cubicBezTo>
                    <a:pt x="23408" y="2911"/>
                    <a:pt x="22704" y="3109"/>
                    <a:pt x="21999" y="3348"/>
                  </a:cubicBezTo>
                  <a:cubicBezTo>
                    <a:pt x="22389" y="3109"/>
                    <a:pt x="22774" y="2888"/>
                    <a:pt x="23140" y="2620"/>
                  </a:cubicBezTo>
                  <a:lnTo>
                    <a:pt x="23140" y="2620"/>
                  </a:lnTo>
                  <a:cubicBezTo>
                    <a:pt x="21930" y="3010"/>
                    <a:pt x="20690" y="3423"/>
                    <a:pt x="19502" y="3883"/>
                  </a:cubicBezTo>
                  <a:cubicBezTo>
                    <a:pt x="18774" y="4151"/>
                    <a:pt x="18070" y="4442"/>
                    <a:pt x="17366" y="4733"/>
                  </a:cubicBezTo>
                  <a:cubicBezTo>
                    <a:pt x="16859" y="4948"/>
                    <a:pt x="16370" y="5146"/>
                    <a:pt x="15840" y="5385"/>
                  </a:cubicBezTo>
                  <a:cubicBezTo>
                    <a:pt x="15183" y="5699"/>
                    <a:pt x="14507" y="6019"/>
                    <a:pt x="13826" y="6357"/>
                  </a:cubicBezTo>
                  <a:cubicBezTo>
                    <a:pt x="13145" y="6695"/>
                    <a:pt x="12493" y="7108"/>
                    <a:pt x="11812" y="7475"/>
                  </a:cubicBezTo>
                  <a:cubicBezTo>
                    <a:pt x="11160" y="7882"/>
                    <a:pt x="10479" y="8272"/>
                    <a:pt x="9850" y="8732"/>
                  </a:cubicBezTo>
                  <a:cubicBezTo>
                    <a:pt x="9216" y="9169"/>
                    <a:pt x="8634" y="9658"/>
                    <a:pt x="8052" y="10118"/>
                  </a:cubicBezTo>
                  <a:cubicBezTo>
                    <a:pt x="7615" y="10455"/>
                    <a:pt x="7231" y="10845"/>
                    <a:pt x="6817" y="11229"/>
                  </a:cubicBezTo>
                  <a:cubicBezTo>
                    <a:pt x="6259" y="11765"/>
                    <a:pt x="5700" y="12347"/>
                    <a:pt x="5263" y="12976"/>
                  </a:cubicBezTo>
                  <a:cubicBezTo>
                    <a:pt x="5094" y="13220"/>
                    <a:pt x="4926" y="13442"/>
                    <a:pt x="4757" y="13657"/>
                  </a:cubicBezTo>
                  <a:cubicBezTo>
                    <a:pt x="4611" y="13878"/>
                    <a:pt x="4466" y="14094"/>
                    <a:pt x="4343" y="14315"/>
                  </a:cubicBezTo>
                  <a:cubicBezTo>
                    <a:pt x="4221" y="14507"/>
                    <a:pt x="4099" y="14699"/>
                    <a:pt x="4000" y="14868"/>
                  </a:cubicBezTo>
                  <a:cubicBezTo>
                    <a:pt x="3738" y="15304"/>
                    <a:pt x="3540" y="15840"/>
                    <a:pt x="3348" y="16323"/>
                  </a:cubicBezTo>
                  <a:cubicBezTo>
                    <a:pt x="3808" y="15741"/>
                    <a:pt x="4268" y="15159"/>
                    <a:pt x="4757" y="14606"/>
                  </a:cubicBezTo>
                  <a:cubicBezTo>
                    <a:pt x="4926" y="14431"/>
                    <a:pt x="5071" y="14239"/>
                    <a:pt x="5240" y="14047"/>
                  </a:cubicBezTo>
                  <a:cubicBezTo>
                    <a:pt x="5432" y="13878"/>
                    <a:pt x="5630" y="13680"/>
                    <a:pt x="5822" y="13488"/>
                  </a:cubicBezTo>
                  <a:cubicBezTo>
                    <a:pt x="6212" y="13075"/>
                    <a:pt x="6695" y="12685"/>
                    <a:pt x="7178" y="12277"/>
                  </a:cubicBezTo>
                  <a:cubicBezTo>
                    <a:pt x="7423" y="12056"/>
                    <a:pt x="7691" y="11864"/>
                    <a:pt x="7958" y="11643"/>
                  </a:cubicBezTo>
                  <a:cubicBezTo>
                    <a:pt x="8511" y="11259"/>
                    <a:pt x="9047" y="10822"/>
                    <a:pt x="9606" y="10432"/>
                  </a:cubicBezTo>
                  <a:cubicBezTo>
                    <a:pt x="9920" y="10211"/>
                    <a:pt x="10258" y="10019"/>
                    <a:pt x="10578" y="9803"/>
                  </a:cubicBezTo>
                  <a:cubicBezTo>
                    <a:pt x="10793" y="9629"/>
                    <a:pt x="11038" y="9483"/>
                    <a:pt x="11277" y="9338"/>
                  </a:cubicBezTo>
                  <a:lnTo>
                    <a:pt x="11277" y="9338"/>
                  </a:lnTo>
                  <a:cubicBezTo>
                    <a:pt x="11108" y="9536"/>
                    <a:pt x="10939" y="9728"/>
                    <a:pt x="10747" y="9920"/>
                  </a:cubicBezTo>
                  <a:cubicBezTo>
                    <a:pt x="10526" y="10211"/>
                    <a:pt x="10287" y="10479"/>
                    <a:pt x="10066" y="10746"/>
                  </a:cubicBezTo>
                  <a:cubicBezTo>
                    <a:pt x="9583" y="11282"/>
                    <a:pt x="9123" y="11841"/>
                    <a:pt x="8686" y="12423"/>
                  </a:cubicBezTo>
                  <a:cubicBezTo>
                    <a:pt x="8319" y="12883"/>
                    <a:pt x="8005" y="13343"/>
                    <a:pt x="7714" y="13779"/>
                  </a:cubicBezTo>
                  <a:cubicBezTo>
                    <a:pt x="7493" y="14140"/>
                    <a:pt x="7301" y="14460"/>
                    <a:pt x="7155" y="14798"/>
                  </a:cubicBezTo>
                  <a:cubicBezTo>
                    <a:pt x="6620" y="15304"/>
                    <a:pt x="6136" y="15887"/>
                    <a:pt x="5676" y="16445"/>
                  </a:cubicBezTo>
                  <a:cubicBezTo>
                    <a:pt x="5193" y="16422"/>
                    <a:pt x="4757" y="16375"/>
                    <a:pt x="4320" y="16352"/>
                  </a:cubicBezTo>
                  <a:cubicBezTo>
                    <a:pt x="3977" y="16352"/>
                    <a:pt x="3662" y="16323"/>
                    <a:pt x="3348" y="16323"/>
                  </a:cubicBezTo>
                  <a:cubicBezTo>
                    <a:pt x="3156" y="16323"/>
                    <a:pt x="2981" y="16300"/>
                    <a:pt x="2812" y="16300"/>
                  </a:cubicBezTo>
                  <a:lnTo>
                    <a:pt x="2719" y="16300"/>
                  </a:lnTo>
                  <a:cubicBezTo>
                    <a:pt x="2789" y="15962"/>
                    <a:pt x="2888" y="15648"/>
                    <a:pt x="3034" y="15333"/>
                  </a:cubicBezTo>
                  <a:cubicBezTo>
                    <a:pt x="3179" y="15013"/>
                    <a:pt x="3371" y="14629"/>
                    <a:pt x="3662" y="14216"/>
                  </a:cubicBezTo>
                  <a:cubicBezTo>
                    <a:pt x="3930" y="13779"/>
                    <a:pt x="4268" y="13343"/>
                    <a:pt x="4658" y="12859"/>
                  </a:cubicBezTo>
                  <a:cubicBezTo>
                    <a:pt x="5071" y="12394"/>
                    <a:pt x="5531" y="11911"/>
                    <a:pt x="6014" y="11375"/>
                  </a:cubicBezTo>
                  <a:cubicBezTo>
                    <a:pt x="6695" y="10676"/>
                    <a:pt x="7400" y="9972"/>
                    <a:pt x="8075" y="9268"/>
                  </a:cubicBezTo>
                  <a:cubicBezTo>
                    <a:pt x="8319" y="9000"/>
                    <a:pt x="8587" y="8732"/>
                    <a:pt x="8855" y="8464"/>
                  </a:cubicBezTo>
                  <a:lnTo>
                    <a:pt x="9070" y="8249"/>
                  </a:lnTo>
                  <a:cubicBezTo>
                    <a:pt x="9146" y="8173"/>
                    <a:pt x="9216" y="8127"/>
                    <a:pt x="9268" y="8057"/>
                  </a:cubicBezTo>
                  <a:cubicBezTo>
                    <a:pt x="9559" y="7789"/>
                    <a:pt x="9850" y="7521"/>
                    <a:pt x="10165" y="7254"/>
                  </a:cubicBezTo>
                  <a:cubicBezTo>
                    <a:pt x="10334" y="7131"/>
                    <a:pt x="10479" y="7009"/>
                    <a:pt x="10648" y="6864"/>
                  </a:cubicBezTo>
                  <a:cubicBezTo>
                    <a:pt x="10793" y="6747"/>
                    <a:pt x="10962" y="6625"/>
                    <a:pt x="11131" y="6503"/>
                  </a:cubicBezTo>
                  <a:cubicBezTo>
                    <a:pt x="11766" y="5990"/>
                    <a:pt x="12441" y="5554"/>
                    <a:pt x="13122" y="5117"/>
                  </a:cubicBezTo>
                  <a:cubicBezTo>
                    <a:pt x="13489" y="4902"/>
                    <a:pt x="13826" y="4681"/>
                    <a:pt x="14164" y="4465"/>
                  </a:cubicBezTo>
                  <a:cubicBezTo>
                    <a:pt x="14554" y="4244"/>
                    <a:pt x="14915" y="4029"/>
                    <a:pt x="15305" y="3807"/>
                  </a:cubicBezTo>
                  <a:cubicBezTo>
                    <a:pt x="15934" y="3470"/>
                    <a:pt x="16568" y="3132"/>
                    <a:pt x="17174" y="2841"/>
                  </a:cubicBezTo>
                  <a:cubicBezTo>
                    <a:pt x="17779" y="2527"/>
                    <a:pt x="18384" y="2183"/>
                    <a:pt x="19019" y="1892"/>
                  </a:cubicBezTo>
                  <a:cubicBezTo>
                    <a:pt x="20253" y="1287"/>
                    <a:pt x="21516" y="681"/>
                    <a:pt x="22727"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18380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167056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pic>
        <p:nvPicPr>
          <p:cNvPr id="74" name="Google Shape;74;p7"/>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75" name="Google Shape;75;p7"/>
          <p:cNvGrpSpPr/>
          <p:nvPr/>
        </p:nvGrpSpPr>
        <p:grpSpPr>
          <a:xfrm>
            <a:off x="-314445" y="3324799"/>
            <a:ext cx="2677131" cy="2987225"/>
            <a:chOff x="-314445" y="3324799"/>
            <a:chExt cx="2677131" cy="2987225"/>
          </a:xfrm>
        </p:grpSpPr>
        <p:sp>
          <p:nvSpPr>
            <p:cNvPr id="76" name="Google Shape;76;p7"/>
            <p:cNvSpPr/>
            <p:nvPr/>
          </p:nvSpPr>
          <p:spPr>
            <a:xfrm rot="776614">
              <a:off x="-88167" y="3393145"/>
              <a:ext cx="850390" cy="2116887"/>
            </a:xfrm>
            <a:custGeom>
              <a:avLst/>
              <a:gdLst/>
              <a:ahLst/>
              <a:cxnLst/>
              <a:rect l="l" t="t" r="r" b="b"/>
              <a:pathLst>
                <a:path w="23210" h="57777" extrusionOk="0">
                  <a:moveTo>
                    <a:pt x="7178" y="8348"/>
                  </a:moveTo>
                  <a:cubicBezTo>
                    <a:pt x="7201" y="8348"/>
                    <a:pt x="7201" y="8371"/>
                    <a:pt x="7230" y="8395"/>
                  </a:cubicBezTo>
                  <a:cubicBezTo>
                    <a:pt x="7201" y="8371"/>
                    <a:pt x="7178" y="8371"/>
                    <a:pt x="7178" y="8348"/>
                  </a:cubicBezTo>
                  <a:close/>
                  <a:moveTo>
                    <a:pt x="8342" y="13564"/>
                  </a:moveTo>
                  <a:lnTo>
                    <a:pt x="8319" y="13587"/>
                  </a:lnTo>
                  <a:lnTo>
                    <a:pt x="8319" y="13564"/>
                  </a:lnTo>
                  <a:close/>
                  <a:moveTo>
                    <a:pt x="20497" y="17464"/>
                  </a:moveTo>
                  <a:lnTo>
                    <a:pt x="20497" y="17493"/>
                  </a:lnTo>
                  <a:lnTo>
                    <a:pt x="20445" y="17493"/>
                  </a:lnTo>
                  <a:cubicBezTo>
                    <a:pt x="20474" y="17493"/>
                    <a:pt x="20474" y="17464"/>
                    <a:pt x="20497" y="17464"/>
                  </a:cubicBezTo>
                  <a:close/>
                  <a:moveTo>
                    <a:pt x="11253" y="17057"/>
                  </a:moveTo>
                  <a:lnTo>
                    <a:pt x="11253" y="17057"/>
                  </a:lnTo>
                  <a:cubicBezTo>
                    <a:pt x="11422" y="17202"/>
                    <a:pt x="11567" y="17348"/>
                    <a:pt x="11742" y="17517"/>
                  </a:cubicBezTo>
                  <a:lnTo>
                    <a:pt x="11742" y="17540"/>
                  </a:lnTo>
                  <a:cubicBezTo>
                    <a:pt x="11567" y="17371"/>
                    <a:pt x="11422" y="17202"/>
                    <a:pt x="11253" y="17057"/>
                  </a:cubicBezTo>
                  <a:close/>
                  <a:moveTo>
                    <a:pt x="14507" y="17808"/>
                  </a:moveTo>
                  <a:lnTo>
                    <a:pt x="14507" y="17831"/>
                  </a:lnTo>
                  <a:lnTo>
                    <a:pt x="14478" y="17831"/>
                  </a:lnTo>
                  <a:cubicBezTo>
                    <a:pt x="14507" y="17831"/>
                    <a:pt x="14507" y="17831"/>
                    <a:pt x="14507" y="17808"/>
                  </a:cubicBezTo>
                  <a:close/>
                  <a:moveTo>
                    <a:pt x="16469" y="18828"/>
                  </a:moveTo>
                  <a:cubicBezTo>
                    <a:pt x="16469" y="18851"/>
                    <a:pt x="16468" y="18873"/>
                    <a:pt x="16446" y="18873"/>
                  </a:cubicBezTo>
                  <a:cubicBezTo>
                    <a:pt x="16468" y="18850"/>
                    <a:pt x="16469" y="18850"/>
                    <a:pt x="16469" y="18828"/>
                  </a:cubicBezTo>
                  <a:close/>
                  <a:moveTo>
                    <a:pt x="9530" y="19164"/>
                  </a:moveTo>
                  <a:cubicBezTo>
                    <a:pt x="9507" y="19187"/>
                    <a:pt x="9483" y="19211"/>
                    <a:pt x="9437" y="19263"/>
                  </a:cubicBezTo>
                  <a:cubicBezTo>
                    <a:pt x="9460" y="19211"/>
                    <a:pt x="9483" y="19187"/>
                    <a:pt x="9507" y="19164"/>
                  </a:cubicBezTo>
                  <a:close/>
                  <a:moveTo>
                    <a:pt x="22168" y="21324"/>
                  </a:moveTo>
                  <a:lnTo>
                    <a:pt x="22168" y="21324"/>
                  </a:lnTo>
                  <a:cubicBezTo>
                    <a:pt x="22191" y="21347"/>
                    <a:pt x="22220" y="21347"/>
                    <a:pt x="22244" y="21347"/>
                  </a:cubicBezTo>
                  <a:cubicBezTo>
                    <a:pt x="22234" y="21357"/>
                    <a:pt x="22223" y="21362"/>
                    <a:pt x="22212" y="21362"/>
                  </a:cubicBezTo>
                  <a:cubicBezTo>
                    <a:pt x="22197" y="21362"/>
                    <a:pt x="22182" y="21351"/>
                    <a:pt x="22168" y="21324"/>
                  </a:cubicBezTo>
                  <a:close/>
                  <a:moveTo>
                    <a:pt x="8610" y="21446"/>
                  </a:moveTo>
                  <a:lnTo>
                    <a:pt x="8610" y="21469"/>
                  </a:lnTo>
                  <a:cubicBezTo>
                    <a:pt x="8610" y="21446"/>
                    <a:pt x="8610" y="21446"/>
                    <a:pt x="8587" y="21446"/>
                  </a:cubicBezTo>
                  <a:close/>
                  <a:moveTo>
                    <a:pt x="4145" y="22197"/>
                  </a:moveTo>
                  <a:cubicBezTo>
                    <a:pt x="4145" y="22220"/>
                    <a:pt x="4145" y="22220"/>
                    <a:pt x="4174" y="22220"/>
                  </a:cubicBezTo>
                  <a:cubicBezTo>
                    <a:pt x="4145" y="22243"/>
                    <a:pt x="4145" y="22243"/>
                    <a:pt x="4122" y="22243"/>
                  </a:cubicBezTo>
                  <a:cubicBezTo>
                    <a:pt x="4122" y="22220"/>
                    <a:pt x="4122" y="22220"/>
                    <a:pt x="4145" y="22197"/>
                  </a:cubicBezTo>
                  <a:close/>
                  <a:moveTo>
                    <a:pt x="3953" y="23897"/>
                  </a:moveTo>
                  <a:lnTo>
                    <a:pt x="3953" y="23920"/>
                  </a:lnTo>
                  <a:lnTo>
                    <a:pt x="3930" y="23920"/>
                  </a:lnTo>
                  <a:cubicBezTo>
                    <a:pt x="3930" y="23897"/>
                    <a:pt x="3953" y="23897"/>
                    <a:pt x="3953" y="23897"/>
                  </a:cubicBezTo>
                  <a:close/>
                  <a:moveTo>
                    <a:pt x="22168" y="24281"/>
                  </a:moveTo>
                  <a:cubicBezTo>
                    <a:pt x="22191" y="24281"/>
                    <a:pt x="22191" y="24281"/>
                    <a:pt x="22220" y="24304"/>
                  </a:cubicBezTo>
                  <a:lnTo>
                    <a:pt x="22168" y="24304"/>
                  </a:lnTo>
                  <a:lnTo>
                    <a:pt x="22168" y="24281"/>
                  </a:lnTo>
                  <a:close/>
                  <a:moveTo>
                    <a:pt x="3709" y="25131"/>
                  </a:moveTo>
                  <a:cubicBezTo>
                    <a:pt x="3761" y="25131"/>
                    <a:pt x="3808" y="25154"/>
                    <a:pt x="3831" y="25230"/>
                  </a:cubicBezTo>
                  <a:cubicBezTo>
                    <a:pt x="3784" y="25206"/>
                    <a:pt x="3761" y="25154"/>
                    <a:pt x="3709" y="25131"/>
                  </a:cubicBezTo>
                  <a:close/>
                  <a:moveTo>
                    <a:pt x="6381" y="25253"/>
                  </a:moveTo>
                  <a:cubicBezTo>
                    <a:pt x="6404" y="25276"/>
                    <a:pt x="6427" y="25300"/>
                    <a:pt x="6427" y="25352"/>
                  </a:cubicBezTo>
                  <a:cubicBezTo>
                    <a:pt x="6381" y="25352"/>
                    <a:pt x="6357" y="25352"/>
                    <a:pt x="6328" y="25323"/>
                  </a:cubicBezTo>
                  <a:cubicBezTo>
                    <a:pt x="6328" y="25300"/>
                    <a:pt x="6357" y="25276"/>
                    <a:pt x="6381" y="25253"/>
                  </a:cubicBezTo>
                  <a:close/>
                  <a:moveTo>
                    <a:pt x="16347" y="27389"/>
                  </a:moveTo>
                  <a:cubicBezTo>
                    <a:pt x="16347" y="27389"/>
                    <a:pt x="16323" y="27389"/>
                    <a:pt x="16323" y="27413"/>
                  </a:cubicBezTo>
                  <a:lnTo>
                    <a:pt x="16323" y="27389"/>
                  </a:lnTo>
                  <a:close/>
                  <a:moveTo>
                    <a:pt x="6526" y="31534"/>
                  </a:moveTo>
                  <a:lnTo>
                    <a:pt x="6526" y="31557"/>
                  </a:lnTo>
                  <a:lnTo>
                    <a:pt x="6503" y="31534"/>
                  </a:lnTo>
                  <a:close/>
                  <a:moveTo>
                    <a:pt x="9146" y="32215"/>
                  </a:moveTo>
                  <a:cubicBezTo>
                    <a:pt x="9169" y="32215"/>
                    <a:pt x="9169" y="32215"/>
                    <a:pt x="9169" y="32239"/>
                  </a:cubicBezTo>
                  <a:lnTo>
                    <a:pt x="9146" y="32215"/>
                  </a:lnTo>
                  <a:close/>
                  <a:moveTo>
                    <a:pt x="16056" y="36337"/>
                  </a:moveTo>
                  <a:lnTo>
                    <a:pt x="16056" y="36360"/>
                  </a:lnTo>
                  <a:lnTo>
                    <a:pt x="16032" y="36360"/>
                  </a:lnTo>
                  <a:cubicBezTo>
                    <a:pt x="16032" y="36337"/>
                    <a:pt x="16056" y="36337"/>
                    <a:pt x="16056" y="36337"/>
                  </a:cubicBezTo>
                  <a:close/>
                  <a:moveTo>
                    <a:pt x="5676" y="37286"/>
                  </a:moveTo>
                  <a:lnTo>
                    <a:pt x="5676" y="37286"/>
                  </a:lnTo>
                  <a:cubicBezTo>
                    <a:pt x="5746" y="37332"/>
                    <a:pt x="5798" y="37431"/>
                    <a:pt x="5822" y="37524"/>
                  </a:cubicBezTo>
                  <a:cubicBezTo>
                    <a:pt x="5775" y="37454"/>
                    <a:pt x="5723" y="37355"/>
                    <a:pt x="5676" y="37286"/>
                  </a:cubicBezTo>
                  <a:close/>
                  <a:moveTo>
                    <a:pt x="7254" y="37769"/>
                  </a:moveTo>
                  <a:lnTo>
                    <a:pt x="7254" y="37792"/>
                  </a:lnTo>
                  <a:lnTo>
                    <a:pt x="7230" y="37769"/>
                  </a:lnTo>
                  <a:close/>
                  <a:moveTo>
                    <a:pt x="7737" y="38275"/>
                  </a:moveTo>
                  <a:lnTo>
                    <a:pt x="7737" y="38275"/>
                  </a:lnTo>
                  <a:cubicBezTo>
                    <a:pt x="7737" y="38275"/>
                    <a:pt x="7760" y="38275"/>
                    <a:pt x="7760" y="38304"/>
                  </a:cubicBezTo>
                  <a:cubicBezTo>
                    <a:pt x="7760" y="38304"/>
                    <a:pt x="7737" y="38304"/>
                    <a:pt x="7737" y="38275"/>
                  </a:cubicBezTo>
                  <a:close/>
                  <a:moveTo>
                    <a:pt x="12761" y="0"/>
                  </a:moveTo>
                  <a:cubicBezTo>
                    <a:pt x="12662" y="76"/>
                    <a:pt x="12708" y="175"/>
                    <a:pt x="12685" y="245"/>
                  </a:cubicBezTo>
                  <a:lnTo>
                    <a:pt x="12685" y="612"/>
                  </a:lnTo>
                  <a:cubicBezTo>
                    <a:pt x="12685" y="996"/>
                    <a:pt x="12662" y="1386"/>
                    <a:pt x="12638" y="1776"/>
                  </a:cubicBezTo>
                  <a:cubicBezTo>
                    <a:pt x="12638" y="1846"/>
                    <a:pt x="12563" y="1921"/>
                    <a:pt x="12638" y="1991"/>
                  </a:cubicBezTo>
                  <a:cubicBezTo>
                    <a:pt x="12539" y="2137"/>
                    <a:pt x="12586" y="2282"/>
                    <a:pt x="12586" y="2451"/>
                  </a:cubicBezTo>
                  <a:cubicBezTo>
                    <a:pt x="12563" y="2795"/>
                    <a:pt x="12539" y="3132"/>
                    <a:pt x="12516" y="3470"/>
                  </a:cubicBezTo>
                  <a:cubicBezTo>
                    <a:pt x="12493" y="3639"/>
                    <a:pt x="12516" y="3813"/>
                    <a:pt x="12417" y="3959"/>
                  </a:cubicBezTo>
                  <a:cubicBezTo>
                    <a:pt x="12394" y="3930"/>
                    <a:pt x="12371" y="3883"/>
                    <a:pt x="12347" y="3860"/>
                  </a:cubicBezTo>
                  <a:cubicBezTo>
                    <a:pt x="12056" y="3447"/>
                    <a:pt x="11643" y="3447"/>
                    <a:pt x="11230" y="3447"/>
                  </a:cubicBezTo>
                  <a:lnTo>
                    <a:pt x="11061" y="3447"/>
                  </a:lnTo>
                  <a:cubicBezTo>
                    <a:pt x="10939" y="3447"/>
                    <a:pt x="10793" y="3447"/>
                    <a:pt x="10671" y="3493"/>
                  </a:cubicBezTo>
                  <a:lnTo>
                    <a:pt x="10671" y="3522"/>
                  </a:lnTo>
                  <a:cubicBezTo>
                    <a:pt x="9943" y="3615"/>
                    <a:pt x="9268" y="3883"/>
                    <a:pt x="8709" y="4343"/>
                  </a:cubicBezTo>
                  <a:cubicBezTo>
                    <a:pt x="7783" y="4902"/>
                    <a:pt x="7230" y="5729"/>
                    <a:pt x="6864" y="6695"/>
                  </a:cubicBezTo>
                  <a:cubicBezTo>
                    <a:pt x="6817" y="6840"/>
                    <a:pt x="6887" y="6893"/>
                    <a:pt x="6986" y="6939"/>
                  </a:cubicBezTo>
                  <a:cubicBezTo>
                    <a:pt x="7300" y="7184"/>
                    <a:pt x="7638" y="7399"/>
                    <a:pt x="7981" y="7644"/>
                  </a:cubicBezTo>
                  <a:cubicBezTo>
                    <a:pt x="7981" y="7644"/>
                    <a:pt x="8005" y="7667"/>
                    <a:pt x="8028" y="7667"/>
                  </a:cubicBezTo>
                  <a:cubicBezTo>
                    <a:pt x="8104" y="7743"/>
                    <a:pt x="8173" y="7813"/>
                    <a:pt x="8249" y="7859"/>
                  </a:cubicBezTo>
                  <a:cubicBezTo>
                    <a:pt x="8465" y="8034"/>
                    <a:pt x="8657" y="8203"/>
                    <a:pt x="8878" y="8371"/>
                  </a:cubicBezTo>
                  <a:cubicBezTo>
                    <a:pt x="8924" y="8441"/>
                    <a:pt x="9000" y="8517"/>
                    <a:pt x="9093" y="8563"/>
                  </a:cubicBezTo>
                  <a:cubicBezTo>
                    <a:pt x="9169" y="8662"/>
                    <a:pt x="9216" y="8732"/>
                    <a:pt x="9338" y="8785"/>
                  </a:cubicBezTo>
                  <a:cubicBezTo>
                    <a:pt x="9507" y="9023"/>
                    <a:pt x="9751" y="9198"/>
                    <a:pt x="9897" y="9460"/>
                  </a:cubicBezTo>
                  <a:cubicBezTo>
                    <a:pt x="9873" y="9489"/>
                    <a:pt x="9850" y="9512"/>
                    <a:pt x="9821" y="9536"/>
                  </a:cubicBezTo>
                  <a:cubicBezTo>
                    <a:pt x="9751" y="9460"/>
                    <a:pt x="9675" y="9413"/>
                    <a:pt x="9606" y="9367"/>
                  </a:cubicBezTo>
                  <a:cubicBezTo>
                    <a:pt x="9530" y="9268"/>
                    <a:pt x="9460" y="9169"/>
                    <a:pt x="9314" y="9146"/>
                  </a:cubicBezTo>
                  <a:cubicBezTo>
                    <a:pt x="9268" y="9099"/>
                    <a:pt x="9216" y="9052"/>
                    <a:pt x="9146" y="9023"/>
                  </a:cubicBezTo>
                  <a:cubicBezTo>
                    <a:pt x="9070" y="8878"/>
                    <a:pt x="8924" y="8808"/>
                    <a:pt x="8779" y="8732"/>
                  </a:cubicBezTo>
                  <a:cubicBezTo>
                    <a:pt x="8488" y="8494"/>
                    <a:pt x="8173" y="8325"/>
                    <a:pt x="7836" y="8150"/>
                  </a:cubicBezTo>
                  <a:cubicBezTo>
                    <a:pt x="7545" y="7935"/>
                    <a:pt x="7201" y="7789"/>
                    <a:pt x="6864" y="7644"/>
                  </a:cubicBezTo>
                  <a:cubicBezTo>
                    <a:pt x="6784" y="7564"/>
                    <a:pt x="6716" y="7525"/>
                    <a:pt x="6658" y="7525"/>
                  </a:cubicBezTo>
                  <a:cubicBezTo>
                    <a:pt x="6578" y="7525"/>
                    <a:pt x="6518" y="7600"/>
                    <a:pt x="6474" y="7743"/>
                  </a:cubicBezTo>
                  <a:cubicBezTo>
                    <a:pt x="6427" y="7888"/>
                    <a:pt x="6357" y="8034"/>
                    <a:pt x="6282" y="8179"/>
                  </a:cubicBezTo>
                  <a:cubicBezTo>
                    <a:pt x="6113" y="8494"/>
                    <a:pt x="5921" y="8808"/>
                    <a:pt x="5723" y="9122"/>
                  </a:cubicBezTo>
                  <a:cubicBezTo>
                    <a:pt x="5455" y="9460"/>
                    <a:pt x="5455" y="9460"/>
                    <a:pt x="5798" y="9728"/>
                  </a:cubicBezTo>
                  <a:cubicBezTo>
                    <a:pt x="6183" y="10071"/>
                    <a:pt x="6573" y="10432"/>
                    <a:pt x="6864" y="10869"/>
                  </a:cubicBezTo>
                  <a:cubicBezTo>
                    <a:pt x="6840" y="10892"/>
                    <a:pt x="6817" y="10892"/>
                    <a:pt x="6817" y="10915"/>
                  </a:cubicBezTo>
                  <a:cubicBezTo>
                    <a:pt x="6765" y="10915"/>
                    <a:pt x="6718" y="10892"/>
                    <a:pt x="6695" y="10869"/>
                  </a:cubicBezTo>
                  <a:cubicBezTo>
                    <a:pt x="6328" y="10479"/>
                    <a:pt x="5868" y="10164"/>
                    <a:pt x="5408" y="9926"/>
                  </a:cubicBezTo>
                  <a:cubicBezTo>
                    <a:pt x="5362" y="9876"/>
                    <a:pt x="5314" y="9816"/>
                    <a:pt x="5258" y="9816"/>
                  </a:cubicBezTo>
                  <a:cubicBezTo>
                    <a:pt x="5229" y="9816"/>
                    <a:pt x="5198" y="9832"/>
                    <a:pt x="5164" y="9873"/>
                  </a:cubicBezTo>
                  <a:cubicBezTo>
                    <a:pt x="4873" y="10240"/>
                    <a:pt x="4611" y="10578"/>
                    <a:pt x="4343" y="10944"/>
                  </a:cubicBezTo>
                  <a:cubicBezTo>
                    <a:pt x="4244" y="10991"/>
                    <a:pt x="4198" y="11061"/>
                    <a:pt x="4145" y="11136"/>
                  </a:cubicBezTo>
                  <a:cubicBezTo>
                    <a:pt x="4122" y="11160"/>
                    <a:pt x="4122" y="11183"/>
                    <a:pt x="4099" y="11206"/>
                  </a:cubicBezTo>
                  <a:cubicBezTo>
                    <a:pt x="3831" y="11474"/>
                    <a:pt x="3592" y="11765"/>
                    <a:pt x="3371" y="12109"/>
                  </a:cubicBezTo>
                  <a:cubicBezTo>
                    <a:pt x="2835" y="12714"/>
                    <a:pt x="2399" y="13389"/>
                    <a:pt x="2061" y="14117"/>
                  </a:cubicBezTo>
                  <a:cubicBezTo>
                    <a:pt x="2061" y="14169"/>
                    <a:pt x="2038" y="14193"/>
                    <a:pt x="2015" y="14239"/>
                  </a:cubicBezTo>
                  <a:cubicBezTo>
                    <a:pt x="1939" y="14338"/>
                    <a:pt x="1892" y="14460"/>
                    <a:pt x="1869" y="14583"/>
                  </a:cubicBezTo>
                  <a:cubicBezTo>
                    <a:pt x="1770" y="14751"/>
                    <a:pt x="1700" y="14944"/>
                    <a:pt x="1671" y="15136"/>
                  </a:cubicBezTo>
                  <a:cubicBezTo>
                    <a:pt x="1526" y="15479"/>
                    <a:pt x="1526" y="15863"/>
                    <a:pt x="1432" y="16230"/>
                  </a:cubicBezTo>
                  <a:cubicBezTo>
                    <a:pt x="1310" y="16737"/>
                    <a:pt x="1432" y="17127"/>
                    <a:pt x="1939" y="17348"/>
                  </a:cubicBezTo>
                  <a:lnTo>
                    <a:pt x="1962" y="17348"/>
                  </a:lnTo>
                  <a:cubicBezTo>
                    <a:pt x="2061" y="17418"/>
                    <a:pt x="2160" y="17517"/>
                    <a:pt x="2230" y="17586"/>
                  </a:cubicBezTo>
                  <a:cubicBezTo>
                    <a:pt x="2789" y="18000"/>
                    <a:pt x="3301" y="18460"/>
                    <a:pt x="3709" y="19018"/>
                  </a:cubicBezTo>
                  <a:cubicBezTo>
                    <a:pt x="3709" y="19065"/>
                    <a:pt x="3662" y="19065"/>
                    <a:pt x="3615" y="19065"/>
                  </a:cubicBezTo>
                  <a:cubicBezTo>
                    <a:pt x="3563" y="19042"/>
                    <a:pt x="3493" y="18995"/>
                    <a:pt x="3447" y="18972"/>
                  </a:cubicBezTo>
                  <a:cubicBezTo>
                    <a:pt x="3348" y="18803"/>
                    <a:pt x="3179" y="18727"/>
                    <a:pt x="3033" y="18628"/>
                  </a:cubicBezTo>
                  <a:cubicBezTo>
                    <a:pt x="2643" y="18291"/>
                    <a:pt x="2183" y="18000"/>
                    <a:pt x="1700" y="17784"/>
                  </a:cubicBezTo>
                  <a:cubicBezTo>
                    <a:pt x="1625" y="17709"/>
                    <a:pt x="1526" y="17639"/>
                    <a:pt x="1409" y="17639"/>
                  </a:cubicBezTo>
                  <a:cubicBezTo>
                    <a:pt x="1409" y="17930"/>
                    <a:pt x="1409" y="18192"/>
                    <a:pt x="1479" y="18460"/>
                  </a:cubicBezTo>
                  <a:cubicBezTo>
                    <a:pt x="1456" y="18582"/>
                    <a:pt x="1456" y="18704"/>
                    <a:pt x="1526" y="18826"/>
                  </a:cubicBezTo>
                  <a:lnTo>
                    <a:pt x="1526" y="18896"/>
                  </a:lnTo>
                  <a:cubicBezTo>
                    <a:pt x="1526" y="19164"/>
                    <a:pt x="1578" y="19408"/>
                    <a:pt x="1625" y="19647"/>
                  </a:cubicBezTo>
                  <a:cubicBezTo>
                    <a:pt x="1648" y="19746"/>
                    <a:pt x="1625" y="19868"/>
                    <a:pt x="1700" y="19991"/>
                  </a:cubicBezTo>
                  <a:cubicBezTo>
                    <a:pt x="1671" y="20305"/>
                    <a:pt x="1770" y="20596"/>
                    <a:pt x="1817" y="20887"/>
                  </a:cubicBezTo>
                  <a:cubicBezTo>
                    <a:pt x="1939" y="21661"/>
                    <a:pt x="2015" y="22441"/>
                    <a:pt x="2084" y="23192"/>
                  </a:cubicBezTo>
                  <a:cubicBezTo>
                    <a:pt x="2061" y="23629"/>
                    <a:pt x="2038" y="24042"/>
                    <a:pt x="2038" y="24479"/>
                  </a:cubicBezTo>
                  <a:cubicBezTo>
                    <a:pt x="1939" y="24915"/>
                    <a:pt x="1846" y="25352"/>
                    <a:pt x="1747" y="25789"/>
                  </a:cubicBezTo>
                  <a:cubicBezTo>
                    <a:pt x="1747" y="25858"/>
                    <a:pt x="1724" y="25905"/>
                    <a:pt x="1793" y="25957"/>
                  </a:cubicBezTo>
                  <a:cubicBezTo>
                    <a:pt x="2038" y="26080"/>
                    <a:pt x="2253" y="26272"/>
                    <a:pt x="2521" y="26342"/>
                  </a:cubicBezTo>
                  <a:cubicBezTo>
                    <a:pt x="2544" y="26371"/>
                    <a:pt x="2573" y="26417"/>
                    <a:pt x="2597" y="26417"/>
                  </a:cubicBezTo>
                  <a:cubicBezTo>
                    <a:pt x="3371" y="26877"/>
                    <a:pt x="4099" y="27360"/>
                    <a:pt x="4826" y="27873"/>
                  </a:cubicBezTo>
                  <a:cubicBezTo>
                    <a:pt x="4902" y="27972"/>
                    <a:pt x="4995" y="28041"/>
                    <a:pt x="5094" y="28065"/>
                  </a:cubicBezTo>
                  <a:cubicBezTo>
                    <a:pt x="5193" y="28140"/>
                    <a:pt x="5263" y="28210"/>
                    <a:pt x="5339" y="28263"/>
                  </a:cubicBezTo>
                  <a:cubicBezTo>
                    <a:pt x="5408" y="28356"/>
                    <a:pt x="5507" y="28431"/>
                    <a:pt x="5600" y="28478"/>
                  </a:cubicBezTo>
                  <a:cubicBezTo>
                    <a:pt x="5676" y="28554"/>
                    <a:pt x="5746" y="28624"/>
                    <a:pt x="5845" y="28670"/>
                  </a:cubicBezTo>
                  <a:cubicBezTo>
                    <a:pt x="5967" y="28792"/>
                    <a:pt x="6089" y="28938"/>
                    <a:pt x="6235" y="29037"/>
                  </a:cubicBezTo>
                  <a:cubicBezTo>
                    <a:pt x="6305" y="29083"/>
                    <a:pt x="6357" y="29136"/>
                    <a:pt x="6404" y="29182"/>
                  </a:cubicBezTo>
                  <a:cubicBezTo>
                    <a:pt x="6404" y="29206"/>
                    <a:pt x="6427" y="29206"/>
                    <a:pt x="6450" y="29206"/>
                  </a:cubicBezTo>
                  <a:cubicBezTo>
                    <a:pt x="6474" y="29305"/>
                    <a:pt x="6549" y="29351"/>
                    <a:pt x="6619" y="29427"/>
                  </a:cubicBezTo>
                  <a:cubicBezTo>
                    <a:pt x="6765" y="29642"/>
                    <a:pt x="7009" y="29764"/>
                    <a:pt x="7085" y="30032"/>
                  </a:cubicBezTo>
                  <a:cubicBezTo>
                    <a:pt x="6910" y="30032"/>
                    <a:pt x="6887" y="29834"/>
                    <a:pt x="6741" y="29811"/>
                  </a:cubicBezTo>
                  <a:cubicBezTo>
                    <a:pt x="6648" y="29689"/>
                    <a:pt x="6549" y="29596"/>
                    <a:pt x="6404" y="29543"/>
                  </a:cubicBezTo>
                  <a:lnTo>
                    <a:pt x="6328" y="29473"/>
                  </a:lnTo>
                  <a:cubicBezTo>
                    <a:pt x="6212" y="29328"/>
                    <a:pt x="6066" y="29229"/>
                    <a:pt x="5892" y="29206"/>
                  </a:cubicBezTo>
                  <a:cubicBezTo>
                    <a:pt x="5892" y="29182"/>
                    <a:pt x="5868" y="29159"/>
                    <a:pt x="5845" y="29136"/>
                  </a:cubicBezTo>
                  <a:cubicBezTo>
                    <a:pt x="5600" y="28891"/>
                    <a:pt x="5309" y="28769"/>
                    <a:pt x="5018" y="28624"/>
                  </a:cubicBezTo>
                  <a:cubicBezTo>
                    <a:pt x="4948" y="28554"/>
                    <a:pt x="4850" y="28501"/>
                    <a:pt x="4727" y="28455"/>
                  </a:cubicBezTo>
                  <a:cubicBezTo>
                    <a:pt x="4634" y="28379"/>
                    <a:pt x="4535" y="28286"/>
                    <a:pt x="4390" y="28286"/>
                  </a:cubicBezTo>
                  <a:cubicBezTo>
                    <a:pt x="4343" y="28286"/>
                    <a:pt x="4320" y="28263"/>
                    <a:pt x="4267" y="28234"/>
                  </a:cubicBezTo>
                  <a:cubicBezTo>
                    <a:pt x="4075" y="28065"/>
                    <a:pt x="3854" y="27972"/>
                    <a:pt x="3615" y="27896"/>
                  </a:cubicBezTo>
                  <a:cubicBezTo>
                    <a:pt x="3348" y="27727"/>
                    <a:pt x="3080" y="27605"/>
                    <a:pt x="2766" y="27506"/>
                  </a:cubicBezTo>
                  <a:cubicBezTo>
                    <a:pt x="2521" y="27360"/>
                    <a:pt x="2253" y="27267"/>
                    <a:pt x="1991" y="27168"/>
                  </a:cubicBezTo>
                  <a:cubicBezTo>
                    <a:pt x="1916" y="27098"/>
                    <a:pt x="1793" y="27069"/>
                    <a:pt x="1700" y="27046"/>
                  </a:cubicBezTo>
                  <a:cubicBezTo>
                    <a:pt x="1621" y="26995"/>
                    <a:pt x="1541" y="26936"/>
                    <a:pt x="1469" y="26936"/>
                  </a:cubicBezTo>
                  <a:cubicBezTo>
                    <a:pt x="1410" y="26936"/>
                    <a:pt x="1355" y="26977"/>
                    <a:pt x="1310" y="27098"/>
                  </a:cubicBezTo>
                  <a:cubicBezTo>
                    <a:pt x="1066" y="27849"/>
                    <a:pt x="775" y="28577"/>
                    <a:pt x="536" y="29328"/>
                  </a:cubicBezTo>
                  <a:cubicBezTo>
                    <a:pt x="291" y="30079"/>
                    <a:pt x="47" y="30830"/>
                    <a:pt x="70" y="31633"/>
                  </a:cubicBezTo>
                  <a:cubicBezTo>
                    <a:pt x="0" y="31849"/>
                    <a:pt x="24" y="32046"/>
                    <a:pt x="70" y="32239"/>
                  </a:cubicBezTo>
                  <a:lnTo>
                    <a:pt x="70" y="32337"/>
                  </a:lnTo>
                  <a:cubicBezTo>
                    <a:pt x="47" y="32722"/>
                    <a:pt x="146" y="33088"/>
                    <a:pt x="268" y="33426"/>
                  </a:cubicBezTo>
                  <a:cubicBezTo>
                    <a:pt x="629" y="34736"/>
                    <a:pt x="1357" y="35854"/>
                    <a:pt x="1916" y="37064"/>
                  </a:cubicBezTo>
                  <a:cubicBezTo>
                    <a:pt x="2038" y="37402"/>
                    <a:pt x="2183" y="37745"/>
                    <a:pt x="2306" y="38106"/>
                  </a:cubicBezTo>
                  <a:cubicBezTo>
                    <a:pt x="2306" y="38159"/>
                    <a:pt x="2306" y="38229"/>
                    <a:pt x="2329" y="38304"/>
                  </a:cubicBezTo>
                  <a:cubicBezTo>
                    <a:pt x="2352" y="38374"/>
                    <a:pt x="2375" y="38450"/>
                    <a:pt x="2399" y="38520"/>
                  </a:cubicBezTo>
                  <a:cubicBezTo>
                    <a:pt x="2399" y="38543"/>
                    <a:pt x="2399" y="38566"/>
                    <a:pt x="2428" y="38595"/>
                  </a:cubicBezTo>
                  <a:cubicBezTo>
                    <a:pt x="2451" y="38886"/>
                    <a:pt x="2498" y="39201"/>
                    <a:pt x="2498" y="39515"/>
                  </a:cubicBezTo>
                  <a:cubicBezTo>
                    <a:pt x="2498" y="39585"/>
                    <a:pt x="2521" y="39661"/>
                    <a:pt x="2597" y="39684"/>
                  </a:cubicBezTo>
                  <a:cubicBezTo>
                    <a:pt x="2835" y="39829"/>
                    <a:pt x="3057" y="39998"/>
                    <a:pt x="3324" y="40097"/>
                  </a:cubicBezTo>
                  <a:cubicBezTo>
                    <a:pt x="3493" y="40266"/>
                    <a:pt x="3709" y="40388"/>
                    <a:pt x="3930" y="40511"/>
                  </a:cubicBezTo>
                  <a:cubicBezTo>
                    <a:pt x="4052" y="40580"/>
                    <a:pt x="4145" y="40656"/>
                    <a:pt x="4267" y="40749"/>
                  </a:cubicBezTo>
                  <a:cubicBezTo>
                    <a:pt x="5018" y="41261"/>
                    <a:pt x="5723" y="41797"/>
                    <a:pt x="6404" y="42402"/>
                  </a:cubicBezTo>
                  <a:cubicBezTo>
                    <a:pt x="6596" y="42618"/>
                    <a:pt x="6817" y="42816"/>
                    <a:pt x="6986" y="43054"/>
                  </a:cubicBezTo>
                  <a:cubicBezTo>
                    <a:pt x="6963" y="43078"/>
                    <a:pt x="6939" y="43107"/>
                    <a:pt x="6887" y="43130"/>
                  </a:cubicBezTo>
                  <a:cubicBezTo>
                    <a:pt x="6840" y="43107"/>
                    <a:pt x="6794" y="43078"/>
                    <a:pt x="6765" y="43054"/>
                  </a:cubicBezTo>
                  <a:cubicBezTo>
                    <a:pt x="6718" y="43031"/>
                    <a:pt x="6672" y="42985"/>
                    <a:pt x="6648" y="42961"/>
                  </a:cubicBezTo>
                  <a:cubicBezTo>
                    <a:pt x="6503" y="42763"/>
                    <a:pt x="6282" y="42694"/>
                    <a:pt x="6089" y="42548"/>
                  </a:cubicBezTo>
                  <a:cubicBezTo>
                    <a:pt x="5892" y="42350"/>
                    <a:pt x="5630" y="42257"/>
                    <a:pt x="5385" y="42111"/>
                  </a:cubicBezTo>
                  <a:cubicBezTo>
                    <a:pt x="5339" y="42012"/>
                    <a:pt x="5240" y="41989"/>
                    <a:pt x="5117" y="41943"/>
                  </a:cubicBezTo>
                  <a:cubicBezTo>
                    <a:pt x="4972" y="41820"/>
                    <a:pt x="4803" y="41721"/>
                    <a:pt x="4611" y="41675"/>
                  </a:cubicBezTo>
                  <a:cubicBezTo>
                    <a:pt x="4611" y="41652"/>
                    <a:pt x="4582" y="41652"/>
                    <a:pt x="4582" y="41652"/>
                  </a:cubicBezTo>
                  <a:cubicBezTo>
                    <a:pt x="4366" y="41477"/>
                    <a:pt x="4099" y="41384"/>
                    <a:pt x="3831" y="41261"/>
                  </a:cubicBezTo>
                  <a:cubicBezTo>
                    <a:pt x="3773" y="41199"/>
                    <a:pt x="3696" y="41156"/>
                    <a:pt x="3602" y="41156"/>
                  </a:cubicBezTo>
                  <a:cubicBezTo>
                    <a:pt x="3582" y="41156"/>
                    <a:pt x="3561" y="41158"/>
                    <a:pt x="3540" y="41163"/>
                  </a:cubicBezTo>
                  <a:cubicBezTo>
                    <a:pt x="3516" y="41139"/>
                    <a:pt x="3493" y="41116"/>
                    <a:pt x="3447" y="41093"/>
                  </a:cubicBezTo>
                  <a:cubicBezTo>
                    <a:pt x="3225" y="40947"/>
                    <a:pt x="2981" y="40848"/>
                    <a:pt x="2719" y="40778"/>
                  </a:cubicBezTo>
                  <a:cubicBezTo>
                    <a:pt x="2648" y="40718"/>
                    <a:pt x="2582" y="40670"/>
                    <a:pt x="2534" y="40670"/>
                  </a:cubicBezTo>
                  <a:cubicBezTo>
                    <a:pt x="2483" y="40670"/>
                    <a:pt x="2451" y="40723"/>
                    <a:pt x="2451" y="40871"/>
                  </a:cubicBezTo>
                  <a:cubicBezTo>
                    <a:pt x="2474" y="41553"/>
                    <a:pt x="2597" y="42181"/>
                    <a:pt x="2911" y="42787"/>
                  </a:cubicBezTo>
                  <a:cubicBezTo>
                    <a:pt x="3301" y="43660"/>
                    <a:pt x="3808" y="44463"/>
                    <a:pt x="4343" y="45237"/>
                  </a:cubicBezTo>
                  <a:cubicBezTo>
                    <a:pt x="4995" y="46233"/>
                    <a:pt x="5676" y="47228"/>
                    <a:pt x="6526" y="48078"/>
                  </a:cubicBezTo>
                  <a:cubicBezTo>
                    <a:pt x="6672" y="48294"/>
                    <a:pt x="6840" y="48462"/>
                    <a:pt x="7033" y="48608"/>
                  </a:cubicBezTo>
                  <a:cubicBezTo>
                    <a:pt x="7033" y="48637"/>
                    <a:pt x="7033" y="48637"/>
                    <a:pt x="7056" y="48637"/>
                  </a:cubicBezTo>
                  <a:cubicBezTo>
                    <a:pt x="7108" y="48730"/>
                    <a:pt x="7155" y="48783"/>
                    <a:pt x="7254" y="48829"/>
                  </a:cubicBezTo>
                  <a:cubicBezTo>
                    <a:pt x="7423" y="49021"/>
                    <a:pt x="7591" y="49190"/>
                    <a:pt x="7813" y="49365"/>
                  </a:cubicBezTo>
                  <a:cubicBezTo>
                    <a:pt x="7859" y="49388"/>
                    <a:pt x="7906" y="49435"/>
                    <a:pt x="7958" y="49481"/>
                  </a:cubicBezTo>
                  <a:cubicBezTo>
                    <a:pt x="8051" y="49557"/>
                    <a:pt x="8127" y="49603"/>
                    <a:pt x="8197" y="49679"/>
                  </a:cubicBezTo>
                  <a:cubicBezTo>
                    <a:pt x="8924" y="50261"/>
                    <a:pt x="9704" y="50698"/>
                    <a:pt x="10578" y="51059"/>
                  </a:cubicBezTo>
                  <a:cubicBezTo>
                    <a:pt x="10578" y="51227"/>
                    <a:pt x="10578" y="51425"/>
                    <a:pt x="10549" y="51617"/>
                  </a:cubicBezTo>
                  <a:cubicBezTo>
                    <a:pt x="10549" y="52491"/>
                    <a:pt x="10432" y="53364"/>
                    <a:pt x="10578" y="54260"/>
                  </a:cubicBezTo>
                  <a:cubicBezTo>
                    <a:pt x="10549" y="54359"/>
                    <a:pt x="10549" y="54458"/>
                    <a:pt x="10601" y="54528"/>
                  </a:cubicBezTo>
                  <a:cubicBezTo>
                    <a:pt x="10624" y="54749"/>
                    <a:pt x="10648" y="54918"/>
                    <a:pt x="10723" y="55110"/>
                  </a:cubicBezTo>
                  <a:cubicBezTo>
                    <a:pt x="10723" y="55279"/>
                    <a:pt x="10793" y="55448"/>
                    <a:pt x="10840" y="55593"/>
                  </a:cubicBezTo>
                  <a:cubicBezTo>
                    <a:pt x="10869" y="55646"/>
                    <a:pt x="10892" y="55669"/>
                    <a:pt x="10892" y="55716"/>
                  </a:cubicBezTo>
                  <a:cubicBezTo>
                    <a:pt x="10892" y="55791"/>
                    <a:pt x="10915" y="55838"/>
                    <a:pt x="10962" y="55884"/>
                  </a:cubicBezTo>
                  <a:cubicBezTo>
                    <a:pt x="10962" y="55983"/>
                    <a:pt x="11014" y="56082"/>
                    <a:pt x="11061" y="56176"/>
                  </a:cubicBezTo>
                  <a:cubicBezTo>
                    <a:pt x="11061" y="56251"/>
                    <a:pt x="11107" y="56321"/>
                    <a:pt x="11160" y="56397"/>
                  </a:cubicBezTo>
                  <a:cubicBezTo>
                    <a:pt x="11230" y="56589"/>
                    <a:pt x="11305" y="56810"/>
                    <a:pt x="11451" y="56979"/>
                  </a:cubicBezTo>
                  <a:cubicBezTo>
                    <a:pt x="11474" y="57049"/>
                    <a:pt x="11497" y="57124"/>
                    <a:pt x="11567" y="57194"/>
                  </a:cubicBezTo>
                  <a:cubicBezTo>
                    <a:pt x="11567" y="57270"/>
                    <a:pt x="11620" y="57316"/>
                    <a:pt x="11666" y="57369"/>
                  </a:cubicBezTo>
                  <a:cubicBezTo>
                    <a:pt x="11690" y="57392"/>
                    <a:pt x="11713" y="57415"/>
                    <a:pt x="11742" y="57462"/>
                  </a:cubicBezTo>
                  <a:cubicBezTo>
                    <a:pt x="11765" y="57538"/>
                    <a:pt x="11789" y="57584"/>
                    <a:pt x="11835" y="57631"/>
                  </a:cubicBezTo>
                  <a:cubicBezTo>
                    <a:pt x="11858" y="57683"/>
                    <a:pt x="11887" y="57753"/>
                    <a:pt x="12004" y="57776"/>
                  </a:cubicBezTo>
                  <a:lnTo>
                    <a:pt x="12004" y="57223"/>
                  </a:lnTo>
                  <a:cubicBezTo>
                    <a:pt x="12033" y="55646"/>
                    <a:pt x="12056" y="54068"/>
                    <a:pt x="12080" y="52467"/>
                  </a:cubicBezTo>
                  <a:cubicBezTo>
                    <a:pt x="12080" y="52444"/>
                    <a:pt x="12103" y="52392"/>
                    <a:pt x="12103" y="52345"/>
                  </a:cubicBezTo>
                  <a:cubicBezTo>
                    <a:pt x="12149" y="51955"/>
                    <a:pt x="12103" y="51548"/>
                    <a:pt x="12149" y="51134"/>
                  </a:cubicBezTo>
                  <a:cubicBezTo>
                    <a:pt x="13122" y="50989"/>
                    <a:pt x="14070" y="50698"/>
                    <a:pt x="14967" y="50261"/>
                  </a:cubicBezTo>
                  <a:cubicBezTo>
                    <a:pt x="15596" y="49947"/>
                    <a:pt x="16178" y="49557"/>
                    <a:pt x="16661" y="49021"/>
                  </a:cubicBezTo>
                  <a:cubicBezTo>
                    <a:pt x="17098" y="48684"/>
                    <a:pt x="17464" y="48270"/>
                    <a:pt x="17732" y="47787"/>
                  </a:cubicBezTo>
                  <a:cubicBezTo>
                    <a:pt x="17802" y="47711"/>
                    <a:pt x="17854" y="47618"/>
                    <a:pt x="17901" y="47543"/>
                  </a:cubicBezTo>
                  <a:cubicBezTo>
                    <a:pt x="18116" y="47275"/>
                    <a:pt x="18314" y="47007"/>
                    <a:pt x="18407" y="46669"/>
                  </a:cubicBezTo>
                  <a:cubicBezTo>
                    <a:pt x="18582" y="46425"/>
                    <a:pt x="18675" y="46134"/>
                    <a:pt x="18797" y="45872"/>
                  </a:cubicBezTo>
                  <a:cubicBezTo>
                    <a:pt x="18821" y="45750"/>
                    <a:pt x="18966" y="45604"/>
                    <a:pt x="18873" y="45528"/>
                  </a:cubicBezTo>
                  <a:cubicBezTo>
                    <a:pt x="18841" y="45489"/>
                    <a:pt x="18788" y="45475"/>
                    <a:pt x="18727" y="45475"/>
                  </a:cubicBezTo>
                  <a:cubicBezTo>
                    <a:pt x="18643" y="45475"/>
                    <a:pt x="18544" y="45502"/>
                    <a:pt x="18460" y="45528"/>
                  </a:cubicBezTo>
                  <a:cubicBezTo>
                    <a:pt x="17779" y="45604"/>
                    <a:pt x="17098" y="45674"/>
                    <a:pt x="16446" y="45895"/>
                  </a:cubicBezTo>
                  <a:cubicBezTo>
                    <a:pt x="16201" y="45918"/>
                    <a:pt x="15986" y="45988"/>
                    <a:pt x="15764" y="46111"/>
                  </a:cubicBezTo>
                  <a:lnTo>
                    <a:pt x="15619" y="46111"/>
                  </a:lnTo>
                  <a:cubicBezTo>
                    <a:pt x="15572" y="46111"/>
                    <a:pt x="15526" y="46111"/>
                    <a:pt x="15497" y="46041"/>
                  </a:cubicBezTo>
                  <a:cubicBezTo>
                    <a:pt x="15596" y="45988"/>
                    <a:pt x="15718" y="45918"/>
                    <a:pt x="15840" y="45843"/>
                  </a:cubicBezTo>
                  <a:cubicBezTo>
                    <a:pt x="16399" y="45552"/>
                    <a:pt x="16981" y="45383"/>
                    <a:pt x="17563" y="45168"/>
                  </a:cubicBezTo>
                  <a:cubicBezTo>
                    <a:pt x="18070" y="45045"/>
                    <a:pt x="18582" y="44923"/>
                    <a:pt x="19088" y="44801"/>
                  </a:cubicBezTo>
                  <a:cubicBezTo>
                    <a:pt x="19164" y="44778"/>
                    <a:pt x="19187" y="44731"/>
                    <a:pt x="19187" y="44655"/>
                  </a:cubicBezTo>
                  <a:cubicBezTo>
                    <a:pt x="19234" y="44463"/>
                    <a:pt x="19310" y="44294"/>
                    <a:pt x="19310" y="44073"/>
                  </a:cubicBezTo>
                  <a:cubicBezTo>
                    <a:pt x="19379" y="43805"/>
                    <a:pt x="19455" y="43543"/>
                    <a:pt x="19478" y="43252"/>
                  </a:cubicBezTo>
                  <a:cubicBezTo>
                    <a:pt x="19601" y="42496"/>
                    <a:pt x="19694" y="41745"/>
                    <a:pt x="20061" y="41069"/>
                  </a:cubicBezTo>
                  <a:cubicBezTo>
                    <a:pt x="20107" y="40994"/>
                    <a:pt x="20154" y="40924"/>
                    <a:pt x="20206" y="40848"/>
                  </a:cubicBezTo>
                  <a:cubicBezTo>
                    <a:pt x="20590" y="40167"/>
                    <a:pt x="21103" y="39585"/>
                    <a:pt x="21562" y="38980"/>
                  </a:cubicBezTo>
                  <a:cubicBezTo>
                    <a:pt x="21999" y="38421"/>
                    <a:pt x="22459" y="37868"/>
                    <a:pt x="22750" y="37187"/>
                  </a:cubicBezTo>
                  <a:cubicBezTo>
                    <a:pt x="22773" y="37088"/>
                    <a:pt x="22826" y="36995"/>
                    <a:pt x="22849" y="36896"/>
                  </a:cubicBezTo>
                  <a:cubicBezTo>
                    <a:pt x="22872" y="36872"/>
                    <a:pt x="22896" y="36820"/>
                    <a:pt x="22896" y="36797"/>
                  </a:cubicBezTo>
                  <a:cubicBezTo>
                    <a:pt x="23187" y="35877"/>
                    <a:pt x="23210" y="34905"/>
                    <a:pt x="23187" y="33938"/>
                  </a:cubicBezTo>
                  <a:cubicBezTo>
                    <a:pt x="23187" y="33586"/>
                    <a:pt x="23177" y="33456"/>
                    <a:pt x="23031" y="33456"/>
                  </a:cubicBezTo>
                  <a:cubicBezTo>
                    <a:pt x="22944" y="33456"/>
                    <a:pt x="22811" y="33501"/>
                    <a:pt x="22604" y="33572"/>
                  </a:cubicBezTo>
                  <a:cubicBezTo>
                    <a:pt x="22511" y="33595"/>
                    <a:pt x="22412" y="33595"/>
                    <a:pt x="22313" y="33671"/>
                  </a:cubicBezTo>
                  <a:cubicBezTo>
                    <a:pt x="21877" y="33764"/>
                    <a:pt x="21464" y="33886"/>
                    <a:pt x="21056" y="34084"/>
                  </a:cubicBezTo>
                  <a:cubicBezTo>
                    <a:pt x="20881" y="34107"/>
                    <a:pt x="20736" y="34154"/>
                    <a:pt x="20590" y="34253"/>
                  </a:cubicBezTo>
                  <a:cubicBezTo>
                    <a:pt x="20422" y="34276"/>
                    <a:pt x="20253" y="34346"/>
                    <a:pt x="20084" y="34468"/>
                  </a:cubicBezTo>
                  <a:cubicBezTo>
                    <a:pt x="19839" y="34520"/>
                    <a:pt x="19624" y="34637"/>
                    <a:pt x="19426" y="34812"/>
                  </a:cubicBezTo>
                  <a:cubicBezTo>
                    <a:pt x="19310" y="34812"/>
                    <a:pt x="19211" y="34881"/>
                    <a:pt x="19135" y="34957"/>
                  </a:cubicBezTo>
                  <a:cubicBezTo>
                    <a:pt x="19112" y="34980"/>
                    <a:pt x="19065" y="34980"/>
                    <a:pt x="19042" y="34980"/>
                  </a:cubicBezTo>
                  <a:cubicBezTo>
                    <a:pt x="19019" y="34980"/>
                    <a:pt x="18989" y="34957"/>
                    <a:pt x="18966" y="34928"/>
                  </a:cubicBezTo>
                  <a:cubicBezTo>
                    <a:pt x="19187" y="34689"/>
                    <a:pt x="19478" y="34544"/>
                    <a:pt x="19717" y="34323"/>
                  </a:cubicBezTo>
                  <a:cubicBezTo>
                    <a:pt x="20206" y="34031"/>
                    <a:pt x="20713" y="33740"/>
                    <a:pt x="21225" y="33473"/>
                  </a:cubicBezTo>
                  <a:cubicBezTo>
                    <a:pt x="21638" y="33304"/>
                    <a:pt x="22046" y="33135"/>
                    <a:pt x="22412" y="32920"/>
                  </a:cubicBezTo>
                  <a:cubicBezTo>
                    <a:pt x="22459" y="32891"/>
                    <a:pt x="22511" y="32867"/>
                    <a:pt x="22535" y="32867"/>
                  </a:cubicBezTo>
                  <a:cubicBezTo>
                    <a:pt x="23117" y="32652"/>
                    <a:pt x="23117" y="32652"/>
                    <a:pt x="23064" y="32070"/>
                  </a:cubicBezTo>
                  <a:cubicBezTo>
                    <a:pt x="23064" y="31994"/>
                    <a:pt x="23064" y="31901"/>
                    <a:pt x="23041" y="31802"/>
                  </a:cubicBezTo>
                  <a:cubicBezTo>
                    <a:pt x="22896" y="30614"/>
                    <a:pt x="22750" y="29427"/>
                    <a:pt x="22604" y="28210"/>
                  </a:cubicBezTo>
                  <a:cubicBezTo>
                    <a:pt x="22577" y="27939"/>
                    <a:pt x="22566" y="27827"/>
                    <a:pt x="22471" y="27827"/>
                  </a:cubicBezTo>
                  <a:cubicBezTo>
                    <a:pt x="22406" y="27827"/>
                    <a:pt x="22300" y="27881"/>
                    <a:pt x="22121" y="27972"/>
                  </a:cubicBezTo>
                  <a:cubicBezTo>
                    <a:pt x="21929" y="28018"/>
                    <a:pt x="21731" y="28065"/>
                    <a:pt x="21562" y="28187"/>
                  </a:cubicBezTo>
                  <a:cubicBezTo>
                    <a:pt x="21370" y="28234"/>
                    <a:pt x="21202" y="28286"/>
                    <a:pt x="21056" y="28408"/>
                  </a:cubicBezTo>
                  <a:cubicBezTo>
                    <a:pt x="20957" y="28408"/>
                    <a:pt x="20881" y="28455"/>
                    <a:pt x="20812" y="28525"/>
                  </a:cubicBezTo>
                  <a:cubicBezTo>
                    <a:pt x="20619" y="28525"/>
                    <a:pt x="20497" y="28746"/>
                    <a:pt x="20276" y="28746"/>
                  </a:cubicBezTo>
                  <a:lnTo>
                    <a:pt x="20253" y="28746"/>
                  </a:lnTo>
                  <a:cubicBezTo>
                    <a:pt x="20276" y="28624"/>
                    <a:pt x="20375" y="28577"/>
                    <a:pt x="20474" y="28501"/>
                  </a:cubicBezTo>
                  <a:cubicBezTo>
                    <a:pt x="21027" y="28065"/>
                    <a:pt x="21661" y="27727"/>
                    <a:pt x="22290" y="27413"/>
                  </a:cubicBezTo>
                  <a:cubicBezTo>
                    <a:pt x="22389" y="27360"/>
                    <a:pt x="22535" y="27337"/>
                    <a:pt x="22535" y="27168"/>
                  </a:cubicBezTo>
                  <a:cubicBezTo>
                    <a:pt x="22535" y="26755"/>
                    <a:pt x="22535" y="26318"/>
                    <a:pt x="22511" y="25882"/>
                  </a:cubicBezTo>
                  <a:cubicBezTo>
                    <a:pt x="22581" y="25567"/>
                    <a:pt x="22558" y="25230"/>
                    <a:pt x="22581" y="24886"/>
                  </a:cubicBezTo>
                  <a:cubicBezTo>
                    <a:pt x="22581" y="24816"/>
                    <a:pt x="22604" y="24770"/>
                    <a:pt x="22604" y="24717"/>
                  </a:cubicBezTo>
                  <a:cubicBezTo>
                    <a:pt x="22703" y="23629"/>
                    <a:pt x="22773" y="22534"/>
                    <a:pt x="22849" y="21446"/>
                  </a:cubicBezTo>
                  <a:cubicBezTo>
                    <a:pt x="22896" y="21370"/>
                    <a:pt x="22896" y="21277"/>
                    <a:pt x="22896" y="21178"/>
                  </a:cubicBezTo>
                  <a:cubicBezTo>
                    <a:pt x="22909" y="21081"/>
                    <a:pt x="22884" y="21040"/>
                    <a:pt x="22837" y="21040"/>
                  </a:cubicBezTo>
                  <a:cubicBezTo>
                    <a:pt x="22802" y="21040"/>
                    <a:pt x="22756" y="21063"/>
                    <a:pt x="22703" y="21102"/>
                  </a:cubicBezTo>
                  <a:cubicBezTo>
                    <a:pt x="22628" y="21102"/>
                    <a:pt x="22535" y="21132"/>
                    <a:pt x="22459" y="21201"/>
                  </a:cubicBezTo>
                  <a:cubicBezTo>
                    <a:pt x="22366" y="21248"/>
                    <a:pt x="22244" y="21225"/>
                    <a:pt x="22168" y="21324"/>
                  </a:cubicBezTo>
                  <a:cubicBezTo>
                    <a:pt x="22075" y="21324"/>
                    <a:pt x="21976" y="21370"/>
                    <a:pt x="21900" y="21446"/>
                  </a:cubicBezTo>
                  <a:cubicBezTo>
                    <a:pt x="21318" y="21638"/>
                    <a:pt x="20788" y="21883"/>
                    <a:pt x="20276" y="22174"/>
                  </a:cubicBezTo>
                  <a:cubicBezTo>
                    <a:pt x="20130" y="22197"/>
                    <a:pt x="20037" y="22267"/>
                    <a:pt x="19938" y="22342"/>
                  </a:cubicBezTo>
                  <a:cubicBezTo>
                    <a:pt x="19863" y="22366"/>
                    <a:pt x="19816" y="22412"/>
                    <a:pt x="19770" y="22441"/>
                  </a:cubicBezTo>
                  <a:cubicBezTo>
                    <a:pt x="19647" y="22465"/>
                    <a:pt x="19548" y="22534"/>
                    <a:pt x="19478" y="22610"/>
                  </a:cubicBezTo>
                  <a:cubicBezTo>
                    <a:pt x="19356" y="22610"/>
                    <a:pt x="19281" y="22732"/>
                    <a:pt x="19211" y="22802"/>
                  </a:cubicBezTo>
                  <a:cubicBezTo>
                    <a:pt x="19193" y="22798"/>
                    <a:pt x="19178" y="22796"/>
                    <a:pt x="19163" y="22796"/>
                  </a:cubicBezTo>
                  <a:cubicBezTo>
                    <a:pt x="19095" y="22796"/>
                    <a:pt x="19057" y="22839"/>
                    <a:pt x="19019" y="22901"/>
                  </a:cubicBezTo>
                  <a:cubicBezTo>
                    <a:pt x="18920" y="22925"/>
                    <a:pt x="18844" y="22971"/>
                    <a:pt x="18774" y="23070"/>
                  </a:cubicBezTo>
                  <a:cubicBezTo>
                    <a:pt x="18698" y="23117"/>
                    <a:pt x="18652" y="23169"/>
                    <a:pt x="18582" y="23216"/>
                  </a:cubicBezTo>
                  <a:cubicBezTo>
                    <a:pt x="18530" y="23239"/>
                    <a:pt x="18506" y="23262"/>
                    <a:pt x="18460" y="23285"/>
                  </a:cubicBezTo>
                  <a:cubicBezTo>
                    <a:pt x="18407" y="23285"/>
                    <a:pt x="18384" y="23285"/>
                    <a:pt x="18361" y="23239"/>
                  </a:cubicBezTo>
                  <a:lnTo>
                    <a:pt x="18361" y="23192"/>
                  </a:lnTo>
                  <a:cubicBezTo>
                    <a:pt x="18698" y="22878"/>
                    <a:pt x="19042" y="22558"/>
                    <a:pt x="19403" y="22267"/>
                  </a:cubicBezTo>
                  <a:cubicBezTo>
                    <a:pt x="20183" y="21661"/>
                    <a:pt x="21004" y="21155"/>
                    <a:pt x="21830" y="20643"/>
                  </a:cubicBezTo>
                  <a:cubicBezTo>
                    <a:pt x="22168" y="20450"/>
                    <a:pt x="22535" y="20282"/>
                    <a:pt x="22872" y="20084"/>
                  </a:cubicBezTo>
                  <a:cubicBezTo>
                    <a:pt x="22948" y="20060"/>
                    <a:pt x="22971" y="20014"/>
                    <a:pt x="22995" y="19938"/>
                  </a:cubicBezTo>
                  <a:cubicBezTo>
                    <a:pt x="23018" y="19577"/>
                    <a:pt x="23041" y="19240"/>
                    <a:pt x="23018" y="18873"/>
                  </a:cubicBezTo>
                  <a:cubicBezTo>
                    <a:pt x="23093" y="18145"/>
                    <a:pt x="23093" y="17441"/>
                    <a:pt x="23018" y="16713"/>
                  </a:cubicBezTo>
                  <a:cubicBezTo>
                    <a:pt x="23041" y="16544"/>
                    <a:pt x="22995" y="16376"/>
                    <a:pt x="22948" y="16207"/>
                  </a:cubicBezTo>
                  <a:cubicBezTo>
                    <a:pt x="22919" y="16207"/>
                    <a:pt x="22919" y="16207"/>
                    <a:pt x="22919" y="16184"/>
                  </a:cubicBezTo>
                  <a:lnTo>
                    <a:pt x="22919" y="16184"/>
                  </a:lnTo>
                  <a:lnTo>
                    <a:pt x="22948" y="16207"/>
                  </a:lnTo>
                  <a:cubicBezTo>
                    <a:pt x="22948" y="16108"/>
                    <a:pt x="22948" y="16009"/>
                    <a:pt x="22919" y="15916"/>
                  </a:cubicBezTo>
                  <a:cubicBezTo>
                    <a:pt x="22703" y="14845"/>
                    <a:pt x="22145" y="13971"/>
                    <a:pt x="21440" y="13174"/>
                  </a:cubicBezTo>
                  <a:cubicBezTo>
                    <a:pt x="21285" y="13006"/>
                    <a:pt x="21212" y="12928"/>
                    <a:pt x="21120" y="12928"/>
                  </a:cubicBezTo>
                  <a:cubicBezTo>
                    <a:pt x="21039" y="12928"/>
                    <a:pt x="20944" y="12987"/>
                    <a:pt x="20765" y="13098"/>
                  </a:cubicBezTo>
                  <a:cubicBezTo>
                    <a:pt x="20619" y="13151"/>
                    <a:pt x="20474" y="13197"/>
                    <a:pt x="20328" y="13273"/>
                  </a:cubicBezTo>
                  <a:cubicBezTo>
                    <a:pt x="19281" y="13709"/>
                    <a:pt x="18314" y="14216"/>
                    <a:pt x="17389" y="14874"/>
                  </a:cubicBezTo>
                  <a:cubicBezTo>
                    <a:pt x="17342" y="14874"/>
                    <a:pt x="17319" y="14845"/>
                    <a:pt x="17295" y="14798"/>
                  </a:cubicBezTo>
                  <a:cubicBezTo>
                    <a:pt x="17563" y="14460"/>
                    <a:pt x="17924" y="14216"/>
                    <a:pt x="18239" y="13902"/>
                  </a:cubicBezTo>
                  <a:cubicBezTo>
                    <a:pt x="18698" y="13587"/>
                    <a:pt x="19135" y="13273"/>
                    <a:pt x="19601" y="12953"/>
                  </a:cubicBezTo>
                  <a:cubicBezTo>
                    <a:pt x="19694" y="12929"/>
                    <a:pt x="19793" y="12860"/>
                    <a:pt x="19863" y="12784"/>
                  </a:cubicBezTo>
                  <a:cubicBezTo>
                    <a:pt x="19985" y="12714"/>
                    <a:pt x="20107" y="12638"/>
                    <a:pt x="20206" y="12569"/>
                  </a:cubicBezTo>
                  <a:cubicBezTo>
                    <a:pt x="20328" y="12545"/>
                    <a:pt x="20422" y="12493"/>
                    <a:pt x="20520" y="12400"/>
                  </a:cubicBezTo>
                  <a:cubicBezTo>
                    <a:pt x="20567" y="12178"/>
                    <a:pt x="20328" y="12132"/>
                    <a:pt x="20276" y="11986"/>
                  </a:cubicBezTo>
                  <a:cubicBezTo>
                    <a:pt x="20154" y="11742"/>
                    <a:pt x="19915" y="11620"/>
                    <a:pt x="19770" y="11428"/>
                  </a:cubicBezTo>
                  <a:cubicBezTo>
                    <a:pt x="19694" y="11259"/>
                    <a:pt x="19548" y="11113"/>
                    <a:pt x="19426" y="10991"/>
                  </a:cubicBezTo>
                  <a:cubicBezTo>
                    <a:pt x="19112" y="10455"/>
                    <a:pt x="18797" y="9926"/>
                    <a:pt x="18582" y="9344"/>
                  </a:cubicBezTo>
                  <a:cubicBezTo>
                    <a:pt x="18582" y="9314"/>
                    <a:pt x="18553" y="9291"/>
                    <a:pt x="18553" y="9268"/>
                  </a:cubicBezTo>
                  <a:cubicBezTo>
                    <a:pt x="18407" y="8563"/>
                    <a:pt x="18337" y="7836"/>
                    <a:pt x="18291" y="7108"/>
                  </a:cubicBezTo>
                  <a:cubicBezTo>
                    <a:pt x="18262" y="6549"/>
                    <a:pt x="18215" y="5967"/>
                    <a:pt x="18000" y="5461"/>
                  </a:cubicBezTo>
                  <a:cubicBezTo>
                    <a:pt x="17971" y="5437"/>
                    <a:pt x="17971" y="5437"/>
                    <a:pt x="17971" y="5414"/>
                  </a:cubicBezTo>
                  <a:cubicBezTo>
                    <a:pt x="17587" y="4442"/>
                    <a:pt x="17098" y="3546"/>
                    <a:pt x="16277" y="2888"/>
                  </a:cubicBezTo>
                  <a:cubicBezTo>
                    <a:pt x="15886" y="2561"/>
                    <a:pt x="15454" y="2374"/>
                    <a:pt x="14994" y="2374"/>
                  </a:cubicBezTo>
                  <a:cubicBezTo>
                    <a:pt x="14742" y="2374"/>
                    <a:pt x="14482" y="2431"/>
                    <a:pt x="14216" y="2550"/>
                  </a:cubicBezTo>
                  <a:cubicBezTo>
                    <a:pt x="13657" y="2766"/>
                    <a:pt x="13244" y="3132"/>
                    <a:pt x="12906" y="3639"/>
                  </a:cubicBezTo>
                  <a:cubicBezTo>
                    <a:pt x="12891" y="3641"/>
                    <a:pt x="12877" y="3643"/>
                    <a:pt x="12865" y="3643"/>
                  </a:cubicBezTo>
                  <a:cubicBezTo>
                    <a:pt x="12744" y="3643"/>
                    <a:pt x="12807" y="3516"/>
                    <a:pt x="12807" y="3447"/>
                  </a:cubicBezTo>
                  <a:lnTo>
                    <a:pt x="12807" y="1264"/>
                  </a:lnTo>
                  <a:lnTo>
                    <a:pt x="12807" y="198"/>
                  </a:lnTo>
                  <a:cubicBezTo>
                    <a:pt x="12807" y="123"/>
                    <a:pt x="12831" y="53"/>
                    <a:pt x="12761"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rot="3121275">
              <a:off x="541938" y="3932523"/>
              <a:ext cx="1071945" cy="2423009"/>
            </a:xfrm>
            <a:custGeom>
              <a:avLst/>
              <a:gdLst/>
              <a:ahLst/>
              <a:cxnLst/>
              <a:rect l="l" t="t" r="r" b="b"/>
              <a:pathLst>
                <a:path w="28089" h="63492" extrusionOk="0">
                  <a:moveTo>
                    <a:pt x="24825" y="2063"/>
                  </a:moveTo>
                  <a:cubicBezTo>
                    <a:pt x="24821" y="2064"/>
                    <a:pt x="24817" y="2066"/>
                    <a:pt x="24817" y="2075"/>
                  </a:cubicBezTo>
                  <a:cubicBezTo>
                    <a:pt x="24820" y="2071"/>
                    <a:pt x="24823" y="2067"/>
                    <a:pt x="24825" y="2063"/>
                  </a:cubicBezTo>
                  <a:close/>
                  <a:moveTo>
                    <a:pt x="27390" y="0"/>
                  </a:moveTo>
                  <a:cubicBezTo>
                    <a:pt x="27310" y="0"/>
                    <a:pt x="27241" y="80"/>
                    <a:pt x="27169" y="131"/>
                  </a:cubicBezTo>
                  <a:cubicBezTo>
                    <a:pt x="27093" y="160"/>
                    <a:pt x="27023" y="230"/>
                    <a:pt x="26977" y="305"/>
                  </a:cubicBezTo>
                  <a:cubicBezTo>
                    <a:pt x="26947" y="305"/>
                    <a:pt x="26924" y="305"/>
                    <a:pt x="26924" y="329"/>
                  </a:cubicBezTo>
                  <a:cubicBezTo>
                    <a:pt x="26802" y="375"/>
                    <a:pt x="26732" y="451"/>
                    <a:pt x="26656" y="544"/>
                  </a:cubicBezTo>
                  <a:cubicBezTo>
                    <a:pt x="26633" y="544"/>
                    <a:pt x="26610" y="544"/>
                    <a:pt x="26610" y="567"/>
                  </a:cubicBezTo>
                  <a:cubicBezTo>
                    <a:pt x="26488" y="620"/>
                    <a:pt x="26418" y="690"/>
                    <a:pt x="26342" y="789"/>
                  </a:cubicBezTo>
                  <a:cubicBezTo>
                    <a:pt x="26319" y="789"/>
                    <a:pt x="26295" y="812"/>
                    <a:pt x="26295" y="812"/>
                  </a:cubicBezTo>
                  <a:cubicBezTo>
                    <a:pt x="26197" y="858"/>
                    <a:pt x="26103" y="957"/>
                    <a:pt x="26028" y="1056"/>
                  </a:cubicBezTo>
                  <a:lnTo>
                    <a:pt x="25981" y="1056"/>
                  </a:lnTo>
                  <a:cubicBezTo>
                    <a:pt x="25882" y="1126"/>
                    <a:pt x="25783" y="1202"/>
                    <a:pt x="25713" y="1295"/>
                  </a:cubicBezTo>
                  <a:cubicBezTo>
                    <a:pt x="25690" y="1324"/>
                    <a:pt x="25638" y="1347"/>
                    <a:pt x="25614" y="1371"/>
                  </a:cubicBezTo>
                  <a:cubicBezTo>
                    <a:pt x="25492" y="1441"/>
                    <a:pt x="25422" y="1516"/>
                    <a:pt x="25347" y="1615"/>
                  </a:cubicBezTo>
                  <a:cubicBezTo>
                    <a:pt x="25300" y="1638"/>
                    <a:pt x="25277" y="1662"/>
                    <a:pt x="25230" y="1685"/>
                  </a:cubicBezTo>
                  <a:cubicBezTo>
                    <a:pt x="25088" y="1804"/>
                    <a:pt x="24946" y="1902"/>
                    <a:pt x="24825" y="2063"/>
                  </a:cubicBezTo>
                  <a:lnTo>
                    <a:pt x="24825" y="2063"/>
                  </a:lnTo>
                  <a:cubicBezTo>
                    <a:pt x="24826" y="2063"/>
                    <a:pt x="24827" y="2063"/>
                    <a:pt x="24828" y="2063"/>
                  </a:cubicBezTo>
                  <a:cubicBezTo>
                    <a:pt x="24834" y="2063"/>
                    <a:pt x="24840" y="2063"/>
                    <a:pt x="24840" y="2052"/>
                  </a:cubicBezTo>
                  <a:lnTo>
                    <a:pt x="24840" y="2052"/>
                  </a:lnTo>
                  <a:cubicBezTo>
                    <a:pt x="24840" y="2075"/>
                    <a:pt x="24817" y="2075"/>
                    <a:pt x="24817" y="2075"/>
                  </a:cubicBezTo>
                  <a:cubicBezTo>
                    <a:pt x="24619" y="2168"/>
                    <a:pt x="24473" y="2343"/>
                    <a:pt x="24305" y="2488"/>
                  </a:cubicBezTo>
                  <a:cubicBezTo>
                    <a:pt x="24112" y="2657"/>
                    <a:pt x="23920" y="2826"/>
                    <a:pt x="23746" y="2995"/>
                  </a:cubicBezTo>
                  <a:cubicBezTo>
                    <a:pt x="23286" y="3408"/>
                    <a:pt x="22803" y="3821"/>
                    <a:pt x="22343" y="4258"/>
                  </a:cubicBezTo>
                  <a:cubicBezTo>
                    <a:pt x="21371" y="5178"/>
                    <a:pt x="20398" y="6127"/>
                    <a:pt x="19479" y="7116"/>
                  </a:cubicBezTo>
                  <a:cubicBezTo>
                    <a:pt x="19141" y="7483"/>
                    <a:pt x="18798" y="7821"/>
                    <a:pt x="18483" y="8187"/>
                  </a:cubicBezTo>
                  <a:cubicBezTo>
                    <a:pt x="18215" y="8478"/>
                    <a:pt x="17977" y="8746"/>
                    <a:pt x="17709" y="9037"/>
                  </a:cubicBezTo>
                  <a:cubicBezTo>
                    <a:pt x="17587" y="9154"/>
                    <a:pt x="17441" y="9299"/>
                    <a:pt x="17342" y="9445"/>
                  </a:cubicBezTo>
                  <a:cubicBezTo>
                    <a:pt x="16353" y="10516"/>
                    <a:pt x="15450" y="11657"/>
                    <a:pt x="14531" y="12792"/>
                  </a:cubicBezTo>
                  <a:cubicBezTo>
                    <a:pt x="12738" y="15097"/>
                    <a:pt x="11038" y="17449"/>
                    <a:pt x="9536" y="19952"/>
                  </a:cubicBezTo>
                  <a:cubicBezTo>
                    <a:pt x="7859" y="22642"/>
                    <a:pt x="6404" y="25430"/>
                    <a:pt x="5094" y="28294"/>
                  </a:cubicBezTo>
                  <a:cubicBezTo>
                    <a:pt x="4972" y="28585"/>
                    <a:pt x="4803" y="28853"/>
                    <a:pt x="4733" y="29167"/>
                  </a:cubicBezTo>
                  <a:cubicBezTo>
                    <a:pt x="4588" y="29412"/>
                    <a:pt x="4489" y="29650"/>
                    <a:pt x="4390" y="29918"/>
                  </a:cubicBezTo>
                  <a:cubicBezTo>
                    <a:pt x="4198" y="30331"/>
                    <a:pt x="4052" y="30745"/>
                    <a:pt x="3907" y="31181"/>
                  </a:cubicBezTo>
                  <a:cubicBezTo>
                    <a:pt x="3761" y="31373"/>
                    <a:pt x="3715" y="31618"/>
                    <a:pt x="3616" y="31857"/>
                  </a:cubicBezTo>
                  <a:cubicBezTo>
                    <a:pt x="2742" y="34237"/>
                    <a:pt x="2015" y="36659"/>
                    <a:pt x="1479" y="39133"/>
                  </a:cubicBezTo>
                  <a:cubicBezTo>
                    <a:pt x="1217" y="40181"/>
                    <a:pt x="1019" y="41246"/>
                    <a:pt x="851" y="42312"/>
                  </a:cubicBezTo>
                  <a:cubicBezTo>
                    <a:pt x="827" y="42434"/>
                    <a:pt x="804" y="42579"/>
                    <a:pt x="781" y="42702"/>
                  </a:cubicBezTo>
                  <a:cubicBezTo>
                    <a:pt x="682" y="43476"/>
                    <a:pt x="583" y="44279"/>
                    <a:pt x="461" y="45077"/>
                  </a:cubicBezTo>
                  <a:cubicBezTo>
                    <a:pt x="315" y="46072"/>
                    <a:pt x="245" y="47068"/>
                    <a:pt x="199" y="48063"/>
                  </a:cubicBezTo>
                  <a:cubicBezTo>
                    <a:pt x="146" y="48156"/>
                    <a:pt x="146" y="48278"/>
                    <a:pt x="146" y="48377"/>
                  </a:cubicBezTo>
                  <a:lnTo>
                    <a:pt x="146" y="48523"/>
                  </a:lnTo>
                  <a:lnTo>
                    <a:pt x="146" y="48814"/>
                  </a:lnTo>
                  <a:cubicBezTo>
                    <a:pt x="76" y="49029"/>
                    <a:pt x="76" y="49250"/>
                    <a:pt x="100" y="49443"/>
                  </a:cubicBezTo>
                  <a:cubicBezTo>
                    <a:pt x="53" y="51189"/>
                    <a:pt x="1" y="52935"/>
                    <a:pt x="100" y="54682"/>
                  </a:cubicBezTo>
                  <a:cubicBezTo>
                    <a:pt x="146" y="55386"/>
                    <a:pt x="123" y="56090"/>
                    <a:pt x="268" y="56795"/>
                  </a:cubicBezTo>
                  <a:cubicBezTo>
                    <a:pt x="268" y="56888"/>
                    <a:pt x="268" y="56987"/>
                    <a:pt x="292" y="57109"/>
                  </a:cubicBezTo>
                  <a:cubicBezTo>
                    <a:pt x="268" y="57208"/>
                    <a:pt x="268" y="57325"/>
                    <a:pt x="315" y="57424"/>
                  </a:cubicBezTo>
                  <a:cubicBezTo>
                    <a:pt x="344" y="57616"/>
                    <a:pt x="315" y="57837"/>
                    <a:pt x="344" y="58029"/>
                  </a:cubicBezTo>
                  <a:cubicBezTo>
                    <a:pt x="461" y="59246"/>
                    <a:pt x="635" y="60433"/>
                    <a:pt x="851" y="61644"/>
                  </a:cubicBezTo>
                  <a:cubicBezTo>
                    <a:pt x="926" y="62127"/>
                    <a:pt x="926" y="62639"/>
                    <a:pt x="1142" y="63123"/>
                  </a:cubicBezTo>
                  <a:cubicBezTo>
                    <a:pt x="1165" y="63291"/>
                    <a:pt x="1310" y="63367"/>
                    <a:pt x="1456" y="63414"/>
                  </a:cubicBezTo>
                  <a:cubicBezTo>
                    <a:pt x="1479" y="63414"/>
                    <a:pt x="1479" y="63437"/>
                    <a:pt x="1508" y="63437"/>
                  </a:cubicBezTo>
                  <a:cubicBezTo>
                    <a:pt x="1587" y="63472"/>
                    <a:pt x="1661" y="63491"/>
                    <a:pt x="1732" y="63491"/>
                  </a:cubicBezTo>
                  <a:cubicBezTo>
                    <a:pt x="1813" y="63491"/>
                    <a:pt x="1891" y="63466"/>
                    <a:pt x="1968" y="63414"/>
                  </a:cubicBezTo>
                  <a:cubicBezTo>
                    <a:pt x="1992" y="63414"/>
                    <a:pt x="2015" y="63390"/>
                    <a:pt x="2015" y="63367"/>
                  </a:cubicBezTo>
                  <a:cubicBezTo>
                    <a:pt x="2039" y="63367"/>
                    <a:pt x="2063" y="63369"/>
                    <a:pt x="2084" y="63369"/>
                  </a:cubicBezTo>
                  <a:cubicBezTo>
                    <a:pt x="2130" y="63369"/>
                    <a:pt x="2168" y="63359"/>
                    <a:pt x="2184" y="63291"/>
                  </a:cubicBezTo>
                  <a:cubicBezTo>
                    <a:pt x="2236" y="63221"/>
                    <a:pt x="2329" y="63221"/>
                    <a:pt x="2329" y="63099"/>
                  </a:cubicBezTo>
                  <a:cubicBezTo>
                    <a:pt x="2352" y="63076"/>
                    <a:pt x="2382" y="63076"/>
                    <a:pt x="2382" y="63053"/>
                  </a:cubicBezTo>
                  <a:cubicBezTo>
                    <a:pt x="2405" y="63000"/>
                    <a:pt x="2405" y="62977"/>
                    <a:pt x="2405" y="62930"/>
                  </a:cubicBezTo>
                  <a:cubicBezTo>
                    <a:pt x="2475" y="62808"/>
                    <a:pt x="2475" y="62663"/>
                    <a:pt x="2405" y="62540"/>
                  </a:cubicBezTo>
                  <a:cubicBezTo>
                    <a:pt x="2382" y="62447"/>
                    <a:pt x="2352" y="62372"/>
                    <a:pt x="2352" y="62302"/>
                  </a:cubicBezTo>
                  <a:cubicBezTo>
                    <a:pt x="2236" y="61597"/>
                    <a:pt x="2114" y="60893"/>
                    <a:pt x="1992" y="60212"/>
                  </a:cubicBezTo>
                  <a:cubicBezTo>
                    <a:pt x="1893" y="59560"/>
                    <a:pt x="1770" y="58925"/>
                    <a:pt x="1724" y="58273"/>
                  </a:cubicBezTo>
                  <a:cubicBezTo>
                    <a:pt x="1677" y="57959"/>
                    <a:pt x="1724" y="57645"/>
                    <a:pt x="1578" y="57354"/>
                  </a:cubicBezTo>
                  <a:cubicBezTo>
                    <a:pt x="1602" y="57231"/>
                    <a:pt x="1602" y="57132"/>
                    <a:pt x="1578" y="57034"/>
                  </a:cubicBezTo>
                  <a:lnTo>
                    <a:pt x="1578" y="56841"/>
                  </a:lnTo>
                  <a:lnTo>
                    <a:pt x="1700" y="56841"/>
                  </a:lnTo>
                  <a:cubicBezTo>
                    <a:pt x="2015" y="56772"/>
                    <a:pt x="2306" y="56649"/>
                    <a:pt x="2597" y="56527"/>
                  </a:cubicBezTo>
                  <a:cubicBezTo>
                    <a:pt x="2865" y="56451"/>
                    <a:pt x="3133" y="56358"/>
                    <a:pt x="3400" y="56213"/>
                  </a:cubicBezTo>
                  <a:cubicBezTo>
                    <a:pt x="4710" y="55724"/>
                    <a:pt x="5921" y="55095"/>
                    <a:pt x="7085" y="54321"/>
                  </a:cubicBezTo>
                  <a:cubicBezTo>
                    <a:pt x="7621" y="53977"/>
                    <a:pt x="8150" y="53616"/>
                    <a:pt x="8587" y="53157"/>
                  </a:cubicBezTo>
                  <a:cubicBezTo>
                    <a:pt x="8756" y="52912"/>
                    <a:pt x="9076" y="52790"/>
                    <a:pt x="9222" y="52522"/>
                  </a:cubicBezTo>
                  <a:cubicBezTo>
                    <a:pt x="9390" y="52353"/>
                    <a:pt x="9559" y="52184"/>
                    <a:pt x="9681" y="51969"/>
                  </a:cubicBezTo>
                  <a:cubicBezTo>
                    <a:pt x="9920" y="51678"/>
                    <a:pt x="10141" y="51334"/>
                    <a:pt x="10287" y="50950"/>
                  </a:cubicBezTo>
                  <a:cubicBezTo>
                    <a:pt x="10456" y="50659"/>
                    <a:pt x="10555" y="50368"/>
                    <a:pt x="10601" y="50025"/>
                  </a:cubicBezTo>
                  <a:cubicBezTo>
                    <a:pt x="10677" y="49809"/>
                    <a:pt x="10723" y="49565"/>
                    <a:pt x="10723" y="49320"/>
                  </a:cubicBezTo>
                  <a:lnTo>
                    <a:pt x="10723" y="48913"/>
                  </a:lnTo>
                  <a:cubicBezTo>
                    <a:pt x="10793" y="48814"/>
                    <a:pt x="10770" y="48692"/>
                    <a:pt x="10770" y="48593"/>
                  </a:cubicBezTo>
                  <a:cubicBezTo>
                    <a:pt x="10793" y="48447"/>
                    <a:pt x="10869" y="48302"/>
                    <a:pt x="10700" y="48208"/>
                  </a:cubicBezTo>
                  <a:cubicBezTo>
                    <a:pt x="10287" y="47917"/>
                    <a:pt x="9874" y="47650"/>
                    <a:pt x="9437" y="47382"/>
                  </a:cubicBezTo>
                  <a:cubicBezTo>
                    <a:pt x="9291" y="47236"/>
                    <a:pt x="9123" y="47114"/>
                    <a:pt x="8931" y="46992"/>
                  </a:cubicBezTo>
                  <a:cubicBezTo>
                    <a:pt x="8808" y="46875"/>
                    <a:pt x="8686" y="46776"/>
                    <a:pt x="8541" y="46701"/>
                  </a:cubicBezTo>
                  <a:cubicBezTo>
                    <a:pt x="7982" y="46218"/>
                    <a:pt x="7400" y="45734"/>
                    <a:pt x="6841" y="45245"/>
                  </a:cubicBezTo>
                  <a:cubicBezTo>
                    <a:pt x="6817" y="45222"/>
                    <a:pt x="6817" y="45222"/>
                    <a:pt x="6794" y="45199"/>
                  </a:cubicBezTo>
                  <a:cubicBezTo>
                    <a:pt x="6794" y="45176"/>
                    <a:pt x="6771" y="45152"/>
                    <a:pt x="6771" y="45152"/>
                  </a:cubicBezTo>
                  <a:cubicBezTo>
                    <a:pt x="6794" y="45129"/>
                    <a:pt x="6817" y="45100"/>
                    <a:pt x="6841" y="45077"/>
                  </a:cubicBezTo>
                  <a:cubicBezTo>
                    <a:pt x="6893" y="45077"/>
                    <a:pt x="6940" y="45100"/>
                    <a:pt x="6963" y="45129"/>
                  </a:cubicBezTo>
                  <a:cubicBezTo>
                    <a:pt x="7691" y="45612"/>
                    <a:pt x="8465" y="46002"/>
                    <a:pt x="9291" y="46317"/>
                  </a:cubicBezTo>
                  <a:cubicBezTo>
                    <a:pt x="9437" y="46386"/>
                    <a:pt x="9606" y="46462"/>
                    <a:pt x="9775" y="46509"/>
                  </a:cubicBezTo>
                  <a:cubicBezTo>
                    <a:pt x="10211" y="46701"/>
                    <a:pt x="10677" y="46823"/>
                    <a:pt x="11160" y="46922"/>
                  </a:cubicBezTo>
                  <a:cubicBezTo>
                    <a:pt x="11184" y="46926"/>
                    <a:pt x="11206" y="46928"/>
                    <a:pt x="11227" y="46928"/>
                  </a:cubicBezTo>
                  <a:cubicBezTo>
                    <a:pt x="11329" y="46928"/>
                    <a:pt x="11388" y="46878"/>
                    <a:pt x="11451" y="46776"/>
                  </a:cubicBezTo>
                  <a:cubicBezTo>
                    <a:pt x="11620" y="46532"/>
                    <a:pt x="11789" y="46241"/>
                    <a:pt x="12033" y="46072"/>
                  </a:cubicBezTo>
                  <a:cubicBezTo>
                    <a:pt x="12470" y="45758"/>
                    <a:pt x="12906" y="45443"/>
                    <a:pt x="13390" y="45222"/>
                  </a:cubicBezTo>
                  <a:cubicBezTo>
                    <a:pt x="13995" y="44931"/>
                    <a:pt x="14653" y="44716"/>
                    <a:pt x="15282" y="44448"/>
                  </a:cubicBezTo>
                  <a:cubicBezTo>
                    <a:pt x="15939" y="44157"/>
                    <a:pt x="16615" y="43912"/>
                    <a:pt x="17173" y="43453"/>
                  </a:cubicBezTo>
                  <a:cubicBezTo>
                    <a:pt x="17465" y="43284"/>
                    <a:pt x="17709" y="43092"/>
                    <a:pt x="17924" y="42824"/>
                  </a:cubicBezTo>
                  <a:cubicBezTo>
                    <a:pt x="18070" y="42702"/>
                    <a:pt x="18192" y="42556"/>
                    <a:pt x="18291" y="42387"/>
                  </a:cubicBezTo>
                  <a:cubicBezTo>
                    <a:pt x="18361" y="42265"/>
                    <a:pt x="18460" y="42119"/>
                    <a:pt x="18536" y="41997"/>
                  </a:cubicBezTo>
                  <a:cubicBezTo>
                    <a:pt x="18629" y="41875"/>
                    <a:pt x="18704" y="41729"/>
                    <a:pt x="18751" y="41584"/>
                  </a:cubicBezTo>
                  <a:cubicBezTo>
                    <a:pt x="18850" y="41415"/>
                    <a:pt x="18920" y="41246"/>
                    <a:pt x="18920" y="41077"/>
                  </a:cubicBezTo>
                  <a:cubicBezTo>
                    <a:pt x="18897" y="40978"/>
                    <a:pt x="19019" y="40909"/>
                    <a:pt x="18972" y="40810"/>
                  </a:cubicBezTo>
                  <a:cubicBezTo>
                    <a:pt x="19042" y="40711"/>
                    <a:pt x="19118" y="40588"/>
                    <a:pt x="19089" y="40443"/>
                  </a:cubicBezTo>
                  <a:cubicBezTo>
                    <a:pt x="19164" y="40251"/>
                    <a:pt x="19188" y="40059"/>
                    <a:pt x="19164" y="39890"/>
                  </a:cubicBezTo>
                  <a:cubicBezTo>
                    <a:pt x="19234" y="39692"/>
                    <a:pt x="19234" y="39500"/>
                    <a:pt x="19211" y="39308"/>
                  </a:cubicBezTo>
                  <a:lnTo>
                    <a:pt x="19211" y="38819"/>
                  </a:lnTo>
                  <a:lnTo>
                    <a:pt x="19211" y="38551"/>
                  </a:lnTo>
                  <a:cubicBezTo>
                    <a:pt x="19211" y="38359"/>
                    <a:pt x="19234" y="38167"/>
                    <a:pt x="19164" y="37969"/>
                  </a:cubicBezTo>
                  <a:lnTo>
                    <a:pt x="19164" y="37678"/>
                  </a:lnTo>
                  <a:cubicBezTo>
                    <a:pt x="19188" y="37509"/>
                    <a:pt x="19118" y="37340"/>
                    <a:pt x="19089" y="37171"/>
                  </a:cubicBezTo>
                  <a:cubicBezTo>
                    <a:pt x="19089" y="37003"/>
                    <a:pt x="19065" y="36834"/>
                    <a:pt x="18972" y="36688"/>
                  </a:cubicBezTo>
                  <a:cubicBezTo>
                    <a:pt x="18996" y="36613"/>
                    <a:pt x="19019" y="36566"/>
                    <a:pt x="18996" y="36490"/>
                  </a:cubicBezTo>
                  <a:cubicBezTo>
                    <a:pt x="18996" y="36345"/>
                    <a:pt x="18972" y="36199"/>
                    <a:pt x="18920" y="36054"/>
                  </a:cubicBezTo>
                  <a:cubicBezTo>
                    <a:pt x="18920" y="36030"/>
                    <a:pt x="18920" y="36007"/>
                    <a:pt x="18897" y="35984"/>
                  </a:cubicBezTo>
                  <a:cubicBezTo>
                    <a:pt x="18897" y="35786"/>
                    <a:pt x="18873" y="35571"/>
                    <a:pt x="18798" y="35378"/>
                  </a:cubicBezTo>
                  <a:cubicBezTo>
                    <a:pt x="18774" y="35233"/>
                    <a:pt x="18751" y="35087"/>
                    <a:pt x="18728" y="34942"/>
                  </a:cubicBezTo>
                  <a:cubicBezTo>
                    <a:pt x="18681" y="34622"/>
                    <a:pt x="18652" y="34331"/>
                    <a:pt x="18559" y="34040"/>
                  </a:cubicBezTo>
                  <a:cubicBezTo>
                    <a:pt x="18536" y="33923"/>
                    <a:pt x="18559" y="33778"/>
                    <a:pt x="18483" y="33679"/>
                  </a:cubicBezTo>
                  <a:cubicBezTo>
                    <a:pt x="18483" y="33556"/>
                    <a:pt x="18483" y="33434"/>
                    <a:pt x="18413" y="33341"/>
                  </a:cubicBezTo>
                  <a:cubicBezTo>
                    <a:pt x="18437" y="33341"/>
                    <a:pt x="18437" y="33312"/>
                    <a:pt x="18413" y="33289"/>
                  </a:cubicBezTo>
                  <a:cubicBezTo>
                    <a:pt x="18437" y="33242"/>
                    <a:pt x="18460" y="33166"/>
                    <a:pt x="18460" y="33120"/>
                  </a:cubicBezTo>
                  <a:cubicBezTo>
                    <a:pt x="18774" y="32759"/>
                    <a:pt x="19141" y="32468"/>
                    <a:pt x="19502" y="32177"/>
                  </a:cubicBezTo>
                  <a:cubicBezTo>
                    <a:pt x="20643" y="31228"/>
                    <a:pt x="21592" y="30110"/>
                    <a:pt x="22366" y="28853"/>
                  </a:cubicBezTo>
                  <a:cubicBezTo>
                    <a:pt x="22803" y="28247"/>
                    <a:pt x="23193" y="27590"/>
                    <a:pt x="23530" y="26909"/>
                  </a:cubicBezTo>
                  <a:cubicBezTo>
                    <a:pt x="23676" y="26670"/>
                    <a:pt x="23798" y="26425"/>
                    <a:pt x="23868" y="26158"/>
                  </a:cubicBezTo>
                  <a:cubicBezTo>
                    <a:pt x="23967" y="25965"/>
                    <a:pt x="24037" y="25744"/>
                    <a:pt x="24089" y="25529"/>
                  </a:cubicBezTo>
                  <a:cubicBezTo>
                    <a:pt x="24159" y="25383"/>
                    <a:pt x="24211" y="25215"/>
                    <a:pt x="24258" y="25046"/>
                  </a:cubicBezTo>
                  <a:cubicBezTo>
                    <a:pt x="24357" y="24778"/>
                    <a:pt x="24427" y="24510"/>
                    <a:pt x="24473" y="24219"/>
                  </a:cubicBezTo>
                  <a:cubicBezTo>
                    <a:pt x="24572" y="23806"/>
                    <a:pt x="24695" y="23392"/>
                    <a:pt x="24718" y="22979"/>
                  </a:cubicBezTo>
                  <a:cubicBezTo>
                    <a:pt x="24817" y="22595"/>
                    <a:pt x="24863" y="22228"/>
                    <a:pt x="24863" y="21844"/>
                  </a:cubicBezTo>
                  <a:cubicBezTo>
                    <a:pt x="24939" y="21501"/>
                    <a:pt x="24986" y="21140"/>
                    <a:pt x="24986" y="20773"/>
                  </a:cubicBezTo>
                  <a:lnTo>
                    <a:pt x="24986" y="20581"/>
                  </a:lnTo>
                  <a:cubicBezTo>
                    <a:pt x="25009" y="20389"/>
                    <a:pt x="25230" y="20336"/>
                    <a:pt x="25300" y="20144"/>
                  </a:cubicBezTo>
                  <a:cubicBezTo>
                    <a:pt x="25446" y="19975"/>
                    <a:pt x="25591" y="19807"/>
                    <a:pt x="25690" y="19585"/>
                  </a:cubicBezTo>
                  <a:cubicBezTo>
                    <a:pt x="25836" y="19417"/>
                    <a:pt x="25958" y="19224"/>
                    <a:pt x="26051" y="19027"/>
                  </a:cubicBezTo>
                  <a:cubicBezTo>
                    <a:pt x="26173" y="18858"/>
                    <a:pt x="26295" y="18666"/>
                    <a:pt x="26342" y="18468"/>
                  </a:cubicBezTo>
                  <a:cubicBezTo>
                    <a:pt x="26441" y="18130"/>
                    <a:pt x="26732" y="17915"/>
                    <a:pt x="26779" y="17571"/>
                  </a:cubicBezTo>
                  <a:cubicBezTo>
                    <a:pt x="27046" y="17065"/>
                    <a:pt x="27215" y="16529"/>
                    <a:pt x="27361" y="15947"/>
                  </a:cubicBezTo>
                  <a:cubicBezTo>
                    <a:pt x="27530" y="15755"/>
                    <a:pt x="27436" y="15487"/>
                    <a:pt x="27559" y="15266"/>
                  </a:cubicBezTo>
                  <a:cubicBezTo>
                    <a:pt x="27751" y="14713"/>
                    <a:pt x="27751" y="14713"/>
                    <a:pt x="27314" y="14713"/>
                  </a:cubicBezTo>
                  <a:cubicBezTo>
                    <a:pt x="27122" y="14637"/>
                    <a:pt x="26947" y="14591"/>
                    <a:pt x="26755" y="14567"/>
                  </a:cubicBezTo>
                  <a:cubicBezTo>
                    <a:pt x="26685" y="14515"/>
                    <a:pt x="26587" y="14515"/>
                    <a:pt x="26511" y="14515"/>
                  </a:cubicBezTo>
                  <a:cubicBezTo>
                    <a:pt x="26342" y="14445"/>
                    <a:pt x="26173" y="14393"/>
                    <a:pt x="26004" y="14323"/>
                  </a:cubicBezTo>
                  <a:cubicBezTo>
                    <a:pt x="25859" y="14224"/>
                    <a:pt x="25713" y="14177"/>
                    <a:pt x="25568" y="14131"/>
                  </a:cubicBezTo>
                  <a:cubicBezTo>
                    <a:pt x="25469" y="14102"/>
                    <a:pt x="25399" y="14055"/>
                    <a:pt x="25300" y="14009"/>
                  </a:cubicBezTo>
                  <a:cubicBezTo>
                    <a:pt x="25201" y="13933"/>
                    <a:pt x="25085" y="13863"/>
                    <a:pt x="24939" y="13811"/>
                  </a:cubicBezTo>
                  <a:cubicBezTo>
                    <a:pt x="24840" y="13741"/>
                    <a:pt x="24718" y="13665"/>
                    <a:pt x="24695" y="13520"/>
                  </a:cubicBezTo>
                  <a:cubicBezTo>
                    <a:pt x="24648" y="13159"/>
                    <a:pt x="24596" y="12821"/>
                    <a:pt x="24572" y="12454"/>
                  </a:cubicBezTo>
                  <a:lnTo>
                    <a:pt x="24572" y="12454"/>
                  </a:lnTo>
                  <a:cubicBezTo>
                    <a:pt x="25230" y="12600"/>
                    <a:pt x="25905" y="12745"/>
                    <a:pt x="26610" y="12745"/>
                  </a:cubicBezTo>
                  <a:cubicBezTo>
                    <a:pt x="26805" y="12769"/>
                    <a:pt x="27006" y="12775"/>
                    <a:pt x="27206" y="12775"/>
                  </a:cubicBezTo>
                  <a:cubicBezTo>
                    <a:pt x="27406" y="12775"/>
                    <a:pt x="27605" y="12769"/>
                    <a:pt x="27797" y="12769"/>
                  </a:cubicBezTo>
                  <a:cubicBezTo>
                    <a:pt x="27943" y="12769"/>
                    <a:pt x="27995" y="12722"/>
                    <a:pt x="27995" y="12577"/>
                  </a:cubicBezTo>
                  <a:cubicBezTo>
                    <a:pt x="28042" y="12117"/>
                    <a:pt x="28065" y="11657"/>
                    <a:pt x="28042" y="11191"/>
                  </a:cubicBezTo>
                  <a:cubicBezTo>
                    <a:pt x="28042" y="10661"/>
                    <a:pt x="28088" y="10149"/>
                    <a:pt x="27995" y="9619"/>
                  </a:cubicBezTo>
                  <a:cubicBezTo>
                    <a:pt x="27995" y="9375"/>
                    <a:pt x="28019" y="9107"/>
                    <a:pt x="27943" y="8863"/>
                  </a:cubicBezTo>
                  <a:cubicBezTo>
                    <a:pt x="27920" y="8647"/>
                    <a:pt x="27943" y="8455"/>
                    <a:pt x="27873" y="8234"/>
                  </a:cubicBezTo>
                  <a:cubicBezTo>
                    <a:pt x="27873" y="8164"/>
                    <a:pt x="27896" y="8065"/>
                    <a:pt x="27797" y="7989"/>
                  </a:cubicBezTo>
                  <a:cubicBezTo>
                    <a:pt x="27821" y="7751"/>
                    <a:pt x="27821" y="7506"/>
                    <a:pt x="27728" y="7262"/>
                  </a:cubicBezTo>
                  <a:cubicBezTo>
                    <a:pt x="27675" y="6732"/>
                    <a:pt x="27582" y="6196"/>
                    <a:pt x="27436" y="5690"/>
                  </a:cubicBezTo>
                  <a:cubicBezTo>
                    <a:pt x="27460" y="5469"/>
                    <a:pt x="27337" y="5323"/>
                    <a:pt x="27314" y="5131"/>
                  </a:cubicBezTo>
                  <a:cubicBezTo>
                    <a:pt x="27314" y="4986"/>
                    <a:pt x="27291" y="4863"/>
                    <a:pt x="27215" y="4741"/>
                  </a:cubicBezTo>
                  <a:cubicBezTo>
                    <a:pt x="27215" y="4596"/>
                    <a:pt x="27169" y="4450"/>
                    <a:pt x="27122" y="4305"/>
                  </a:cubicBezTo>
                  <a:cubicBezTo>
                    <a:pt x="27070" y="3990"/>
                    <a:pt x="26947" y="3676"/>
                    <a:pt x="26854" y="3385"/>
                  </a:cubicBezTo>
                  <a:cubicBezTo>
                    <a:pt x="26854" y="3309"/>
                    <a:pt x="26854" y="3286"/>
                    <a:pt x="26802" y="3239"/>
                  </a:cubicBezTo>
                  <a:cubicBezTo>
                    <a:pt x="26732" y="2925"/>
                    <a:pt x="26633" y="2605"/>
                    <a:pt x="26511" y="2290"/>
                  </a:cubicBezTo>
                  <a:cubicBezTo>
                    <a:pt x="26394" y="1976"/>
                    <a:pt x="26272" y="1638"/>
                    <a:pt x="26173" y="1295"/>
                  </a:cubicBezTo>
                  <a:cubicBezTo>
                    <a:pt x="26540" y="981"/>
                    <a:pt x="26924" y="666"/>
                    <a:pt x="27291" y="352"/>
                  </a:cubicBezTo>
                  <a:cubicBezTo>
                    <a:pt x="27384" y="253"/>
                    <a:pt x="27629" y="253"/>
                    <a:pt x="27483" y="38"/>
                  </a:cubicBezTo>
                  <a:cubicBezTo>
                    <a:pt x="27450" y="11"/>
                    <a:pt x="27420" y="0"/>
                    <a:pt x="27390"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7"/>
          <p:cNvGrpSpPr/>
          <p:nvPr/>
        </p:nvGrpSpPr>
        <p:grpSpPr>
          <a:xfrm>
            <a:off x="-520963" y="3003793"/>
            <a:ext cx="2977604" cy="3478982"/>
            <a:chOff x="-520963" y="3003793"/>
            <a:chExt cx="2977604" cy="3478982"/>
          </a:xfrm>
        </p:grpSpPr>
        <p:pic>
          <p:nvPicPr>
            <p:cNvPr id="79" name="Google Shape;79;p7"/>
            <p:cNvPicPr preferRelativeResize="0"/>
            <p:nvPr/>
          </p:nvPicPr>
          <p:blipFill>
            <a:blip r:embed="rId3">
              <a:alphaModFix/>
            </a:blip>
            <a:stretch>
              <a:fillRect/>
            </a:stretch>
          </p:blipFill>
          <p:spPr>
            <a:xfrm rot="469896">
              <a:off x="-364595" y="3054868"/>
              <a:ext cx="908307" cy="2317675"/>
            </a:xfrm>
            <a:prstGeom prst="rect">
              <a:avLst/>
            </a:prstGeom>
            <a:noFill/>
            <a:ln>
              <a:noFill/>
            </a:ln>
          </p:spPr>
        </p:pic>
        <p:pic>
          <p:nvPicPr>
            <p:cNvPr id="80" name="Google Shape;80;p7"/>
            <p:cNvPicPr preferRelativeResize="0"/>
            <p:nvPr/>
          </p:nvPicPr>
          <p:blipFill>
            <a:blip r:embed="rId4">
              <a:alphaModFix/>
            </a:blip>
            <a:stretch>
              <a:fillRect/>
            </a:stretch>
          </p:blipFill>
          <p:spPr>
            <a:xfrm rot="2362046">
              <a:off x="186740" y="3513577"/>
              <a:ext cx="1562197" cy="2790325"/>
            </a:xfrm>
            <a:prstGeom prst="rect">
              <a:avLst/>
            </a:prstGeom>
            <a:noFill/>
            <a:ln>
              <a:noFill/>
            </a:ln>
          </p:spPr>
        </p:pic>
      </p:grpSp>
      <p:sp>
        <p:nvSpPr>
          <p:cNvPr id="81" name="Google Shape;81;p7"/>
          <p:cNvSpPr txBox="1">
            <a:spLocks noGrp="1"/>
          </p:cNvSpPr>
          <p:nvPr>
            <p:ph type="title"/>
          </p:nvPr>
        </p:nvSpPr>
        <p:spPr>
          <a:xfrm>
            <a:off x="720000" y="448056"/>
            <a:ext cx="4144800" cy="657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82" name="Google Shape;82;p7"/>
          <p:cNvSpPr txBox="1">
            <a:spLocks noGrp="1"/>
          </p:cNvSpPr>
          <p:nvPr>
            <p:ph type="body" idx="1"/>
          </p:nvPr>
        </p:nvSpPr>
        <p:spPr>
          <a:xfrm>
            <a:off x="720000" y="1244650"/>
            <a:ext cx="4144800" cy="2918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1"/>
              </a:buClr>
              <a:buSzPts val="1200"/>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Clr>
                <a:srgbClr val="E76A28"/>
              </a:buClr>
              <a:buSzPts val="1200"/>
              <a:buChar char="○"/>
              <a:defRPr/>
            </a:lvl2pPr>
            <a:lvl3pPr marL="1371600" lvl="2" indent="-304800" rtl="0">
              <a:lnSpc>
                <a:spcPct val="100000"/>
              </a:lnSpc>
              <a:spcBef>
                <a:spcPts val="0"/>
              </a:spcBef>
              <a:spcAft>
                <a:spcPts val="0"/>
              </a:spcAft>
              <a:buClr>
                <a:srgbClr val="E76A28"/>
              </a:buClr>
              <a:buSzPts val="1200"/>
              <a:buChar char="■"/>
              <a:defRPr/>
            </a:lvl3pPr>
            <a:lvl4pPr marL="1828800" lvl="3" indent="-304800" rtl="0">
              <a:lnSpc>
                <a:spcPct val="100000"/>
              </a:lnSpc>
              <a:spcBef>
                <a:spcPts val="0"/>
              </a:spcBef>
              <a:spcAft>
                <a:spcPts val="0"/>
              </a:spcAft>
              <a:buClr>
                <a:srgbClr val="E76A28"/>
              </a:buClr>
              <a:buSzPts val="1200"/>
              <a:buChar char="●"/>
              <a:defRPr/>
            </a:lvl4pPr>
            <a:lvl5pPr marL="2286000" lvl="4" indent="-304800" rtl="0">
              <a:lnSpc>
                <a:spcPct val="100000"/>
              </a:lnSpc>
              <a:spcBef>
                <a:spcPts val="0"/>
              </a:spcBef>
              <a:spcAft>
                <a:spcPts val="0"/>
              </a:spcAft>
              <a:buClr>
                <a:srgbClr val="E76A28"/>
              </a:buClr>
              <a:buSzPts val="1200"/>
              <a:buChar char="○"/>
              <a:defRPr/>
            </a:lvl5pPr>
            <a:lvl6pPr marL="2743200" lvl="5" indent="-304800" rtl="0">
              <a:lnSpc>
                <a:spcPct val="100000"/>
              </a:lnSpc>
              <a:spcBef>
                <a:spcPts val="0"/>
              </a:spcBef>
              <a:spcAft>
                <a:spcPts val="0"/>
              </a:spcAft>
              <a:buClr>
                <a:srgbClr val="999999"/>
              </a:buClr>
              <a:buSzPts val="1200"/>
              <a:buChar char="■"/>
              <a:defRPr/>
            </a:lvl6pPr>
            <a:lvl7pPr marL="3200400" lvl="6" indent="-304800" rtl="0">
              <a:lnSpc>
                <a:spcPct val="100000"/>
              </a:lnSpc>
              <a:spcBef>
                <a:spcPts val="0"/>
              </a:spcBef>
              <a:spcAft>
                <a:spcPts val="0"/>
              </a:spcAft>
              <a:buClr>
                <a:srgbClr val="999999"/>
              </a:buClr>
              <a:buSzPts val="1200"/>
              <a:buChar char="●"/>
              <a:defRPr/>
            </a:lvl7pPr>
            <a:lvl8pPr marL="3657600" lvl="7" indent="-304800" rtl="0">
              <a:lnSpc>
                <a:spcPct val="100000"/>
              </a:lnSpc>
              <a:spcBef>
                <a:spcPts val="0"/>
              </a:spcBef>
              <a:spcAft>
                <a:spcPts val="0"/>
              </a:spcAft>
              <a:buClr>
                <a:srgbClr val="999999"/>
              </a:buClr>
              <a:buSzPts val="1200"/>
              <a:buChar char="○"/>
              <a:defRPr/>
            </a:lvl8pPr>
            <a:lvl9pPr marL="4114800" lvl="8" indent="-304800" rtl="0">
              <a:lnSpc>
                <a:spcPct val="100000"/>
              </a:lnSpc>
              <a:spcBef>
                <a:spcPts val="0"/>
              </a:spcBef>
              <a:spcAft>
                <a:spcPts val="0"/>
              </a:spcAft>
              <a:buClr>
                <a:srgbClr val="999999"/>
              </a:buClr>
              <a:buSzPts val="1200"/>
              <a:buChar char="■"/>
              <a:defRPr/>
            </a:lvl9pPr>
          </a:lstStyle>
          <a:p>
            <a:endParaRPr/>
          </a:p>
        </p:txBody>
      </p:sp>
      <p:sp>
        <p:nvSpPr>
          <p:cNvPr id="83" name="Google Shape;83;p7"/>
          <p:cNvSpPr>
            <a:spLocks noGrp="1"/>
          </p:cNvSpPr>
          <p:nvPr>
            <p:ph type="pic" idx="2"/>
          </p:nvPr>
        </p:nvSpPr>
        <p:spPr>
          <a:xfrm>
            <a:off x="5076600" y="617550"/>
            <a:ext cx="3199800" cy="3838500"/>
          </a:xfrm>
          <a:prstGeom prst="rect">
            <a:avLst/>
          </a:prstGeom>
          <a:noFill/>
          <a:ln>
            <a:noFill/>
          </a:ln>
        </p:spPr>
      </p:sp>
      <p:sp>
        <p:nvSpPr>
          <p:cNvPr id="84" name="Google Shape;84;p7"/>
          <p:cNvSpPr/>
          <p:nvPr/>
        </p:nvSpPr>
        <p:spPr>
          <a:xfrm>
            <a:off x="0" y="0"/>
            <a:ext cx="409500" cy="409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pic>
        <p:nvPicPr>
          <p:cNvPr id="86" name="Google Shape;86;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87" name="Google Shape;87;p8"/>
          <p:cNvGrpSpPr/>
          <p:nvPr/>
        </p:nvGrpSpPr>
        <p:grpSpPr>
          <a:xfrm>
            <a:off x="-923281" y="-1059328"/>
            <a:ext cx="10918890" cy="7906328"/>
            <a:chOff x="-923281" y="-1059328"/>
            <a:chExt cx="10918890" cy="7906328"/>
          </a:xfrm>
        </p:grpSpPr>
        <p:sp>
          <p:nvSpPr>
            <p:cNvPr id="88" name="Google Shape;88;p8"/>
            <p:cNvSpPr/>
            <p:nvPr/>
          </p:nvSpPr>
          <p:spPr>
            <a:xfrm rot="-2024229" flipH="1">
              <a:off x="8489830" y="3571294"/>
              <a:ext cx="936978" cy="2332432"/>
            </a:xfrm>
            <a:custGeom>
              <a:avLst/>
              <a:gdLst/>
              <a:ahLst/>
              <a:cxnLst/>
              <a:rect l="l" t="t" r="r" b="b"/>
              <a:pathLst>
                <a:path w="23210" h="57777" extrusionOk="0">
                  <a:moveTo>
                    <a:pt x="7178" y="8348"/>
                  </a:moveTo>
                  <a:cubicBezTo>
                    <a:pt x="7201" y="8348"/>
                    <a:pt x="7201" y="8371"/>
                    <a:pt x="7230" y="8395"/>
                  </a:cubicBezTo>
                  <a:cubicBezTo>
                    <a:pt x="7201" y="8371"/>
                    <a:pt x="7178" y="8371"/>
                    <a:pt x="7178" y="8348"/>
                  </a:cubicBezTo>
                  <a:close/>
                  <a:moveTo>
                    <a:pt x="8342" y="13564"/>
                  </a:moveTo>
                  <a:lnTo>
                    <a:pt x="8319" y="13587"/>
                  </a:lnTo>
                  <a:lnTo>
                    <a:pt x="8319" y="13564"/>
                  </a:lnTo>
                  <a:close/>
                  <a:moveTo>
                    <a:pt x="20497" y="17464"/>
                  </a:moveTo>
                  <a:lnTo>
                    <a:pt x="20497" y="17493"/>
                  </a:lnTo>
                  <a:lnTo>
                    <a:pt x="20445" y="17493"/>
                  </a:lnTo>
                  <a:cubicBezTo>
                    <a:pt x="20474" y="17493"/>
                    <a:pt x="20474" y="17464"/>
                    <a:pt x="20497" y="17464"/>
                  </a:cubicBezTo>
                  <a:close/>
                  <a:moveTo>
                    <a:pt x="11253" y="17057"/>
                  </a:moveTo>
                  <a:lnTo>
                    <a:pt x="11253" y="17057"/>
                  </a:lnTo>
                  <a:cubicBezTo>
                    <a:pt x="11422" y="17202"/>
                    <a:pt x="11567" y="17348"/>
                    <a:pt x="11742" y="17517"/>
                  </a:cubicBezTo>
                  <a:lnTo>
                    <a:pt x="11742" y="17540"/>
                  </a:lnTo>
                  <a:cubicBezTo>
                    <a:pt x="11567" y="17371"/>
                    <a:pt x="11422" y="17202"/>
                    <a:pt x="11253" y="17057"/>
                  </a:cubicBezTo>
                  <a:close/>
                  <a:moveTo>
                    <a:pt x="14507" y="17808"/>
                  </a:moveTo>
                  <a:lnTo>
                    <a:pt x="14507" y="17831"/>
                  </a:lnTo>
                  <a:lnTo>
                    <a:pt x="14478" y="17831"/>
                  </a:lnTo>
                  <a:cubicBezTo>
                    <a:pt x="14507" y="17831"/>
                    <a:pt x="14507" y="17831"/>
                    <a:pt x="14507" y="17808"/>
                  </a:cubicBezTo>
                  <a:close/>
                  <a:moveTo>
                    <a:pt x="16469" y="18828"/>
                  </a:moveTo>
                  <a:cubicBezTo>
                    <a:pt x="16469" y="18851"/>
                    <a:pt x="16468" y="18873"/>
                    <a:pt x="16446" y="18873"/>
                  </a:cubicBezTo>
                  <a:cubicBezTo>
                    <a:pt x="16468" y="18850"/>
                    <a:pt x="16469" y="18850"/>
                    <a:pt x="16469" y="18828"/>
                  </a:cubicBezTo>
                  <a:close/>
                  <a:moveTo>
                    <a:pt x="9530" y="19164"/>
                  </a:moveTo>
                  <a:cubicBezTo>
                    <a:pt x="9507" y="19187"/>
                    <a:pt x="9483" y="19211"/>
                    <a:pt x="9437" y="19263"/>
                  </a:cubicBezTo>
                  <a:cubicBezTo>
                    <a:pt x="9460" y="19211"/>
                    <a:pt x="9483" y="19187"/>
                    <a:pt x="9507" y="19164"/>
                  </a:cubicBezTo>
                  <a:close/>
                  <a:moveTo>
                    <a:pt x="22168" y="21324"/>
                  </a:moveTo>
                  <a:lnTo>
                    <a:pt x="22168" y="21324"/>
                  </a:lnTo>
                  <a:cubicBezTo>
                    <a:pt x="22191" y="21347"/>
                    <a:pt x="22220" y="21347"/>
                    <a:pt x="22244" y="21347"/>
                  </a:cubicBezTo>
                  <a:cubicBezTo>
                    <a:pt x="22234" y="21357"/>
                    <a:pt x="22223" y="21362"/>
                    <a:pt x="22212" y="21362"/>
                  </a:cubicBezTo>
                  <a:cubicBezTo>
                    <a:pt x="22197" y="21362"/>
                    <a:pt x="22182" y="21351"/>
                    <a:pt x="22168" y="21324"/>
                  </a:cubicBezTo>
                  <a:close/>
                  <a:moveTo>
                    <a:pt x="8610" y="21446"/>
                  </a:moveTo>
                  <a:lnTo>
                    <a:pt x="8610" y="21469"/>
                  </a:lnTo>
                  <a:cubicBezTo>
                    <a:pt x="8610" y="21446"/>
                    <a:pt x="8610" y="21446"/>
                    <a:pt x="8587" y="21446"/>
                  </a:cubicBezTo>
                  <a:close/>
                  <a:moveTo>
                    <a:pt x="4145" y="22197"/>
                  </a:moveTo>
                  <a:cubicBezTo>
                    <a:pt x="4145" y="22220"/>
                    <a:pt x="4145" y="22220"/>
                    <a:pt x="4174" y="22220"/>
                  </a:cubicBezTo>
                  <a:cubicBezTo>
                    <a:pt x="4145" y="22243"/>
                    <a:pt x="4145" y="22243"/>
                    <a:pt x="4122" y="22243"/>
                  </a:cubicBezTo>
                  <a:cubicBezTo>
                    <a:pt x="4122" y="22220"/>
                    <a:pt x="4122" y="22220"/>
                    <a:pt x="4145" y="22197"/>
                  </a:cubicBezTo>
                  <a:close/>
                  <a:moveTo>
                    <a:pt x="3953" y="23897"/>
                  </a:moveTo>
                  <a:lnTo>
                    <a:pt x="3953" y="23920"/>
                  </a:lnTo>
                  <a:lnTo>
                    <a:pt x="3930" y="23920"/>
                  </a:lnTo>
                  <a:cubicBezTo>
                    <a:pt x="3930" y="23897"/>
                    <a:pt x="3953" y="23897"/>
                    <a:pt x="3953" y="23897"/>
                  </a:cubicBezTo>
                  <a:close/>
                  <a:moveTo>
                    <a:pt x="22168" y="24281"/>
                  </a:moveTo>
                  <a:cubicBezTo>
                    <a:pt x="22191" y="24281"/>
                    <a:pt x="22191" y="24281"/>
                    <a:pt x="22220" y="24304"/>
                  </a:cubicBezTo>
                  <a:lnTo>
                    <a:pt x="22168" y="24304"/>
                  </a:lnTo>
                  <a:lnTo>
                    <a:pt x="22168" y="24281"/>
                  </a:lnTo>
                  <a:close/>
                  <a:moveTo>
                    <a:pt x="3709" y="25131"/>
                  </a:moveTo>
                  <a:cubicBezTo>
                    <a:pt x="3761" y="25131"/>
                    <a:pt x="3808" y="25154"/>
                    <a:pt x="3831" y="25230"/>
                  </a:cubicBezTo>
                  <a:cubicBezTo>
                    <a:pt x="3784" y="25206"/>
                    <a:pt x="3761" y="25154"/>
                    <a:pt x="3709" y="25131"/>
                  </a:cubicBezTo>
                  <a:close/>
                  <a:moveTo>
                    <a:pt x="6381" y="25253"/>
                  </a:moveTo>
                  <a:cubicBezTo>
                    <a:pt x="6404" y="25276"/>
                    <a:pt x="6427" y="25300"/>
                    <a:pt x="6427" y="25352"/>
                  </a:cubicBezTo>
                  <a:cubicBezTo>
                    <a:pt x="6381" y="25352"/>
                    <a:pt x="6357" y="25352"/>
                    <a:pt x="6328" y="25323"/>
                  </a:cubicBezTo>
                  <a:cubicBezTo>
                    <a:pt x="6328" y="25300"/>
                    <a:pt x="6357" y="25276"/>
                    <a:pt x="6381" y="25253"/>
                  </a:cubicBezTo>
                  <a:close/>
                  <a:moveTo>
                    <a:pt x="16347" y="27389"/>
                  </a:moveTo>
                  <a:cubicBezTo>
                    <a:pt x="16347" y="27389"/>
                    <a:pt x="16323" y="27389"/>
                    <a:pt x="16323" y="27413"/>
                  </a:cubicBezTo>
                  <a:lnTo>
                    <a:pt x="16323" y="27389"/>
                  </a:lnTo>
                  <a:close/>
                  <a:moveTo>
                    <a:pt x="6526" y="31534"/>
                  </a:moveTo>
                  <a:lnTo>
                    <a:pt x="6526" y="31557"/>
                  </a:lnTo>
                  <a:lnTo>
                    <a:pt x="6503" y="31534"/>
                  </a:lnTo>
                  <a:close/>
                  <a:moveTo>
                    <a:pt x="9146" y="32215"/>
                  </a:moveTo>
                  <a:cubicBezTo>
                    <a:pt x="9169" y="32215"/>
                    <a:pt x="9169" y="32215"/>
                    <a:pt x="9169" y="32239"/>
                  </a:cubicBezTo>
                  <a:lnTo>
                    <a:pt x="9146" y="32215"/>
                  </a:lnTo>
                  <a:close/>
                  <a:moveTo>
                    <a:pt x="16056" y="36337"/>
                  </a:moveTo>
                  <a:lnTo>
                    <a:pt x="16056" y="36360"/>
                  </a:lnTo>
                  <a:lnTo>
                    <a:pt x="16032" y="36360"/>
                  </a:lnTo>
                  <a:cubicBezTo>
                    <a:pt x="16032" y="36337"/>
                    <a:pt x="16056" y="36337"/>
                    <a:pt x="16056" y="36337"/>
                  </a:cubicBezTo>
                  <a:close/>
                  <a:moveTo>
                    <a:pt x="5676" y="37286"/>
                  </a:moveTo>
                  <a:lnTo>
                    <a:pt x="5676" y="37286"/>
                  </a:lnTo>
                  <a:cubicBezTo>
                    <a:pt x="5746" y="37332"/>
                    <a:pt x="5798" y="37431"/>
                    <a:pt x="5822" y="37524"/>
                  </a:cubicBezTo>
                  <a:cubicBezTo>
                    <a:pt x="5775" y="37454"/>
                    <a:pt x="5723" y="37355"/>
                    <a:pt x="5676" y="37286"/>
                  </a:cubicBezTo>
                  <a:close/>
                  <a:moveTo>
                    <a:pt x="7254" y="37769"/>
                  </a:moveTo>
                  <a:lnTo>
                    <a:pt x="7254" y="37792"/>
                  </a:lnTo>
                  <a:lnTo>
                    <a:pt x="7230" y="37769"/>
                  </a:lnTo>
                  <a:close/>
                  <a:moveTo>
                    <a:pt x="7737" y="38275"/>
                  </a:moveTo>
                  <a:lnTo>
                    <a:pt x="7737" y="38275"/>
                  </a:lnTo>
                  <a:cubicBezTo>
                    <a:pt x="7737" y="38275"/>
                    <a:pt x="7760" y="38275"/>
                    <a:pt x="7760" y="38304"/>
                  </a:cubicBezTo>
                  <a:cubicBezTo>
                    <a:pt x="7760" y="38304"/>
                    <a:pt x="7737" y="38304"/>
                    <a:pt x="7737" y="38275"/>
                  </a:cubicBezTo>
                  <a:close/>
                  <a:moveTo>
                    <a:pt x="12761" y="0"/>
                  </a:moveTo>
                  <a:cubicBezTo>
                    <a:pt x="12662" y="76"/>
                    <a:pt x="12708" y="175"/>
                    <a:pt x="12685" y="245"/>
                  </a:cubicBezTo>
                  <a:lnTo>
                    <a:pt x="12685" y="612"/>
                  </a:lnTo>
                  <a:cubicBezTo>
                    <a:pt x="12685" y="996"/>
                    <a:pt x="12662" y="1386"/>
                    <a:pt x="12638" y="1776"/>
                  </a:cubicBezTo>
                  <a:cubicBezTo>
                    <a:pt x="12638" y="1846"/>
                    <a:pt x="12563" y="1921"/>
                    <a:pt x="12638" y="1991"/>
                  </a:cubicBezTo>
                  <a:cubicBezTo>
                    <a:pt x="12539" y="2137"/>
                    <a:pt x="12586" y="2282"/>
                    <a:pt x="12586" y="2451"/>
                  </a:cubicBezTo>
                  <a:cubicBezTo>
                    <a:pt x="12563" y="2795"/>
                    <a:pt x="12539" y="3132"/>
                    <a:pt x="12516" y="3470"/>
                  </a:cubicBezTo>
                  <a:cubicBezTo>
                    <a:pt x="12493" y="3639"/>
                    <a:pt x="12516" y="3813"/>
                    <a:pt x="12417" y="3959"/>
                  </a:cubicBezTo>
                  <a:cubicBezTo>
                    <a:pt x="12394" y="3930"/>
                    <a:pt x="12371" y="3883"/>
                    <a:pt x="12347" y="3860"/>
                  </a:cubicBezTo>
                  <a:cubicBezTo>
                    <a:pt x="12056" y="3447"/>
                    <a:pt x="11643" y="3447"/>
                    <a:pt x="11230" y="3447"/>
                  </a:cubicBezTo>
                  <a:lnTo>
                    <a:pt x="11061" y="3447"/>
                  </a:lnTo>
                  <a:cubicBezTo>
                    <a:pt x="10939" y="3447"/>
                    <a:pt x="10793" y="3447"/>
                    <a:pt x="10671" y="3493"/>
                  </a:cubicBezTo>
                  <a:lnTo>
                    <a:pt x="10671" y="3522"/>
                  </a:lnTo>
                  <a:cubicBezTo>
                    <a:pt x="9943" y="3615"/>
                    <a:pt x="9268" y="3883"/>
                    <a:pt x="8709" y="4343"/>
                  </a:cubicBezTo>
                  <a:cubicBezTo>
                    <a:pt x="7783" y="4902"/>
                    <a:pt x="7230" y="5729"/>
                    <a:pt x="6864" y="6695"/>
                  </a:cubicBezTo>
                  <a:cubicBezTo>
                    <a:pt x="6817" y="6840"/>
                    <a:pt x="6887" y="6893"/>
                    <a:pt x="6986" y="6939"/>
                  </a:cubicBezTo>
                  <a:cubicBezTo>
                    <a:pt x="7300" y="7184"/>
                    <a:pt x="7638" y="7399"/>
                    <a:pt x="7981" y="7644"/>
                  </a:cubicBezTo>
                  <a:cubicBezTo>
                    <a:pt x="7981" y="7644"/>
                    <a:pt x="8005" y="7667"/>
                    <a:pt x="8028" y="7667"/>
                  </a:cubicBezTo>
                  <a:cubicBezTo>
                    <a:pt x="8104" y="7743"/>
                    <a:pt x="8173" y="7813"/>
                    <a:pt x="8249" y="7859"/>
                  </a:cubicBezTo>
                  <a:cubicBezTo>
                    <a:pt x="8465" y="8034"/>
                    <a:pt x="8657" y="8203"/>
                    <a:pt x="8878" y="8371"/>
                  </a:cubicBezTo>
                  <a:cubicBezTo>
                    <a:pt x="8924" y="8441"/>
                    <a:pt x="9000" y="8517"/>
                    <a:pt x="9093" y="8563"/>
                  </a:cubicBezTo>
                  <a:cubicBezTo>
                    <a:pt x="9169" y="8662"/>
                    <a:pt x="9216" y="8732"/>
                    <a:pt x="9338" y="8785"/>
                  </a:cubicBezTo>
                  <a:cubicBezTo>
                    <a:pt x="9507" y="9023"/>
                    <a:pt x="9751" y="9198"/>
                    <a:pt x="9897" y="9460"/>
                  </a:cubicBezTo>
                  <a:cubicBezTo>
                    <a:pt x="9873" y="9489"/>
                    <a:pt x="9850" y="9512"/>
                    <a:pt x="9821" y="9536"/>
                  </a:cubicBezTo>
                  <a:cubicBezTo>
                    <a:pt x="9751" y="9460"/>
                    <a:pt x="9675" y="9413"/>
                    <a:pt x="9606" y="9367"/>
                  </a:cubicBezTo>
                  <a:cubicBezTo>
                    <a:pt x="9530" y="9268"/>
                    <a:pt x="9460" y="9169"/>
                    <a:pt x="9314" y="9146"/>
                  </a:cubicBezTo>
                  <a:cubicBezTo>
                    <a:pt x="9268" y="9099"/>
                    <a:pt x="9216" y="9052"/>
                    <a:pt x="9146" y="9023"/>
                  </a:cubicBezTo>
                  <a:cubicBezTo>
                    <a:pt x="9070" y="8878"/>
                    <a:pt x="8924" y="8808"/>
                    <a:pt x="8779" y="8732"/>
                  </a:cubicBezTo>
                  <a:cubicBezTo>
                    <a:pt x="8488" y="8494"/>
                    <a:pt x="8173" y="8325"/>
                    <a:pt x="7836" y="8150"/>
                  </a:cubicBezTo>
                  <a:cubicBezTo>
                    <a:pt x="7545" y="7935"/>
                    <a:pt x="7201" y="7789"/>
                    <a:pt x="6864" y="7644"/>
                  </a:cubicBezTo>
                  <a:cubicBezTo>
                    <a:pt x="6784" y="7564"/>
                    <a:pt x="6716" y="7525"/>
                    <a:pt x="6658" y="7525"/>
                  </a:cubicBezTo>
                  <a:cubicBezTo>
                    <a:pt x="6578" y="7525"/>
                    <a:pt x="6518" y="7600"/>
                    <a:pt x="6474" y="7743"/>
                  </a:cubicBezTo>
                  <a:cubicBezTo>
                    <a:pt x="6427" y="7888"/>
                    <a:pt x="6357" y="8034"/>
                    <a:pt x="6282" y="8179"/>
                  </a:cubicBezTo>
                  <a:cubicBezTo>
                    <a:pt x="6113" y="8494"/>
                    <a:pt x="5921" y="8808"/>
                    <a:pt x="5723" y="9122"/>
                  </a:cubicBezTo>
                  <a:cubicBezTo>
                    <a:pt x="5455" y="9460"/>
                    <a:pt x="5455" y="9460"/>
                    <a:pt x="5798" y="9728"/>
                  </a:cubicBezTo>
                  <a:cubicBezTo>
                    <a:pt x="6183" y="10071"/>
                    <a:pt x="6573" y="10432"/>
                    <a:pt x="6864" y="10869"/>
                  </a:cubicBezTo>
                  <a:cubicBezTo>
                    <a:pt x="6840" y="10892"/>
                    <a:pt x="6817" y="10892"/>
                    <a:pt x="6817" y="10915"/>
                  </a:cubicBezTo>
                  <a:cubicBezTo>
                    <a:pt x="6765" y="10915"/>
                    <a:pt x="6718" y="10892"/>
                    <a:pt x="6695" y="10869"/>
                  </a:cubicBezTo>
                  <a:cubicBezTo>
                    <a:pt x="6328" y="10479"/>
                    <a:pt x="5868" y="10164"/>
                    <a:pt x="5408" y="9926"/>
                  </a:cubicBezTo>
                  <a:cubicBezTo>
                    <a:pt x="5362" y="9876"/>
                    <a:pt x="5314" y="9816"/>
                    <a:pt x="5258" y="9816"/>
                  </a:cubicBezTo>
                  <a:cubicBezTo>
                    <a:pt x="5229" y="9816"/>
                    <a:pt x="5198" y="9832"/>
                    <a:pt x="5164" y="9873"/>
                  </a:cubicBezTo>
                  <a:cubicBezTo>
                    <a:pt x="4873" y="10240"/>
                    <a:pt x="4611" y="10578"/>
                    <a:pt x="4343" y="10944"/>
                  </a:cubicBezTo>
                  <a:cubicBezTo>
                    <a:pt x="4244" y="10991"/>
                    <a:pt x="4198" y="11061"/>
                    <a:pt x="4145" y="11136"/>
                  </a:cubicBezTo>
                  <a:cubicBezTo>
                    <a:pt x="4122" y="11160"/>
                    <a:pt x="4122" y="11183"/>
                    <a:pt x="4099" y="11206"/>
                  </a:cubicBezTo>
                  <a:cubicBezTo>
                    <a:pt x="3831" y="11474"/>
                    <a:pt x="3592" y="11765"/>
                    <a:pt x="3371" y="12109"/>
                  </a:cubicBezTo>
                  <a:cubicBezTo>
                    <a:pt x="2835" y="12714"/>
                    <a:pt x="2399" y="13389"/>
                    <a:pt x="2061" y="14117"/>
                  </a:cubicBezTo>
                  <a:cubicBezTo>
                    <a:pt x="2061" y="14169"/>
                    <a:pt x="2038" y="14193"/>
                    <a:pt x="2015" y="14239"/>
                  </a:cubicBezTo>
                  <a:cubicBezTo>
                    <a:pt x="1939" y="14338"/>
                    <a:pt x="1892" y="14460"/>
                    <a:pt x="1869" y="14583"/>
                  </a:cubicBezTo>
                  <a:cubicBezTo>
                    <a:pt x="1770" y="14751"/>
                    <a:pt x="1700" y="14944"/>
                    <a:pt x="1671" y="15136"/>
                  </a:cubicBezTo>
                  <a:cubicBezTo>
                    <a:pt x="1526" y="15479"/>
                    <a:pt x="1526" y="15863"/>
                    <a:pt x="1432" y="16230"/>
                  </a:cubicBezTo>
                  <a:cubicBezTo>
                    <a:pt x="1310" y="16737"/>
                    <a:pt x="1432" y="17127"/>
                    <a:pt x="1939" y="17348"/>
                  </a:cubicBezTo>
                  <a:lnTo>
                    <a:pt x="1962" y="17348"/>
                  </a:lnTo>
                  <a:cubicBezTo>
                    <a:pt x="2061" y="17418"/>
                    <a:pt x="2160" y="17517"/>
                    <a:pt x="2230" y="17586"/>
                  </a:cubicBezTo>
                  <a:cubicBezTo>
                    <a:pt x="2789" y="18000"/>
                    <a:pt x="3301" y="18460"/>
                    <a:pt x="3709" y="19018"/>
                  </a:cubicBezTo>
                  <a:cubicBezTo>
                    <a:pt x="3709" y="19065"/>
                    <a:pt x="3662" y="19065"/>
                    <a:pt x="3615" y="19065"/>
                  </a:cubicBezTo>
                  <a:cubicBezTo>
                    <a:pt x="3563" y="19042"/>
                    <a:pt x="3493" y="18995"/>
                    <a:pt x="3447" y="18972"/>
                  </a:cubicBezTo>
                  <a:cubicBezTo>
                    <a:pt x="3348" y="18803"/>
                    <a:pt x="3179" y="18727"/>
                    <a:pt x="3033" y="18628"/>
                  </a:cubicBezTo>
                  <a:cubicBezTo>
                    <a:pt x="2643" y="18291"/>
                    <a:pt x="2183" y="18000"/>
                    <a:pt x="1700" y="17784"/>
                  </a:cubicBezTo>
                  <a:cubicBezTo>
                    <a:pt x="1625" y="17709"/>
                    <a:pt x="1526" y="17639"/>
                    <a:pt x="1409" y="17639"/>
                  </a:cubicBezTo>
                  <a:cubicBezTo>
                    <a:pt x="1409" y="17930"/>
                    <a:pt x="1409" y="18192"/>
                    <a:pt x="1479" y="18460"/>
                  </a:cubicBezTo>
                  <a:cubicBezTo>
                    <a:pt x="1456" y="18582"/>
                    <a:pt x="1456" y="18704"/>
                    <a:pt x="1526" y="18826"/>
                  </a:cubicBezTo>
                  <a:lnTo>
                    <a:pt x="1526" y="18896"/>
                  </a:lnTo>
                  <a:cubicBezTo>
                    <a:pt x="1526" y="19164"/>
                    <a:pt x="1578" y="19408"/>
                    <a:pt x="1625" y="19647"/>
                  </a:cubicBezTo>
                  <a:cubicBezTo>
                    <a:pt x="1648" y="19746"/>
                    <a:pt x="1625" y="19868"/>
                    <a:pt x="1700" y="19991"/>
                  </a:cubicBezTo>
                  <a:cubicBezTo>
                    <a:pt x="1671" y="20305"/>
                    <a:pt x="1770" y="20596"/>
                    <a:pt x="1817" y="20887"/>
                  </a:cubicBezTo>
                  <a:cubicBezTo>
                    <a:pt x="1939" y="21661"/>
                    <a:pt x="2015" y="22441"/>
                    <a:pt x="2084" y="23192"/>
                  </a:cubicBezTo>
                  <a:cubicBezTo>
                    <a:pt x="2061" y="23629"/>
                    <a:pt x="2038" y="24042"/>
                    <a:pt x="2038" y="24479"/>
                  </a:cubicBezTo>
                  <a:cubicBezTo>
                    <a:pt x="1939" y="24915"/>
                    <a:pt x="1846" y="25352"/>
                    <a:pt x="1747" y="25789"/>
                  </a:cubicBezTo>
                  <a:cubicBezTo>
                    <a:pt x="1747" y="25858"/>
                    <a:pt x="1724" y="25905"/>
                    <a:pt x="1793" y="25957"/>
                  </a:cubicBezTo>
                  <a:cubicBezTo>
                    <a:pt x="2038" y="26080"/>
                    <a:pt x="2253" y="26272"/>
                    <a:pt x="2521" y="26342"/>
                  </a:cubicBezTo>
                  <a:cubicBezTo>
                    <a:pt x="2544" y="26371"/>
                    <a:pt x="2573" y="26417"/>
                    <a:pt x="2597" y="26417"/>
                  </a:cubicBezTo>
                  <a:cubicBezTo>
                    <a:pt x="3371" y="26877"/>
                    <a:pt x="4099" y="27360"/>
                    <a:pt x="4826" y="27873"/>
                  </a:cubicBezTo>
                  <a:cubicBezTo>
                    <a:pt x="4902" y="27972"/>
                    <a:pt x="4995" y="28041"/>
                    <a:pt x="5094" y="28065"/>
                  </a:cubicBezTo>
                  <a:cubicBezTo>
                    <a:pt x="5193" y="28140"/>
                    <a:pt x="5263" y="28210"/>
                    <a:pt x="5339" y="28263"/>
                  </a:cubicBezTo>
                  <a:cubicBezTo>
                    <a:pt x="5408" y="28356"/>
                    <a:pt x="5507" y="28431"/>
                    <a:pt x="5600" y="28478"/>
                  </a:cubicBezTo>
                  <a:cubicBezTo>
                    <a:pt x="5676" y="28554"/>
                    <a:pt x="5746" y="28624"/>
                    <a:pt x="5845" y="28670"/>
                  </a:cubicBezTo>
                  <a:cubicBezTo>
                    <a:pt x="5967" y="28792"/>
                    <a:pt x="6089" y="28938"/>
                    <a:pt x="6235" y="29037"/>
                  </a:cubicBezTo>
                  <a:cubicBezTo>
                    <a:pt x="6305" y="29083"/>
                    <a:pt x="6357" y="29136"/>
                    <a:pt x="6404" y="29182"/>
                  </a:cubicBezTo>
                  <a:cubicBezTo>
                    <a:pt x="6404" y="29206"/>
                    <a:pt x="6427" y="29206"/>
                    <a:pt x="6450" y="29206"/>
                  </a:cubicBezTo>
                  <a:cubicBezTo>
                    <a:pt x="6474" y="29305"/>
                    <a:pt x="6549" y="29351"/>
                    <a:pt x="6619" y="29427"/>
                  </a:cubicBezTo>
                  <a:cubicBezTo>
                    <a:pt x="6765" y="29642"/>
                    <a:pt x="7009" y="29764"/>
                    <a:pt x="7085" y="30032"/>
                  </a:cubicBezTo>
                  <a:cubicBezTo>
                    <a:pt x="6910" y="30032"/>
                    <a:pt x="6887" y="29834"/>
                    <a:pt x="6741" y="29811"/>
                  </a:cubicBezTo>
                  <a:cubicBezTo>
                    <a:pt x="6648" y="29689"/>
                    <a:pt x="6549" y="29596"/>
                    <a:pt x="6404" y="29543"/>
                  </a:cubicBezTo>
                  <a:lnTo>
                    <a:pt x="6328" y="29473"/>
                  </a:lnTo>
                  <a:cubicBezTo>
                    <a:pt x="6212" y="29328"/>
                    <a:pt x="6066" y="29229"/>
                    <a:pt x="5892" y="29206"/>
                  </a:cubicBezTo>
                  <a:cubicBezTo>
                    <a:pt x="5892" y="29182"/>
                    <a:pt x="5868" y="29159"/>
                    <a:pt x="5845" y="29136"/>
                  </a:cubicBezTo>
                  <a:cubicBezTo>
                    <a:pt x="5600" y="28891"/>
                    <a:pt x="5309" y="28769"/>
                    <a:pt x="5018" y="28624"/>
                  </a:cubicBezTo>
                  <a:cubicBezTo>
                    <a:pt x="4948" y="28554"/>
                    <a:pt x="4850" y="28501"/>
                    <a:pt x="4727" y="28455"/>
                  </a:cubicBezTo>
                  <a:cubicBezTo>
                    <a:pt x="4634" y="28379"/>
                    <a:pt x="4535" y="28286"/>
                    <a:pt x="4390" y="28286"/>
                  </a:cubicBezTo>
                  <a:cubicBezTo>
                    <a:pt x="4343" y="28286"/>
                    <a:pt x="4320" y="28263"/>
                    <a:pt x="4267" y="28234"/>
                  </a:cubicBezTo>
                  <a:cubicBezTo>
                    <a:pt x="4075" y="28065"/>
                    <a:pt x="3854" y="27972"/>
                    <a:pt x="3615" y="27896"/>
                  </a:cubicBezTo>
                  <a:cubicBezTo>
                    <a:pt x="3348" y="27727"/>
                    <a:pt x="3080" y="27605"/>
                    <a:pt x="2766" y="27506"/>
                  </a:cubicBezTo>
                  <a:cubicBezTo>
                    <a:pt x="2521" y="27360"/>
                    <a:pt x="2253" y="27267"/>
                    <a:pt x="1991" y="27168"/>
                  </a:cubicBezTo>
                  <a:cubicBezTo>
                    <a:pt x="1916" y="27098"/>
                    <a:pt x="1793" y="27069"/>
                    <a:pt x="1700" y="27046"/>
                  </a:cubicBezTo>
                  <a:cubicBezTo>
                    <a:pt x="1621" y="26995"/>
                    <a:pt x="1541" y="26936"/>
                    <a:pt x="1469" y="26936"/>
                  </a:cubicBezTo>
                  <a:cubicBezTo>
                    <a:pt x="1410" y="26936"/>
                    <a:pt x="1355" y="26977"/>
                    <a:pt x="1310" y="27098"/>
                  </a:cubicBezTo>
                  <a:cubicBezTo>
                    <a:pt x="1066" y="27849"/>
                    <a:pt x="775" y="28577"/>
                    <a:pt x="536" y="29328"/>
                  </a:cubicBezTo>
                  <a:cubicBezTo>
                    <a:pt x="291" y="30079"/>
                    <a:pt x="47" y="30830"/>
                    <a:pt x="70" y="31633"/>
                  </a:cubicBezTo>
                  <a:cubicBezTo>
                    <a:pt x="0" y="31849"/>
                    <a:pt x="24" y="32046"/>
                    <a:pt x="70" y="32239"/>
                  </a:cubicBezTo>
                  <a:lnTo>
                    <a:pt x="70" y="32337"/>
                  </a:lnTo>
                  <a:cubicBezTo>
                    <a:pt x="47" y="32722"/>
                    <a:pt x="146" y="33088"/>
                    <a:pt x="268" y="33426"/>
                  </a:cubicBezTo>
                  <a:cubicBezTo>
                    <a:pt x="629" y="34736"/>
                    <a:pt x="1357" y="35854"/>
                    <a:pt x="1916" y="37064"/>
                  </a:cubicBezTo>
                  <a:cubicBezTo>
                    <a:pt x="2038" y="37402"/>
                    <a:pt x="2183" y="37745"/>
                    <a:pt x="2306" y="38106"/>
                  </a:cubicBezTo>
                  <a:cubicBezTo>
                    <a:pt x="2306" y="38159"/>
                    <a:pt x="2306" y="38229"/>
                    <a:pt x="2329" y="38304"/>
                  </a:cubicBezTo>
                  <a:cubicBezTo>
                    <a:pt x="2352" y="38374"/>
                    <a:pt x="2375" y="38450"/>
                    <a:pt x="2399" y="38520"/>
                  </a:cubicBezTo>
                  <a:cubicBezTo>
                    <a:pt x="2399" y="38543"/>
                    <a:pt x="2399" y="38566"/>
                    <a:pt x="2428" y="38595"/>
                  </a:cubicBezTo>
                  <a:cubicBezTo>
                    <a:pt x="2451" y="38886"/>
                    <a:pt x="2498" y="39201"/>
                    <a:pt x="2498" y="39515"/>
                  </a:cubicBezTo>
                  <a:cubicBezTo>
                    <a:pt x="2498" y="39585"/>
                    <a:pt x="2521" y="39661"/>
                    <a:pt x="2597" y="39684"/>
                  </a:cubicBezTo>
                  <a:cubicBezTo>
                    <a:pt x="2835" y="39829"/>
                    <a:pt x="3057" y="39998"/>
                    <a:pt x="3324" y="40097"/>
                  </a:cubicBezTo>
                  <a:cubicBezTo>
                    <a:pt x="3493" y="40266"/>
                    <a:pt x="3709" y="40388"/>
                    <a:pt x="3930" y="40511"/>
                  </a:cubicBezTo>
                  <a:cubicBezTo>
                    <a:pt x="4052" y="40580"/>
                    <a:pt x="4145" y="40656"/>
                    <a:pt x="4267" y="40749"/>
                  </a:cubicBezTo>
                  <a:cubicBezTo>
                    <a:pt x="5018" y="41261"/>
                    <a:pt x="5723" y="41797"/>
                    <a:pt x="6404" y="42402"/>
                  </a:cubicBezTo>
                  <a:cubicBezTo>
                    <a:pt x="6596" y="42618"/>
                    <a:pt x="6817" y="42816"/>
                    <a:pt x="6986" y="43054"/>
                  </a:cubicBezTo>
                  <a:cubicBezTo>
                    <a:pt x="6963" y="43078"/>
                    <a:pt x="6939" y="43107"/>
                    <a:pt x="6887" y="43130"/>
                  </a:cubicBezTo>
                  <a:cubicBezTo>
                    <a:pt x="6840" y="43107"/>
                    <a:pt x="6794" y="43078"/>
                    <a:pt x="6765" y="43054"/>
                  </a:cubicBezTo>
                  <a:cubicBezTo>
                    <a:pt x="6718" y="43031"/>
                    <a:pt x="6672" y="42985"/>
                    <a:pt x="6648" y="42961"/>
                  </a:cubicBezTo>
                  <a:cubicBezTo>
                    <a:pt x="6503" y="42763"/>
                    <a:pt x="6282" y="42694"/>
                    <a:pt x="6089" y="42548"/>
                  </a:cubicBezTo>
                  <a:cubicBezTo>
                    <a:pt x="5892" y="42350"/>
                    <a:pt x="5630" y="42257"/>
                    <a:pt x="5385" y="42111"/>
                  </a:cubicBezTo>
                  <a:cubicBezTo>
                    <a:pt x="5339" y="42012"/>
                    <a:pt x="5240" y="41989"/>
                    <a:pt x="5117" y="41943"/>
                  </a:cubicBezTo>
                  <a:cubicBezTo>
                    <a:pt x="4972" y="41820"/>
                    <a:pt x="4803" y="41721"/>
                    <a:pt x="4611" y="41675"/>
                  </a:cubicBezTo>
                  <a:cubicBezTo>
                    <a:pt x="4611" y="41652"/>
                    <a:pt x="4582" y="41652"/>
                    <a:pt x="4582" y="41652"/>
                  </a:cubicBezTo>
                  <a:cubicBezTo>
                    <a:pt x="4366" y="41477"/>
                    <a:pt x="4099" y="41384"/>
                    <a:pt x="3831" y="41261"/>
                  </a:cubicBezTo>
                  <a:cubicBezTo>
                    <a:pt x="3773" y="41199"/>
                    <a:pt x="3696" y="41156"/>
                    <a:pt x="3602" y="41156"/>
                  </a:cubicBezTo>
                  <a:cubicBezTo>
                    <a:pt x="3582" y="41156"/>
                    <a:pt x="3561" y="41158"/>
                    <a:pt x="3540" y="41163"/>
                  </a:cubicBezTo>
                  <a:cubicBezTo>
                    <a:pt x="3516" y="41139"/>
                    <a:pt x="3493" y="41116"/>
                    <a:pt x="3447" y="41093"/>
                  </a:cubicBezTo>
                  <a:cubicBezTo>
                    <a:pt x="3225" y="40947"/>
                    <a:pt x="2981" y="40848"/>
                    <a:pt x="2719" y="40778"/>
                  </a:cubicBezTo>
                  <a:cubicBezTo>
                    <a:pt x="2648" y="40718"/>
                    <a:pt x="2582" y="40670"/>
                    <a:pt x="2534" y="40670"/>
                  </a:cubicBezTo>
                  <a:cubicBezTo>
                    <a:pt x="2483" y="40670"/>
                    <a:pt x="2451" y="40723"/>
                    <a:pt x="2451" y="40871"/>
                  </a:cubicBezTo>
                  <a:cubicBezTo>
                    <a:pt x="2474" y="41553"/>
                    <a:pt x="2597" y="42181"/>
                    <a:pt x="2911" y="42787"/>
                  </a:cubicBezTo>
                  <a:cubicBezTo>
                    <a:pt x="3301" y="43660"/>
                    <a:pt x="3808" y="44463"/>
                    <a:pt x="4343" y="45237"/>
                  </a:cubicBezTo>
                  <a:cubicBezTo>
                    <a:pt x="4995" y="46233"/>
                    <a:pt x="5676" y="47228"/>
                    <a:pt x="6526" y="48078"/>
                  </a:cubicBezTo>
                  <a:cubicBezTo>
                    <a:pt x="6672" y="48294"/>
                    <a:pt x="6840" y="48462"/>
                    <a:pt x="7033" y="48608"/>
                  </a:cubicBezTo>
                  <a:cubicBezTo>
                    <a:pt x="7033" y="48637"/>
                    <a:pt x="7033" y="48637"/>
                    <a:pt x="7056" y="48637"/>
                  </a:cubicBezTo>
                  <a:cubicBezTo>
                    <a:pt x="7108" y="48730"/>
                    <a:pt x="7155" y="48783"/>
                    <a:pt x="7254" y="48829"/>
                  </a:cubicBezTo>
                  <a:cubicBezTo>
                    <a:pt x="7423" y="49021"/>
                    <a:pt x="7591" y="49190"/>
                    <a:pt x="7813" y="49365"/>
                  </a:cubicBezTo>
                  <a:cubicBezTo>
                    <a:pt x="7859" y="49388"/>
                    <a:pt x="7906" y="49435"/>
                    <a:pt x="7958" y="49481"/>
                  </a:cubicBezTo>
                  <a:cubicBezTo>
                    <a:pt x="8051" y="49557"/>
                    <a:pt x="8127" y="49603"/>
                    <a:pt x="8197" y="49679"/>
                  </a:cubicBezTo>
                  <a:cubicBezTo>
                    <a:pt x="8924" y="50261"/>
                    <a:pt x="9704" y="50698"/>
                    <a:pt x="10578" y="51059"/>
                  </a:cubicBezTo>
                  <a:cubicBezTo>
                    <a:pt x="10578" y="51227"/>
                    <a:pt x="10578" y="51425"/>
                    <a:pt x="10549" y="51617"/>
                  </a:cubicBezTo>
                  <a:cubicBezTo>
                    <a:pt x="10549" y="52491"/>
                    <a:pt x="10432" y="53364"/>
                    <a:pt x="10578" y="54260"/>
                  </a:cubicBezTo>
                  <a:cubicBezTo>
                    <a:pt x="10549" y="54359"/>
                    <a:pt x="10549" y="54458"/>
                    <a:pt x="10601" y="54528"/>
                  </a:cubicBezTo>
                  <a:cubicBezTo>
                    <a:pt x="10624" y="54749"/>
                    <a:pt x="10648" y="54918"/>
                    <a:pt x="10723" y="55110"/>
                  </a:cubicBezTo>
                  <a:cubicBezTo>
                    <a:pt x="10723" y="55279"/>
                    <a:pt x="10793" y="55448"/>
                    <a:pt x="10840" y="55593"/>
                  </a:cubicBezTo>
                  <a:cubicBezTo>
                    <a:pt x="10869" y="55646"/>
                    <a:pt x="10892" y="55669"/>
                    <a:pt x="10892" y="55716"/>
                  </a:cubicBezTo>
                  <a:cubicBezTo>
                    <a:pt x="10892" y="55791"/>
                    <a:pt x="10915" y="55838"/>
                    <a:pt x="10962" y="55884"/>
                  </a:cubicBezTo>
                  <a:cubicBezTo>
                    <a:pt x="10962" y="55983"/>
                    <a:pt x="11014" y="56082"/>
                    <a:pt x="11061" y="56176"/>
                  </a:cubicBezTo>
                  <a:cubicBezTo>
                    <a:pt x="11061" y="56251"/>
                    <a:pt x="11107" y="56321"/>
                    <a:pt x="11160" y="56397"/>
                  </a:cubicBezTo>
                  <a:cubicBezTo>
                    <a:pt x="11230" y="56589"/>
                    <a:pt x="11305" y="56810"/>
                    <a:pt x="11451" y="56979"/>
                  </a:cubicBezTo>
                  <a:cubicBezTo>
                    <a:pt x="11474" y="57049"/>
                    <a:pt x="11497" y="57124"/>
                    <a:pt x="11567" y="57194"/>
                  </a:cubicBezTo>
                  <a:cubicBezTo>
                    <a:pt x="11567" y="57270"/>
                    <a:pt x="11620" y="57316"/>
                    <a:pt x="11666" y="57369"/>
                  </a:cubicBezTo>
                  <a:cubicBezTo>
                    <a:pt x="11690" y="57392"/>
                    <a:pt x="11713" y="57415"/>
                    <a:pt x="11742" y="57462"/>
                  </a:cubicBezTo>
                  <a:cubicBezTo>
                    <a:pt x="11765" y="57538"/>
                    <a:pt x="11789" y="57584"/>
                    <a:pt x="11835" y="57631"/>
                  </a:cubicBezTo>
                  <a:cubicBezTo>
                    <a:pt x="11858" y="57683"/>
                    <a:pt x="11887" y="57753"/>
                    <a:pt x="12004" y="57776"/>
                  </a:cubicBezTo>
                  <a:lnTo>
                    <a:pt x="12004" y="57223"/>
                  </a:lnTo>
                  <a:cubicBezTo>
                    <a:pt x="12033" y="55646"/>
                    <a:pt x="12056" y="54068"/>
                    <a:pt x="12080" y="52467"/>
                  </a:cubicBezTo>
                  <a:cubicBezTo>
                    <a:pt x="12080" y="52444"/>
                    <a:pt x="12103" y="52392"/>
                    <a:pt x="12103" y="52345"/>
                  </a:cubicBezTo>
                  <a:cubicBezTo>
                    <a:pt x="12149" y="51955"/>
                    <a:pt x="12103" y="51548"/>
                    <a:pt x="12149" y="51134"/>
                  </a:cubicBezTo>
                  <a:cubicBezTo>
                    <a:pt x="13122" y="50989"/>
                    <a:pt x="14070" y="50698"/>
                    <a:pt x="14967" y="50261"/>
                  </a:cubicBezTo>
                  <a:cubicBezTo>
                    <a:pt x="15596" y="49947"/>
                    <a:pt x="16178" y="49557"/>
                    <a:pt x="16661" y="49021"/>
                  </a:cubicBezTo>
                  <a:cubicBezTo>
                    <a:pt x="17098" y="48684"/>
                    <a:pt x="17464" y="48270"/>
                    <a:pt x="17732" y="47787"/>
                  </a:cubicBezTo>
                  <a:cubicBezTo>
                    <a:pt x="17802" y="47711"/>
                    <a:pt x="17854" y="47618"/>
                    <a:pt x="17901" y="47543"/>
                  </a:cubicBezTo>
                  <a:cubicBezTo>
                    <a:pt x="18116" y="47275"/>
                    <a:pt x="18314" y="47007"/>
                    <a:pt x="18407" y="46669"/>
                  </a:cubicBezTo>
                  <a:cubicBezTo>
                    <a:pt x="18582" y="46425"/>
                    <a:pt x="18675" y="46134"/>
                    <a:pt x="18797" y="45872"/>
                  </a:cubicBezTo>
                  <a:cubicBezTo>
                    <a:pt x="18821" y="45750"/>
                    <a:pt x="18966" y="45604"/>
                    <a:pt x="18873" y="45528"/>
                  </a:cubicBezTo>
                  <a:cubicBezTo>
                    <a:pt x="18841" y="45489"/>
                    <a:pt x="18788" y="45475"/>
                    <a:pt x="18727" y="45475"/>
                  </a:cubicBezTo>
                  <a:cubicBezTo>
                    <a:pt x="18643" y="45475"/>
                    <a:pt x="18544" y="45502"/>
                    <a:pt x="18460" y="45528"/>
                  </a:cubicBezTo>
                  <a:cubicBezTo>
                    <a:pt x="17779" y="45604"/>
                    <a:pt x="17098" y="45674"/>
                    <a:pt x="16446" y="45895"/>
                  </a:cubicBezTo>
                  <a:cubicBezTo>
                    <a:pt x="16201" y="45918"/>
                    <a:pt x="15986" y="45988"/>
                    <a:pt x="15764" y="46111"/>
                  </a:cubicBezTo>
                  <a:lnTo>
                    <a:pt x="15619" y="46111"/>
                  </a:lnTo>
                  <a:cubicBezTo>
                    <a:pt x="15572" y="46111"/>
                    <a:pt x="15526" y="46111"/>
                    <a:pt x="15497" y="46041"/>
                  </a:cubicBezTo>
                  <a:cubicBezTo>
                    <a:pt x="15596" y="45988"/>
                    <a:pt x="15718" y="45918"/>
                    <a:pt x="15840" y="45843"/>
                  </a:cubicBezTo>
                  <a:cubicBezTo>
                    <a:pt x="16399" y="45552"/>
                    <a:pt x="16981" y="45383"/>
                    <a:pt x="17563" y="45168"/>
                  </a:cubicBezTo>
                  <a:cubicBezTo>
                    <a:pt x="18070" y="45045"/>
                    <a:pt x="18582" y="44923"/>
                    <a:pt x="19088" y="44801"/>
                  </a:cubicBezTo>
                  <a:cubicBezTo>
                    <a:pt x="19164" y="44778"/>
                    <a:pt x="19187" y="44731"/>
                    <a:pt x="19187" y="44655"/>
                  </a:cubicBezTo>
                  <a:cubicBezTo>
                    <a:pt x="19234" y="44463"/>
                    <a:pt x="19310" y="44294"/>
                    <a:pt x="19310" y="44073"/>
                  </a:cubicBezTo>
                  <a:cubicBezTo>
                    <a:pt x="19379" y="43805"/>
                    <a:pt x="19455" y="43543"/>
                    <a:pt x="19478" y="43252"/>
                  </a:cubicBezTo>
                  <a:cubicBezTo>
                    <a:pt x="19601" y="42496"/>
                    <a:pt x="19694" y="41745"/>
                    <a:pt x="20061" y="41069"/>
                  </a:cubicBezTo>
                  <a:cubicBezTo>
                    <a:pt x="20107" y="40994"/>
                    <a:pt x="20154" y="40924"/>
                    <a:pt x="20206" y="40848"/>
                  </a:cubicBezTo>
                  <a:cubicBezTo>
                    <a:pt x="20590" y="40167"/>
                    <a:pt x="21103" y="39585"/>
                    <a:pt x="21562" y="38980"/>
                  </a:cubicBezTo>
                  <a:cubicBezTo>
                    <a:pt x="21999" y="38421"/>
                    <a:pt x="22459" y="37868"/>
                    <a:pt x="22750" y="37187"/>
                  </a:cubicBezTo>
                  <a:cubicBezTo>
                    <a:pt x="22773" y="37088"/>
                    <a:pt x="22826" y="36995"/>
                    <a:pt x="22849" y="36896"/>
                  </a:cubicBezTo>
                  <a:cubicBezTo>
                    <a:pt x="22872" y="36872"/>
                    <a:pt x="22896" y="36820"/>
                    <a:pt x="22896" y="36797"/>
                  </a:cubicBezTo>
                  <a:cubicBezTo>
                    <a:pt x="23187" y="35877"/>
                    <a:pt x="23210" y="34905"/>
                    <a:pt x="23187" y="33938"/>
                  </a:cubicBezTo>
                  <a:cubicBezTo>
                    <a:pt x="23187" y="33586"/>
                    <a:pt x="23177" y="33456"/>
                    <a:pt x="23031" y="33456"/>
                  </a:cubicBezTo>
                  <a:cubicBezTo>
                    <a:pt x="22944" y="33456"/>
                    <a:pt x="22811" y="33501"/>
                    <a:pt x="22604" y="33572"/>
                  </a:cubicBezTo>
                  <a:cubicBezTo>
                    <a:pt x="22511" y="33595"/>
                    <a:pt x="22412" y="33595"/>
                    <a:pt x="22313" y="33671"/>
                  </a:cubicBezTo>
                  <a:cubicBezTo>
                    <a:pt x="21877" y="33764"/>
                    <a:pt x="21464" y="33886"/>
                    <a:pt x="21056" y="34084"/>
                  </a:cubicBezTo>
                  <a:cubicBezTo>
                    <a:pt x="20881" y="34107"/>
                    <a:pt x="20736" y="34154"/>
                    <a:pt x="20590" y="34253"/>
                  </a:cubicBezTo>
                  <a:cubicBezTo>
                    <a:pt x="20422" y="34276"/>
                    <a:pt x="20253" y="34346"/>
                    <a:pt x="20084" y="34468"/>
                  </a:cubicBezTo>
                  <a:cubicBezTo>
                    <a:pt x="19839" y="34520"/>
                    <a:pt x="19624" y="34637"/>
                    <a:pt x="19426" y="34812"/>
                  </a:cubicBezTo>
                  <a:cubicBezTo>
                    <a:pt x="19310" y="34812"/>
                    <a:pt x="19211" y="34881"/>
                    <a:pt x="19135" y="34957"/>
                  </a:cubicBezTo>
                  <a:cubicBezTo>
                    <a:pt x="19112" y="34980"/>
                    <a:pt x="19065" y="34980"/>
                    <a:pt x="19042" y="34980"/>
                  </a:cubicBezTo>
                  <a:cubicBezTo>
                    <a:pt x="19019" y="34980"/>
                    <a:pt x="18989" y="34957"/>
                    <a:pt x="18966" y="34928"/>
                  </a:cubicBezTo>
                  <a:cubicBezTo>
                    <a:pt x="19187" y="34689"/>
                    <a:pt x="19478" y="34544"/>
                    <a:pt x="19717" y="34323"/>
                  </a:cubicBezTo>
                  <a:cubicBezTo>
                    <a:pt x="20206" y="34031"/>
                    <a:pt x="20713" y="33740"/>
                    <a:pt x="21225" y="33473"/>
                  </a:cubicBezTo>
                  <a:cubicBezTo>
                    <a:pt x="21638" y="33304"/>
                    <a:pt x="22046" y="33135"/>
                    <a:pt x="22412" y="32920"/>
                  </a:cubicBezTo>
                  <a:cubicBezTo>
                    <a:pt x="22459" y="32891"/>
                    <a:pt x="22511" y="32867"/>
                    <a:pt x="22535" y="32867"/>
                  </a:cubicBezTo>
                  <a:cubicBezTo>
                    <a:pt x="23117" y="32652"/>
                    <a:pt x="23117" y="32652"/>
                    <a:pt x="23064" y="32070"/>
                  </a:cubicBezTo>
                  <a:cubicBezTo>
                    <a:pt x="23064" y="31994"/>
                    <a:pt x="23064" y="31901"/>
                    <a:pt x="23041" y="31802"/>
                  </a:cubicBezTo>
                  <a:cubicBezTo>
                    <a:pt x="22896" y="30614"/>
                    <a:pt x="22750" y="29427"/>
                    <a:pt x="22604" y="28210"/>
                  </a:cubicBezTo>
                  <a:cubicBezTo>
                    <a:pt x="22577" y="27939"/>
                    <a:pt x="22566" y="27827"/>
                    <a:pt x="22471" y="27827"/>
                  </a:cubicBezTo>
                  <a:cubicBezTo>
                    <a:pt x="22406" y="27827"/>
                    <a:pt x="22300" y="27881"/>
                    <a:pt x="22121" y="27972"/>
                  </a:cubicBezTo>
                  <a:cubicBezTo>
                    <a:pt x="21929" y="28018"/>
                    <a:pt x="21731" y="28065"/>
                    <a:pt x="21562" y="28187"/>
                  </a:cubicBezTo>
                  <a:cubicBezTo>
                    <a:pt x="21370" y="28234"/>
                    <a:pt x="21202" y="28286"/>
                    <a:pt x="21056" y="28408"/>
                  </a:cubicBezTo>
                  <a:cubicBezTo>
                    <a:pt x="20957" y="28408"/>
                    <a:pt x="20881" y="28455"/>
                    <a:pt x="20812" y="28525"/>
                  </a:cubicBezTo>
                  <a:cubicBezTo>
                    <a:pt x="20619" y="28525"/>
                    <a:pt x="20497" y="28746"/>
                    <a:pt x="20276" y="28746"/>
                  </a:cubicBezTo>
                  <a:lnTo>
                    <a:pt x="20253" y="28746"/>
                  </a:lnTo>
                  <a:cubicBezTo>
                    <a:pt x="20276" y="28624"/>
                    <a:pt x="20375" y="28577"/>
                    <a:pt x="20474" y="28501"/>
                  </a:cubicBezTo>
                  <a:cubicBezTo>
                    <a:pt x="21027" y="28065"/>
                    <a:pt x="21661" y="27727"/>
                    <a:pt x="22290" y="27413"/>
                  </a:cubicBezTo>
                  <a:cubicBezTo>
                    <a:pt x="22389" y="27360"/>
                    <a:pt x="22535" y="27337"/>
                    <a:pt x="22535" y="27168"/>
                  </a:cubicBezTo>
                  <a:cubicBezTo>
                    <a:pt x="22535" y="26755"/>
                    <a:pt x="22535" y="26318"/>
                    <a:pt x="22511" y="25882"/>
                  </a:cubicBezTo>
                  <a:cubicBezTo>
                    <a:pt x="22581" y="25567"/>
                    <a:pt x="22558" y="25230"/>
                    <a:pt x="22581" y="24886"/>
                  </a:cubicBezTo>
                  <a:cubicBezTo>
                    <a:pt x="22581" y="24816"/>
                    <a:pt x="22604" y="24770"/>
                    <a:pt x="22604" y="24717"/>
                  </a:cubicBezTo>
                  <a:cubicBezTo>
                    <a:pt x="22703" y="23629"/>
                    <a:pt x="22773" y="22534"/>
                    <a:pt x="22849" y="21446"/>
                  </a:cubicBezTo>
                  <a:cubicBezTo>
                    <a:pt x="22896" y="21370"/>
                    <a:pt x="22896" y="21277"/>
                    <a:pt x="22896" y="21178"/>
                  </a:cubicBezTo>
                  <a:cubicBezTo>
                    <a:pt x="22909" y="21081"/>
                    <a:pt x="22884" y="21040"/>
                    <a:pt x="22837" y="21040"/>
                  </a:cubicBezTo>
                  <a:cubicBezTo>
                    <a:pt x="22802" y="21040"/>
                    <a:pt x="22756" y="21063"/>
                    <a:pt x="22703" y="21102"/>
                  </a:cubicBezTo>
                  <a:cubicBezTo>
                    <a:pt x="22628" y="21102"/>
                    <a:pt x="22535" y="21132"/>
                    <a:pt x="22459" y="21201"/>
                  </a:cubicBezTo>
                  <a:cubicBezTo>
                    <a:pt x="22366" y="21248"/>
                    <a:pt x="22244" y="21225"/>
                    <a:pt x="22168" y="21324"/>
                  </a:cubicBezTo>
                  <a:cubicBezTo>
                    <a:pt x="22075" y="21324"/>
                    <a:pt x="21976" y="21370"/>
                    <a:pt x="21900" y="21446"/>
                  </a:cubicBezTo>
                  <a:cubicBezTo>
                    <a:pt x="21318" y="21638"/>
                    <a:pt x="20788" y="21883"/>
                    <a:pt x="20276" y="22174"/>
                  </a:cubicBezTo>
                  <a:cubicBezTo>
                    <a:pt x="20130" y="22197"/>
                    <a:pt x="20037" y="22267"/>
                    <a:pt x="19938" y="22342"/>
                  </a:cubicBezTo>
                  <a:cubicBezTo>
                    <a:pt x="19863" y="22366"/>
                    <a:pt x="19816" y="22412"/>
                    <a:pt x="19770" y="22441"/>
                  </a:cubicBezTo>
                  <a:cubicBezTo>
                    <a:pt x="19647" y="22465"/>
                    <a:pt x="19548" y="22534"/>
                    <a:pt x="19478" y="22610"/>
                  </a:cubicBezTo>
                  <a:cubicBezTo>
                    <a:pt x="19356" y="22610"/>
                    <a:pt x="19281" y="22732"/>
                    <a:pt x="19211" y="22802"/>
                  </a:cubicBezTo>
                  <a:cubicBezTo>
                    <a:pt x="19193" y="22798"/>
                    <a:pt x="19178" y="22796"/>
                    <a:pt x="19163" y="22796"/>
                  </a:cubicBezTo>
                  <a:cubicBezTo>
                    <a:pt x="19095" y="22796"/>
                    <a:pt x="19057" y="22839"/>
                    <a:pt x="19019" y="22901"/>
                  </a:cubicBezTo>
                  <a:cubicBezTo>
                    <a:pt x="18920" y="22925"/>
                    <a:pt x="18844" y="22971"/>
                    <a:pt x="18774" y="23070"/>
                  </a:cubicBezTo>
                  <a:cubicBezTo>
                    <a:pt x="18698" y="23117"/>
                    <a:pt x="18652" y="23169"/>
                    <a:pt x="18582" y="23216"/>
                  </a:cubicBezTo>
                  <a:cubicBezTo>
                    <a:pt x="18530" y="23239"/>
                    <a:pt x="18506" y="23262"/>
                    <a:pt x="18460" y="23285"/>
                  </a:cubicBezTo>
                  <a:cubicBezTo>
                    <a:pt x="18407" y="23285"/>
                    <a:pt x="18384" y="23285"/>
                    <a:pt x="18361" y="23239"/>
                  </a:cubicBezTo>
                  <a:lnTo>
                    <a:pt x="18361" y="23192"/>
                  </a:lnTo>
                  <a:cubicBezTo>
                    <a:pt x="18698" y="22878"/>
                    <a:pt x="19042" y="22558"/>
                    <a:pt x="19403" y="22267"/>
                  </a:cubicBezTo>
                  <a:cubicBezTo>
                    <a:pt x="20183" y="21661"/>
                    <a:pt x="21004" y="21155"/>
                    <a:pt x="21830" y="20643"/>
                  </a:cubicBezTo>
                  <a:cubicBezTo>
                    <a:pt x="22168" y="20450"/>
                    <a:pt x="22535" y="20282"/>
                    <a:pt x="22872" y="20084"/>
                  </a:cubicBezTo>
                  <a:cubicBezTo>
                    <a:pt x="22948" y="20060"/>
                    <a:pt x="22971" y="20014"/>
                    <a:pt x="22995" y="19938"/>
                  </a:cubicBezTo>
                  <a:cubicBezTo>
                    <a:pt x="23018" y="19577"/>
                    <a:pt x="23041" y="19240"/>
                    <a:pt x="23018" y="18873"/>
                  </a:cubicBezTo>
                  <a:cubicBezTo>
                    <a:pt x="23093" y="18145"/>
                    <a:pt x="23093" y="17441"/>
                    <a:pt x="23018" y="16713"/>
                  </a:cubicBezTo>
                  <a:cubicBezTo>
                    <a:pt x="23041" y="16544"/>
                    <a:pt x="22995" y="16376"/>
                    <a:pt x="22948" y="16207"/>
                  </a:cubicBezTo>
                  <a:cubicBezTo>
                    <a:pt x="22919" y="16207"/>
                    <a:pt x="22919" y="16207"/>
                    <a:pt x="22919" y="16184"/>
                  </a:cubicBezTo>
                  <a:lnTo>
                    <a:pt x="22919" y="16184"/>
                  </a:lnTo>
                  <a:lnTo>
                    <a:pt x="22948" y="16207"/>
                  </a:lnTo>
                  <a:cubicBezTo>
                    <a:pt x="22948" y="16108"/>
                    <a:pt x="22948" y="16009"/>
                    <a:pt x="22919" y="15916"/>
                  </a:cubicBezTo>
                  <a:cubicBezTo>
                    <a:pt x="22703" y="14845"/>
                    <a:pt x="22145" y="13971"/>
                    <a:pt x="21440" y="13174"/>
                  </a:cubicBezTo>
                  <a:cubicBezTo>
                    <a:pt x="21285" y="13006"/>
                    <a:pt x="21212" y="12928"/>
                    <a:pt x="21120" y="12928"/>
                  </a:cubicBezTo>
                  <a:cubicBezTo>
                    <a:pt x="21039" y="12928"/>
                    <a:pt x="20944" y="12987"/>
                    <a:pt x="20765" y="13098"/>
                  </a:cubicBezTo>
                  <a:cubicBezTo>
                    <a:pt x="20619" y="13151"/>
                    <a:pt x="20474" y="13197"/>
                    <a:pt x="20328" y="13273"/>
                  </a:cubicBezTo>
                  <a:cubicBezTo>
                    <a:pt x="19281" y="13709"/>
                    <a:pt x="18314" y="14216"/>
                    <a:pt x="17389" y="14874"/>
                  </a:cubicBezTo>
                  <a:cubicBezTo>
                    <a:pt x="17342" y="14874"/>
                    <a:pt x="17319" y="14845"/>
                    <a:pt x="17295" y="14798"/>
                  </a:cubicBezTo>
                  <a:cubicBezTo>
                    <a:pt x="17563" y="14460"/>
                    <a:pt x="17924" y="14216"/>
                    <a:pt x="18239" y="13902"/>
                  </a:cubicBezTo>
                  <a:cubicBezTo>
                    <a:pt x="18698" y="13587"/>
                    <a:pt x="19135" y="13273"/>
                    <a:pt x="19601" y="12953"/>
                  </a:cubicBezTo>
                  <a:cubicBezTo>
                    <a:pt x="19694" y="12929"/>
                    <a:pt x="19793" y="12860"/>
                    <a:pt x="19863" y="12784"/>
                  </a:cubicBezTo>
                  <a:cubicBezTo>
                    <a:pt x="19985" y="12714"/>
                    <a:pt x="20107" y="12638"/>
                    <a:pt x="20206" y="12569"/>
                  </a:cubicBezTo>
                  <a:cubicBezTo>
                    <a:pt x="20328" y="12545"/>
                    <a:pt x="20422" y="12493"/>
                    <a:pt x="20520" y="12400"/>
                  </a:cubicBezTo>
                  <a:cubicBezTo>
                    <a:pt x="20567" y="12178"/>
                    <a:pt x="20328" y="12132"/>
                    <a:pt x="20276" y="11986"/>
                  </a:cubicBezTo>
                  <a:cubicBezTo>
                    <a:pt x="20154" y="11742"/>
                    <a:pt x="19915" y="11620"/>
                    <a:pt x="19770" y="11428"/>
                  </a:cubicBezTo>
                  <a:cubicBezTo>
                    <a:pt x="19694" y="11259"/>
                    <a:pt x="19548" y="11113"/>
                    <a:pt x="19426" y="10991"/>
                  </a:cubicBezTo>
                  <a:cubicBezTo>
                    <a:pt x="19112" y="10455"/>
                    <a:pt x="18797" y="9926"/>
                    <a:pt x="18582" y="9344"/>
                  </a:cubicBezTo>
                  <a:cubicBezTo>
                    <a:pt x="18582" y="9314"/>
                    <a:pt x="18553" y="9291"/>
                    <a:pt x="18553" y="9268"/>
                  </a:cubicBezTo>
                  <a:cubicBezTo>
                    <a:pt x="18407" y="8563"/>
                    <a:pt x="18337" y="7836"/>
                    <a:pt x="18291" y="7108"/>
                  </a:cubicBezTo>
                  <a:cubicBezTo>
                    <a:pt x="18262" y="6549"/>
                    <a:pt x="18215" y="5967"/>
                    <a:pt x="18000" y="5461"/>
                  </a:cubicBezTo>
                  <a:cubicBezTo>
                    <a:pt x="17971" y="5437"/>
                    <a:pt x="17971" y="5437"/>
                    <a:pt x="17971" y="5414"/>
                  </a:cubicBezTo>
                  <a:cubicBezTo>
                    <a:pt x="17587" y="4442"/>
                    <a:pt x="17098" y="3546"/>
                    <a:pt x="16277" y="2888"/>
                  </a:cubicBezTo>
                  <a:cubicBezTo>
                    <a:pt x="15886" y="2561"/>
                    <a:pt x="15454" y="2374"/>
                    <a:pt x="14994" y="2374"/>
                  </a:cubicBezTo>
                  <a:cubicBezTo>
                    <a:pt x="14742" y="2374"/>
                    <a:pt x="14482" y="2431"/>
                    <a:pt x="14216" y="2550"/>
                  </a:cubicBezTo>
                  <a:cubicBezTo>
                    <a:pt x="13657" y="2766"/>
                    <a:pt x="13244" y="3132"/>
                    <a:pt x="12906" y="3639"/>
                  </a:cubicBezTo>
                  <a:cubicBezTo>
                    <a:pt x="12891" y="3641"/>
                    <a:pt x="12877" y="3643"/>
                    <a:pt x="12865" y="3643"/>
                  </a:cubicBezTo>
                  <a:cubicBezTo>
                    <a:pt x="12744" y="3643"/>
                    <a:pt x="12807" y="3516"/>
                    <a:pt x="12807" y="3447"/>
                  </a:cubicBezTo>
                  <a:lnTo>
                    <a:pt x="12807" y="1264"/>
                  </a:lnTo>
                  <a:lnTo>
                    <a:pt x="12807" y="198"/>
                  </a:lnTo>
                  <a:cubicBezTo>
                    <a:pt x="12807" y="123"/>
                    <a:pt x="12831" y="53"/>
                    <a:pt x="12761"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rot="-2948010" flipH="1">
              <a:off x="7315450" y="4005791"/>
              <a:ext cx="1464307" cy="2765556"/>
            </a:xfrm>
            <a:custGeom>
              <a:avLst/>
              <a:gdLst/>
              <a:ahLst/>
              <a:cxnLst/>
              <a:rect l="l" t="t" r="r" b="b"/>
              <a:pathLst>
                <a:path w="42252" h="79799" extrusionOk="0">
                  <a:moveTo>
                    <a:pt x="28449" y="4006"/>
                  </a:moveTo>
                  <a:cubicBezTo>
                    <a:pt x="28449" y="4006"/>
                    <a:pt x="28449" y="4029"/>
                    <a:pt x="28472" y="4029"/>
                  </a:cubicBezTo>
                  <a:lnTo>
                    <a:pt x="28449" y="4029"/>
                  </a:lnTo>
                  <a:lnTo>
                    <a:pt x="28449" y="4006"/>
                  </a:lnTo>
                  <a:close/>
                  <a:moveTo>
                    <a:pt x="31528" y="11667"/>
                  </a:moveTo>
                  <a:cubicBezTo>
                    <a:pt x="31557" y="11667"/>
                    <a:pt x="31557" y="11690"/>
                    <a:pt x="31557" y="11690"/>
                  </a:cubicBezTo>
                  <a:lnTo>
                    <a:pt x="31528" y="11667"/>
                  </a:lnTo>
                  <a:close/>
                  <a:moveTo>
                    <a:pt x="15037" y="14531"/>
                  </a:moveTo>
                  <a:cubicBezTo>
                    <a:pt x="15037" y="14554"/>
                    <a:pt x="15037" y="14577"/>
                    <a:pt x="15013" y="14600"/>
                  </a:cubicBezTo>
                  <a:cubicBezTo>
                    <a:pt x="15013" y="14577"/>
                    <a:pt x="15037" y="14554"/>
                    <a:pt x="15037" y="14531"/>
                  </a:cubicBezTo>
                  <a:close/>
                  <a:moveTo>
                    <a:pt x="24787" y="15596"/>
                  </a:moveTo>
                  <a:cubicBezTo>
                    <a:pt x="24764" y="15596"/>
                    <a:pt x="24764" y="15619"/>
                    <a:pt x="24764" y="15619"/>
                  </a:cubicBezTo>
                  <a:lnTo>
                    <a:pt x="24764" y="15596"/>
                  </a:lnTo>
                  <a:close/>
                  <a:moveTo>
                    <a:pt x="23140" y="16056"/>
                  </a:moveTo>
                  <a:cubicBezTo>
                    <a:pt x="23140" y="16085"/>
                    <a:pt x="23140" y="16085"/>
                    <a:pt x="23117" y="16085"/>
                  </a:cubicBezTo>
                  <a:cubicBezTo>
                    <a:pt x="23140" y="16085"/>
                    <a:pt x="23140" y="16056"/>
                    <a:pt x="23140" y="16056"/>
                  </a:cubicBezTo>
                  <a:close/>
                  <a:moveTo>
                    <a:pt x="26924" y="16446"/>
                  </a:moveTo>
                  <a:lnTo>
                    <a:pt x="26924" y="16690"/>
                  </a:lnTo>
                  <a:cubicBezTo>
                    <a:pt x="26900" y="16667"/>
                    <a:pt x="26900" y="16638"/>
                    <a:pt x="26900" y="16615"/>
                  </a:cubicBezTo>
                  <a:cubicBezTo>
                    <a:pt x="26924" y="16568"/>
                    <a:pt x="26924" y="16492"/>
                    <a:pt x="26924" y="16446"/>
                  </a:cubicBezTo>
                  <a:close/>
                  <a:moveTo>
                    <a:pt x="40115" y="23845"/>
                  </a:moveTo>
                  <a:lnTo>
                    <a:pt x="40167" y="23891"/>
                  </a:lnTo>
                  <a:cubicBezTo>
                    <a:pt x="40144" y="23891"/>
                    <a:pt x="40115" y="23868"/>
                    <a:pt x="40115" y="23845"/>
                  </a:cubicBezTo>
                  <a:close/>
                  <a:moveTo>
                    <a:pt x="21952" y="25323"/>
                  </a:moveTo>
                  <a:lnTo>
                    <a:pt x="21952" y="25347"/>
                  </a:lnTo>
                  <a:lnTo>
                    <a:pt x="21923" y="25347"/>
                  </a:lnTo>
                  <a:lnTo>
                    <a:pt x="21952" y="25323"/>
                  </a:lnTo>
                  <a:close/>
                  <a:moveTo>
                    <a:pt x="11881" y="30271"/>
                  </a:moveTo>
                  <a:lnTo>
                    <a:pt x="11881" y="30347"/>
                  </a:lnTo>
                  <a:lnTo>
                    <a:pt x="11835" y="30347"/>
                  </a:lnTo>
                  <a:cubicBezTo>
                    <a:pt x="11858" y="30347"/>
                    <a:pt x="11858" y="30318"/>
                    <a:pt x="11881" y="30271"/>
                  </a:cubicBezTo>
                  <a:close/>
                  <a:moveTo>
                    <a:pt x="27191" y="31267"/>
                  </a:moveTo>
                  <a:lnTo>
                    <a:pt x="27215" y="31290"/>
                  </a:lnTo>
                  <a:cubicBezTo>
                    <a:pt x="27191" y="31290"/>
                    <a:pt x="27191" y="31313"/>
                    <a:pt x="27191" y="31313"/>
                  </a:cubicBezTo>
                  <a:lnTo>
                    <a:pt x="27191" y="31267"/>
                  </a:lnTo>
                  <a:close/>
                  <a:moveTo>
                    <a:pt x="24688" y="34393"/>
                  </a:moveTo>
                  <a:lnTo>
                    <a:pt x="24688" y="34422"/>
                  </a:lnTo>
                  <a:cubicBezTo>
                    <a:pt x="24688" y="34422"/>
                    <a:pt x="24665" y="34422"/>
                    <a:pt x="24665" y="34445"/>
                  </a:cubicBezTo>
                  <a:cubicBezTo>
                    <a:pt x="24665" y="34422"/>
                    <a:pt x="24665" y="34422"/>
                    <a:pt x="24688" y="34393"/>
                  </a:cubicBezTo>
                  <a:close/>
                  <a:moveTo>
                    <a:pt x="29229" y="27291"/>
                  </a:moveTo>
                  <a:cubicBezTo>
                    <a:pt x="29229" y="27314"/>
                    <a:pt x="29252" y="27314"/>
                    <a:pt x="29252" y="27337"/>
                  </a:cubicBezTo>
                  <a:lnTo>
                    <a:pt x="29252" y="27361"/>
                  </a:lnTo>
                  <a:cubicBezTo>
                    <a:pt x="27942" y="28985"/>
                    <a:pt x="26633" y="30638"/>
                    <a:pt x="25393" y="32332"/>
                  </a:cubicBezTo>
                  <a:cubicBezTo>
                    <a:pt x="25300" y="32454"/>
                    <a:pt x="25154" y="32577"/>
                    <a:pt x="25224" y="32769"/>
                  </a:cubicBezTo>
                  <a:lnTo>
                    <a:pt x="25201" y="32769"/>
                  </a:lnTo>
                  <a:cubicBezTo>
                    <a:pt x="24764" y="33327"/>
                    <a:pt x="24351" y="33886"/>
                    <a:pt x="23961" y="34492"/>
                  </a:cubicBezTo>
                  <a:cubicBezTo>
                    <a:pt x="23990" y="34492"/>
                    <a:pt x="23990" y="34515"/>
                    <a:pt x="23990" y="34515"/>
                  </a:cubicBezTo>
                  <a:lnTo>
                    <a:pt x="23961" y="34492"/>
                  </a:lnTo>
                  <a:cubicBezTo>
                    <a:pt x="23600" y="34952"/>
                    <a:pt x="23233" y="35441"/>
                    <a:pt x="22942" y="35970"/>
                  </a:cubicBezTo>
                  <a:cubicBezTo>
                    <a:pt x="22796" y="36093"/>
                    <a:pt x="22727" y="36314"/>
                    <a:pt x="22604" y="36459"/>
                  </a:cubicBezTo>
                  <a:cubicBezTo>
                    <a:pt x="22651" y="36093"/>
                    <a:pt x="22796" y="35755"/>
                    <a:pt x="22773" y="35388"/>
                  </a:cubicBezTo>
                  <a:lnTo>
                    <a:pt x="22773" y="35342"/>
                  </a:lnTo>
                  <a:cubicBezTo>
                    <a:pt x="22942" y="35051"/>
                    <a:pt x="22971" y="34713"/>
                    <a:pt x="23064" y="34393"/>
                  </a:cubicBezTo>
                  <a:cubicBezTo>
                    <a:pt x="23087" y="34276"/>
                    <a:pt x="23140" y="34154"/>
                    <a:pt x="23041" y="34032"/>
                  </a:cubicBezTo>
                  <a:lnTo>
                    <a:pt x="23018" y="34032"/>
                  </a:lnTo>
                  <a:cubicBezTo>
                    <a:pt x="23355" y="33549"/>
                    <a:pt x="23408" y="32967"/>
                    <a:pt x="23501" y="32431"/>
                  </a:cubicBezTo>
                  <a:lnTo>
                    <a:pt x="23501" y="32408"/>
                  </a:lnTo>
                  <a:cubicBezTo>
                    <a:pt x="23699" y="32239"/>
                    <a:pt x="23937" y="32093"/>
                    <a:pt x="24083" y="31849"/>
                  </a:cubicBezTo>
                  <a:lnTo>
                    <a:pt x="24083" y="31802"/>
                  </a:lnTo>
                  <a:cubicBezTo>
                    <a:pt x="24618" y="31459"/>
                    <a:pt x="25055" y="31046"/>
                    <a:pt x="25468" y="30609"/>
                  </a:cubicBezTo>
                  <a:cubicBezTo>
                    <a:pt x="25736" y="30539"/>
                    <a:pt x="25882" y="30347"/>
                    <a:pt x="26074" y="30172"/>
                  </a:cubicBezTo>
                  <a:cubicBezTo>
                    <a:pt x="27116" y="29229"/>
                    <a:pt x="28158" y="28257"/>
                    <a:pt x="29229" y="27291"/>
                  </a:cubicBezTo>
                  <a:close/>
                  <a:moveTo>
                    <a:pt x="11375" y="38904"/>
                  </a:moveTo>
                  <a:lnTo>
                    <a:pt x="11398" y="38933"/>
                  </a:lnTo>
                  <a:lnTo>
                    <a:pt x="11398" y="38980"/>
                  </a:lnTo>
                  <a:cubicBezTo>
                    <a:pt x="11398" y="38957"/>
                    <a:pt x="11375" y="38933"/>
                    <a:pt x="11375" y="38904"/>
                  </a:cubicBezTo>
                  <a:close/>
                  <a:moveTo>
                    <a:pt x="17365" y="40627"/>
                  </a:moveTo>
                  <a:cubicBezTo>
                    <a:pt x="17342" y="40627"/>
                    <a:pt x="17342" y="40651"/>
                    <a:pt x="17342" y="40651"/>
                  </a:cubicBezTo>
                  <a:lnTo>
                    <a:pt x="17342" y="40627"/>
                  </a:lnTo>
                  <a:close/>
                  <a:moveTo>
                    <a:pt x="37548" y="41623"/>
                  </a:moveTo>
                  <a:lnTo>
                    <a:pt x="37524" y="41646"/>
                  </a:lnTo>
                  <a:cubicBezTo>
                    <a:pt x="37524" y="41623"/>
                    <a:pt x="37524" y="41623"/>
                    <a:pt x="37548" y="41623"/>
                  </a:cubicBezTo>
                  <a:close/>
                  <a:moveTo>
                    <a:pt x="32891" y="43101"/>
                  </a:moveTo>
                  <a:lnTo>
                    <a:pt x="32891" y="43125"/>
                  </a:lnTo>
                  <a:lnTo>
                    <a:pt x="32867" y="43125"/>
                  </a:lnTo>
                  <a:cubicBezTo>
                    <a:pt x="32867" y="43101"/>
                    <a:pt x="32891" y="43101"/>
                    <a:pt x="32891" y="43101"/>
                  </a:cubicBezTo>
                  <a:close/>
                  <a:moveTo>
                    <a:pt x="22191" y="50401"/>
                  </a:moveTo>
                  <a:lnTo>
                    <a:pt x="22191" y="50430"/>
                  </a:lnTo>
                  <a:lnTo>
                    <a:pt x="22168" y="50430"/>
                  </a:lnTo>
                  <a:lnTo>
                    <a:pt x="22191" y="50401"/>
                  </a:lnTo>
                  <a:close/>
                  <a:moveTo>
                    <a:pt x="14356" y="53457"/>
                  </a:moveTo>
                  <a:cubicBezTo>
                    <a:pt x="14356" y="53486"/>
                    <a:pt x="14356" y="53486"/>
                    <a:pt x="14332" y="53510"/>
                  </a:cubicBezTo>
                  <a:lnTo>
                    <a:pt x="14332" y="53457"/>
                  </a:lnTo>
                  <a:close/>
                  <a:moveTo>
                    <a:pt x="23332" y="50163"/>
                  </a:moveTo>
                  <a:lnTo>
                    <a:pt x="23355" y="50186"/>
                  </a:lnTo>
                  <a:cubicBezTo>
                    <a:pt x="22872" y="50913"/>
                    <a:pt x="22360" y="51641"/>
                    <a:pt x="21853" y="52369"/>
                  </a:cubicBezTo>
                  <a:cubicBezTo>
                    <a:pt x="21318" y="53166"/>
                    <a:pt x="20712" y="53970"/>
                    <a:pt x="20229" y="54820"/>
                  </a:cubicBezTo>
                  <a:cubicBezTo>
                    <a:pt x="20008" y="55058"/>
                    <a:pt x="19886" y="55378"/>
                    <a:pt x="19647" y="55617"/>
                  </a:cubicBezTo>
                  <a:cubicBezTo>
                    <a:pt x="19647" y="55547"/>
                    <a:pt x="19624" y="55472"/>
                    <a:pt x="19624" y="55378"/>
                  </a:cubicBezTo>
                  <a:cubicBezTo>
                    <a:pt x="19624" y="55303"/>
                    <a:pt x="19624" y="55233"/>
                    <a:pt x="19595" y="55180"/>
                  </a:cubicBezTo>
                  <a:lnTo>
                    <a:pt x="19595" y="55035"/>
                  </a:lnTo>
                  <a:cubicBezTo>
                    <a:pt x="19717" y="54965"/>
                    <a:pt x="19717" y="54843"/>
                    <a:pt x="19740" y="54697"/>
                  </a:cubicBezTo>
                  <a:cubicBezTo>
                    <a:pt x="19717" y="54575"/>
                    <a:pt x="19670" y="54430"/>
                    <a:pt x="19740" y="54307"/>
                  </a:cubicBezTo>
                  <a:cubicBezTo>
                    <a:pt x="19769" y="54237"/>
                    <a:pt x="19793" y="54162"/>
                    <a:pt x="19793" y="54092"/>
                  </a:cubicBezTo>
                  <a:cubicBezTo>
                    <a:pt x="19961" y="54039"/>
                    <a:pt x="20031" y="53923"/>
                    <a:pt x="20130" y="53801"/>
                  </a:cubicBezTo>
                  <a:cubicBezTo>
                    <a:pt x="21248" y="52613"/>
                    <a:pt x="22290" y="51397"/>
                    <a:pt x="23309" y="50163"/>
                  </a:cubicBezTo>
                  <a:close/>
                  <a:moveTo>
                    <a:pt x="29008" y="56199"/>
                  </a:moveTo>
                  <a:lnTo>
                    <a:pt x="29008" y="56222"/>
                  </a:lnTo>
                  <a:cubicBezTo>
                    <a:pt x="29008" y="56199"/>
                    <a:pt x="28984" y="56199"/>
                    <a:pt x="28984" y="56199"/>
                  </a:cubicBezTo>
                  <a:close/>
                  <a:moveTo>
                    <a:pt x="31266" y="56834"/>
                  </a:moveTo>
                  <a:cubicBezTo>
                    <a:pt x="31237" y="56857"/>
                    <a:pt x="31214" y="56880"/>
                    <a:pt x="31167" y="56904"/>
                  </a:cubicBezTo>
                  <a:cubicBezTo>
                    <a:pt x="31191" y="56880"/>
                    <a:pt x="31237" y="56834"/>
                    <a:pt x="31266" y="56834"/>
                  </a:cubicBezTo>
                  <a:close/>
                  <a:moveTo>
                    <a:pt x="29712" y="57561"/>
                  </a:moveTo>
                  <a:cubicBezTo>
                    <a:pt x="29735" y="57585"/>
                    <a:pt x="29759" y="57585"/>
                    <a:pt x="29782" y="57585"/>
                  </a:cubicBezTo>
                  <a:lnTo>
                    <a:pt x="29712" y="57654"/>
                  </a:lnTo>
                  <a:cubicBezTo>
                    <a:pt x="29712" y="57631"/>
                    <a:pt x="29712" y="57585"/>
                    <a:pt x="29689" y="57561"/>
                  </a:cubicBezTo>
                  <a:close/>
                  <a:moveTo>
                    <a:pt x="25515" y="58504"/>
                  </a:moveTo>
                  <a:cubicBezTo>
                    <a:pt x="25515" y="58528"/>
                    <a:pt x="25492" y="58551"/>
                    <a:pt x="25468" y="58551"/>
                  </a:cubicBezTo>
                  <a:lnTo>
                    <a:pt x="25515" y="58504"/>
                  </a:lnTo>
                  <a:close/>
                  <a:moveTo>
                    <a:pt x="25468" y="58551"/>
                  </a:moveTo>
                  <a:lnTo>
                    <a:pt x="25468" y="58551"/>
                  </a:lnTo>
                  <a:cubicBezTo>
                    <a:pt x="25445" y="58603"/>
                    <a:pt x="25416" y="58627"/>
                    <a:pt x="25369" y="58650"/>
                  </a:cubicBezTo>
                  <a:lnTo>
                    <a:pt x="25468" y="58551"/>
                  </a:lnTo>
                  <a:close/>
                  <a:moveTo>
                    <a:pt x="28327" y="59599"/>
                  </a:moveTo>
                  <a:lnTo>
                    <a:pt x="28327" y="59599"/>
                  </a:lnTo>
                  <a:cubicBezTo>
                    <a:pt x="28303" y="59622"/>
                    <a:pt x="28303" y="59622"/>
                    <a:pt x="28303" y="59645"/>
                  </a:cubicBezTo>
                  <a:cubicBezTo>
                    <a:pt x="28280" y="59645"/>
                    <a:pt x="28257" y="59669"/>
                    <a:pt x="28233" y="59669"/>
                  </a:cubicBezTo>
                  <a:cubicBezTo>
                    <a:pt x="28257" y="59645"/>
                    <a:pt x="28303" y="59622"/>
                    <a:pt x="28327" y="59599"/>
                  </a:cubicBezTo>
                  <a:close/>
                  <a:moveTo>
                    <a:pt x="21102" y="63452"/>
                  </a:moveTo>
                  <a:lnTo>
                    <a:pt x="21102" y="63452"/>
                  </a:lnTo>
                  <a:cubicBezTo>
                    <a:pt x="20957" y="63674"/>
                    <a:pt x="20736" y="63842"/>
                    <a:pt x="20567" y="64058"/>
                  </a:cubicBezTo>
                  <a:cubicBezTo>
                    <a:pt x="20130" y="64570"/>
                    <a:pt x="19595" y="65030"/>
                    <a:pt x="19210" y="65612"/>
                  </a:cubicBezTo>
                  <a:cubicBezTo>
                    <a:pt x="19210" y="65589"/>
                    <a:pt x="19187" y="65589"/>
                    <a:pt x="19187" y="65589"/>
                  </a:cubicBezTo>
                  <a:cubicBezTo>
                    <a:pt x="19088" y="65612"/>
                    <a:pt x="19013" y="65659"/>
                    <a:pt x="18966" y="65734"/>
                  </a:cubicBezTo>
                  <a:cubicBezTo>
                    <a:pt x="18989" y="65659"/>
                    <a:pt x="18989" y="65566"/>
                    <a:pt x="18919" y="65490"/>
                  </a:cubicBezTo>
                  <a:cubicBezTo>
                    <a:pt x="18896" y="65467"/>
                    <a:pt x="18896" y="65467"/>
                    <a:pt x="18896" y="65443"/>
                  </a:cubicBezTo>
                  <a:lnTo>
                    <a:pt x="18896" y="65443"/>
                  </a:lnTo>
                  <a:cubicBezTo>
                    <a:pt x="18912" y="65459"/>
                    <a:pt x="18939" y="65487"/>
                    <a:pt x="18955" y="65487"/>
                  </a:cubicBezTo>
                  <a:cubicBezTo>
                    <a:pt x="18961" y="65487"/>
                    <a:pt x="18966" y="65481"/>
                    <a:pt x="18966" y="65467"/>
                  </a:cubicBezTo>
                  <a:cubicBezTo>
                    <a:pt x="19065" y="65391"/>
                    <a:pt x="19065" y="65275"/>
                    <a:pt x="19042" y="65152"/>
                  </a:cubicBezTo>
                  <a:cubicBezTo>
                    <a:pt x="19088" y="65129"/>
                    <a:pt x="19135" y="65129"/>
                    <a:pt x="19187" y="65100"/>
                  </a:cubicBezTo>
                  <a:cubicBezTo>
                    <a:pt x="19740" y="64692"/>
                    <a:pt x="20252" y="64203"/>
                    <a:pt x="20759" y="63744"/>
                  </a:cubicBezTo>
                  <a:cubicBezTo>
                    <a:pt x="20835" y="63697"/>
                    <a:pt x="20881" y="63621"/>
                    <a:pt x="20881" y="63551"/>
                  </a:cubicBezTo>
                  <a:cubicBezTo>
                    <a:pt x="20957" y="63528"/>
                    <a:pt x="21027" y="63499"/>
                    <a:pt x="21102" y="63452"/>
                  </a:cubicBezTo>
                  <a:close/>
                  <a:moveTo>
                    <a:pt x="18314" y="66584"/>
                  </a:moveTo>
                  <a:cubicBezTo>
                    <a:pt x="18314" y="66584"/>
                    <a:pt x="18314" y="66608"/>
                    <a:pt x="18285" y="66608"/>
                  </a:cubicBezTo>
                  <a:lnTo>
                    <a:pt x="18285" y="66584"/>
                  </a:lnTo>
                  <a:close/>
                  <a:moveTo>
                    <a:pt x="20084" y="68767"/>
                  </a:moveTo>
                  <a:lnTo>
                    <a:pt x="20084" y="68814"/>
                  </a:lnTo>
                  <a:cubicBezTo>
                    <a:pt x="20084" y="68791"/>
                    <a:pt x="20060" y="68791"/>
                    <a:pt x="20060" y="68767"/>
                  </a:cubicBezTo>
                  <a:close/>
                  <a:moveTo>
                    <a:pt x="23018" y="65443"/>
                  </a:moveTo>
                  <a:cubicBezTo>
                    <a:pt x="23018" y="65490"/>
                    <a:pt x="23018" y="65513"/>
                    <a:pt x="23041" y="65536"/>
                  </a:cubicBezTo>
                  <a:cubicBezTo>
                    <a:pt x="21685" y="66776"/>
                    <a:pt x="20322" y="68011"/>
                    <a:pt x="19112" y="69373"/>
                  </a:cubicBezTo>
                  <a:cubicBezTo>
                    <a:pt x="19042" y="69419"/>
                    <a:pt x="18989" y="69495"/>
                    <a:pt x="18943" y="69541"/>
                  </a:cubicBezTo>
                  <a:lnTo>
                    <a:pt x="18867" y="69541"/>
                  </a:lnTo>
                  <a:cubicBezTo>
                    <a:pt x="18867" y="69541"/>
                    <a:pt x="18844" y="69541"/>
                    <a:pt x="18820" y="69518"/>
                  </a:cubicBezTo>
                  <a:cubicBezTo>
                    <a:pt x="18989" y="69349"/>
                    <a:pt x="18919" y="69128"/>
                    <a:pt x="18943" y="68913"/>
                  </a:cubicBezTo>
                  <a:lnTo>
                    <a:pt x="18943" y="68884"/>
                  </a:lnTo>
                  <a:cubicBezTo>
                    <a:pt x="19502" y="68593"/>
                    <a:pt x="19938" y="68133"/>
                    <a:pt x="20398" y="67696"/>
                  </a:cubicBezTo>
                  <a:lnTo>
                    <a:pt x="20398" y="67626"/>
                  </a:lnTo>
                  <a:cubicBezTo>
                    <a:pt x="20468" y="67603"/>
                    <a:pt x="20520" y="67574"/>
                    <a:pt x="20567" y="67551"/>
                  </a:cubicBezTo>
                  <a:cubicBezTo>
                    <a:pt x="21417" y="66875"/>
                    <a:pt x="22214" y="66171"/>
                    <a:pt x="23018" y="65443"/>
                  </a:cubicBezTo>
                  <a:close/>
                  <a:moveTo>
                    <a:pt x="37035" y="1"/>
                  </a:moveTo>
                  <a:lnTo>
                    <a:pt x="37035" y="1"/>
                  </a:lnTo>
                  <a:cubicBezTo>
                    <a:pt x="36866" y="76"/>
                    <a:pt x="36820" y="222"/>
                    <a:pt x="36744" y="338"/>
                  </a:cubicBezTo>
                  <a:cubicBezTo>
                    <a:pt x="36721" y="368"/>
                    <a:pt x="36698" y="391"/>
                    <a:pt x="36674" y="437"/>
                  </a:cubicBezTo>
                  <a:cubicBezTo>
                    <a:pt x="33542" y="4949"/>
                    <a:pt x="30876" y="9751"/>
                    <a:pt x="28594" y="14746"/>
                  </a:cubicBezTo>
                  <a:cubicBezTo>
                    <a:pt x="28571" y="14723"/>
                    <a:pt x="28548" y="14699"/>
                    <a:pt x="28525" y="14676"/>
                  </a:cubicBezTo>
                  <a:cubicBezTo>
                    <a:pt x="28763" y="11137"/>
                    <a:pt x="28717" y="7568"/>
                    <a:pt x="28525" y="4029"/>
                  </a:cubicBezTo>
                  <a:cubicBezTo>
                    <a:pt x="28525" y="3831"/>
                    <a:pt x="28548" y="3639"/>
                    <a:pt x="28449" y="3470"/>
                  </a:cubicBezTo>
                  <a:cubicBezTo>
                    <a:pt x="28449" y="3371"/>
                    <a:pt x="28501" y="3278"/>
                    <a:pt x="28379" y="3179"/>
                  </a:cubicBezTo>
                  <a:cubicBezTo>
                    <a:pt x="28379" y="3301"/>
                    <a:pt x="28379" y="3371"/>
                    <a:pt x="28356" y="3470"/>
                  </a:cubicBezTo>
                  <a:cubicBezTo>
                    <a:pt x="28280" y="3616"/>
                    <a:pt x="28280" y="3785"/>
                    <a:pt x="28303" y="3953"/>
                  </a:cubicBezTo>
                  <a:cubicBezTo>
                    <a:pt x="28280" y="4512"/>
                    <a:pt x="28181" y="5094"/>
                    <a:pt x="28233" y="5677"/>
                  </a:cubicBezTo>
                  <a:cubicBezTo>
                    <a:pt x="28210" y="5845"/>
                    <a:pt x="28210" y="6014"/>
                    <a:pt x="28210" y="6189"/>
                  </a:cubicBezTo>
                  <a:cubicBezTo>
                    <a:pt x="28181" y="6259"/>
                    <a:pt x="28181" y="6334"/>
                    <a:pt x="28181" y="6404"/>
                  </a:cubicBezTo>
                  <a:cubicBezTo>
                    <a:pt x="28111" y="6940"/>
                    <a:pt x="28135" y="7469"/>
                    <a:pt x="28135" y="8028"/>
                  </a:cubicBezTo>
                  <a:cubicBezTo>
                    <a:pt x="28012" y="10019"/>
                    <a:pt x="28036" y="12033"/>
                    <a:pt x="28158" y="14047"/>
                  </a:cubicBezTo>
                  <a:cubicBezTo>
                    <a:pt x="28135" y="14263"/>
                    <a:pt x="28111" y="14484"/>
                    <a:pt x="28210" y="14699"/>
                  </a:cubicBezTo>
                  <a:cubicBezTo>
                    <a:pt x="28210" y="14845"/>
                    <a:pt x="28210" y="14991"/>
                    <a:pt x="28233" y="15136"/>
                  </a:cubicBezTo>
                  <a:lnTo>
                    <a:pt x="28233" y="15619"/>
                  </a:lnTo>
                  <a:cubicBezTo>
                    <a:pt x="27890" y="16399"/>
                    <a:pt x="27529" y="17173"/>
                    <a:pt x="27191" y="17977"/>
                  </a:cubicBezTo>
                  <a:cubicBezTo>
                    <a:pt x="27116" y="17948"/>
                    <a:pt x="27139" y="17855"/>
                    <a:pt x="27093" y="17802"/>
                  </a:cubicBezTo>
                  <a:cubicBezTo>
                    <a:pt x="27139" y="17104"/>
                    <a:pt x="27162" y="16423"/>
                    <a:pt x="27191" y="15741"/>
                  </a:cubicBezTo>
                  <a:cubicBezTo>
                    <a:pt x="27308" y="13465"/>
                    <a:pt x="27215" y="11207"/>
                    <a:pt x="27191" y="8954"/>
                  </a:cubicBezTo>
                  <a:cubicBezTo>
                    <a:pt x="27162" y="8273"/>
                    <a:pt x="27093" y="7592"/>
                    <a:pt x="27046" y="6887"/>
                  </a:cubicBezTo>
                  <a:cubicBezTo>
                    <a:pt x="27046" y="6672"/>
                    <a:pt x="27046" y="6451"/>
                    <a:pt x="27017" y="6235"/>
                  </a:cubicBezTo>
                  <a:cubicBezTo>
                    <a:pt x="27046" y="6090"/>
                    <a:pt x="27069" y="5968"/>
                    <a:pt x="26900" y="5775"/>
                  </a:cubicBezTo>
                  <a:lnTo>
                    <a:pt x="26900" y="6305"/>
                  </a:lnTo>
                  <a:cubicBezTo>
                    <a:pt x="26900" y="6526"/>
                    <a:pt x="26871" y="6771"/>
                    <a:pt x="26871" y="6986"/>
                  </a:cubicBezTo>
                  <a:cubicBezTo>
                    <a:pt x="26848" y="7010"/>
                    <a:pt x="26848" y="7033"/>
                    <a:pt x="26871" y="7062"/>
                  </a:cubicBezTo>
                  <a:cubicBezTo>
                    <a:pt x="26801" y="7231"/>
                    <a:pt x="26801" y="7423"/>
                    <a:pt x="26825" y="7615"/>
                  </a:cubicBezTo>
                  <a:lnTo>
                    <a:pt x="26825" y="7714"/>
                  </a:lnTo>
                  <a:cubicBezTo>
                    <a:pt x="26801" y="7906"/>
                    <a:pt x="26801" y="8104"/>
                    <a:pt x="26801" y="8296"/>
                  </a:cubicBezTo>
                  <a:cubicBezTo>
                    <a:pt x="26702" y="8541"/>
                    <a:pt x="26726" y="8779"/>
                    <a:pt x="26755" y="9024"/>
                  </a:cubicBezTo>
                  <a:cubicBezTo>
                    <a:pt x="26726" y="9361"/>
                    <a:pt x="26726" y="9705"/>
                    <a:pt x="26726" y="10042"/>
                  </a:cubicBezTo>
                  <a:cubicBezTo>
                    <a:pt x="26679" y="10118"/>
                    <a:pt x="26679" y="10188"/>
                    <a:pt x="26679" y="10264"/>
                  </a:cubicBezTo>
                  <a:cubicBezTo>
                    <a:pt x="26633" y="10817"/>
                    <a:pt x="26656" y="11376"/>
                    <a:pt x="26656" y="11934"/>
                  </a:cubicBezTo>
                  <a:cubicBezTo>
                    <a:pt x="26580" y="13995"/>
                    <a:pt x="26580" y="16056"/>
                    <a:pt x="26755" y="18122"/>
                  </a:cubicBezTo>
                  <a:cubicBezTo>
                    <a:pt x="26726" y="18314"/>
                    <a:pt x="26702" y="18507"/>
                    <a:pt x="26801" y="18704"/>
                  </a:cubicBezTo>
                  <a:cubicBezTo>
                    <a:pt x="26679" y="19479"/>
                    <a:pt x="26243" y="20160"/>
                    <a:pt x="25975" y="20887"/>
                  </a:cubicBezTo>
                  <a:cubicBezTo>
                    <a:pt x="26074" y="18559"/>
                    <a:pt x="26074" y="16230"/>
                    <a:pt x="25998" y="13902"/>
                  </a:cubicBezTo>
                  <a:lnTo>
                    <a:pt x="25998" y="13343"/>
                  </a:lnTo>
                  <a:cubicBezTo>
                    <a:pt x="26027" y="13000"/>
                    <a:pt x="26050" y="12662"/>
                    <a:pt x="25952" y="12324"/>
                  </a:cubicBezTo>
                  <a:cubicBezTo>
                    <a:pt x="25952" y="12126"/>
                    <a:pt x="25928" y="11958"/>
                    <a:pt x="25928" y="11766"/>
                  </a:cubicBezTo>
                  <a:cubicBezTo>
                    <a:pt x="25928" y="11474"/>
                    <a:pt x="25975" y="11183"/>
                    <a:pt x="25882" y="10892"/>
                  </a:cubicBezTo>
                  <a:cubicBezTo>
                    <a:pt x="25853" y="10747"/>
                    <a:pt x="25853" y="10601"/>
                    <a:pt x="25853" y="10456"/>
                  </a:cubicBezTo>
                  <a:lnTo>
                    <a:pt x="25853" y="10310"/>
                  </a:lnTo>
                  <a:lnTo>
                    <a:pt x="25853" y="9850"/>
                  </a:lnTo>
                  <a:cubicBezTo>
                    <a:pt x="25684" y="10042"/>
                    <a:pt x="25707" y="10211"/>
                    <a:pt x="25736" y="10380"/>
                  </a:cubicBezTo>
                  <a:lnTo>
                    <a:pt x="25736" y="10601"/>
                  </a:lnTo>
                  <a:cubicBezTo>
                    <a:pt x="25707" y="10770"/>
                    <a:pt x="25707" y="10939"/>
                    <a:pt x="25707" y="11108"/>
                  </a:cubicBezTo>
                  <a:cubicBezTo>
                    <a:pt x="25614" y="11306"/>
                    <a:pt x="25637" y="11498"/>
                    <a:pt x="25637" y="11690"/>
                  </a:cubicBezTo>
                  <a:lnTo>
                    <a:pt x="25637" y="12103"/>
                  </a:lnTo>
                  <a:cubicBezTo>
                    <a:pt x="25637" y="12179"/>
                    <a:pt x="25637" y="12272"/>
                    <a:pt x="25614" y="12371"/>
                  </a:cubicBezTo>
                  <a:cubicBezTo>
                    <a:pt x="25538" y="12639"/>
                    <a:pt x="25562" y="12907"/>
                    <a:pt x="25562" y="13198"/>
                  </a:cubicBezTo>
                  <a:cubicBezTo>
                    <a:pt x="25562" y="13512"/>
                    <a:pt x="25538" y="13850"/>
                    <a:pt x="25538" y="14193"/>
                  </a:cubicBezTo>
                  <a:cubicBezTo>
                    <a:pt x="25515" y="14286"/>
                    <a:pt x="25515" y="14408"/>
                    <a:pt x="25515" y="14507"/>
                  </a:cubicBezTo>
                  <a:cubicBezTo>
                    <a:pt x="25445" y="15258"/>
                    <a:pt x="25468" y="15986"/>
                    <a:pt x="25468" y="16714"/>
                  </a:cubicBezTo>
                  <a:cubicBezTo>
                    <a:pt x="25445" y="18268"/>
                    <a:pt x="25445" y="19793"/>
                    <a:pt x="25562" y="21347"/>
                  </a:cubicBezTo>
                  <a:cubicBezTo>
                    <a:pt x="25637" y="21929"/>
                    <a:pt x="25445" y="22436"/>
                    <a:pt x="25154" y="23041"/>
                  </a:cubicBezTo>
                  <a:cubicBezTo>
                    <a:pt x="25270" y="19746"/>
                    <a:pt x="25270" y="16545"/>
                    <a:pt x="25154" y="13343"/>
                  </a:cubicBezTo>
                  <a:cubicBezTo>
                    <a:pt x="25154" y="12394"/>
                    <a:pt x="25102" y="11451"/>
                    <a:pt x="25008" y="10502"/>
                  </a:cubicBezTo>
                  <a:cubicBezTo>
                    <a:pt x="24979" y="10118"/>
                    <a:pt x="25055" y="9728"/>
                    <a:pt x="24933" y="9338"/>
                  </a:cubicBezTo>
                  <a:cubicBezTo>
                    <a:pt x="24933" y="9193"/>
                    <a:pt x="24910" y="9047"/>
                    <a:pt x="24910" y="8878"/>
                  </a:cubicBezTo>
                  <a:cubicBezTo>
                    <a:pt x="24910" y="8779"/>
                    <a:pt x="24956" y="8634"/>
                    <a:pt x="24863" y="8488"/>
                  </a:cubicBezTo>
                  <a:cubicBezTo>
                    <a:pt x="24764" y="8663"/>
                    <a:pt x="24764" y="8808"/>
                    <a:pt x="24787" y="8954"/>
                  </a:cubicBezTo>
                  <a:cubicBezTo>
                    <a:pt x="24764" y="9193"/>
                    <a:pt x="24764" y="9414"/>
                    <a:pt x="24764" y="9629"/>
                  </a:cubicBezTo>
                  <a:cubicBezTo>
                    <a:pt x="24665" y="9827"/>
                    <a:pt x="24688" y="10019"/>
                    <a:pt x="24717" y="10211"/>
                  </a:cubicBezTo>
                  <a:cubicBezTo>
                    <a:pt x="24426" y="13657"/>
                    <a:pt x="24351" y="17127"/>
                    <a:pt x="24374" y="20596"/>
                  </a:cubicBezTo>
                  <a:cubicBezTo>
                    <a:pt x="24374" y="21539"/>
                    <a:pt x="24327" y="22459"/>
                    <a:pt x="24450" y="23408"/>
                  </a:cubicBezTo>
                  <a:cubicBezTo>
                    <a:pt x="24450" y="23676"/>
                    <a:pt x="24473" y="23967"/>
                    <a:pt x="24473" y="24235"/>
                  </a:cubicBezTo>
                  <a:cubicBezTo>
                    <a:pt x="24519" y="24817"/>
                    <a:pt x="24397" y="25347"/>
                    <a:pt x="24228" y="25882"/>
                  </a:cubicBezTo>
                  <a:cubicBezTo>
                    <a:pt x="24036" y="26342"/>
                    <a:pt x="23868" y="26802"/>
                    <a:pt x="23769" y="27291"/>
                  </a:cubicBezTo>
                  <a:cubicBezTo>
                    <a:pt x="23623" y="27628"/>
                    <a:pt x="23501" y="27966"/>
                    <a:pt x="23431" y="28310"/>
                  </a:cubicBezTo>
                  <a:cubicBezTo>
                    <a:pt x="23355" y="28379"/>
                    <a:pt x="23355" y="28455"/>
                    <a:pt x="23355" y="28548"/>
                  </a:cubicBezTo>
                  <a:cubicBezTo>
                    <a:pt x="23332" y="28525"/>
                    <a:pt x="23309" y="28502"/>
                    <a:pt x="23285" y="28478"/>
                  </a:cubicBezTo>
                  <a:lnTo>
                    <a:pt x="23285" y="27989"/>
                  </a:lnTo>
                  <a:lnTo>
                    <a:pt x="23285" y="27873"/>
                  </a:lnTo>
                  <a:cubicBezTo>
                    <a:pt x="23309" y="27797"/>
                    <a:pt x="23332" y="27727"/>
                    <a:pt x="23355" y="27652"/>
                  </a:cubicBezTo>
                  <a:cubicBezTo>
                    <a:pt x="23431" y="26272"/>
                    <a:pt x="23524" y="24887"/>
                    <a:pt x="23576" y="23507"/>
                  </a:cubicBezTo>
                  <a:cubicBezTo>
                    <a:pt x="23722" y="19869"/>
                    <a:pt x="23646" y="16254"/>
                    <a:pt x="23576" y="12615"/>
                  </a:cubicBezTo>
                  <a:cubicBezTo>
                    <a:pt x="23576" y="12470"/>
                    <a:pt x="23600" y="12301"/>
                    <a:pt x="23524" y="12156"/>
                  </a:cubicBezTo>
                  <a:cubicBezTo>
                    <a:pt x="23524" y="11911"/>
                    <a:pt x="23501" y="11690"/>
                    <a:pt x="23501" y="11474"/>
                  </a:cubicBezTo>
                  <a:cubicBezTo>
                    <a:pt x="23501" y="11084"/>
                    <a:pt x="23553" y="10724"/>
                    <a:pt x="23454" y="10334"/>
                  </a:cubicBezTo>
                  <a:cubicBezTo>
                    <a:pt x="23431" y="10141"/>
                    <a:pt x="23431" y="9943"/>
                    <a:pt x="23431" y="9728"/>
                  </a:cubicBezTo>
                  <a:cubicBezTo>
                    <a:pt x="23431" y="9437"/>
                    <a:pt x="23454" y="9146"/>
                    <a:pt x="23355" y="8855"/>
                  </a:cubicBezTo>
                  <a:lnTo>
                    <a:pt x="23355" y="8488"/>
                  </a:lnTo>
                  <a:cubicBezTo>
                    <a:pt x="23355" y="8250"/>
                    <a:pt x="23379" y="8005"/>
                    <a:pt x="23285" y="7761"/>
                  </a:cubicBezTo>
                  <a:cubicBezTo>
                    <a:pt x="23285" y="7644"/>
                    <a:pt x="23285" y="7522"/>
                    <a:pt x="23262" y="7400"/>
                  </a:cubicBezTo>
                  <a:lnTo>
                    <a:pt x="23262" y="7010"/>
                  </a:lnTo>
                  <a:cubicBezTo>
                    <a:pt x="23285" y="6864"/>
                    <a:pt x="23332" y="6695"/>
                    <a:pt x="23140" y="6550"/>
                  </a:cubicBezTo>
                  <a:lnTo>
                    <a:pt x="23140" y="6940"/>
                  </a:lnTo>
                  <a:lnTo>
                    <a:pt x="23140" y="7231"/>
                  </a:lnTo>
                  <a:cubicBezTo>
                    <a:pt x="23140" y="7376"/>
                    <a:pt x="23117" y="7522"/>
                    <a:pt x="23117" y="7691"/>
                  </a:cubicBezTo>
                  <a:cubicBezTo>
                    <a:pt x="23041" y="7836"/>
                    <a:pt x="23041" y="8005"/>
                    <a:pt x="23064" y="8174"/>
                  </a:cubicBezTo>
                  <a:cubicBezTo>
                    <a:pt x="23064" y="8343"/>
                    <a:pt x="23041" y="8517"/>
                    <a:pt x="23041" y="8709"/>
                  </a:cubicBezTo>
                  <a:cubicBezTo>
                    <a:pt x="22971" y="8878"/>
                    <a:pt x="22971" y="9070"/>
                    <a:pt x="22994" y="9268"/>
                  </a:cubicBezTo>
                  <a:cubicBezTo>
                    <a:pt x="22919" y="10188"/>
                    <a:pt x="22872" y="11108"/>
                    <a:pt x="22825" y="12033"/>
                  </a:cubicBezTo>
                  <a:cubicBezTo>
                    <a:pt x="22703" y="14309"/>
                    <a:pt x="22651" y="16591"/>
                    <a:pt x="22604" y="18873"/>
                  </a:cubicBezTo>
                  <a:cubicBezTo>
                    <a:pt x="22581" y="20061"/>
                    <a:pt x="22558" y="21272"/>
                    <a:pt x="22651" y="22459"/>
                  </a:cubicBezTo>
                  <a:cubicBezTo>
                    <a:pt x="22628" y="23653"/>
                    <a:pt x="22651" y="24863"/>
                    <a:pt x="22750" y="26051"/>
                  </a:cubicBezTo>
                  <a:cubicBezTo>
                    <a:pt x="22750" y="26295"/>
                    <a:pt x="22727" y="26534"/>
                    <a:pt x="22796" y="26779"/>
                  </a:cubicBezTo>
                  <a:cubicBezTo>
                    <a:pt x="22796" y="26971"/>
                    <a:pt x="22825" y="27169"/>
                    <a:pt x="22825" y="27384"/>
                  </a:cubicBezTo>
                  <a:cubicBezTo>
                    <a:pt x="22825" y="27553"/>
                    <a:pt x="22796" y="27727"/>
                    <a:pt x="22872" y="27873"/>
                  </a:cubicBezTo>
                  <a:cubicBezTo>
                    <a:pt x="22895" y="27943"/>
                    <a:pt x="22895" y="28018"/>
                    <a:pt x="22895" y="28088"/>
                  </a:cubicBezTo>
                  <a:cubicBezTo>
                    <a:pt x="22895" y="28280"/>
                    <a:pt x="22872" y="28502"/>
                    <a:pt x="22971" y="28717"/>
                  </a:cubicBezTo>
                  <a:cubicBezTo>
                    <a:pt x="22971" y="28892"/>
                    <a:pt x="22919" y="29084"/>
                    <a:pt x="23041" y="29276"/>
                  </a:cubicBezTo>
                  <a:lnTo>
                    <a:pt x="23041" y="29567"/>
                  </a:lnTo>
                  <a:cubicBezTo>
                    <a:pt x="22942" y="29712"/>
                    <a:pt x="22942" y="29881"/>
                    <a:pt x="22872" y="30027"/>
                  </a:cubicBezTo>
                  <a:cubicBezTo>
                    <a:pt x="22825" y="29980"/>
                    <a:pt x="22796" y="29934"/>
                    <a:pt x="22750" y="29881"/>
                  </a:cubicBezTo>
                  <a:cubicBezTo>
                    <a:pt x="22680" y="27460"/>
                    <a:pt x="22505" y="25055"/>
                    <a:pt x="22243" y="22657"/>
                  </a:cubicBezTo>
                  <a:cubicBezTo>
                    <a:pt x="22098" y="21103"/>
                    <a:pt x="21952" y="19525"/>
                    <a:pt x="21708" y="17977"/>
                  </a:cubicBezTo>
                  <a:cubicBezTo>
                    <a:pt x="21708" y="17831"/>
                    <a:pt x="21731" y="17686"/>
                    <a:pt x="21632" y="17564"/>
                  </a:cubicBezTo>
                  <a:lnTo>
                    <a:pt x="21632" y="17342"/>
                  </a:lnTo>
                  <a:cubicBezTo>
                    <a:pt x="21632" y="17197"/>
                    <a:pt x="21661" y="17051"/>
                    <a:pt x="21562" y="16929"/>
                  </a:cubicBezTo>
                  <a:cubicBezTo>
                    <a:pt x="21562" y="16859"/>
                    <a:pt x="21562" y="16783"/>
                    <a:pt x="21539" y="16714"/>
                  </a:cubicBezTo>
                  <a:cubicBezTo>
                    <a:pt x="21562" y="16568"/>
                    <a:pt x="21562" y="16446"/>
                    <a:pt x="21487" y="16324"/>
                  </a:cubicBezTo>
                  <a:cubicBezTo>
                    <a:pt x="21487" y="16230"/>
                    <a:pt x="21463" y="16155"/>
                    <a:pt x="21463" y="16085"/>
                  </a:cubicBezTo>
                  <a:cubicBezTo>
                    <a:pt x="21417" y="15718"/>
                    <a:pt x="21370" y="15357"/>
                    <a:pt x="21318" y="14991"/>
                  </a:cubicBezTo>
                  <a:cubicBezTo>
                    <a:pt x="21318" y="14868"/>
                    <a:pt x="21341" y="14775"/>
                    <a:pt x="21248" y="14653"/>
                  </a:cubicBezTo>
                  <a:cubicBezTo>
                    <a:pt x="21172" y="13850"/>
                    <a:pt x="21050" y="13029"/>
                    <a:pt x="20858" y="12225"/>
                  </a:cubicBezTo>
                  <a:cubicBezTo>
                    <a:pt x="20736" y="11888"/>
                    <a:pt x="20736" y="11498"/>
                    <a:pt x="20689" y="11160"/>
                  </a:cubicBezTo>
                  <a:cubicBezTo>
                    <a:pt x="20712" y="11015"/>
                    <a:pt x="20643" y="10869"/>
                    <a:pt x="20567" y="10747"/>
                  </a:cubicBezTo>
                  <a:lnTo>
                    <a:pt x="20567" y="10747"/>
                  </a:lnTo>
                  <a:cubicBezTo>
                    <a:pt x="20567" y="11399"/>
                    <a:pt x="20497" y="12080"/>
                    <a:pt x="20613" y="12738"/>
                  </a:cubicBezTo>
                  <a:cubicBezTo>
                    <a:pt x="20613" y="12831"/>
                    <a:pt x="20590" y="12953"/>
                    <a:pt x="20613" y="13052"/>
                  </a:cubicBezTo>
                  <a:cubicBezTo>
                    <a:pt x="20689" y="16131"/>
                    <a:pt x="20934" y="19211"/>
                    <a:pt x="21196" y="22290"/>
                  </a:cubicBezTo>
                  <a:cubicBezTo>
                    <a:pt x="21271" y="23140"/>
                    <a:pt x="21294" y="23990"/>
                    <a:pt x="21463" y="24817"/>
                  </a:cubicBezTo>
                  <a:cubicBezTo>
                    <a:pt x="21562" y="26243"/>
                    <a:pt x="21778" y="27652"/>
                    <a:pt x="21999" y="29084"/>
                  </a:cubicBezTo>
                  <a:cubicBezTo>
                    <a:pt x="22098" y="29765"/>
                    <a:pt x="22168" y="30463"/>
                    <a:pt x="22360" y="31144"/>
                  </a:cubicBezTo>
                  <a:cubicBezTo>
                    <a:pt x="22337" y="31267"/>
                    <a:pt x="22389" y="31389"/>
                    <a:pt x="22435" y="31535"/>
                  </a:cubicBezTo>
                  <a:cubicBezTo>
                    <a:pt x="22389" y="31680"/>
                    <a:pt x="22360" y="31849"/>
                    <a:pt x="22337" y="31994"/>
                  </a:cubicBezTo>
                  <a:cubicBezTo>
                    <a:pt x="22045" y="32722"/>
                    <a:pt x="21952" y="33496"/>
                    <a:pt x="21661" y="34276"/>
                  </a:cubicBezTo>
                  <a:cubicBezTo>
                    <a:pt x="21632" y="34032"/>
                    <a:pt x="21609" y="33840"/>
                    <a:pt x="21562" y="33619"/>
                  </a:cubicBezTo>
                  <a:cubicBezTo>
                    <a:pt x="21562" y="33520"/>
                    <a:pt x="21586" y="33426"/>
                    <a:pt x="21562" y="33327"/>
                  </a:cubicBezTo>
                  <a:cubicBezTo>
                    <a:pt x="21487" y="30976"/>
                    <a:pt x="21318" y="28647"/>
                    <a:pt x="21102" y="26342"/>
                  </a:cubicBezTo>
                  <a:cubicBezTo>
                    <a:pt x="20858" y="23990"/>
                    <a:pt x="20613" y="21638"/>
                    <a:pt x="20299" y="19310"/>
                  </a:cubicBezTo>
                  <a:lnTo>
                    <a:pt x="20299" y="19141"/>
                  </a:lnTo>
                  <a:cubicBezTo>
                    <a:pt x="20008" y="17220"/>
                    <a:pt x="19717" y="15282"/>
                    <a:pt x="19426" y="13343"/>
                  </a:cubicBezTo>
                  <a:cubicBezTo>
                    <a:pt x="19356" y="12808"/>
                    <a:pt x="19234" y="12272"/>
                    <a:pt x="19112" y="11742"/>
                  </a:cubicBezTo>
                  <a:lnTo>
                    <a:pt x="19065" y="11742"/>
                  </a:lnTo>
                  <a:lnTo>
                    <a:pt x="19065" y="12808"/>
                  </a:lnTo>
                  <a:lnTo>
                    <a:pt x="19065" y="13198"/>
                  </a:lnTo>
                  <a:cubicBezTo>
                    <a:pt x="19065" y="13634"/>
                    <a:pt x="19042" y="14094"/>
                    <a:pt x="19135" y="14554"/>
                  </a:cubicBezTo>
                  <a:cubicBezTo>
                    <a:pt x="19088" y="15619"/>
                    <a:pt x="19187" y="16714"/>
                    <a:pt x="19234" y="17779"/>
                  </a:cubicBezTo>
                  <a:cubicBezTo>
                    <a:pt x="19403" y="20742"/>
                    <a:pt x="19624" y="23676"/>
                    <a:pt x="19915" y="26610"/>
                  </a:cubicBezTo>
                  <a:cubicBezTo>
                    <a:pt x="20031" y="27675"/>
                    <a:pt x="20107" y="28769"/>
                    <a:pt x="20299" y="29835"/>
                  </a:cubicBezTo>
                  <a:cubicBezTo>
                    <a:pt x="20322" y="30225"/>
                    <a:pt x="20375" y="30638"/>
                    <a:pt x="20398" y="31022"/>
                  </a:cubicBezTo>
                  <a:cubicBezTo>
                    <a:pt x="20375" y="31075"/>
                    <a:pt x="20351" y="31098"/>
                    <a:pt x="20322" y="31144"/>
                  </a:cubicBezTo>
                  <a:cubicBezTo>
                    <a:pt x="20299" y="30999"/>
                    <a:pt x="20252" y="30877"/>
                    <a:pt x="20229" y="30754"/>
                  </a:cubicBezTo>
                  <a:cubicBezTo>
                    <a:pt x="19502" y="26243"/>
                    <a:pt x="18628" y="21784"/>
                    <a:pt x="17586" y="17319"/>
                  </a:cubicBezTo>
                  <a:cubicBezTo>
                    <a:pt x="17243" y="15817"/>
                    <a:pt x="16830" y="14309"/>
                    <a:pt x="16469" y="12808"/>
                  </a:cubicBezTo>
                  <a:cubicBezTo>
                    <a:pt x="16469" y="12662"/>
                    <a:pt x="16469" y="12540"/>
                    <a:pt x="16323" y="12470"/>
                  </a:cubicBezTo>
                  <a:lnTo>
                    <a:pt x="16323" y="12470"/>
                  </a:lnTo>
                  <a:cubicBezTo>
                    <a:pt x="16323" y="12639"/>
                    <a:pt x="16300" y="12808"/>
                    <a:pt x="16370" y="12953"/>
                  </a:cubicBezTo>
                  <a:cubicBezTo>
                    <a:pt x="16393" y="13052"/>
                    <a:pt x="16393" y="13122"/>
                    <a:pt x="16393" y="13198"/>
                  </a:cubicBezTo>
                  <a:cubicBezTo>
                    <a:pt x="16393" y="13366"/>
                    <a:pt x="16393" y="13535"/>
                    <a:pt x="16469" y="13681"/>
                  </a:cubicBezTo>
                  <a:cubicBezTo>
                    <a:pt x="16469" y="13803"/>
                    <a:pt x="16469" y="13925"/>
                    <a:pt x="16492" y="14047"/>
                  </a:cubicBezTo>
                  <a:cubicBezTo>
                    <a:pt x="16469" y="14216"/>
                    <a:pt x="16445" y="14385"/>
                    <a:pt x="16538" y="14554"/>
                  </a:cubicBezTo>
                  <a:cubicBezTo>
                    <a:pt x="16538" y="14653"/>
                    <a:pt x="16568" y="14746"/>
                    <a:pt x="16568" y="14845"/>
                  </a:cubicBezTo>
                  <a:cubicBezTo>
                    <a:pt x="16538" y="14991"/>
                    <a:pt x="16538" y="15159"/>
                    <a:pt x="16614" y="15328"/>
                  </a:cubicBezTo>
                  <a:cubicBezTo>
                    <a:pt x="16637" y="15404"/>
                    <a:pt x="16637" y="15474"/>
                    <a:pt x="16637" y="15549"/>
                  </a:cubicBezTo>
                  <a:cubicBezTo>
                    <a:pt x="16684" y="16230"/>
                    <a:pt x="16760" y="16906"/>
                    <a:pt x="16882" y="17587"/>
                  </a:cubicBezTo>
                  <a:cubicBezTo>
                    <a:pt x="16975" y="18507"/>
                    <a:pt x="17074" y="19432"/>
                    <a:pt x="17243" y="20329"/>
                  </a:cubicBezTo>
                  <a:cubicBezTo>
                    <a:pt x="17243" y="20422"/>
                    <a:pt x="17266" y="20521"/>
                    <a:pt x="17266" y="20643"/>
                  </a:cubicBezTo>
                  <a:cubicBezTo>
                    <a:pt x="17266" y="20713"/>
                    <a:pt x="17266" y="20812"/>
                    <a:pt x="17319" y="20887"/>
                  </a:cubicBezTo>
                  <a:cubicBezTo>
                    <a:pt x="17319" y="21324"/>
                    <a:pt x="17412" y="21761"/>
                    <a:pt x="17487" y="22197"/>
                  </a:cubicBezTo>
                  <a:cubicBezTo>
                    <a:pt x="17633" y="23070"/>
                    <a:pt x="17732" y="23967"/>
                    <a:pt x="17924" y="24840"/>
                  </a:cubicBezTo>
                  <a:cubicBezTo>
                    <a:pt x="17924" y="24863"/>
                    <a:pt x="17924" y="24910"/>
                    <a:pt x="17947" y="24933"/>
                  </a:cubicBezTo>
                  <a:lnTo>
                    <a:pt x="17947" y="24962"/>
                  </a:lnTo>
                  <a:cubicBezTo>
                    <a:pt x="17947" y="25108"/>
                    <a:pt x="17971" y="25224"/>
                    <a:pt x="17971" y="25347"/>
                  </a:cubicBezTo>
                  <a:cubicBezTo>
                    <a:pt x="18407" y="27920"/>
                    <a:pt x="18844" y="30463"/>
                    <a:pt x="19379" y="33013"/>
                  </a:cubicBezTo>
                  <a:cubicBezTo>
                    <a:pt x="19647" y="34300"/>
                    <a:pt x="19886" y="35586"/>
                    <a:pt x="20229" y="36844"/>
                  </a:cubicBezTo>
                  <a:cubicBezTo>
                    <a:pt x="20375" y="37449"/>
                    <a:pt x="20497" y="38060"/>
                    <a:pt x="20643" y="38666"/>
                  </a:cubicBezTo>
                  <a:cubicBezTo>
                    <a:pt x="20445" y="39294"/>
                    <a:pt x="20252" y="39923"/>
                    <a:pt x="20229" y="40604"/>
                  </a:cubicBezTo>
                  <a:cubicBezTo>
                    <a:pt x="20031" y="40750"/>
                    <a:pt x="20130" y="41017"/>
                    <a:pt x="20008" y="41163"/>
                  </a:cubicBezTo>
                  <a:cubicBezTo>
                    <a:pt x="19961" y="40773"/>
                    <a:pt x="19961" y="40389"/>
                    <a:pt x="19862" y="40022"/>
                  </a:cubicBezTo>
                  <a:cubicBezTo>
                    <a:pt x="19862" y="39975"/>
                    <a:pt x="19862" y="39923"/>
                    <a:pt x="19839" y="39876"/>
                  </a:cubicBezTo>
                  <a:cubicBezTo>
                    <a:pt x="19839" y="39754"/>
                    <a:pt x="19839" y="39632"/>
                    <a:pt x="19816" y="39515"/>
                  </a:cubicBezTo>
                  <a:cubicBezTo>
                    <a:pt x="19839" y="39393"/>
                    <a:pt x="19839" y="39248"/>
                    <a:pt x="19769" y="39125"/>
                  </a:cubicBezTo>
                  <a:cubicBezTo>
                    <a:pt x="19793" y="39102"/>
                    <a:pt x="19769" y="39079"/>
                    <a:pt x="19769" y="39050"/>
                  </a:cubicBezTo>
                  <a:cubicBezTo>
                    <a:pt x="19717" y="38252"/>
                    <a:pt x="19595" y="37478"/>
                    <a:pt x="19449" y="36698"/>
                  </a:cubicBezTo>
                  <a:cubicBezTo>
                    <a:pt x="19403" y="35802"/>
                    <a:pt x="19234" y="34952"/>
                    <a:pt x="19088" y="34055"/>
                  </a:cubicBezTo>
                  <a:cubicBezTo>
                    <a:pt x="18529" y="30463"/>
                    <a:pt x="17848" y="26878"/>
                    <a:pt x="17097" y="23309"/>
                  </a:cubicBezTo>
                  <a:cubicBezTo>
                    <a:pt x="16806" y="21929"/>
                    <a:pt x="16538" y="20544"/>
                    <a:pt x="16178" y="19211"/>
                  </a:cubicBezTo>
                  <a:cubicBezTo>
                    <a:pt x="16154" y="19089"/>
                    <a:pt x="16154" y="18966"/>
                    <a:pt x="16102" y="18850"/>
                  </a:cubicBezTo>
                  <a:cubicBezTo>
                    <a:pt x="15788" y="17540"/>
                    <a:pt x="15450" y="16230"/>
                    <a:pt x="15136" y="14921"/>
                  </a:cubicBezTo>
                  <a:cubicBezTo>
                    <a:pt x="15112" y="14798"/>
                    <a:pt x="15060" y="14653"/>
                    <a:pt x="15037" y="14531"/>
                  </a:cubicBezTo>
                  <a:cubicBezTo>
                    <a:pt x="15013" y="14432"/>
                    <a:pt x="14990" y="14309"/>
                    <a:pt x="14967" y="14216"/>
                  </a:cubicBezTo>
                  <a:cubicBezTo>
                    <a:pt x="14914" y="14408"/>
                    <a:pt x="14868" y="14600"/>
                    <a:pt x="14967" y="14775"/>
                  </a:cubicBezTo>
                  <a:cubicBezTo>
                    <a:pt x="14967" y="14798"/>
                    <a:pt x="14967" y="14822"/>
                    <a:pt x="14990" y="14845"/>
                  </a:cubicBezTo>
                  <a:lnTo>
                    <a:pt x="14990" y="14991"/>
                  </a:lnTo>
                  <a:cubicBezTo>
                    <a:pt x="14990" y="15159"/>
                    <a:pt x="14990" y="15328"/>
                    <a:pt x="15060" y="15474"/>
                  </a:cubicBezTo>
                  <a:cubicBezTo>
                    <a:pt x="15060" y="15596"/>
                    <a:pt x="15060" y="15741"/>
                    <a:pt x="15083" y="15864"/>
                  </a:cubicBezTo>
                  <a:cubicBezTo>
                    <a:pt x="15060" y="16033"/>
                    <a:pt x="15037" y="16201"/>
                    <a:pt x="15136" y="16347"/>
                  </a:cubicBezTo>
                  <a:cubicBezTo>
                    <a:pt x="15136" y="16446"/>
                    <a:pt x="15136" y="16545"/>
                    <a:pt x="15159" y="16638"/>
                  </a:cubicBezTo>
                  <a:cubicBezTo>
                    <a:pt x="15136" y="16813"/>
                    <a:pt x="15136" y="16958"/>
                    <a:pt x="15205" y="17127"/>
                  </a:cubicBezTo>
                  <a:lnTo>
                    <a:pt x="15205" y="17104"/>
                  </a:lnTo>
                  <a:lnTo>
                    <a:pt x="15205" y="17104"/>
                  </a:lnTo>
                  <a:cubicBezTo>
                    <a:pt x="15229" y="17366"/>
                    <a:pt x="15182" y="17633"/>
                    <a:pt x="15304" y="17901"/>
                  </a:cubicBezTo>
                  <a:cubicBezTo>
                    <a:pt x="15328" y="18559"/>
                    <a:pt x="15403" y="19211"/>
                    <a:pt x="15520" y="19840"/>
                  </a:cubicBezTo>
                  <a:cubicBezTo>
                    <a:pt x="15520" y="20352"/>
                    <a:pt x="15619" y="20835"/>
                    <a:pt x="15694" y="21324"/>
                  </a:cubicBezTo>
                  <a:cubicBezTo>
                    <a:pt x="15840" y="22314"/>
                    <a:pt x="15933" y="23332"/>
                    <a:pt x="16154" y="24328"/>
                  </a:cubicBezTo>
                  <a:cubicBezTo>
                    <a:pt x="16224" y="25154"/>
                    <a:pt x="16346" y="25952"/>
                    <a:pt x="16515" y="26755"/>
                  </a:cubicBezTo>
                  <a:cubicBezTo>
                    <a:pt x="16515" y="26779"/>
                    <a:pt x="16515" y="26825"/>
                    <a:pt x="16538" y="26854"/>
                  </a:cubicBezTo>
                  <a:cubicBezTo>
                    <a:pt x="16538" y="27000"/>
                    <a:pt x="16538" y="27145"/>
                    <a:pt x="16568" y="27291"/>
                  </a:cubicBezTo>
                  <a:cubicBezTo>
                    <a:pt x="16859" y="29060"/>
                    <a:pt x="17173" y="30853"/>
                    <a:pt x="17487" y="32623"/>
                  </a:cubicBezTo>
                  <a:cubicBezTo>
                    <a:pt x="17901" y="34759"/>
                    <a:pt x="18314" y="36867"/>
                    <a:pt x="18844" y="38980"/>
                  </a:cubicBezTo>
                  <a:cubicBezTo>
                    <a:pt x="19112" y="40214"/>
                    <a:pt x="19426" y="41431"/>
                    <a:pt x="19769" y="42665"/>
                  </a:cubicBezTo>
                  <a:cubicBezTo>
                    <a:pt x="19571" y="43270"/>
                    <a:pt x="19478" y="43905"/>
                    <a:pt x="19379" y="44533"/>
                  </a:cubicBezTo>
                  <a:cubicBezTo>
                    <a:pt x="19210" y="45453"/>
                    <a:pt x="19042" y="46379"/>
                    <a:pt x="18844" y="47322"/>
                  </a:cubicBezTo>
                  <a:cubicBezTo>
                    <a:pt x="18797" y="47200"/>
                    <a:pt x="18774" y="47106"/>
                    <a:pt x="18751" y="47031"/>
                  </a:cubicBezTo>
                  <a:cubicBezTo>
                    <a:pt x="18721" y="46693"/>
                    <a:pt x="18698" y="46355"/>
                    <a:pt x="18652" y="46012"/>
                  </a:cubicBezTo>
                  <a:cubicBezTo>
                    <a:pt x="18553" y="45092"/>
                    <a:pt x="18483" y="44143"/>
                    <a:pt x="18285" y="43200"/>
                  </a:cubicBezTo>
                  <a:cubicBezTo>
                    <a:pt x="18139" y="41646"/>
                    <a:pt x="17877" y="40121"/>
                    <a:pt x="17610" y="38590"/>
                  </a:cubicBezTo>
                  <a:cubicBezTo>
                    <a:pt x="16975" y="34661"/>
                    <a:pt x="16201" y="30754"/>
                    <a:pt x="15374" y="26854"/>
                  </a:cubicBezTo>
                  <a:cubicBezTo>
                    <a:pt x="15083" y="25492"/>
                    <a:pt x="14821" y="24136"/>
                    <a:pt x="14431" y="22826"/>
                  </a:cubicBezTo>
                  <a:cubicBezTo>
                    <a:pt x="14431" y="22704"/>
                    <a:pt x="14408" y="22605"/>
                    <a:pt x="14385" y="22512"/>
                  </a:cubicBezTo>
                  <a:cubicBezTo>
                    <a:pt x="14140" y="21493"/>
                    <a:pt x="13896" y="20474"/>
                    <a:pt x="13628" y="19455"/>
                  </a:cubicBezTo>
                  <a:cubicBezTo>
                    <a:pt x="13511" y="18943"/>
                    <a:pt x="13389" y="18437"/>
                    <a:pt x="13244" y="17901"/>
                  </a:cubicBezTo>
                  <a:cubicBezTo>
                    <a:pt x="13244" y="17802"/>
                    <a:pt x="13244" y="17686"/>
                    <a:pt x="13098" y="17633"/>
                  </a:cubicBezTo>
                  <a:lnTo>
                    <a:pt x="13098" y="17633"/>
                  </a:lnTo>
                  <a:cubicBezTo>
                    <a:pt x="13121" y="17779"/>
                    <a:pt x="13075" y="17924"/>
                    <a:pt x="13168" y="18047"/>
                  </a:cubicBezTo>
                  <a:cubicBezTo>
                    <a:pt x="13290" y="19403"/>
                    <a:pt x="13389" y="20765"/>
                    <a:pt x="13581" y="22122"/>
                  </a:cubicBezTo>
                  <a:cubicBezTo>
                    <a:pt x="13628" y="22779"/>
                    <a:pt x="13704" y="23431"/>
                    <a:pt x="13826" y="24089"/>
                  </a:cubicBezTo>
                  <a:cubicBezTo>
                    <a:pt x="13896" y="24863"/>
                    <a:pt x="13995" y="25661"/>
                    <a:pt x="14140" y="26441"/>
                  </a:cubicBezTo>
                  <a:cubicBezTo>
                    <a:pt x="14117" y="26586"/>
                    <a:pt x="14117" y="26709"/>
                    <a:pt x="14187" y="26854"/>
                  </a:cubicBezTo>
                  <a:cubicBezTo>
                    <a:pt x="14187" y="27506"/>
                    <a:pt x="14356" y="28135"/>
                    <a:pt x="14454" y="28793"/>
                  </a:cubicBezTo>
                  <a:cubicBezTo>
                    <a:pt x="14530" y="29183"/>
                    <a:pt x="14530" y="29590"/>
                    <a:pt x="14647" y="29980"/>
                  </a:cubicBezTo>
                  <a:cubicBezTo>
                    <a:pt x="14699" y="30731"/>
                    <a:pt x="14868" y="31482"/>
                    <a:pt x="14990" y="32210"/>
                  </a:cubicBezTo>
                  <a:cubicBezTo>
                    <a:pt x="15595" y="36168"/>
                    <a:pt x="16300" y="40098"/>
                    <a:pt x="17173" y="43975"/>
                  </a:cubicBezTo>
                  <a:cubicBezTo>
                    <a:pt x="17464" y="45284"/>
                    <a:pt x="17755" y="46617"/>
                    <a:pt x="18116" y="47904"/>
                  </a:cubicBezTo>
                  <a:cubicBezTo>
                    <a:pt x="18215" y="48218"/>
                    <a:pt x="18262" y="48538"/>
                    <a:pt x="18361" y="48853"/>
                  </a:cubicBezTo>
                  <a:cubicBezTo>
                    <a:pt x="18460" y="49190"/>
                    <a:pt x="18576" y="49505"/>
                    <a:pt x="18430" y="49871"/>
                  </a:cubicBezTo>
                  <a:cubicBezTo>
                    <a:pt x="18384" y="50523"/>
                    <a:pt x="18192" y="51158"/>
                    <a:pt x="18192" y="51810"/>
                  </a:cubicBezTo>
                  <a:cubicBezTo>
                    <a:pt x="18069" y="51932"/>
                    <a:pt x="18116" y="52078"/>
                    <a:pt x="18116" y="52223"/>
                  </a:cubicBezTo>
                  <a:cubicBezTo>
                    <a:pt x="17971" y="52730"/>
                    <a:pt x="17994" y="53265"/>
                    <a:pt x="17877" y="53778"/>
                  </a:cubicBezTo>
                  <a:cubicBezTo>
                    <a:pt x="17656" y="53219"/>
                    <a:pt x="17679" y="52613"/>
                    <a:pt x="17557" y="52031"/>
                  </a:cubicBezTo>
                  <a:cubicBezTo>
                    <a:pt x="17365" y="50838"/>
                    <a:pt x="17220" y="49627"/>
                    <a:pt x="16952" y="48463"/>
                  </a:cubicBezTo>
                  <a:cubicBezTo>
                    <a:pt x="16905" y="47904"/>
                    <a:pt x="16760" y="47374"/>
                    <a:pt x="16661" y="46839"/>
                  </a:cubicBezTo>
                  <a:cubicBezTo>
                    <a:pt x="15572" y="41209"/>
                    <a:pt x="14239" y="35633"/>
                    <a:pt x="12784" y="30079"/>
                  </a:cubicBezTo>
                  <a:cubicBezTo>
                    <a:pt x="12417" y="28670"/>
                    <a:pt x="12079" y="27262"/>
                    <a:pt x="11619" y="25859"/>
                  </a:cubicBezTo>
                  <a:cubicBezTo>
                    <a:pt x="11619" y="25760"/>
                    <a:pt x="11590" y="25661"/>
                    <a:pt x="11567" y="25568"/>
                  </a:cubicBezTo>
                  <a:cubicBezTo>
                    <a:pt x="11206" y="24351"/>
                    <a:pt x="10863" y="23164"/>
                    <a:pt x="10502" y="21976"/>
                  </a:cubicBezTo>
                  <a:cubicBezTo>
                    <a:pt x="10310" y="21295"/>
                    <a:pt x="10088" y="20620"/>
                    <a:pt x="9896" y="19939"/>
                  </a:cubicBezTo>
                  <a:cubicBezTo>
                    <a:pt x="9896" y="19816"/>
                    <a:pt x="9844" y="19723"/>
                    <a:pt x="9774" y="19578"/>
                  </a:cubicBezTo>
                  <a:lnTo>
                    <a:pt x="9774" y="19578"/>
                  </a:lnTo>
                  <a:cubicBezTo>
                    <a:pt x="9728" y="19770"/>
                    <a:pt x="9698" y="19892"/>
                    <a:pt x="9797" y="20014"/>
                  </a:cubicBezTo>
                  <a:cubicBezTo>
                    <a:pt x="9873" y="20451"/>
                    <a:pt x="9920" y="20887"/>
                    <a:pt x="9966" y="21324"/>
                  </a:cubicBezTo>
                  <a:cubicBezTo>
                    <a:pt x="10135" y="22459"/>
                    <a:pt x="10257" y="23600"/>
                    <a:pt x="10502" y="24718"/>
                  </a:cubicBezTo>
                  <a:cubicBezTo>
                    <a:pt x="10624" y="25713"/>
                    <a:pt x="10793" y="26709"/>
                    <a:pt x="11008" y="27675"/>
                  </a:cubicBezTo>
                  <a:cubicBezTo>
                    <a:pt x="11154" y="28717"/>
                    <a:pt x="11352" y="29765"/>
                    <a:pt x="11567" y="30784"/>
                  </a:cubicBezTo>
                  <a:cubicBezTo>
                    <a:pt x="11567" y="30830"/>
                    <a:pt x="11590" y="30877"/>
                    <a:pt x="11619" y="30929"/>
                  </a:cubicBezTo>
                  <a:cubicBezTo>
                    <a:pt x="11812" y="32210"/>
                    <a:pt x="12079" y="33473"/>
                    <a:pt x="12370" y="34736"/>
                  </a:cubicBezTo>
                  <a:cubicBezTo>
                    <a:pt x="12370" y="34783"/>
                    <a:pt x="12370" y="34806"/>
                    <a:pt x="12394" y="34858"/>
                  </a:cubicBezTo>
                  <a:cubicBezTo>
                    <a:pt x="12539" y="35877"/>
                    <a:pt x="12784" y="36867"/>
                    <a:pt x="12999" y="37862"/>
                  </a:cubicBezTo>
                  <a:cubicBezTo>
                    <a:pt x="13313" y="39393"/>
                    <a:pt x="13657" y="40895"/>
                    <a:pt x="13971" y="42397"/>
                  </a:cubicBezTo>
                  <a:cubicBezTo>
                    <a:pt x="13948" y="42449"/>
                    <a:pt x="13919" y="42519"/>
                    <a:pt x="13896" y="42572"/>
                  </a:cubicBezTo>
                  <a:cubicBezTo>
                    <a:pt x="12877" y="39731"/>
                    <a:pt x="11858" y="36867"/>
                    <a:pt x="10746" y="34055"/>
                  </a:cubicBezTo>
                  <a:cubicBezTo>
                    <a:pt x="10164" y="32553"/>
                    <a:pt x="9629" y="31046"/>
                    <a:pt x="8948" y="29567"/>
                  </a:cubicBezTo>
                  <a:cubicBezTo>
                    <a:pt x="8633" y="28601"/>
                    <a:pt x="8150" y="27698"/>
                    <a:pt x="7760" y="26755"/>
                  </a:cubicBezTo>
                  <a:cubicBezTo>
                    <a:pt x="7545" y="26051"/>
                    <a:pt x="7201" y="25399"/>
                    <a:pt x="6910" y="24718"/>
                  </a:cubicBezTo>
                  <a:cubicBezTo>
                    <a:pt x="6887" y="24642"/>
                    <a:pt x="6863" y="24572"/>
                    <a:pt x="6840" y="24473"/>
                  </a:cubicBezTo>
                  <a:cubicBezTo>
                    <a:pt x="6788" y="24427"/>
                    <a:pt x="6817" y="24305"/>
                    <a:pt x="6695" y="24281"/>
                  </a:cubicBezTo>
                  <a:lnTo>
                    <a:pt x="6695" y="24281"/>
                  </a:lnTo>
                  <a:cubicBezTo>
                    <a:pt x="6671" y="24403"/>
                    <a:pt x="6695" y="24473"/>
                    <a:pt x="6741" y="24572"/>
                  </a:cubicBezTo>
                  <a:cubicBezTo>
                    <a:pt x="6765" y="24671"/>
                    <a:pt x="6741" y="24788"/>
                    <a:pt x="6840" y="24887"/>
                  </a:cubicBezTo>
                  <a:cubicBezTo>
                    <a:pt x="7079" y="26004"/>
                    <a:pt x="7347" y="27145"/>
                    <a:pt x="7713" y="28234"/>
                  </a:cubicBezTo>
                  <a:cubicBezTo>
                    <a:pt x="7882" y="29008"/>
                    <a:pt x="8098" y="29765"/>
                    <a:pt x="8342" y="30516"/>
                  </a:cubicBezTo>
                  <a:cubicBezTo>
                    <a:pt x="8441" y="30877"/>
                    <a:pt x="8534" y="31267"/>
                    <a:pt x="8656" y="31628"/>
                  </a:cubicBezTo>
                  <a:cubicBezTo>
                    <a:pt x="9046" y="32990"/>
                    <a:pt x="9407" y="34346"/>
                    <a:pt x="9896" y="35679"/>
                  </a:cubicBezTo>
                  <a:cubicBezTo>
                    <a:pt x="10211" y="36919"/>
                    <a:pt x="10624" y="38107"/>
                    <a:pt x="11037" y="39294"/>
                  </a:cubicBezTo>
                  <a:cubicBezTo>
                    <a:pt x="11037" y="39318"/>
                    <a:pt x="11061" y="39341"/>
                    <a:pt x="11061" y="39393"/>
                  </a:cubicBezTo>
                  <a:cubicBezTo>
                    <a:pt x="11084" y="39463"/>
                    <a:pt x="11084" y="39539"/>
                    <a:pt x="11107" y="39609"/>
                  </a:cubicBezTo>
                  <a:cubicBezTo>
                    <a:pt x="12149" y="42834"/>
                    <a:pt x="13220" y="46035"/>
                    <a:pt x="14408" y="49214"/>
                  </a:cubicBezTo>
                  <a:cubicBezTo>
                    <a:pt x="15159" y="51251"/>
                    <a:pt x="15933" y="53265"/>
                    <a:pt x="16806" y="55279"/>
                  </a:cubicBezTo>
                  <a:cubicBezTo>
                    <a:pt x="17004" y="55815"/>
                    <a:pt x="17196" y="56345"/>
                    <a:pt x="17487" y="56857"/>
                  </a:cubicBezTo>
                  <a:cubicBezTo>
                    <a:pt x="17557" y="57195"/>
                    <a:pt x="17365" y="57532"/>
                    <a:pt x="17412" y="57876"/>
                  </a:cubicBezTo>
                  <a:cubicBezTo>
                    <a:pt x="17388" y="57998"/>
                    <a:pt x="17365" y="58114"/>
                    <a:pt x="17342" y="58260"/>
                  </a:cubicBezTo>
                  <a:lnTo>
                    <a:pt x="17342" y="58726"/>
                  </a:lnTo>
                  <a:cubicBezTo>
                    <a:pt x="17365" y="58842"/>
                    <a:pt x="17220" y="58918"/>
                    <a:pt x="17266" y="59040"/>
                  </a:cubicBezTo>
                  <a:lnTo>
                    <a:pt x="17266" y="59500"/>
                  </a:lnTo>
                  <a:cubicBezTo>
                    <a:pt x="17243" y="59622"/>
                    <a:pt x="17220" y="59715"/>
                    <a:pt x="17196" y="59814"/>
                  </a:cubicBezTo>
                  <a:lnTo>
                    <a:pt x="17196" y="60297"/>
                  </a:lnTo>
                  <a:cubicBezTo>
                    <a:pt x="17173" y="60443"/>
                    <a:pt x="17150" y="60618"/>
                    <a:pt x="17121" y="60763"/>
                  </a:cubicBezTo>
                  <a:cubicBezTo>
                    <a:pt x="17121" y="60879"/>
                    <a:pt x="17097" y="61025"/>
                    <a:pt x="17097" y="61147"/>
                  </a:cubicBezTo>
                  <a:cubicBezTo>
                    <a:pt x="17074" y="61171"/>
                    <a:pt x="17074" y="61171"/>
                    <a:pt x="17074" y="61200"/>
                  </a:cubicBezTo>
                  <a:cubicBezTo>
                    <a:pt x="16952" y="60763"/>
                    <a:pt x="16830" y="60326"/>
                    <a:pt x="16713" y="59890"/>
                  </a:cubicBezTo>
                  <a:cubicBezTo>
                    <a:pt x="16614" y="59523"/>
                    <a:pt x="16492" y="59162"/>
                    <a:pt x="16422" y="58772"/>
                  </a:cubicBezTo>
                  <a:cubicBezTo>
                    <a:pt x="16079" y="57270"/>
                    <a:pt x="15619" y="55786"/>
                    <a:pt x="15159" y="54331"/>
                  </a:cubicBezTo>
                  <a:cubicBezTo>
                    <a:pt x="15136" y="54214"/>
                    <a:pt x="15112" y="54115"/>
                    <a:pt x="15083" y="53993"/>
                  </a:cubicBezTo>
                  <a:cubicBezTo>
                    <a:pt x="13220" y="47904"/>
                    <a:pt x="11061" y="41914"/>
                    <a:pt x="8755" y="35970"/>
                  </a:cubicBezTo>
                  <a:cubicBezTo>
                    <a:pt x="8150" y="34393"/>
                    <a:pt x="7545" y="32821"/>
                    <a:pt x="6840" y="31290"/>
                  </a:cubicBezTo>
                  <a:cubicBezTo>
                    <a:pt x="6765" y="30853"/>
                    <a:pt x="6450" y="30539"/>
                    <a:pt x="6351" y="30126"/>
                  </a:cubicBezTo>
                  <a:cubicBezTo>
                    <a:pt x="6182" y="29643"/>
                    <a:pt x="5990" y="29183"/>
                    <a:pt x="5798" y="28717"/>
                  </a:cubicBezTo>
                  <a:cubicBezTo>
                    <a:pt x="5600" y="28257"/>
                    <a:pt x="5385" y="27821"/>
                    <a:pt x="5187" y="27384"/>
                  </a:cubicBezTo>
                  <a:cubicBezTo>
                    <a:pt x="5164" y="27407"/>
                    <a:pt x="5140" y="27407"/>
                    <a:pt x="5094" y="27436"/>
                  </a:cubicBezTo>
                  <a:cubicBezTo>
                    <a:pt x="5478" y="28962"/>
                    <a:pt x="5845" y="30493"/>
                    <a:pt x="6305" y="31994"/>
                  </a:cubicBezTo>
                  <a:cubicBezTo>
                    <a:pt x="6572" y="33013"/>
                    <a:pt x="6840" y="34009"/>
                    <a:pt x="7155" y="34975"/>
                  </a:cubicBezTo>
                  <a:cubicBezTo>
                    <a:pt x="7422" y="36023"/>
                    <a:pt x="7737" y="37041"/>
                    <a:pt x="8098" y="38031"/>
                  </a:cubicBezTo>
                  <a:cubicBezTo>
                    <a:pt x="8441" y="39271"/>
                    <a:pt x="8825" y="40505"/>
                    <a:pt x="9239" y="41722"/>
                  </a:cubicBezTo>
                  <a:cubicBezTo>
                    <a:pt x="9262" y="41722"/>
                    <a:pt x="9262" y="41722"/>
                    <a:pt x="9262" y="41745"/>
                  </a:cubicBezTo>
                  <a:cubicBezTo>
                    <a:pt x="9291" y="41815"/>
                    <a:pt x="9291" y="41914"/>
                    <a:pt x="9314" y="41990"/>
                  </a:cubicBezTo>
                  <a:cubicBezTo>
                    <a:pt x="10525" y="45721"/>
                    <a:pt x="11765" y="49435"/>
                    <a:pt x="13168" y="53096"/>
                  </a:cubicBezTo>
                  <a:cubicBezTo>
                    <a:pt x="13826" y="54843"/>
                    <a:pt x="14454" y="56566"/>
                    <a:pt x="15229" y="58260"/>
                  </a:cubicBezTo>
                  <a:cubicBezTo>
                    <a:pt x="15741" y="59622"/>
                    <a:pt x="16323" y="60955"/>
                    <a:pt x="17004" y="62265"/>
                  </a:cubicBezTo>
                  <a:lnTo>
                    <a:pt x="17004" y="62364"/>
                  </a:lnTo>
                  <a:cubicBezTo>
                    <a:pt x="16905" y="62556"/>
                    <a:pt x="16952" y="62748"/>
                    <a:pt x="16952" y="62969"/>
                  </a:cubicBezTo>
                  <a:cubicBezTo>
                    <a:pt x="16952" y="63016"/>
                    <a:pt x="16929" y="63092"/>
                    <a:pt x="16929" y="63161"/>
                  </a:cubicBezTo>
                  <a:cubicBezTo>
                    <a:pt x="16859" y="63039"/>
                    <a:pt x="16783" y="62894"/>
                    <a:pt x="16713" y="62771"/>
                  </a:cubicBezTo>
                  <a:cubicBezTo>
                    <a:pt x="16079" y="61293"/>
                    <a:pt x="15427" y="59837"/>
                    <a:pt x="14699" y="58405"/>
                  </a:cubicBezTo>
                  <a:cubicBezTo>
                    <a:pt x="14647" y="58289"/>
                    <a:pt x="14600" y="58167"/>
                    <a:pt x="14553" y="58045"/>
                  </a:cubicBezTo>
                  <a:cubicBezTo>
                    <a:pt x="12103" y="52997"/>
                    <a:pt x="9407" y="48102"/>
                    <a:pt x="6619" y="43247"/>
                  </a:cubicBezTo>
                  <a:cubicBezTo>
                    <a:pt x="5845" y="41844"/>
                    <a:pt x="5071" y="40459"/>
                    <a:pt x="4197" y="39102"/>
                  </a:cubicBezTo>
                  <a:cubicBezTo>
                    <a:pt x="3586" y="37938"/>
                    <a:pt x="2835" y="36867"/>
                    <a:pt x="2131" y="35755"/>
                  </a:cubicBezTo>
                  <a:cubicBezTo>
                    <a:pt x="1793" y="35097"/>
                    <a:pt x="1380" y="34492"/>
                    <a:pt x="920" y="33910"/>
                  </a:cubicBezTo>
                  <a:lnTo>
                    <a:pt x="920" y="33910"/>
                  </a:lnTo>
                  <a:cubicBezTo>
                    <a:pt x="1403" y="35173"/>
                    <a:pt x="1915" y="36430"/>
                    <a:pt x="2521" y="37647"/>
                  </a:cubicBezTo>
                  <a:cubicBezTo>
                    <a:pt x="2713" y="38060"/>
                    <a:pt x="2911" y="38468"/>
                    <a:pt x="3080" y="38904"/>
                  </a:cubicBezTo>
                  <a:cubicBezTo>
                    <a:pt x="3295" y="39440"/>
                    <a:pt x="3540" y="39952"/>
                    <a:pt x="3807" y="40459"/>
                  </a:cubicBezTo>
                  <a:cubicBezTo>
                    <a:pt x="4314" y="41553"/>
                    <a:pt x="4849" y="42665"/>
                    <a:pt x="5362" y="43759"/>
                  </a:cubicBezTo>
                  <a:cubicBezTo>
                    <a:pt x="5891" y="44848"/>
                    <a:pt x="6427" y="45919"/>
                    <a:pt x="6986" y="46984"/>
                  </a:cubicBezTo>
                  <a:cubicBezTo>
                    <a:pt x="7032" y="47083"/>
                    <a:pt x="7056" y="47176"/>
                    <a:pt x="7108" y="47252"/>
                  </a:cubicBezTo>
                  <a:cubicBezTo>
                    <a:pt x="8610" y="50186"/>
                    <a:pt x="10088" y="53120"/>
                    <a:pt x="11713" y="56007"/>
                  </a:cubicBezTo>
                  <a:cubicBezTo>
                    <a:pt x="12784" y="57946"/>
                    <a:pt x="13872" y="59890"/>
                    <a:pt x="15060" y="61782"/>
                  </a:cubicBezTo>
                  <a:cubicBezTo>
                    <a:pt x="15572" y="62603"/>
                    <a:pt x="16079" y="63429"/>
                    <a:pt x="16591" y="64256"/>
                  </a:cubicBezTo>
                  <a:cubicBezTo>
                    <a:pt x="16736" y="64471"/>
                    <a:pt x="16806" y="64663"/>
                    <a:pt x="16806" y="64908"/>
                  </a:cubicBezTo>
                  <a:lnTo>
                    <a:pt x="16806" y="65222"/>
                  </a:lnTo>
                  <a:cubicBezTo>
                    <a:pt x="16783" y="65420"/>
                    <a:pt x="16783" y="65589"/>
                    <a:pt x="16783" y="65758"/>
                  </a:cubicBezTo>
                  <a:cubicBezTo>
                    <a:pt x="16684" y="65973"/>
                    <a:pt x="16713" y="66194"/>
                    <a:pt x="16713" y="66410"/>
                  </a:cubicBezTo>
                  <a:cubicBezTo>
                    <a:pt x="16684" y="67067"/>
                    <a:pt x="16661" y="67749"/>
                    <a:pt x="16614" y="68424"/>
                  </a:cubicBezTo>
                  <a:cubicBezTo>
                    <a:pt x="16568" y="68331"/>
                    <a:pt x="16515" y="68232"/>
                    <a:pt x="16469" y="68156"/>
                  </a:cubicBezTo>
                  <a:cubicBezTo>
                    <a:pt x="15764" y="66631"/>
                    <a:pt x="15037" y="65129"/>
                    <a:pt x="14239" y="63645"/>
                  </a:cubicBezTo>
                  <a:cubicBezTo>
                    <a:pt x="14140" y="63476"/>
                    <a:pt x="14064" y="63284"/>
                    <a:pt x="13971" y="63092"/>
                  </a:cubicBezTo>
                  <a:cubicBezTo>
                    <a:pt x="12202" y="59768"/>
                    <a:pt x="10310" y="56514"/>
                    <a:pt x="8365" y="53289"/>
                  </a:cubicBezTo>
                  <a:cubicBezTo>
                    <a:pt x="7515" y="51909"/>
                    <a:pt x="6671" y="50500"/>
                    <a:pt x="5746" y="49144"/>
                  </a:cubicBezTo>
                  <a:cubicBezTo>
                    <a:pt x="5164" y="48073"/>
                    <a:pt x="4436" y="47130"/>
                    <a:pt x="3784" y="46111"/>
                  </a:cubicBezTo>
                  <a:cubicBezTo>
                    <a:pt x="3563" y="45674"/>
                    <a:pt x="3272" y="45308"/>
                    <a:pt x="2957" y="44947"/>
                  </a:cubicBezTo>
                  <a:lnTo>
                    <a:pt x="2957" y="44947"/>
                  </a:lnTo>
                  <a:cubicBezTo>
                    <a:pt x="3417" y="46111"/>
                    <a:pt x="3953" y="47275"/>
                    <a:pt x="4535" y="48393"/>
                  </a:cubicBezTo>
                  <a:cubicBezTo>
                    <a:pt x="4779" y="48923"/>
                    <a:pt x="5041" y="49458"/>
                    <a:pt x="5309" y="49965"/>
                  </a:cubicBezTo>
                  <a:cubicBezTo>
                    <a:pt x="5891" y="51158"/>
                    <a:pt x="6497" y="52322"/>
                    <a:pt x="7155" y="53457"/>
                  </a:cubicBezTo>
                  <a:cubicBezTo>
                    <a:pt x="7568" y="54307"/>
                    <a:pt x="8004" y="55111"/>
                    <a:pt x="8464" y="55908"/>
                  </a:cubicBezTo>
                  <a:cubicBezTo>
                    <a:pt x="8563" y="56054"/>
                    <a:pt x="8633" y="56222"/>
                    <a:pt x="8732" y="56368"/>
                  </a:cubicBezTo>
                  <a:cubicBezTo>
                    <a:pt x="8732" y="56420"/>
                    <a:pt x="8755" y="56444"/>
                    <a:pt x="8779" y="56490"/>
                  </a:cubicBezTo>
                  <a:cubicBezTo>
                    <a:pt x="9407" y="57730"/>
                    <a:pt x="10112" y="58941"/>
                    <a:pt x="10816" y="60152"/>
                  </a:cubicBezTo>
                  <a:cubicBezTo>
                    <a:pt x="11934" y="62096"/>
                    <a:pt x="13046" y="64011"/>
                    <a:pt x="14286" y="65857"/>
                  </a:cubicBezTo>
                  <a:cubicBezTo>
                    <a:pt x="14990" y="67021"/>
                    <a:pt x="15718" y="68156"/>
                    <a:pt x="16538" y="69250"/>
                  </a:cubicBezTo>
                  <a:cubicBezTo>
                    <a:pt x="16538" y="69274"/>
                    <a:pt x="16538" y="69274"/>
                    <a:pt x="16568" y="69297"/>
                  </a:cubicBezTo>
                  <a:cubicBezTo>
                    <a:pt x="16568" y="69664"/>
                    <a:pt x="16538" y="70025"/>
                    <a:pt x="16538" y="70391"/>
                  </a:cubicBezTo>
                  <a:cubicBezTo>
                    <a:pt x="16323" y="70269"/>
                    <a:pt x="16277" y="69978"/>
                    <a:pt x="16079" y="69833"/>
                  </a:cubicBezTo>
                  <a:cubicBezTo>
                    <a:pt x="15985" y="69687"/>
                    <a:pt x="15840" y="69541"/>
                    <a:pt x="15741" y="69373"/>
                  </a:cubicBezTo>
                  <a:cubicBezTo>
                    <a:pt x="15182" y="68447"/>
                    <a:pt x="14530" y="67574"/>
                    <a:pt x="13826" y="66701"/>
                  </a:cubicBezTo>
                  <a:cubicBezTo>
                    <a:pt x="13773" y="66631"/>
                    <a:pt x="13727" y="66532"/>
                    <a:pt x="13657" y="66462"/>
                  </a:cubicBezTo>
                  <a:cubicBezTo>
                    <a:pt x="11957" y="64180"/>
                    <a:pt x="10164" y="61997"/>
                    <a:pt x="8342" y="59837"/>
                  </a:cubicBezTo>
                  <a:cubicBezTo>
                    <a:pt x="5769" y="56781"/>
                    <a:pt x="3150" y="53801"/>
                    <a:pt x="384" y="50937"/>
                  </a:cubicBezTo>
                  <a:cubicBezTo>
                    <a:pt x="291" y="50838"/>
                    <a:pt x="239" y="50669"/>
                    <a:pt x="0" y="50669"/>
                  </a:cubicBezTo>
                  <a:cubicBezTo>
                    <a:pt x="629" y="51595"/>
                    <a:pt x="1211" y="52491"/>
                    <a:pt x="1892" y="53341"/>
                  </a:cubicBezTo>
                  <a:cubicBezTo>
                    <a:pt x="2305" y="53970"/>
                    <a:pt x="2765" y="54598"/>
                    <a:pt x="3248" y="55204"/>
                  </a:cubicBezTo>
                  <a:cubicBezTo>
                    <a:pt x="3662" y="55815"/>
                    <a:pt x="4122" y="56420"/>
                    <a:pt x="4605" y="57003"/>
                  </a:cubicBezTo>
                  <a:cubicBezTo>
                    <a:pt x="5187" y="57823"/>
                    <a:pt x="5798" y="58603"/>
                    <a:pt x="6450" y="59354"/>
                  </a:cubicBezTo>
                  <a:cubicBezTo>
                    <a:pt x="6840" y="59913"/>
                    <a:pt x="7254" y="60443"/>
                    <a:pt x="7690" y="60932"/>
                  </a:cubicBezTo>
                  <a:cubicBezTo>
                    <a:pt x="7737" y="61002"/>
                    <a:pt x="7760" y="61054"/>
                    <a:pt x="7783" y="61101"/>
                  </a:cubicBezTo>
                  <a:cubicBezTo>
                    <a:pt x="9023" y="62626"/>
                    <a:pt x="10257" y="64180"/>
                    <a:pt x="11544" y="65659"/>
                  </a:cubicBezTo>
                  <a:cubicBezTo>
                    <a:pt x="12370" y="66608"/>
                    <a:pt x="13168" y="67551"/>
                    <a:pt x="14041" y="68447"/>
                  </a:cubicBezTo>
                  <a:cubicBezTo>
                    <a:pt x="14792" y="69349"/>
                    <a:pt x="15642" y="70193"/>
                    <a:pt x="16469" y="71020"/>
                  </a:cubicBezTo>
                  <a:cubicBezTo>
                    <a:pt x="16469" y="71334"/>
                    <a:pt x="16492" y="71649"/>
                    <a:pt x="16492" y="71969"/>
                  </a:cubicBezTo>
                  <a:lnTo>
                    <a:pt x="16492" y="76358"/>
                  </a:lnTo>
                  <a:lnTo>
                    <a:pt x="16492" y="77132"/>
                  </a:lnTo>
                  <a:cubicBezTo>
                    <a:pt x="16492" y="77761"/>
                    <a:pt x="16422" y="78372"/>
                    <a:pt x="16614" y="78978"/>
                  </a:cubicBezTo>
                  <a:cubicBezTo>
                    <a:pt x="16614" y="79048"/>
                    <a:pt x="16637" y="79123"/>
                    <a:pt x="16713" y="79170"/>
                  </a:cubicBezTo>
                  <a:cubicBezTo>
                    <a:pt x="16783" y="79362"/>
                    <a:pt x="16929" y="79484"/>
                    <a:pt x="17097" y="79583"/>
                  </a:cubicBezTo>
                  <a:cubicBezTo>
                    <a:pt x="17121" y="79653"/>
                    <a:pt x="17173" y="79653"/>
                    <a:pt x="17243" y="79653"/>
                  </a:cubicBezTo>
                  <a:cubicBezTo>
                    <a:pt x="17295" y="79752"/>
                    <a:pt x="17388" y="79729"/>
                    <a:pt x="17464" y="79752"/>
                  </a:cubicBezTo>
                  <a:cubicBezTo>
                    <a:pt x="17586" y="79784"/>
                    <a:pt x="17706" y="79799"/>
                    <a:pt x="17822" y="79799"/>
                  </a:cubicBezTo>
                  <a:cubicBezTo>
                    <a:pt x="18508" y="79799"/>
                    <a:pt x="19042" y="79261"/>
                    <a:pt x="19042" y="78489"/>
                  </a:cubicBezTo>
                  <a:cubicBezTo>
                    <a:pt x="19042" y="78105"/>
                    <a:pt x="18989" y="77691"/>
                    <a:pt x="18966" y="77301"/>
                  </a:cubicBezTo>
                  <a:cubicBezTo>
                    <a:pt x="18989" y="76987"/>
                    <a:pt x="18989" y="76673"/>
                    <a:pt x="18943" y="76358"/>
                  </a:cubicBezTo>
                  <a:cubicBezTo>
                    <a:pt x="18919" y="76067"/>
                    <a:pt x="18896" y="75776"/>
                    <a:pt x="18896" y="75485"/>
                  </a:cubicBezTo>
                  <a:cubicBezTo>
                    <a:pt x="18896" y="75072"/>
                    <a:pt x="18867" y="74658"/>
                    <a:pt x="18867" y="74245"/>
                  </a:cubicBezTo>
                  <a:cubicBezTo>
                    <a:pt x="18896" y="73907"/>
                    <a:pt x="18919" y="73541"/>
                    <a:pt x="18820" y="73226"/>
                  </a:cubicBezTo>
                  <a:lnTo>
                    <a:pt x="18820" y="73203"/>
                  </a:lnTo>
                  <a:cubicBezTo>
                    <a:pt x="18820" y="72574"/>
                    <a:pt x="18820" y="71917"/>
                    <a:pt x="18797" y="71265"/>
                  </a:cubicBezTo>
                  <a:cubicBezTo>
                    <a:pt x="18820" y="71096"/>
                    <a:pt x="18844" y="70921"/>
                    <a:pt x="18820" y="70752"/>
                  </a:cubicBezTo>
                  <a:cubicBezTo>
                    <a:pt x="18774" y="70391"/>
                    <a:pt x="18896" y="70170"/>
                    <a:pt x="19210" y="69955"/>
                  </a:cubicBezTo>
                  <a:cubicBezTo>
                    <a:pt x="19647" y="69664"/>
                    <a:pt x="20060" y="69320"/>
                    <a:pt x="20468" y="68983"/>
                  </a:cubicBezTo>
                  <a:cubicBezTo>
                    <a:pt x="20544" y="68936"/>
                    <a:pt x="20643" y="68913"/>
                    <a:pt x="20689" y="68837"/>
                  </a:cubicBezTo>
                  <a:cubicBezTo>
                    <a:pt x="23722" y="66532"/>
                    <a:pt x="26609" y="64058"/>
                    <a:pt x="29444" y="61514"/>
                  </a:cubicBezTo>
                  <a:cubicBezTo>
                    <a:pt x="29543" y="61415"/>
                    <a:pt x="29613" y="61316"/>
                    <a:pt x="29712" y="61223"/>
                  </a:cubicBezTo>
                  <a:cubicBezTo>
                    <a:pt x="30510" y="60618"/>
                    <a:pt x="31237" y="59890"/>
                    <a:pt x="31965" y="59185"/>
                  </a:cubicBezTo>
                  <a:cubicBezTo>
                    <a:pt x="32722" y="58580"/>
                    <a:pt x="33397" y="57899"/>
                    <a:pt x="34078" y="57218"/>
                  </a:cubicBezTo>
                  <a:cubicBezTo>
                    <a:pt x="34515" y="56880"/>
                    <a:pt x="34905" y="56467"/>
                    <a:pt x="35266" y="56077"/>
                  </a:cubicBezTo>
                  <a:cubicBezTo>
                    <a:pt x="35778" y="55617"/>
                    <a:pt x="36284" y="55157"/>
                    <a:pt x="36721" y="54651"/>
                  </a:cubicBezTo>
                  <a:cubicBezTo>
                    <a:pt x="37449" y="53993"/>
                    <a:pt x="38106" y="53289"/>
                    <a:pt x="38782" y="52584"/>
                  </a:cubicBezTo>
                  <a:cubicBezTo>
                    <a:pt x="38758" y="52538"/>
                    <a:pt x="38735" y="52514"/>
                    <a:pt x="38712" y="52491"/>
                  </a:cubicBezTo>
                  <a:cubicBezTo>
                    <a:pt x="38200" y="52875"/>
                    <a:pt x="37716" y="53242"/>
                    <a:pt x="37204" y="53632"/>
                  </a:cubicBezTo>
                  <a:cubicBezTo>
                    <a:pt x="36185" y="54360"/>
                    <a:pt x="35196" y="55157"/>
                    <a:pt x="34224" y="55961"/>
                  </a:cubicBezTo>
                  <a:cubicBezTo>
                    <a:pt x="32815" y="57026"/>
                    <a:pt x="31458" y="58167"/>
                    <a:pt x="30102" y="59308"/>
                  </a:cubicBezTo>
                  <a:cubicBezTo>
                    <a:pt x="28065" y="61002"/>
                    <a:pt x="26074" y="62771"/>
                    <a:pt x="24060" y="64518"/>
                  </a:cubicBezTo>
                  <a:cubicBezTo>
                    <a:pt x="23990" y="64593"/>
                    <a:pt x="23891" y="64640"/>
                    <a:pt x="23815" y="64716"/>
                  </a:cubicBezTo>
                  <a:cubicBezTo>
                    <a:pt x="23891" y="64640"/>
                    <a:pt x="23937" y="64547"/>
                    <a:pt x="23990" y="64448"/>
                  </a:cubicBezTo>
                  <a:cubicBezTo>
                    <a:pt x="24595" y="63866"/>
                    <a:pt x="25201" y="63284"/>
                    <a:pt x="25783" y="62725"/>
                  </a:cubicBezTo>
                  <a:cubicBezTo>
                    <a:pt x="27162" y="61392"/>
                    <a:pt x="28548" y="60059"/>
                    <a:pt x="29858" y="58650"/>
                  </a:cubicBezTo>
                  <a:cubicBezTo>
                    <a:pt x="30946" y="57631"/>
                    <a:pt x="31994" y="56566"/>
                    <a:pt x="32984" y="55448"/>
                  </a:cubicBezTo>
                  <a:cubicBezTo>
                    <a:pt x="33420" y="55035"/>
                    <a:pt x="33810" y="54651"/>
                    <a:pt x="34148" y="54185"/>
                  </a:cubicBezTo>
                  <a:cubicBezTo>
                    <a:pt x="34660" y="53725"/>
                    <a:pt x="35120" y="53219"/>
                    <a:pt x="35557" y="52683"/>
                  </a:cubicBezTo>
                  <a:cubicBezTo>
                    <a:pt x="36092" y="52078"/>
                    <a:pt x="36651" y="51472"/>
                    <a:pt x="37181" y="50867"/>
                  </a:cubicBezTo>
                  <a:cubicBezTo>
                    <a:pt x="37280" y="50768"/>
                    <a:pt x="37350" y="50646"/>
                    <a:pt x="37449" y="50523"/>
                  </a:cubicBezTo>
                  <a:cubicBezTo>
                    <a:pt x="37425" y="50500"/>
                    <a:pt x="37402" y="50477"/>
                    <a:pt x="37379" y="50477"/>
                  </a:cubicBezTo>
                  <a:cubicBezTo>
                    <a:pt x="37012" y="50721"/>
                    <a:pt x="36674" y="51012"/>
                    <a:pt x="36360" y="51327"/>
                  </a:cubicBezTo>
                  <a:cubicBezTo>
                    <a:pt x="35923" y="51595"/>
                    <a:pt x="35580" y="51955"/>
                    <a:pt x="35219" y="52270"/>
                  </a:cubicBezTo>
                  <a:cubicBezTo>
                    <a:pt x="33857" y="53457"/>
                    <a:pt x="32477" y="54622"/>
                    <a:pt x="31191" y="55862"/>
                  </a:cubicBezTo>
                  <a:cubicBezTo>
                    <a:pt x="29957" y="56927"/>
                    <a:pt x="28792" y="58045"/>
                    <a:pt x="27628" y="59162"/>
                  </a:cubicBezTo>
                  <a:cubicBezTo>
                    <a:pt x="26266" y="60472"/>
                    <a:pt x="24886" y="61729"/>
                    <a:pt x="23600" y="63115"/>
                  </a:cubicBezTo>
                  <a:cubicBezTo>
                    <a:pt x="23163" y="63499"/>
                    <a:pt x="22750" y="63912"/>
                    <a:pt x="22389" y="64349"/>
                  </a:cubicBezTo>
                  <a:cubicBezTo>
                    <a:pt x="21248" y="65490"/>
                    <a:pt x="20154" y="66654"/>
                    <a:pt x="19135" y="67894"/>
                  </a:cubicBezTo>
                  <a:cubicBezTo>
                    <a:pt x="19088" y="67941"/>
                    <a:pt x="19013" y="67987"/>
                    <a:pt x="18966" y="68063"/>
                  </a:cubicBezTo>
                  <a:cubicBezTo>
                    <a:pt x="18797" y="67941"/>
                    <a:pt x="18943" y="67749"/>
                    <a:pt x="18867" y="67574"/>
                  </a:cubicBezTo>
                  <a:lnTo>
                    <a:pt x="18867" y="67335"/>
                  </a:lnTo>
                  <a:cubicBezTo>
                    <a:pt x="18896" y="67021"/>
                    <a:pt x="18896" y="66730"/>
                    <a:pt x="18896" y="66410"/>
                  </a:cubicBezTo>
                  <a:lnTo>
                    <a:pt x="18896" y="66340"/>
                  </a:lnTo>
                  <a:cubicBezTo>
                    <a:pt x="19449" y="66002"/>
                    <a:pt x="19938" y="65536"/>
                    <a:pt x="20398" y="65077"/>
                  </a:cubicBezTo>
                  <a:cubicBezTo>
                    <a:pt x="22482" y="63284"/>
                    <a:pt x="24450" y="61345"/>
                    <a:pt x="26342" y="59354"/>
                  </a:cubicBezTo>
                  <a:cubicBezTo>
                    <a:pt x="27360" y="58382"/>
                    <a:pt x="28327" y="57363"/>
                    <a:pt x="29252" y="56298"/>
                  </a:cubicBezTo>
                  <a:cubicBezTo>
                    <a:pt x="29444" y="56106"/>
                    <a:pt x="29666" y="55931"/>
                    <a:pt x="29782" y="55669"/>
                  </a:cubicBezTo>
                  <a:cubicBezTo>
                    <a:pt x="30003" y="55425"/>
                    <a:pt x="30294" y="55279"/>
                    <a:pt x="30416" y="54965"/>
                  </a:cubicBezTo>
                  <a:cubicBezTo>
                    <a:pt x="30562" y="54697"/>
                    <a:pt x="30876" y="54575"/>
                    <a:pt x="30975" y="54261"/>
                  </a:cubicBezTo>
                  <a:cubicBezTo>
                    <a:pt x="31167" y="54261"/>
                    <a:pt x="31214" y="54138"/>
                    <a:pt x="31266" y="53923"/>
                  </a:cubicBezTo>
                  <a:lnTo>
                    <a:pt x="31266" y="53923"/>
                  </a:lnTo>
                  <a:cubicBezTo>
                    <a:pt x="31092" y="54016"/>
                    <a:pt x="30946" y="54069"/>
                    <a:pt x="30946" y="54261"/>
                  </a:cubicBezTo>
                  <a:cubicBezTo>
                    <a:pt x="30486" y="54383"/>
                    <a:pt x="30248" y="54820"/>
                    <a:pt x="29881" y="55035"/>
                  </a:cubicBezTo>
                  <a:lnTo>
                    <a:pt x="29759" y="55035"/>
                  </a:lnTo>
                  <a:cubicBezTo>
                    <a:pt x="30416" y="54331"/>
                    <a:pt x="31068" y="53603"/>
                    <a:pt x="31726" y="52904"/>
                  </a:cubicBezTo>
                  <a:cubicBezTo>
                    <a:pt x="31918" y="52706"/>
                    <a:pt x="32163" y="52561"/>
                    <a:pt x="32285" y="52322"/>
                  </a:cubicBezTo>
                  <a:cubicBezTo>
                    <a:pt x="32815" y="51833"/>
                    <a:pt x="33304" y="51274"/>
                    <a:pt x="33787" y="50745"/>
                  </a:cubicBezTo>
                  <a:cubicBezTo>
                    <a:pt x="34707" y="49796"/>
                    <a:pt x="35580" y="48829"/>
                    <a:pt x="36430" y="47834"/>
                  </a:cubicBezTo>
                  <a:cubicBezTo>
                    <a:pt x="36913" y="47298"/>
                    <a:pt x="37449" y="46792"/>
                    <a:pt x="37839" y="46181"/>
                  </a:cubicBezTo>
                  <a:cubicBezTo>
                    <a:pt x="38613" y="45430"/>
                    <a:pt x="39271" y="44580"/>
                    <a:pt x="39946" y="43759"/>
                  </a:cubicBezTo>
                  <a:lnTo>
                    <a:pt x="39853" y="43660"/>
                  </a:lnTo>
                  <a:cubicBezTo>
                    <a:pt x="39416" y="44074"/>
                    <a:pt x="38980" y="44464"/>
                    <a:pt x="38543" y="44848"/>
                  </a:cubicBezTo>
                  <a:cubicBezTo>
                    <a:pt x="38106" y="45116"/>
                    <a:pt x="37763" y="45482"/>
                    <a:pt x="37379" y="45820"/>
                  </a:cubicBezTo>
                  <a:cubicBezTo>
                    <a:pt x="33857" y="49022"/>
                    <a:pt x="30416" y="52322"/>
                    <a:pt x="27069" y="55693"/>
                  </a:cubicBezTo>
                  <a:cubicBezTo>
                    <a:pt x="25759" y="57026"/>
                    <a:pt x="24473" y="58336"/>
                    <a:pt x="23262" y="59715"/>
                  </a:cubicBezTo>
                  <a:cubicBezTo>
                    <a:pt x="22727" y="60251"/>
                    <a:pt x="22214" y="60810"/>
                    <a:pt x="21754" y="61368"/>
                  </a:cubicBezTo>
                  <a:cubicBezTo>
                    <a:pt x="21440" y="61660"/>
                    <a:pt x="21172" y="61974"/>
                    <a:pt x="20934" y="62311"/>
                  </a:cubicBezTo>
                  <a:cubicBezTo>
                    <a:pt x="20590" y="62626"/>
                    <a:pt x="20322" y="62969"/>
                    <a:pt x="20060" y="63330"/>
                  </a:cubicBezTo>
                  <a:cubicBezTo>
                    <a:pt x="19694" y="63720"/>
                    <a:pt x="19356" y="64134"/>
                    <a:pt x="19042" y="64570"/>
                  </a:cubicBezTo>
                  <a:cubicBezTo>
                    <a:pt x="19032" y="64578"/>
                    <a:pt x="19023" y="64580"/>
                    <a:pt x="19015" y="64580"/>
                  </a:cubicBezTo>
                  <a:cubicBezTo>
                    <a:pt x="19000" y="64580"/>
                    <a:pt x="18989" y="64570"/>
                    <a:pt x="18989" y="64570"/>
                  </a:cubicBezTo>
                  <a:cubicBezTo>
                    <a:pt x="18966" y="64349"/>
                    <a:pt x="18966" y="64134"/>
                    <a:pt x="18966" y="63889"/>
                  </a:cubicBezTo>
                  <a:cubicBezTo>
                    <a:pt x="18989" y="63674"/>
                    <a:pt x="19013" y="63429"/>
                    <a:pt x="19042" y="63185"/>
                  </a:cubicBezTo>
                  <a:cubicBezTo>
                    <a:pt x="19065" y="63138"/>
                    <a:pt x="19088" y="63092"/>
                    <a:pt x="19112" y="63039"/>
                  </a:cubicBezTo>
                  <a:cubicBezTo>
                    <a:pt x="19333" y="62800"/>
                    <a:pt x="19548" y="62603"/>
                    <a:pt x="19793" y="62387"/>
                  </a:cubicBezTo>
                  <a:cubicBezTo>
                    <a:pt x="20351" y="61875"/>
                    <a:pt x="20934" y="61368"/>
                    <a:pt x="21393" y="60763"/>
                  </a:cubicBezTo>
                  <a:cubicBezTo>
                    <a:pt x="21661" y="60420"/>
                    <a:pt x="22022" y="60181"/>
                    <a:pt x="22313" y="59890"/>
                  </a:cubicBezTo>
                  <a:cubicBezTo>
                    <a:pt x="26580" y="55495"/>
                    <a:pt x="30562" y="50838"/>
                    <a:pt x="34439" y="46134"/>
                  </a:cubicBezTo>
                  <a:cubicBezTo>
                    <a:pt x="34829" y="45651"/>
                    <a:pt x="35266" y="45238"/>
                    <a:pt x="35580" y="44702"/>
                  </a:cubicBezTo>
                  <a:cubicBezTo>
                    <a:pt x="36453" y="43759"/>
                    <a:pt x="37233" y="42740"/>
                    <a:pt x="37984" y="41722"/>
                  </a:cubicBezTo>
                  <a:cubicBezTo>
                    <a:pt x="38368" y="41308"/>
                    <a:pt x="38735" y="40872"/>
                    <a:pt x="39003" y="40389"/>
                  </a:cubicBezTo>
                  <a:cubicBezTo>
                    <a:pt x="39387" y="39923"/>
                    <a:pt x="39800" y="39486"/>
                    <a:pt x="40091" y="38980"/>
                  </a:cubicBezTo>
                  <a:cubicBezTo>
                    <a:pt x="40872" y="38060"/>
                    <a:pt x="41547" y="37088"/>
                    <a:pt x="42251" y="36116"/>
                  </a:cubicBezTo>
                  <a:cubicBezTo>
                    <a:pt x="42205" y="36093"/>
                    <a:pt x="42152" y="36046"/>
                    <a:pt x="42129" y="36023"/>
                  </a:cubicBezTo>
                  <a:cubicBezTo>
                    <a:pt x="41599" y="36552"/>
                    <a:pt x="41087" y="37088"/>
                    <a:pt x="40580" y="37647"/>
                  </a:cubicBezTo>
                  <a:cubicBezTo>
                    <a:pt x="39242" y="38881"/>
                    <a:pt x="38007" y="40214"/>
                    <a:pt x="36744" y="41553"/>
                  </a:cubicBezTo>
                  <a:cubicBezTo>
                    <a:pt x="36651" y="41646"/>
                    <a:pt x="36552" y="41722"/>
                    <a:pt x="36453" y="41815"/>
                  </a:cubicBezTo>
                  <a:cubicBezTo>
                    <a:pt x="33397" y="45069"/>
                    <a:pt x="30393" y="48364"/>
                    <a:pt x="27453" y="51711"/>
                  </a:cubicBezTo>
                  <a:cubicBezTo>
                    <a:pt x="26342" y="52997"/>
                    <a:pt x="25224" y="54261"/>
                    <a:pt x="24182" y="55570"/>
                  </a:cubicBezTo>
                  <a:cubicBezTo>
                    <a:pt x="24182" y="55594"/>
                    <a:pt x="24159" y="55617"/>
                    <a:pt x="24135" y="55640"/>
                  </a:cubicBezTo>
                  <a:cubicBezTo>
                    <a:pt x="23990" y="55763"/>
                    <a:pt x="23891" y="55885"/>
                    <a:pt x="23792" y="56054"/>
                  </a:cubicBezTo>
                  <a:cubicBezTo>
                    <a:pt x="22971" y="57003"/>
                    <a:pt x="22168" y="58021"/>
                    <a:pt x="21393" y="59040"/>
                  </a:cubicBezTo>
                  <a:cubicBezTo>
                    <a:pt x="21050" y="59424"/>
                    <a:pt x="20736" y="59837"/>
                    <a:pt x="20445" y="60274"/>
                  </a:cubicBezTo>
                  <a:cubicBezTo>
                    <a:pt x="20008" y="60833"/>
                    <a:pt x="19571" y="61392"/>
                    <a:pt x="19135" y="61951"/>
                  </a:cubicBezTo>
                  <a:cubicBezTo>
                    <a:pt x="19065" y="61927"/>
                    <a:pt x="19065" y="61852"/>
                    <a:pt x="19065" y="61782"/>
                  </a:cubicBezTo>
                  <a:cubicBezTo>
                    <a:pt x="19210" y="61514"/>
                    <a:pt x="19112" y="61223"/>
                    <a:pt x="19112" y="60932"/>
                  </a:cubicBezTo>
                  <a:cubicBezTo>
                    <a:pt x="19135" y="60763"/>
                    <a:pt x="19158" y="60618"/>
                    <a:pt x="19187" y="60443"/>
                  </a:cubicBezTo>
                  <a:cubicBezTo>
                    <a:pt x="19769" y="59814"/>
                    <a:pt x="20398" y="59232"/>
                    <a:pt x="20934" y="58551"/>
                  </a:cubicBezTo>
                  <a:lnTo>
                    <a:pt x="21126" y="58359"/>
                  </a:lnTo>
                  <a:cubicBezTo>
                    <a:pt x="23454" y="55786"/>
                    <a:pt x="25660" y="53096"/>
                    <a:pt x="27797" y="50355"/>
                  </a:cubicBezTo>
                  <a:cubicBezTo>
                    <a:pt x="28763" y="49121"/>
                    <a:pt x="29712" y="47857"/>
                    <a:pt x="30655" y="46594"/>
                  </a:cubicBezTo>
                  <a:cubicBezTo>
                    <a:pt x="30731" y="46501"/>
                    <a:pt x="30801" y="46425"/>
                    <a:pt x="30876" y="46326"/>
                  </a:cubicBezTo>
                  <a:cubicBezTo>
                    <a:pt x="31557" y="45407"/>
                    <a:pt x="32233" y="44464"/>
                    <a:pt x="32914" y="43538"/>
                  </a:cubicBezTo>
                  <a:cubicBezTo>
                    <a:pt x="33182" y="43247"/>
                    <a:pt x="33420" y="42933"/>
                    <a:pt x="33618" y="42572"/>
                  </a:cubicBezTo>
                  <a:cubicBezTo>
                    <a:pt x="34200" y="41792"/>
                    <a:pt x="34829" y="41017"/>
                    <a:pt x="35312" y="40144"/>
                  </a:cubicBezTo>
                  <a:cubicBezTo>
                    <a:pt x="35557" y="39853"/>
                    <a:pt x="35848" y="39585"/>
                    <a:pt x="35970" y="39195"/>
                  </a:cubicBezTo>
                  <a:cubicBezTo>
                    <a:pt x="36622" y="38351"/>
                    <a:pt x="37204" y="37478"/>
                    <a:pt x="37763" y="36552"/>
                  </a:cubicBezTo>
                  <a:cubicBezTo>
                    <a:pt x="37862" y="36483"/>
                    <a:pt x="37932" y="36384"/>
                    <a:pt x="37961" y="36238"/>
                  </a:cubicBezTo>
                  <a:cubicBezTo>
                    <a:pt x="37786" y="36238"/>
                    <a:pt x="37740" y="36360"/>
                    <a:pt x="37693" y="36459"/>
                  </a:cubicBezTo>
                  <a:cubicBezTo>
                    <a:pt x="37350" y="36820"/>
                    <a:pt x="37012" y="37187"/>
                    <a:pt x="36674" y="37571"/>
                  </a:cubicBezTo>
                  <a:cubicBezTo>
                    <a:pt x="36308" y="37961"/>
                    <a:pt x="35923" y="38375"/>
                    <a:pt x="35580" y="38759"/>
                  </a:cubicBezTo>
                  <a:cubicBezTo>
                    <a:pt x="32524" y="42182"/>
                    <a:pt x="29613" y="45721"/>
                    <a:pt x="26778" y="49313"/>
                  </a:cubicBezTo>
                  <a:cubicBezTo>
                    <a:pt x="25684" y="50692"/>
                    <a:pt x="24595" y="52078"/>
                    <a:pt x="23576" y="53533"/>
                  </a:cubicBezTo>
                  <a:cubicBezTo>
                    <a:pt x="22727" y="54598"/>
                    <a:pt x="21976" y="55693"/>
                    <a:pt x="21196" y="56805"/>
                  </a:cubicBezTo>
                  <a:cubicBezTo>
                    <a:pt x="20712" y="57532"/>
                    <a:pt x="20177" y="58237"/>
                    <a:pt x="19740" y="59017"/>
                  </a:cubicBezTo>
                  <a:cubicBezTo>
                    <a:pt x="19624" y="59209"/>
                    <a:pt x="19478" y="59378"/>
                    <a:pt x="19356" y="59570"/>
                  </a:cubicBezTo>
                  <a:cubicBezTo>
                    <a:pt x="19257" y="59523"/>
                    <a:pt x="19304" y="59424"/>
                    <a:pt x="19280" y="59331"/>
                  </a:cubicBezTo>
                  <a:cubicBezTo>
                    <a:pt x="19280" y="59308"/>
                    <a:pt x="19280" y="59279"/>
                    <a:pt x="19257" y="59255"/>
                  </a:cubicBezTo>
                  <a:cubicBezTo>
                    <a:pt x="19257" y="59087"/>
                    <a:pt x="19280" y="58918"/>
                    <a:pt x="19280" y="58726"/>
                  </a:cubicBezTo>
                  <a:cubicBezTo>
                    <a:pt x="19280" y="58603"/>
                    <a:pt x="19280" y="58481"/>
                    <a:pt x="19304" y="58359"/>
                  </a:cubicBezTo>
                  <a:cubicBezTo>
                    <a:pt x="19403" y="58143"/>
                    <a:pt x="19356" y="57922"/>
                    <a:pt x="19356" y="57707"/>
                  </a:cubicBezTo>
                  <a:cubicBezTo>
                    <a:pt x="19379" y="57439"/>
                    <a:pt x="19426" y="57195"/>
                    <a:pt x="19449" y="56927"/>
                  </a:cubicBezTo>
                  <a:lnTo>
                    <a:pt x="19525" y="56857"/>
                  </a:lnTo>
                  <a:cubicBezTo>
                    <a:pt x="20229" y="56106"/>
                    <a:pt x="20934" y="55378"/>
                    <a:pt x="21562" y="54575"/>
                  </a:cubicBezTo>
                  <a:cubicBezTo>
                    <a:pt x="21661" y="54505"/>
                    <a:pt x="21731" y="54406"/>
                    <a:pt x="21807" y="54331"/>
                  </a:cubicBezTo>
                  <a:cubicBezTo>
                    <a:pt x="24764" y="50960"/>
                    <a:pt x="27576" y="47467"/>
                    <a:pt x="30271" y="43905"/>
                  </a:cubicBezTo>
                  <a:cubicBezTo>
                    <a:pt x="31360" y="42426"/>
                    <a:pt x="32500" y="40971"/>
                    <a:pt x="33542" y="39463"/>
                  </a:cubicBezTo>
                  <a:cubicBezTo>
                    <a:pt x="34224" y="38613"/>
                    <a:pt x="34829" y="37740"/>
                    <a:pt x="35411" y="36867"/>
                  </a:cubicBezTo>
                  <a:cubicBezTo>
                    <a:pt x="36383" y="35609"/>
                    <a:pt x="37303" y="34300"/>
                    <a:pt x="38176" y="32937"/>
                  </a:cubicBezTo>
                  <a:cubicBezTo>
                    <a:pt x="38613" y="32355"/>
                    <a:pt x="39049" y="31773"/>
                    <a:pt x="39387" y="31144"/>
                  </a:cubicBezTo>
                  <a:cubicBezTo>
                    <a:pt x="40068" y="30248"/>
                    <a:pt x="40627" y="29299"/>
                    <a:pt x="41232" y="28356"/>
                  </a:cubicBezTo>
                  <a:cubicBezTo>
                    <a:pt x="41186" y="28333"/>
                    <a:pt x="41163" y="28310"/>
                    <a:pt x="41110" y="28280"/>
                  </a:cubicBezTo>
                  <a:cubicBezTo>
                    <a:pt x="40406" y="29084"/>
                    <a:pt x="39707" y="29858"/>
                    <a:pt x="39003" y="30661"/>
                  </a:cubicBezTo>
                  <a:cubicBezTo>
                    <a:pt x="37786" y="32041"/>
                    <a:pt x="36552" y="33426"/>
                    <a:pt x="35411" y="34882"/>
                  </a:cubicBezTo>
                  <a:cubicBezTo>
                    <a:pt x="35312" y="34975"/>
                    <a:pt x="35196" y="35074"/>
                    <a:pt x="35120" y="35196"/>
                  </a:cubicBezTo>
                  <a:cubicBezTo>
                    <a:pt x="34323" y="36139"/>
                    <a:pt x="33542" y="37088"/>
                    <a:pt x="32745" y="38031"/>
                  </a:cubicBezTo>
                  <a:cubicBezTo>
                    <a:pt x="32722" y="38008"/>
                    <a:pt x="32693" y="37984"/>
                    <a:pt x="32669" y="37961"/>
                  </a:cubicBezTo>
                  <a:cubicBezTo>
                    <a:pt x="33251" y="37088"/>
                    <a:pt x="33909" y="36261"/>
                    <a:pt x="34468" y="35365"/>
                  </a:cubicBezTo>
                  <a:cubicBezTo>
                    <a:pt x="34806" y="34905"/>
                    <a:pt x="35167" y="34492"/>
                    <a:pt x="35411" y="33956"/>
                  </a:cubicBezTo>
                  <a:cubicBezTo>
                    <a:pt x="36069" y="33159"/>
                    <a:pt x="36575" y="32285"/>
                    <a:pt x="37134" y="31412"/>
                  </a:cubicBezTo>
                  <a:cubicBezTo>
                    <a:pt x="37111" y="31412"/>
                    <a:pt x="37088" y="31389"/>
                    <a:pt x="37059" y="31366"/>
                  </a:cubicBezTo>
                  <a:cubicBezTo>
                    <a:pt x="36575" y="31872"/>
                    <a:pt x="36116" y="32408"/>
                    <a:pt x="35632" y="32937"/>
                  </a:cubicBezTo>
                  <a:cubicBezTo>
                    <a:pt x="34561" y="34078"/>
                    <a:pt x="33519" y="35295"/>
                    <a:pt x="32500" y="36506"/>
                  </a:cubicBezTo>
                  <a:cubicBezTo>
                    <a:pt x="32378" y="36628"/>
                    <a:pt x="32256" y="36750"/>
                    <a:pt x="32163" y="36896"/>
                  </a:cubicBezTo>
                  <a:cubicBezTo>
                    <a:pt x="29957" y="39486"/>
                    <a:pt x="27797" y="42135"/>
                    <a:pt x="25684" y="44801"/>
                  </a:cubicBezTo>
                  <a:cubicBezTo>
                    <a:pt x="24717" y="46035"/>
                    <a:pt x="23745" y="47252"/>
                    <a:pt x="22872" y="48509"/>
                  </a:cubicBezTo>
                  <a:cubicBezTo>
                    <a:pt x="22750" y="48608"/>
                    <a:pt x="22680" y="48707"/>
                    <a:pt x="22628" y="48853"/>
                  </a:cubicBezTo>
                  <a:cubicBezTo>
                    <a:pt x="21999" y="49650"/>
                    <a:pt x="21393" y="50477"/>
                    <a:pt x="20835" y="51350"/>
                  </a:cubicBezTo>
                  <a:cubicBezTo>
                    <a:pt x="20712" y="51420"/>
                    <a:pt x="20666" y="51542"/>
                    <a:pt x="20590" y="51664"/>
                  </a:cubicBezTo>
                  <a:cubicBezTo>
                    <a:pt x="20520" y="51711"/>
                    <a:pt x="20445" y="51787"/>
                    <a:pt x="20445" y="51886"/>
                  </a:cubicBezTo>
                  <a:cubicBezTo>
                    <a:pt x="20229" y="52078"/>
                    <a:pt x="20154" y="52369"/>
                    <a:pt x="19915" y="52538"/>
                  </a:cubicBezTo>
                  <a:lnTo>
                    <a:pt x="19839" y="52468"/>
                  </a:lnTo>
                  <a:lnTo>
                    <a:pt x="19839" y="52439"/>
                  </a:lnTo>
                  <a:cubicBezTo>
                    <a:pt x="19985" y="52346"/>
                    <a:pt x="19915" y="52200"/>
                    <a:pt x="19915" y="52078"/>
                  </a:cubicBezTo>
                  <a:cubicBezTo>
                    <a:pt x="19938" y="51955"/>
                    <a:pt x="19938" y="51857"/>
                    <a:pt x="19961" y="51740"/>
                  </a:cubicBezTo>
                  <a:cubicBezTo>
                    <a:pt x="19985" y="51618"/>
                    <a:pt x="19985" y="51496"/>
                    <a:pt x="19985" y="51373"/>
                  </a:cubicBezTo>
                  <a:cubicBezTo>
                    <a:pt x="20008" y="51274"/>
                    <a:pt x="20008" y="51205"/>
                    <a:pt x="20031" y="51106"/>
                  </a:cubicBezTo>
                  <a:cubicBezTo>
                    <a:pt x="20084" y="50960"/>
                    <a:pt x="20084" y="50815"/>
                    <a:pt x="20060" y="50646"/>
                  </a:cubicBezTo>
                  <a:cubicBezTo>
                    <a:pt x="20084" y="50576"/>
                    <a:pt x="20107" y="50500"/>
                    <a:pt x="20130" y="50401"/>
                  </a:cubicBezTo>
                  <a:cubicBezTo>
                    <a:pt x="20177" y="50285"/>
                    <a:pt x="20177" y="50163"/>
                    <a:pt x="20299" y="50017"/>
                  </a:cubicBezTo>
                  <a:cubicBezTo>
                    <a:pt x="20811" y="49528"/>
                    <a:pt x="21318" y="49045"/>
                    <a:pt x="21708" y="48463"/>
                  </a:cubicBezTo>
                  <a:cubicBezTo>
                    <a:pt x="21999" y="48148"/>
                    <a:pt x="22313" y="47834"/>
                    <a:pt x="22604" y="47491"/>
                  </a:cubicBezTo>
                  <a:cubicBezTo>
                    <a:pt x="24787" y="45046"/>
                    <a:pt x="26900" y="42496"/>
                    <a:pt x="28909" y="39923"/>
                  </a:cubicBezTo>
                  <a:cubicBezTo>
                    <a:pt x="30562" y="37816"/>
                    <a:pt x="32209" y="35679"/>
                    <a:pt x="33787" y="33520"/>
                  </a:cubicBezTo>
                  <a:cubicBezTo>
                    <a:pt x="34876" y="32163"/>
                    <a:pt x="35871" y="30731"/>
                    <a:pt x="36866" y="29328"/>
                  </a:cubicBezTo>
                  <a:cubicBezTo>
                    <a:pt x="36913" y="29299"/>
                    <a:pt x="36913" y="29229"/>
                    <a:pt x="36913" y="29183"/>
                  </a:cubicBezTo>
                  <a:cubicBezTo>
                    <a:pt x="37571" y="28455"/>
                    <a:pt x="38106" y="27652"/>
                    <a:pt x="38636" y="26825"/>
                  </a:cubicBezTo>
                  <a:cubicBezTo>
                    <a:pt x="39073" y="26243"/>
                    <a:pt x="39486" y="25661"/>
                    <a:pt x="39853" y="25032"/>
                  </a:cubicBezTo>
                  <a:cubicBezTo>
                    <a:pt x="40528" y="24136"/>
                    <a:pt x="41110" y="23164"/>
                    <a:pt x="41716" y="22244"/>
                  </a:cubicBezTo>
                  <a:cubicBezTo>
                    <a:pt x="41692" y="22221"/>
                    <a:pt x="41669" y="22197"/>
                    <a:pt x="41646" y="22168"/>
                  </a:cubicBezTo>
                  <a:cubicBezTo>
                    <a:pt x="41133" y="22727"/>
                    <a:pt x="40627" y="23286"/>
                    <a:pt x="40115" y="23845"/>
                  </a:cubicBezTo>
                  <a:cubicBezTo>
                    <a:pt x="39707" y="24305"/>
                    <a:pt x="39294" y="24741"/>
                    <a:pt x="38881" y="25201"/>
                  </a:cubicBezTo>
                  <a:cubicBezTo>
                    <a:pt x="38176" y="26028"/>
                    <a:pt x="37449" y="26854"/>
                    <a:pt x="36744" y="27675"/>
                  </a:cubicBezTo>
                  <a:cubicBezTo>
                    <a:pt x="36599" y="27774"/>
                    <a:pt x="36476" y="27896"/>
                    <a:pt x="36407" y="28065"/>
                  </a:cubicBezTo>
                  <a:cubicBezTo>
                    <a:pt x="36238" y="28234"/>
                    <a:pt x="36069" y="28403"/>
                    <a:pt x="35947" y="28624"/>
                  </a:cubicBezTo>
                  <a:cubicBezTo>
                    <a:pt x="35848" y="28694"/>
                    <a:pt x="35749" y="28793"/>
                    <a:pt x="35679" y="28892"/>
                  </a:cubicBezTo>
                  <a:cubicBezTo>
                    <a:pt x="32891" y="32163"/>
                    <a:pt x="30172" y="35487"/>
                    <a:pt x="27552" y="38858"/>
                  </a:cubicBezTo>
                  <a:cubicBezTo>
                    <a:pt x="26510" y="40191"/>
                    <a:pt x="25468" y="41501"/>
                    <a:pt x="24519" y="42886"/>
                  </a:cubicBezTo>
                  <a:cubicBezTo>
                    <a:pt x="23600" y="44050"/>
                    <a:pt x="22750" y="45261"/>
                    <a:pt x="21923" y="46501"/>
                  </a:cubicBezTo>
                  <a:cubicBezTo>
                    <a:pt x="21830" y="46571"/>
                    <a:pt x="21708" y="46647"/>
                    <a:pt x="21708" y="46792"/>
                  </a:cubicBezTo>
                  <a:cubicBezTo>
                    <a:pt x="21609" y="46938"/>
                    <a:pt x="21516" y="47054"/>
                    <a:pt x="21417" y="47200"/>
                  </a:cubicBezTo>
                  <a:cubicBezTo>
                    <a:pt x="21050" y="47665"/>
                    <a:pt x="20811" y="48195"/>
                    <a:pt x="20398" y="48632"/>
                  </a:cubicBezTo>
                  <a:cubicBezTo>
                    <a:pt x="20351" y="48439"/>
                    <a:pt x="20398" y="48247"/>
                    <a:pt x="20445" y="48049"/>
                  </a:cubicBezTo>
                  <a:cubicBezTo>
                    <a:pt x="20468" y="47927"/>
                    <a:pt x="20468" y="47811"/>
                    <a:pt x="20445" y="47689"/>
                  </a:cubicBezTo>
                  <a:cubicBezTo>
                    <a:pt x="20590" y="47444"/>
                    <a:pt x="20520" y="47153"/>
                    <a:pt x="20613" y="46885"/>
                  </a:cubicBezTo>
                  <a:cubicBezTo>
                    <a:pt x="20712" y="46740"/>
                    <a:pt x="20811" y="46617"/>
                    <a:pt x="20904" y="46501"/>
                  </a:cubicBezTo>
                  <a:cubicBezTo>
                    <a:pt x="21586" y="45698"/>
                    <a:pt x="22290" y="44923"/>
                    <a:pt x="22895" y="44074"/>
                  </a:cubicBezTo>
                  <a:cubicBezTo>
                    <a:pt x="22942" y="44027"/>
                    <a:pt x="22971" y="43998"/>
                    <a:pt x="23018" y="43975"/>
                  </a:cubicBezTo>
                  <a:cubicBezTo>
                    <a:pt x="25538" y="40796"/>
                    <a:pt x="27919" y="37548"/>
                    <a:pt x="30219" y="34224"/>
                  </a:cubicBezTo>
                  <a:cubicBezTo>
                    <a:pt x="31726" y="32041"/>
                    <a:pt x="33228" y="29858"/>
                    <a:pt x="34637" y="27628"/>
                  </a:cubicBezTo>
                  <a:cubicBezTo>
                    <a:pt x="35487" y="26389"/>
                    <a:pt x="36308" y="25154"/>
                    <a:pt x="37059" y="23868"/>
                  </a:cubicBezTo>
                  <a:cubicBezTo>
                    <a:pt x="37303" y="23577"/>
                    <a:pt x="37524" y="23263"/>
                    <a:pt x="37670" y="22896"/>
                  </a:cubicBezTo>
                  <a:cubicBezTo>
                    <a:pt x="37908" y="22558"/>
                    <a:pt x="38153" y="22197"/>
                    <a:pt x="38368" y="21830"/>
                  </a:cubicBezTo>
                  <a:cubicBezTo>
                    <a:pt x="38735" y="21202"/>
                    <a:pt x="39195" y="20620"/>
                    <a:pt x="39486" y="19939"/>
                  </a:cubicBezTo>
                  <a:cubicBezTo>
                    <a:pt x="40190" y="18897"/>
                    <a:pt x="40796" y="17831"/>
                    <a:pt x="41378" y="16737"/>
                  </a:cubicBezTo>
                  <a:cubicBezTo>
                    <a:pt x="41477" y="16638"/>
                    <a:pt x="41523" y="16545"/>
                    <a:pt x="41547" y="16399"/>
                  </a:cubicBezTo>
                  <a:lnTo>
                    <a:pt x="41547" y="16399"/>
                  </a:lnTo>
                  <a:cubicBezTo>
                    <a:pt x="41401" y="16446"/>
                    <a:pt x="41331" y="16545"/>
                    <a:pt x="41279" y="16638"/>
                  </a:cubicBezTo>
                  <a:cubicBezTo>
                    <a:pt x="40819" y="17220"/>
                    <a:pt x="40336" y="17779"/>
                    <a:pt x="39876" y="18361"/>
                  </a:cubicBezTo>
                  <a:cubicBezTo>
                    <a:pt x="39678" y="18606"/>
                    <a:pt x="39486" y="18821"/>
                    <a:pt x="39294" y="19065"/>
                  </a:cubicBezTo>
                  <a:cubicBezTo>
                    <a:pt x="38491" y="20107"/>
                    <a:pt x="37693" y="21149"/>
                    <a:pt x="36890" y="22197"/>
                  </a:cubicBezTo>
                  <a:cubicBezTo>
                    <a:pt x="36820" y="22290"/>
                    <a:pt x="36721" y="22366"/>
                    <a:pt x="36651" y="22488"/>
                  </a:cubicBezTo>
                  <a:cubicBezTo>
                    <a:pt x="34148" y="25737"/>
                    <a:pt x="31726" y="29060"/>
                    <a:pt x="29374" y="32408"/>
                  </a:cubicBezTo>
                  <a:cubicBezTo>
                    <a:pt x="28327" y="33910"/>
                    <a:pt x="27285" y="35388"/>
                    <a:pt x="26318" y="36919"/>
                  </a:cubicBezTo>
                  <a:cubicBezTo>
                    <a:pt x="25591" y="37961"/>
                    <a:pt x="24910" y="39003"/>
                    <a:pt x="24281" y="40068"/>
                  </a:cubicBezTo>
                  <a:cubicBezTo>
                    <a:pt x="24228" y="40121"/>
                    <a:pt x="24182" y="40191"/>
                    <a:pt x="24159" y="40243"/>
                  </a:cubicBezTo>
                  <a:cubicBezTo>
                    <a:pt x="23355" y="41477"/>
                    <a:pt x="22581" y="42717"/>
                    <a:pt x="21877" y="43998"/>
                  </a:cubicBezTo>
                  <a:cubicBezTo>
                    <a:pt x="21487" y="44557"/>
                    <a:pt x="21149" y="45162"/>
                    <a:pt x="20858" y="45797"/>
                  </a:cubicBezTo>
                  <a:cubicBezTo>
                    <a:pt x="20736" y="45744"/>
                    <a:pt x="20811" y="45628"/>
                    <a:pt x="20759" y="45552"/>
                  </a:cubicBezTo>
                  <a:cubicBezTo>
                    <a:pt x="20759" y="45529"/>
                    <a:pt x="20788" y="45506"/>
                    <a:pt x="20788" y="45482"/>
                  </a:cubicBezTo>
                  <a:cubicBezTo>
                    <a:pt x="20904" y="45360"/>
                    <a:pt x="20858" y="45238"/>
                    <a:pt x="20835" y="45092"/>
                  </a:cubicBezTo>
                  <a:cubicBezTo>
                    <a:pt x="20904" y="44778"/>
                    <a:pt x="20957" y="44464"/>
                    <a:pt x="21003" y="44143"/>
                  </a:cubicBezTo>
                  <a:cubicBezTo>
                    <a:pt x="21102" y="43491"/>
                    <a:pt x="21225" y="42863"/>
                    <a:pt x="21318" y="42205"/>
                  </a:cubicBezTo>
                  <a:cubicBezTo>
                    <a:pt x="21754" y="41745"/>
                    <a:pt x="22214" y="41308"/>
                    <a:pt x="22505" y="40703"/>
                  </a:cubicBezTo>
                  <a:cubicBezTo>
                    <a:pt x="23041" y="40243"/>
                    <a:pt x="23408" y="39661"/>
                    <a:pt x="23844" y="39102"/>
                  </a:cubicBezTo>
                  <a:cubicBezTo>
                    <a:pt x="25270" y="37187"/>
                    <a:pt x="26633" y="35196"/>
                    <a:pt x="27919" y="33182"/>
                  </a:cubicBezTo>
                  <a:cubicBezTo>
                    <a:pt x="28036" y="33036"/>
                    <a:pt x="28158" y="32891"/>
                    <a:pt x="28210" y="32699"/>
                  </a:cubicBezTo>
                  <a:cubicBezTo>
                    <a:pt x="28740" y="31994"/>
                    <a:pt x="29200" y="31220"/>
                    <a:pt x="29666" y="30440"/>
                  </a:cubicBezTo>
                  <a:cubicBezTo>
                    <a:pt x="30050" y="29858"/>
                    <a:pt x="30416" y="29253"/>
                    <a:pt x="30731" y="28647"/>
                  </a:cubicBezTo>
                  <a:cubicBezTo>
                    <a:pt x="30801" y="28548"/>
                    <a:pt x="30900" y="28455"/>
                    <a:pt x="30876" y="28310"/>
                  </a:cubicBezTo>
                  <a:lnTo>
                    <a:pt x="30876" y="28310"/>
                  </a:lnTo>
                  <a:cubicBezTo>
                    <a:pt x="30754" y="28379"/>
                    <a:pt x="30684" y="28455"/>
                    <a:pt x="30632" y="28548"/>
                  </a:cubicBezTo>
                  <a:cubicBezTo>
                    <a:pt x="30463" y="28793"/>
                    <a:pt x="30271" y="29008"/>
                    <a:pt x="30073" y="29253"/>
                  </a:cubicBezTo>
                  <a:cubicBezTo>
                    <a:pt x="30050" y="29276"/>
                    <a:pt x="30026" y="29299"/>
                    <a:pt x="30003" y="29328"/>
                  </a:cubicBezTo>
                  <a:cubicBezTo>
                    <a:pt x="28740" y="30900"/>
                    <a:pt x="27552" y="32501"/>
                    <a:pt x="26388" y="34131"/>
                  </a:cubicBezTo>
                  <a:cubicBezTo>
                    <a:pt x="25492" y="35365"/>
                    <a:pt x="24595" y="36576"/>
                    <a:pt x="23815" y="37862"/>
                  </a:cubicBezTo>
                  <a:cubicBezTo>
                    <a:pt x="23553" y="38206"/>
                    <a:pt x="23309" y="38567"/>
                    <a:pt x="23117" y="38957"/>
                  </a:cubicBezTo>
                  <a:cubicBezTo>
                    <a:pt x="22727" y="39463"/>
                    <a:pt x="22360" y="39999"/>
                    <a:pt x="22098" y="40581"/>
                  </a:cubicBezTo>
                  <a:cubicBezTo>
                    <a:pt x="21923" y="40825"/>
                    <a:pt x="21778" y="41064"/>
                    <a:pt x="21632" y="41308"/>
                  </a:cubicBezTo>
                  <a:cubicBezTo>
                    <a:pt x="21586" y="41285"/>
                    <a:pt x="21562" y="41262"/>
                    <a:pt x="21539" y="41233"/>
                  </a:cubicBezTo>
                  <a:cubicBezTo>
                    <a:pt x="21562" y="41087"/>
                    <a:pt x="21586" y="40942"/>
                    <a:pt x="21609" y="40825"/>
                  </a:cubicBezTo>
                  <a:cubicBezTo>
                    <a:pt x="21807" y="39777"/>
                    <a:pt x="21999" y="38759"/>
                    <a:pt x="22191" y="37740"/>
                  </a:cubicBezTo>
                  <a:cubicBezTo>
                    <a:pt x="22971" y="36942"/>
                    <a:pt x="23769" y="36116"/>
                    <a:pt x="24450" y="35219"/>
                  </a:cubicBezTo>
                  <a:cubicBezTo>
                    <a:pt x="24572" y="35097"/>
                    <a:pt x="24688" y="35004"/>
                    <a:pt x="24787" y="34905"/>
                  </a:cubicBezTo>
                  <a:cubicBezTo>
                    <a:pt x="25928" y="33572"/>
                    <a:pt x="27046" y="32239"/>
                    <a:pt x="28111" y="30853"/>
                  </a:cubicBezTo>
                  <a:cubicBezTo>
                    <a:pt x="29252" y="29445"/>
                    <a:pt x="30364" y="28018"/>
                    <a:pt x="31435" y="26534"/>
                  </a:cubicBezTo>
                  <a:cubicBezTo>
                    <a:pt x="31942" y="25859"/>
                    <a:pt x="32454" y="25201"/>
                    <a:pt x="32960" y="24526"/>
                  </a:cubicBezTo>
                  <a:cubicBezTo>
                    <a:pt x="33182" y="24206"/>
                    <a:pt x="33473" y="23915"/>
                    <a:pt x="33618" y="23530"/>
                  </a:cubicBezTo>
                  <a:cubicBezTo>
                    <a:pt x="34177" y="22896"/>
                    <a:pt x="34637" y="22197"/>
                    <a:pt x="35097" y="21493"/>
                  </a:cubicBezTo>
                  <a:cubicBezTo>
                    <a:pt x="35289" y="21179"/>
                    <a:pt x="35603" y="20934"/>
                    <a:pt x="35725" y="20544"/>
                  </a:cubicBezTo>
                  <a:cubicBezTo>
                    <a:pt x="35871" y="20305"/>
                    <a:pt x="36139" y="20160"/>
                    <a:pt x="36214" y="19840"/>
                  </a:cubicBezTo>
                  <a:cubicBezTo>
                    <a:pt x="36529" y="19380"/>
                    <a:pt x="36843" y="18920"/>
                    <a:pt x="37134" y="18460"/>
                  </a:cubicBezTo>
                  <a:cubicBezTo>
                    <a:pt x="37204" y="18384"/>
                    <a:pt x="37326" y="18314"/>
                    <a:pt x="37256" y="18215"/>
                  </a:cubicBezTo>
                  <a:cubicBezTo>
                    <a:pt x="37245" y="18208"/>
                    <a:pt x="37233" y="18205"/>
                    <a:pt x="37222" y="18205"/>
                  </a:cubicBezTo>
                  <a:cubicBezTo>
                    <a:pt x="37160" y="18205"/>
                    <a:pt x="37103" y="18302"/>
                    <a:pt x="37059" y="18361"/>
                  </a:cubicBezTo>
                  <a:cubicBezTo>
                    <a:pt x="36651" y="18798"/>
                    <a:pt x="36214" y="19234"/>
                    <a:pt x="35824" y="19694"/>
                  </a:cubicBezTo>
                  <a:cubicBezTo>
                    <a:pt x="34369" y="21516"/>
                    <a:pt x="32669" y="23041"/>
                    <a:pt x="30923" y="24572"/>
                  </a:cubicBezTo>
                  <a:cubicBezTo>
                    <a:pt x="29666" y="25690"/>
                    <a:pt x="28426" y="26854"/>
                    <a:pt x="27238" y="28065"/>
                  </a:cubicBezTo>
                  <a:cubicBezTo>
                    <a:pt x="26219" y="29037"/>
                    <a:pt x="25224" y="30056"/>
                    <a:pt x="24304" y="31121"/>
                  </a:cubicBezTo>
                  <a:cubicBezTo>
                    <a:pt x="24060" y="31267"/>
                    <a:pt x="23961" y="31581"/>
                    <a:pt x="23670" y="31703"/>
                  </a:cubicBezTo>
                  <a:cubicBezTo>
                    <a:pt x="23600" y="31412"/>
                    <a:pt x="23792" y="31168"/>
                    <a:pt x="23815" y="30900"/>
                  </a:cubicBezTo>
                  <a:cubicBezTo>
                    <a:pt x="23990" y="30440"/>
                    <a:pt x="23961" y="29934"/>
                    <a:pt x="24304" y="29544"/>
                  </a:cubicBezTo>
                  <a:cubicBezTo>
                    <a:pt x="24979" y="28863"/>
                    <a:pt x="25660" y="28164"/>
                    <a:pt x="26243" y="27361"/>
                  </a:cubicBezTo>
                  <a:cubicBezTo>
                    <a:pt x="26365" y="27262"/>
                    <a:pt x="26487" y="27145"/>
                    <a:pt x="26609" y="27023"/>
                  </a:cubicBezTo>
                  <a:cubicBezTo>
                    <a:pt x="27384" y="26097"/>
                    <a:pt x="28158" y="25201"/>
                    <a:pt x="28909" y="24258"/>
                  </a:cubicBezTo>
                  <a:cubicBezTo>
                    <a:pt x="30632" y="22197"/>
                    <a:pt x="32285" y="20084"/>
                    <a:pt x="33857" y="17901"/>
                  </a:cubicBezTo>
                  <a:cubicBezTo>
                    <a:pt x="34078" y="17633"/>
                    <a:pt x="34323" y="17366"/>
                    <a:pt x="34468" y="17028"/>
                  </a:cubicBezTo>
                  <a:cubicBezTo>
                    <a:pt x="34975" y="16469"/>
                    <a:pt x="35411" y="15864"/>
                    <a:pt x="35801" y="15235"/>
                  </a:cubicBezTo>
                  <a:cubicBezTo>
                    <a:pt x="36214" y="14775"/>
                    <a:pt x="36552" y="14240"/>
                    <a:pt x="36890" y="13727"/>
                  </a:cubicBezTo>
                  <a:cubicBezTo>
                    <a:pt x="37256" y="13198"/>
                    <a:pt x="37693" y="12685"/>
                    <a:pt x="37984" y="12080"/>
                  </a:cubicBezTo>
                  <a:cubicBezTo>
                    <a:pt x="38252" y="11812"/>
                    <a:pt x="38467" y="11498"/>
                    <a:pt x="38636" y="11160"/>
                  </a:cubicBezTo>
                  <a:cubicBezTo>
                    <a:pt x="38881" y="10817"/>
                    <a:pt x="39125" y="10456"/>
                    <a:pt x="39364" y="10089"/>
                  </a:cubicBezTo>
                  <a:cubicBezTo>
                    <a:pt x="39341" y="10089"/>
                    <a:pt x="39317" y="10066"/>
                    <a:pt x="39271" y="10042"/>
                  </a:cubicBezTo>
                  <a:cubicBezTo>
                    <a:pt x="39026" y="10310"/>
                    <a:pt x="38782" y="10578"/>
                    <a:pt x="38543" y="10846"/>
                  </a:cubicBezTo>
                  <a:cubicBezTo>
                    <a:pt x="38200" y="11207"/>
                    <a:pt x="37862" y="11573"/>
                    <a:pt x="37548" y="11958"/>
                  </a:cubicBezTo>
                  <a:cubicBezTo>
                    <a:pt x="35824" y="13873"/>
                    <a:pt x="34177" y="15840"/>
                    <a:pt x="32547" y="17831"/>
                  </a:cubicBezTo>
                  <a:cubicBezTo>
                    <a:pt x="31458" y="19188"/>
                    <a:pt x="30341" y="20521"/>
                    <a:pt x="29299" y="21929"/>
                  </a:cubicBezTo>
                  <a:cubicBezTo>
                    <a:pt x="29083" y="22145"/>
                    <a:pt x="28909" y="22389"/>
                    <a:pt x="28740" y="22657"/>
                  </a:cubicBezTo>
                  <a:cubicBezTo>
                    <a:pt x="28233" y="23263"/>
                    <a:pt x="27774" y="23891"/>
                    <a:pt x="27337" y="24549"/>
                  </a:cubicBezTo>
                  <a:cubicBezTo>
                    <a:pt x="27215" y="24619"/>
                    <a:pt x="27139" y="24718"/>
                    <a:pt x="27093" y="24863"/>
                  </a:cubicBezTo>
                  <a:cubicBezTo>
                    <a:pt x="26994" y="24933"/>
                    <a:pt x="26924" y="25055"/>
                    <a:pt x="26871" y="25178"/>
                  </a:cubicBezTo>
                  <a:cubicBezTo>
                    <a:pt x="26120" y="26150"/>
                    <a:pt x="25416" y="27145"/>
                    <a:pt x="24764" y="28164"/>
                  </a:cubicBezTo>
                  <a:cubicBezTo>
                    <a:pt x="24702" y="28202"/>
                    <a:pt x="24660" y="28240"/>
                    <a:pt x="24592" y="28240"/>
                  </a:cubicBezTo>
                  <a:cubicBezTo>
                    <a:pt x="24577" y="28240"/>
                    <a:pt x="24561" y="28238"/>
                    <a:pt x="24543" y="28234"/>
                  </a:cubicBezTo>
                  <a:cubicBezTo>
                    <a:pt x="24595" y="28065"/>
                    <a:pt x="24642" y="27920"/>
                    <a:pt x="24688" y="27751"/>
                  </a:cubicBezTo>
                  <a:cubicBezTo>
                    <a:pt x="24933" y="27023"/>
                    <a:pt x="25078" y="26243"/>
                    <a:pt x="25393" y="25515"/>
                  </a:cubicBezTo>
                  <a:cubicBezTo>
                    <a:pt x="25882" y="25079"/>
                    <a:pt x="26342" y="24619"/>
                    <a:pt x="26702" y="24089"/>
                  </a:cubicBezTo>
                  <a:cubicBezTo>
                    <a:pt x="27139" y="23722"/>
                    <a:pt x="27483" y="23263"/>
                    <a:pt x="27843" y="22849"/>
                  </a:cubicBezTo>
                  <a:cubicBezTo>
                    <a:pt x="29083" y="21394"/>
                    <a:pt x="30294" y="19915"/>
                    <a:pt x="31435" y="18384"/>
                  </a:cubicBezTo>
                  <a:cubicBezTo>
                    <a:pt x="31918" y="17831"/>
                    <a:pt x="32332" y="17249"/>
                    <a:pt x="32768" y="16638"/>
                  </a:cubicBezTo>
                  <a:cubicBezTo>
                    <a:pt x="33182" y="16131"/>
                    <a:pt x="33566" y="15619"/>
                    <a:pt x="33909" y="15066"/>
                  </a:cubicBezTo>
                  <a:cubicBezTo>
                    <a:pt x="34177" y="14746"/>
                    <a:pt x="34439" y="14432"/>
                    <a:pt x="34614" y="14047"/>
                  </a:cubicBezTo>
                  <a:cubicBezTo>
                    <a:pt x="34707" y="13925"/>
                    <a:pt x="34876" y="13850"/>
                    <a:pt x="34876" y="13657"/>
                  </a:cubicBezTo>
                  <a:cubicBezTo>
                    <a:pt x="35021" y="13390"/>
                    <a:pt x="35266" y="13198"/>
                    <a:pt x="35341" y="12883"/>
                  </a:cubicBezTo>
                  <a:cubicBezTo>
                    <a:pt x="35326" y="12881"/>
                    <a:pt x="35312" y="12880"/>
                    <a:pt x="35299" y="12880"/>
                  </a:cubicBezTo>
                  <a:cubicBezTo>
                    <a:pt x="35111" y="12880"/>
                    <a:pt x="35044" y="13058"/>
                    <a:pt x="34951" y="13145"/>
                  </a:cubicBezTo>
                  <a:cubicBezTo>
                    <a:pt x="33473" y="14822"/>
                    <a:pt x="31994" y="16492"/>
                    <a:pt x="30585" y="18215"/>
                  </a:cubicBezTo>
                  <a:cubicBezTo>
                    <a:pt x="29613" y="19432"/>
                    <a:pt x="28618" y="20620"/>
                    <a:pt x="27721" y="21877"/>
                  </a:cubicBezTo>
                  <a:cubicBezTo>
                    <a:pt x="27453" y="22168"/>
                    <a:pt x="27215" y="22488"/>
                    <a:pt x="27017" y="22826"/>
                  </a:cubicBezTo>
                  <a:cubicBezTo>
                    <a:pt x="26924" y="22948"/>
                    <a:pt x="26825" y="23041"/>
                    <a:pt x="26726" y="23164"/>
                  </a:cubicBezTo>
                  <a:cubicBezTo>
                    <a:pt x="26388" y="23623"/>
                    <a:pt x="26120" y="24136"/>
                    <a:pt x="25707" y="24572"/>
                  </a:cubicBezTo>
                  <a:cubicBezTo>
                    <a:pt x="25829" y="23798"/>
                    <a:pt x="26097" y="23070"/>
                    <a:pt x="26411" y="22366"/>
                  </a:cubicBezTo>
                  <a:cubicBezTo>
                    <a:pt x="26825" y="21999"/>
                    <a:pt x="27162" y="21586"/>
                    <a:pt x="27506" y="21179"/>
                  </a:cubicBezTo>
                  <a:cubicBezTo>
                    <a:pt x="28257" y="20375"/>
                    <a:pt x="28961" y="19525"/>
                    <a:pt x="29666" y="18675"/>
                  </a:cubicBezTo>
                  <a:cubicBezTo>
                    <a:pt x="30999" y="17028"/>
                    <a:pt x="32308" y="15381"/>
                    <a:pt x="33542" y="13681"/>
                  </a:cubicBezTo>
                  <a:cubicBezTo>
                    <a:pt x="34614" y="12301"/>
                    <a:pt x="35656" y="10892"/>
                    <a:pt x="36599" y="9437"/>
                  </a:cubicBezTo>
                  <a:cubicBezTo>
                    <a:pt x="36797" y="9216"/>
                    <a:pt x="36989" y="9000"/>
                    <a:pt x="37059" y="8733"/>
                  </a:cubicBezTo>
                  <a:cubicBezTo>
                    <a:pt x="37256" y="8372"/>
                    <a:pt x="37571" y="8104"/>
                    <a:pt x="37693" y="7714"/>
                  </a:cubicBezTo>
                  <a:lnTo>
                    <a:pt x="37693" y="7714"/>
                  </a:lnTo>
                  <a:cubicBezTo>
                    <a:pt x="37379" y="7737"/>
                    <a:pt x="37303" y="8028"/>
                    <a:pt x="37134" y="8197"/>
                  </a:cubicBezTo>
                  <a:cubicBezTo>
                    <a:pt x="35365" y="10141"/>
                    <a:pt x="33688" y="12156"/>
                    <a:pt x="32041" y="14193"/>
                  </a:cubicBezTo>
                  <a:cubicBezTo>
                    <a:pt x="30975" y="15526"/>
                    <a:pt x="29881" y="16859"/>
                    <a:pt x="28885" y="18268"/>
                  </a:cubicBezTo>
                  <a:cubicBezTo>
                    <a:pt x="28571" y="18629"/>
                    <a:pt x="28280" y="19019"/>
                    <a:pt x="28036" y="19455"/>
                  </a:cubicBezTo>
                  <a:cubicBezTo>
                    <a:pt x="27942" y="19549"/>
                    <a:pt x="27843" y="19671"/>
                    <a:pt x="27744" y="19793"/>
                  </a:cubicBezTo>
                  <a:cubicBezTo>
                    <a:pt x="27483" y="20131"/>
                    <a:pt x="27308" y="20567"/>
                    <a:pt x="26947" y="20835"/>
                  </a:cubicBezTo>
                  <a:cubicBezTo>
                    <a:pt x="26970" y="20742"/>
                    <a:pt x="26970" y="20643"/>
                    <a:pt x="26994" y="20567"/>
                  </a:cubicBezTo>
                  <a:cubicBezTo>
                    <a:pt x="27576" y="18996"/>
                    <a:pt x="28158" y="17418"/>
                    <a:pt x="28816" y="15887"/>
                  </a:cubicBezTo>
                  <a:cubicBezTo>
                    <a:pt x="28885" y="15695"/>
                    <a:pt x="28984" y="15503"/>
                    <a:pt x="29153" y="15381"/>
                  </a:cubicBezTo>
                  <a:cubicBezTo>
                    <a:pt x="29491" y="15113"/>
                    <a:pt x="29735" y="14775"/>
                    <a:pt x="30003" y="14432"/>
                  </a:cubicBezTo>
                  <a:cubicBezTo>
                    <a:pt x="30923" y="13489"/>
                    <a:pt x="31773" y="12447"/>
                    <a:pt x="32599" y="11428"/>
                  </a:cubicBezTo>
                  <a:cubicBezTo>
                    <a:pt x="33810" y="9920"/>
                    <a:pt x="34998" y="8418"/>
                    <a:pt x="36139" y="6864"/>
                  </a:cubicBezTo>
                  <a:cubicBezTo>
                    <a:pt x="36622" y="6259"/>
                    <a:pt x="37111" y="5630"/>
                    <a:pt x="37524" y="4972"/>
                  </a:cubicBezTo>
                  <a:cubicBezTo>
                    <a:pt x="37932" y="4489"/>
                    <a:pt x="38275" y="3977"/>
                    <a:pt x="38613" y="3470"/>
                  </a:cubicBezTo>
                  <a:cubicBezTo>
                    <a:pt x="38881" y="3104"/>
                    <a:pt x="39172" y="2789"/>
                    <a:pt x="39341" y="2376"/>
                  </a:cubicBezTo>
                  <a:cubicBezTo>
                    <a:pt x="39707" y="1893"/>
                    <a:pt x="40068" y="1433"/>
                    <a:pt x="40359" y="897"/>
                  </a:cubicBezTo>
                  <a:cubicBezTo>
                    <a:pt x="40481" y="775"/>
                    <a:pt x="40580" y="659"/>
                    <a:pt x="40627" y="461"/>
                  </a:cubicBezTo>
                  <a:lnTo>
                    <a:pt x="40627" y="461"/>
                  </a:lnTo>
                  <a:cubicBezTo>
                    <a:pt x="40435" y="560"/>
                    <a:pt x="40336" y="682"/>
                    <a:pt x="40260" y="804"/>
                  </a:cubicBezTo>
                  <a:cubicBezTo>
                    <a:pt x="39998" y="1095"/>
                    <a:pt x="39731" y="1386"/>
                    <a:pt x="39486" y="1677"/>
                  </a:cubicBezTo>
                  <a:cubicBezTo>
                    <a:pt x="38881" y="2259"/>
                    <a:pt x="38368" y="2888"/>
                    <a:pt x="37839" y="3517"/>
                  </a:cubicBezTo>
                  <a:cubicBezTo>
                    <a:pt x="36599" y="4972"/>
                    <a:pt x="35365" y="6404"/>
                    <a:pt x="34224" y="7906"/>
                  </a:cubicBezTo>
                  <a:cubicBezTo>
                    <a:pt x="33350" y="8954"/>
                    <a:pt x="32500" y="10019"/>
                    <a:pt x="31726" y="11137"/>
                  </a:cubicBezTo>
                  <a:cubicBezTo>
                    <a:pt x="31528" y="11329"/>
                    <a:pt x="31360" y="11544"/>
                    <a:pt x="31237" y="11766"/>
                  </a:cubicBezTo>
                  <a:cubicBezTo>
                    <a:pt x="31092" y="11934"/>
                    <a:pt x="30975" y="12103"/>
                    <a:pt x="30876" y="12301"/>
                  </a:cubicBezTo>
                  <a:cubicBezTo>
                    <a:pt x="30754" y="12394"/>
                    <a:pt x="30684" y="12493"/>
                    <a:pt x="30632" y="12639"/>
                  </a:cubicBezTo>
                  <a:cubicBezTo>
                    <a:pt x="30510" y="12709"/>
                    <a:pt x="30440" y="12831"/>
                    <a:pt x="30393" y="12953"/>
                  </a:cubicBezTo>
                  <a:cubicBezTo>
                    <a:pt x="30172" y="13174"/>
                    <a:pt x="30073" y="13489"/>
                    <a:pt x="29782" y="13657"/>
                  </a:cubicBezTo>
                  <a:cubicBezTo>
                    <a:pt x="29811" y="13558"/>
                    <a:pt x="29834" y="13436"/>
                    <a:pt x="29881" y="13343"/>
                  </a:cubicBezTo>
                  <a:cubicBezTo>
                    <a:pt x="31022" y="10770"/>
                    <a:pt x="32285" y="8226"/>
                    <a:pt x="33641" y="5752"/>
                  </a:cubicBezTo>
                  <a:cubicBezTo>
                    <a:pt x="34637" y="3953"/>
                    <a:pt x="35725" y="2184"/>
                    <a:pt x="36843" y="437"/>
                  </a:cubicBezTo>
                  <a:cubicBezTo>
                    <a:pt x="36942" y="315"/>
                    <a:pt x="37059" y="222"/>
                    <a:pt x="37035"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rot="7678725" flipH="1">
              <a:off x="1068600" y="-1102836"/>
              <a:ext cx="1071945" cy="2423009"/>
            </a:xfrm>
            <a:custGeom>
              <a:avLst/>
              <a:gdLst/>
              <a:ahLst/>
              <a:cxnLst/>
              <a:rect l="l" t="t" r="r" b="b"/>
              <a:pathLst>
                <a:path w="28089" h="63492" extrusionOk="0">
                  <a:moveTo>
                    <a:pt x="24825" y="2063"/>
                  </a:moveTo>
                  <a:cubicBezTo>
                    <a:pt x="24821" y="2064"/>
                    <a:pt x="24817" y="2066"/>
                    <a:pt x="24817" y="2075"/>
                  </a:cubicBezTo>
                  <a:cubicBezTo>
                    <a:pt x="24820" y="2071"/>
                    <a:pt x="24823" y="2067"/>
                    <a:pt x="24825" y="2063"/>
                  </a:cubicBezTo>
                  <a:close/>
                  <a:moveTo>
                    <a:pt x="27390" y="0"/>
                  </a:moveTo>
                  <a:cubicBezTo>
                    <a:pt x="27310" y="0"/>
                    <a:pt x="27241" y="80"/>
                    <a:pt x="27169" y="131"/>
                  </a:cubicBezTo>
                  <a:cubicBezTo>
                    <a:pt x="27093" y="160"/>
                    <a:pt x="27023" y="230"/>
                    <a:pt x="26977" y="305"/>
                  </a:cubicBezTo>
                  <a:cubicBezTo>
                    <a:pt x="26947" y="305"/>
                    <a:pt x="26924" y="305"/>
                    <a:pt x="26924" y="329"/>
                  </a:cubicBezTo>
                  <a:cubicBezTo>
                    <a:pt x="26802" y="375"/>
                    <a:pt x="26732" y="451"/>
                    <a:pt x="26656" y="544"/>
                  </a:cubicBezTo>
                  <a:cubicBezTo>
                    <a:pt x="26633" y="544"/>
                    <a:pt x="26610" y="544"/>
                    <a:pt x="26610" y="567"/>
                  </a:cubicBezTo>
                  <a:cubicBezTo>
                    <a:pt x="26488" y="620"/>
                    <a:pt x="26418" y="690"/>
                    <a:pt x="26342" y="789"/>
                  </a:cubicBezTo>
                  <a:cubicBezTo>
                    <a:pt x="26319" y="789"/>
                    <a:pt x="26295" y="812"/>
                    <a:pt x="26295" y="812"/>
                  </a:cubicBezTo>
                  <a:cubicBezTo>
                    <a:pt x="26197" y="858"/>
                    <a:pt x="26103" y="957"/>
                    <a:pt x="26028" y="1056"/>
                  </a:cubicBezTo>
                  <a:lnTo>
                    <a:pt x="25981" y="1056"/>
                  </a:lnTo>
                  <a:cubicBezTo>
                    <a:pt x="25882" y="1126"/>
                    <a:pt x="25783" y="1202"/>
                    <a:pt x="25713" y="1295"/>
                  </a:cubicBezTo>
                  <a:cubicBezTo>
                    <a:pt x="25690" y="1324"/>
                    <a:pt x="25638" y="1347"/>
                    <a:pt x="25614" y="1371"/>
                  </a:cubicBezTo>
                  <a:cubicBezTo>
                    <a:pt x="25492" y="1441"/>
                    <a:pt x="25422" y="1516"/>
                    <a:pt x="25347" y="1615"/>
                  </a:cubicBezTo>
                  <a:cubicBezTo>
                    <a:pt x="25300" y="1638"/>
                    <a:pt x="25277" y="1662"/>
                    <a:pt x="25230" y="1685"/>
                  </a:cubicBezTo>
                  <a:cubicBezTo>
                    <a:pt x="25088" y="1804"/>
                    <a:pt x="24946" y="1902"/>
                    <a:pt x="24825" y="2063"/>
                  </a:cubicBezTo>
                  <a:lnTo>
                    <a:pt x="24825" y="2063"/>
                  </a:lnTo>
                  <a:cubicBezTo>
                    <a:pt x="24826" y="2063"/>
                    <a:pt x="24827" y="2063"/>
                    <a:pt x="24828" y="2063"/>
                  </a:cubicBezTo>
                  <a:cubicBezTo>
                    <a:pt x="24834" y="2063"/>
                    <a:pt x="24840" y="2063"/>
                    <a:pt x="24840" y="2052"/>
                  </a:cubicBezTo>
                  <a:lnTo>
                    <a:pt x="24840" y="2052"/>
                  </a:lnTo>
                  <a:cubicBezTo>
                    <a:pt x="24840" y="2075"/>
                    <a:pt x="24817" y="2075"/>
                    <a:pt x="24817" y="2075"/>
                  </a:cubicBezTo>
                  <a:cubicBezTo>
                    <a:pt x="24619" y="2168"/>
                    <a:pt x="24473" y="2343"/>
                    <a:pt x="24305" y="2488"/>
                  </a:cubicBezTo>
                  <a:cubicBezTo>
                    <a:pt x="24112" y="2657"/>
                    <a:pt x="23920" y="2826"/>
                    <a:pt x="23746" y="2995"/>
                  </a:cubicBezTo>
                  <a:cubicBezTo>
                    <a:pt x="23286" y="3408"/>
                    <a:pt x="22803" y="3821"/>
                    <a:pt x="22343" y="4258"/>
                  </a:cubicBezTo>
                  <a:cubicBezTo>
                    <a:pt x="21371" y="5178"/>
                    <a:pt x="20398" y="6127"/>
                    <a:pt x="19479" y="7116"/>
                  </a:cubicBezTo>
                  <a:cubicBezTo>
                    <a:pt x="19141" y="7483"/>
                    <a:pt x="18798" y="7821"/>
                    <a:pt x="18483" y="8187"/>
                  </a:cubicBezTo>
                  <a:cubicBezTo>
                    <a:pt x="18215" y="8478"/>
                    <a:pt x="17977" y="8746"/>
                    <a:pt x="17709" y="9037"/>
                  </a:cubicBezTo>
                  <a:cubicBezTo>
                    <a:pt x="17587" y="9154"/>
                    <a:pt x="17441" y="9299"/>
                    <a:pt x="17342" y="9445"/>
                  </a:cubicBezTo>
                  <a:cubicBezTo>
                    <a:pt x="16353" y="10516"/>
                    <a:pt x="15450" y="11657"/>
                    <a:pt x="14531" y="12792"/>
                  </a:cubicBezTo>
                  <a:cubicBezTo>
                    <a:pt x="12738" y="15097"/>
                    <a:pt x="11038" y="17449"/>
                    <a:pt x="9536" y="19952"/>
                  </a:cubicBezTo>
                  <a:cubicBezTo>
                    <a:pt x="7859" y="22642"/>
                    <a:pt x="6404" y="25430"/>
                    <a:pt x="5094" y="28294"/>
                  </a:cubicBezTo>
                  <a:cubicBezTo>
                    <a:pt x="4972" y="28585"/>
                    <a:pt x="4803" y="28853"/>
                    <a:pt x="4733" y="29167"/>
                  </a:cubicBezTo>
                  <a:cubicBezTo>
                    <a:pt x="4588" y="29412"/>
                    <a:pt x="4489" y="29650"/>
                    <a:pt x="4390" y="29918"/>
                  </a:cubicBezTo>
                  <a:cubicBezTo>
                    <a:pt x="4198" y="30331"/>
                    <a:pt x="4052" y="30745"/>
                    <a:pt x="3907" y="31181"/>
                  </a:cubicBezTo>
                  <a:cubicBezTo>
                    <a:pt x="3761" y="31373"/>
                    <a:pt x="3715" y="31618"/>
                    <a:pt x="3616" y="31857"/>
                  </a:cubicBezTo>
                  <a:cubicBezTo>
                    <a:pt x="2742" y="34237"/>
                    <a:pt x="2015" y="36659"/>
                    <a:pt x="1479" y="39133"/>
                  </a:cubicBezTo>
                  <a:cubicBezTo>
                    <a:pt x="1217" y="40181"/>
                    <a:pt x="1019" y="41246"/>
                    <a:pt x="851" y="42312"/>
                  </a:cubicBezTo>
                  <a:cubicBezTo>
                    <a:pt x="827" y="42434"/>
                    <a:pt x="804" y="42579"/>
                    <a:pt x="781" y="42702"/>
                  </a:cubicBezTo>
                  <a:cubicBezTo>
                    <a:pt x="682" y="43476"/>
                    <a:pt x="583" y="44279"/>
                    <a:pt x="461" y="45077"/>
                  </a:cubicBezTo>
                  <a:cubicBezTo>
                    <a:pt x="315" y="46072"/>
                    <a:pt x="245" y="47068"/>
                    <a:pt x="199" y="48063"/>
                  </a:cubicBezTo>
                  <a:cubicBezTo>
                    <a:pt x="146" y="48156"/>
                    <a:pt x="146" y="48278"/>
                    <a:pt x="146" y="48377"/>
                  </a:cubicBezTo>
                  <a:lnTo>
                    <a:pt x="146" y="48523"/>
                  </a:lnTo>
                  <a:lnTo>
                    <a:pt x="146" y="48814"/>
                  </a:lnTo>
                  <a:cubicBezTo>
                    <a:pt x="76" y="49029"/>
                    <a:pt x="76" y="49250"/>
                    <a:pt x="100" y="49443"/>
                  </a:cubicBezTo>
                  <a:cubicBezTo>
                    <a:pt x="53" y="51189"/>
                    <a:pt x="1" y="52935"/>
                    <a:pt x="100" y="54682"/>
                  </a:cubicBezTo>
                  <a:cubicBezTo>
                    <a:pt x="146" y="55386"/>
                    <a:pt x="123" y="56090"/>
                    <a:pt x="268" y="56795"/>
                  </a:cubicBezTo>
                  <a:cubicBezTo>
                    <a:pt x="268" y="56888"/>
                    <a:pt x="268" y="56987"/>
                    <a:pt x="292" y="57109"/>
                  </a:cubicBezTo>
                  <a:cubicBezTo>
                    <a:pt x="268" y="57208"/>
                    <a:pt x="268" y="57325"/>
                    <a:pt x="315" y="57424"/>
                  </a:cubicBezTo>
                  <a:cubicBezTo>
                    <a:pt x="344" y="57616"/>
                    <a:pt x="315" y="57837"/>
                    <a:pt x="344" y="58029"/>
                  </a:cubicBezTo>
                  <a:cubicBezTo>
                    <a:pt x="461" y="59246"/>
                    <a:pt x="635" y="60433"/>
                    <a:pt x="851" y="61644"/>
                  </a:cubicBezTo>
                  <a:cubicBezTo>
                    <a:pt x="926" y="62127"/>
                    <a:pt x="926" y="62639"/>
                    <a:pt x="1142" y="63123"/>
                  </a:cubicBezTo>
                  <a:cubicBezTo>
                    <a:pt x="1165" y="63291"/>
                    <a:pt x="1310" y="63367"/>
                    <a:pt x="1456" y="63414"/>
                  </a:cubicBezTo>
                  <a:cubicBezTo>
                    <a:pt x="1479" y="63414"/>
                    <a:pt x="1479" y="63437"/>
                    <a:pt x="1508" y="63437"/>
                  </a:cubicBezTo>
                  <a:cubicBezTo>
                    <a:pt x="1587" y="63472"/>
                    <a:pt x="1661" y="63491"/>
                    <a:pt x="1732" y="63491"/>
                  </a:cubicBezTo>
                  <a:cubicBezTo>
                    <a:pt x="1813" y="63491"/>
                    <a:pt x="1891" y="63466"/>
                    <a:pt x="1968" y="63414"/>
                  </a:cubicBezTo>
                  <a:cubicBezTo>
                    <a:pt x="1992" y="63414"/>
                    <a:pt x="2015" y="63390"/>
                    <a:pt x="2015" y="63367"/>
                  </a:cubicBezTo>
                  <a:cubicBezTo>
                    <a:pt x="2039" y="63367"/>
                    <a:pt x="2063" y="63369"/>
                    <a:pt x="2084" y="63369"/>
                  </a:cubicBezTo>
                  <a:cubicBezTo>
                    <a:pt x="2130" y="63369"/>
                    <a:pt x="2168" y="63359"/>
                    <a:pt x="2184" y="63291"/>
                  </a:cubicBezTo>
                  <a:cubicBezTo>
                    <a:pt x="2236" y="63221"/>
                    <a:pt x="2329" y="63221"/>
                    <a:pt x="2329" y="63099"/>
                  </a:cubicBezTo>
                  <a:cubicBezTo>
                    <a:pt x="2352" y="63076"/>
                    <a:pt x="2382" y="63076"/>
                    <a:pt x="2382" y="63053"/>
                  </a:cubicBezTo>
                  <a:cubicBezTo>
                    <a:pt x="2405" y="63000"/>
                    <a:pt x="2405" y="62977"/>
                    <a:pt x="2405" y="62930"/>
                  </a:cubicBezTo>
                  <a:cubicBezTo>
                    <a:pt x="2475" y="62808"/>
                    <a:pt x="2475" y="62663"/>
                    <a:pt x="2405" y="62540"/>
                  </a:cubicBezTo>
                  <a:cubicBezTo>
                    <a:pt x="2382" y="62447"/>
                    <a:pt x="2352" y="62372"/>
                    <a:pt x="2352" y="62302"/>
                  </a:cubicBezTo>
                  <a:cubicBezTo>
                    <a:pt x="2236" y="61597"/>
                    <a:pt x="2114" y="60893"/>
                    <a:pt x="1992" y="60212"/>
                  </a:cubicBezTo>
                  <a:cubicBezTo>
                    <a:pt x="1893" y="59560"/>
                    <a:pt x="1770" y="58925"/>
                    <a:pt x="1724" y="58273"/>
                  </a:cubicBezTo>
                  <a:cubicBezTo>
                    <a:pt x="1677" y="57959"/>
                    <a:pt x="1724" y="57645"/>
                    <a:pt x="1578" y="57354"/>
                  </a:cubicBezTo>
                  <a:cubicBezTo>
                    <a:pt x="1602" y="57231"/>
                    <a:pt x="1602" y="57132"/>
                    <a:pt x="1578" y="57034"/>
                  </a:cubicBezTo>
                  <a:lnTo>
                    <a:pt x="1578" y="56841"/>
                  </a:lnTo>
                  <a:lnTo>
                    <a:pt x="1700" y="56841"/>
                  </a:lnTo>
                  <a:cubicBezTo>
                    <a:pt x="2015" y="56772"/>
                    <a:pt x="2306" y="56649"/>
                    <a:pt x="2597" y="56527"/>
                  </a:cubicBezTo>
                  <a:cubicBezTo>
                    <a:pt x="2865" y="56451"/>
                    <a:pt x="3133" y="56358"/>
                    <a:pt x="3400" y="56213"/>
                  </a:cubicBezTo>
                  <a:cubicBezTo>
                    <a:pt x="4710" y="55724"/>
                    <a:pt x="5921" y="55095"/>
                    <a:pt x="7085" y="54321"/>
                  </a:cubicBezTo>
                  <a:cubicBezTo>
                    <a:pt x="7621" y="53977"/>
                    <a:pt x="8150" y="53616"/>
                    <a:pt x="8587" y="53157"/>
                  </a:cubicBezTo>
                  <a:cubicBezTo>
                    <a:pt x="8756" y="52912"/>
                    <a:pt x="9076" y="52790"/>
                    <a:pt x="9222" y="52522"/>
                  </a:cubicBezTo>
                  <a:cubicBezTo>
                    <a:pt x="9390" y="52353"/>
                    <a:pt x="9559" y="52184"/>
                    <a:pt x="9681" y="51969"/>
                  </a:cubicBezTo>
                  <a:cubicBezTo>
                    <a:pt x="9920" y="51678"/>
                    <a:pt x="10141" y="51334"/>
                    <a:pt x="10287" y="50950"/>
                  </a:cubicBezTo>
                  <a:cubicBezTo>
                    <a:pt x="10456" y="50659"/>
                    <a:pt x="10555" y="50368"/>
                    <a:pt x="10601" y="50025"/>
                  </a:cubicBezTo>
                  <a:cubicBezTo>
                    <a:pt x="10677" y="49809"/>
                    <a:pt x="10723" y="49565"/>
                    <a:pt x="10723" y="49320"/>
                  </a:cubicBezTo>
                  <a:lnTo>
                    <a:pt x="10723" y="48913"/>
                  </a:lnTo>
                  <a:cubicBezTo>
                    <a:pt x="10793" y="48814"/>
                    <a:pt x="10770" y="48692"/>
                    <a:pt x="10770" y="48593"/>
                  </a:cubicBezTo>
                  <a:cubicBezTo>
                    <a:pt x="10793" y="48447"/>
                    <a:pt x="10869" y="48302"/>
                    <a:pt x="10700" y="48208"/>
                  </a:cubicBezTo>
                  <a:cubicBezTo>
                    <a:pt x="10287" y="47917"/>
                    <a:pt x="9874" y="47650"/>
                    <a:pt x="9437" y="47382"/>
                  </a:cubicBezTo>
                  <a:cubicBezTo>
                    <a:pt x="9291" y="47236"/>
                    <a:pt x="9123" y="47114"/>
                    <a:pt x="8931" y="46992"/>
                  </a:cubicBezTo>
                  <a:cubicBezTo>
                    <a:pt x="8808" y="46875"/>
                    <a:pt x="8686" y="46776"/>
                    <a:pt x="8541" y="46701"/>
                  </a:cubicBezTo>
                  <a:cubicBezTo>
                    <a:pt x="7982" y="46218"/>
                    <a:pt x="7400" y="45734"/>
                    <a:pt x="6841" y="45245"/>
                  </a:cubicBezTo>
                  <a:cubicBezTo>
                    <a:pt x="6817" y="45222"/>
                    <a:pt x="6817" y="45222"/>
                    <a:pt x="6794" y="45199"/>
                  </a:cubicBezTo>
                  <a:cubicBezTo>
                    <a:pt x="6794" y="45176"/>
                    <a:pt x="6771" y="45152"/>
                    <a:pt x="6771" y="45152"/>
                  </a:cubicBezTo>
                  <a:cubicBezTo>
                    <a:pt x="6794" y="45129"/>
                    <a:pt x="6817" y="45100"/>
                    <a:pt x="6841" y="45077"/>
                  </a:cubicBezTo>
                  <a:cubicBezTo>
                    <a:pt x="6893" y="45077"/>
                    <a:pt x="6940" y="45100"/>
                    <a:pt x="6963" y="45129"/>
                  </a:cubicBezTo>
                  <a:cubicBezTo>
                    <a:pt x="7691" y="45612"/>
                    <a:pt x="8465" y="46002"/>
                    <a:pt x="9291" y="46317"/>
                  </a:cubicBezTo>
                  <a:cubicBezTo>
                    <a:pt x="9437" y="46386"/>
                    <a:pt x="9606" y="46462"/>
                    <a:pt x="9775" y="46509"/>
                  </a:cubicBezTo>
                  <a:cubicBezTo>
                    <a:pt x="10211" y="46701"/>
                    <a:pt x="10677" y="46823"/>
                    <a:pt x="11160" y="46922"/>
                  </a:cubicBezTo>
                  <a:cubicBezTo>
                    <a:pt x="11184" y="46926"/>
                    <a:pt x="11206" y="46928"/>
                    <a:pt x="11227" y="46928"/>
                  </a:cubicBezTo>
                  <a:cubicBezTo>
                    <a:pt x="11329" y="46928"/>
                    <a:pt x="11388" y="46878"/>
                    <a:pt x="11451" y="46776"/>
                  </a:cubicBezTo>
                  <a:cubicBezTo>
                    <a:pt x="11620" y="46532"/>
                    <a:pt x="11789" y="46241"/>
                    <a:pt x="12033" y="46072"/>
                  </a:cubicBezTo>
                  <a:cubicBezTo>
                    <a:pt x="12470" y="45758"/>
                    <a:pt x="12906" y="45443"/>
                    <a:pt x="13390" y="45222"/>
                  </a:cubicBezTo>
                  <a:cubicBezTo>
                    <a:pt x="13995" y="44931"/>
                    <a:pt x="14653" y="44716"/>
                    <a:pt x="15282" y="44448"/>
                  </a:cubicBezTo>
                  <a:cubicBezTo>
                    <a:pt x="15939" y="44157"/>
                    <a:pt x="16615" y="43912"/>
                    <a:pt x="17173" y="43453"/>
                  </a:cubicBezTo>
                  <a:cubicBezTo>
                    <a:pt x="17465" y="43284"/>
                    <a:pt x="17709" y="43092"/>
                    <a:pt x="17924" y="42824"/>
                  </a:cubicBezTo>
                  <a:cubicBezTo>
                    <a:pt x="18070" y="42702"/>
                    <a:pt x="18192" y="42556"/>
                    <a:pt x="18291" y="42387"/>
                  </a:cubicBezTo>
                  <a:cubicBezTo>
                    <a:pt x="18361" y="42265"/>
                    <a:pt x="18460" y="42119"/>
                    <a:pt x="18536" y="41997"/>
                  </a:cubicBezTo>
                  <a:cubicBezTo>
                    <a:pt x="18629" y="41875"/>
                    <a:pt x="18704" y="41729"/>
                    <a:pt x="18751" y="41584"/>
                  </a:cubicBezTo>
                  <a:cubicBezTo>
                    <a:pt x="18850" y="41415"/>
                    <a:pt x="18920" y="41246"/>
                    <a:pt x="18920" y="41077"/>
                  </a:cubicBezTo>
                  <a:cubicBezTo>
                    <a:pt x="18897" y="40978"/>
                    <a:pt x="19019" y="40909"/>
                    <a:pt x="18972" y="40810"/>
                  </a:cubicBezTo>
                  <a:cubicBezTo>
                    <a:pt x="19042" y="40711"/>
                    <a:pt x="19118" y="40588"/>
                    <a:pt x="19089" y="40443"/>
                  </a:cubicBezTo>
                  <a:cubicBezTo>
                    <a:pt x="19164" y="40251"/>
                    <a:pt x="19188" y="40059"/>
                    <a:pt x="19164" y="39890"/>
                  </a:cubicBezTo>
                  <a:cubicBezTo>
                    <a:pt x="19234" y="39692"/>
                    <a:pt x="19234" y="39500"/>
                    <a:pt x="19211" y="39308"/>
                  </a:cubicBezTo>
                  <a:lnTo>
                    <a:pt x="19211" y="38819"/>
                  </a:lnTo>
                  <a:lnTo>
                    <a:pt x="19211" y="38551"/>
                  </a:lnTo>
                  <a:cubicBezTo>
                    <a:pt x="19211" y="38359"/>
                    <a:pt x="19234" y="38167"/>
                    <a:pt x="19164" y="37969"/>
                  </a:cubicBezTo>
                  <a:lnTo>
                    <a:pt x="19164" y="37678"/>
                  </a:lnTo>
                  <a:cubicBezTo>
                    <a:pt x="19188" y="37509"/>
                    <a:pt x="19118" y="37340"/>
                    <a:pt x="19089" y="37171"/>
                  </a:cubicBezTo>
                  <a:cubicBezTo>
                    <a:pt x="19089" y="37003"/>
                    <a:pt x="19065" y="36834"/>
                    <a:pt x="18972" y="36688"/>
                  </a:cubicBezTo>
                  <a:cubicBezTo>
                    <a:pt x="18996" y="36613"/>
                    <a:pt x="19019" y="36566"/>
                    <a:pt x="18996" y="36490"/>
                  </a:cubicBezTo>
                  <a:cubicBezTo>
                    <a:pt x="18996" y="36345"/>
                    <a:pt x="18972" y="36199"/>
                    <a:pt x="18920" y="36054"/>
                  </a:cubicBezTo>
                  <a:cubicBezTo>
                    <a:pt x="18920" y="36030"/>
                    <a:pt x="18920" y="36007"/>
                    <a:pt x="18897" y="35984"/>
                  </a:cubicBezTo>
                  <a:cubicBezTo>
                    <a:pt x="18897" y="35786"/>
                    <a:pt x="18873" y="35571"/>
                    <a:pt x="18798" y="35378"/>
                  </a:cubicBezTo>
                  <a:cubicBezTo>
                    <a:pt x="18774" y="35233"/>
                    <a:pt x="18751" y="35087"/>
                    <a:pt x="18728" y="34942"/>
                  </a:cubicBezTo>
                  <a:cubicBezTo>
                    <a:pt x="18681" y="34622"/>
                    <a:pt x="18652" y="34331"/>
                    <a:pt x="18559" y="34040"/>
                  </a:cubicBezTo>
                  <a:cubicBezTo>
                    <a:pt x="18536" y="33923"/>
                    <a:pt x="18559" y="33778"/>
                    <a:pt x="18483" y="33679"/>
                  </a:cubicBezTo>
                  <a:cubicBezTo>
                    <a:pt x="18483" y="33556"/>
                    <a:pt x="18483" y="33434"/>
                    <a:pt x="18413" y="33341"/>
                  </a:cubicBezTo>
                  <a:cubicBezTo>
                    <a:pt x="18437" y="33341"/>
                    <a:pt x="18437" y="33312"/>
                    <a:pt x="18413" y="33289"/>
                  </a:cubicBezTo>
                  <a:cubicBezTo>
                    <a:pt x="18437" y="33242"/>
                    <a:pt x="18460" y="33166"/>
                    <a:pt x="18460" y="33120"/>
                  </a:cubicBezTo>
                  <a:cubicBezTo>
                    <a:pt x="18774" y="32759"/>
                    <a:pt x="19141" y="32468"/>
                    <a:pt x="19502" y="32177"/>
                  </a:cubicBezTo>
                  <a:cubicBezTo>
                    <a:pt x="20643" y="31228"/>
                    <a:pt x="21592" y="30110"/>
                    <a:pt x="22366" y="28853"/>
                  </a:cubicBezTo>
                  <a:cubicBezTo>
                    <a:pt x="22803" y="28247"/>
                    <a:pt x="23193" y="27590"/>
                    <a:pt x="23530" y="26909"/>
                  </a:cubicBezTo>
                  <a:cubicBezTo>
                    <a:pt x="23676" y="26670"/>
                    <a:pt x="23798" y="26425"/>
                    <a:pt x="23868" y="26158"/>
                  </a:cubicBezTo>
                  <a:cubicBezTo>
                    <a:pt x="23967" y="25965"/>
                    <a:pt x="24037" y="25744"/>
                    <a:pt x="24089" y="25529"/>
                  </a:cubicBezTo>
                  <a:cubicBezTo>
                    <a:pt x="24159" y="25383"/>
                    <a:pt x="24211" y="25215"/>
                    <a:pt x="24258" y="25046"/>
                  </a:cubicBezTo>
                  <a:cubicBezTo>
                    <a:pt x="24357" y="24778"/>
                    <a:pt x="24427" y="24510"/>
                    <a:pt x="24473" y="24219"/>
                  </a:cubicBezTo>
                  <a:cubicBezTo>
                    <a:pt x="24572" y="23806"/>
                    <a:pt x="24695" y="23392"/>
                    <a:pt x="24718" y="22979"/>
                  </a:cubicBezTo>
                  <a:cubicBezTo>
                    <a:pt x="24817" y="22595"/>
                    <a:pt x="24863" y="22228"/>
                    <a:pt x="24863" y="21844"/>
                  </a:cubicBezTo>
                  <a:cubicBezTo>
                    <a:pt x="24939" y="21501"/>
                    <a:pt x="24986" y="21140"/>
                    <a:pt x="24986" y="20773"/>
                  </a:cubicBezTo>
                  <a:lnTo>
                    <a:pt x="24986" y="20581"/>
                  </a:lnTo>
                  <a:cubicBezTo>
                    <a:pt x="25009" y="20389"/>
                    <a:pt x="25230" y="20336"/>
                    <a:pt x="25300" y="20144"/>
                  </a:cubicBezTo>
                  <a:cubicBezTo>
                    <a:pt x="25446" y="19975"/>
                    <a:pt x="25591" y="19807"/>
                    <a:pt x="25690" y="19585"/>
                  </a:cubicBezTo>
                  <a:cubicBezTo>
                    <a:pt x="25836" y="19417"/>
                    <a:pt x="25958" y="19224"/>
                    <a:pt x="26051" y="19027"/>
                  </a:cubicBezTo>
                  <a:cubicBezTo>
                    <a:pt x="26173" y="18858"/>
                    <a:pt x="26295" y="18666"/>
                    <a:pt x="26342" y="18468"/>
                  </a:cubicBezTo>
                  <a:cubicBezTo>
                    <a:pt x="26441" y="18130"/>
                    <a:pt x="26732" y="17915"/>
                    <a:pt x="26779" y="17571"/>
                  </a:cubicBezTo>
                  <a:cubicBezTo>
                    <a:pt x="27046" y="17065"/>
                    <a:pt x="27215" y="16529"/>
                    <a:pt x="27361" y="15947"/>
                  </a:cubicBezTo>
                  <a:cubicBezTo>
                    <a:pt x="27530" y="15755"/>
                    <a:pt x="27436" y="15487"/>
                    <a:pt x="27559" y="15266"/>
                  </a:cubicBezTo>
                  <a:cubicBezTo>
                    <a:pt x="27751" y="14713"/>
                    <a:pt x="27751" y="14713"/>
                    <a:pt x="27314" y="14713"/>
                  </a:cubicBezTo>
                  <a:cubicBezTo>
                    <a:pt x="27122" y="14637"/>
                    <a:pt x="26947" y="14591"/>
                    <a:pt x="26755" y="14567"/>
                  </a:cubicBezTo>
                  <a:cubicBezTo>
                    <a:pt x="26685" y="14515"/>
                    <a:pt x="26587" y="14515"/>
                    <a:pt x="26511" y="14515"/>
                  </a:cubicBezTo>
                  <a:cubicBezTo>
                    <a:pt x="26342" y="14445"/>
                    <a:pt x="26173" y="14393"/>
                    <a:pt x="26004" y="14323"/>
                  </a:cubicBezTo>
                  <a:cubicBezTo>
                    <a:pt x="25859" y="14224"/>
                    <a:pt x="25713" y="14177"/>
                    <a:pt x="25568" y="14131"/>
                  </a:cubicBezTo>
                  <a:cubicBezTo>
                    <a:pt x="25469" y="14102"/>
                    <a:pt x="25399" y="14055"/>
                    <a:pt x="25300" y="14009"/>
                  </a:cubicBezTo>
                  <a:cubicBezTo>
                    <a:pt x="25201" y="13933"/>
                    <a:pt x="25085" y="13863"/>
                    <a:pt x="24939" y="13811"/>
                  </a:cubicBezTo>
                  <a:cubicBezTo>
                    <a:pt x="24840" y="13741"/>
                    <a:pt x="24718" y="13665"/>
                    <a:pt x="24695" y="13520"/>
                  </a:cubicBezTo>
                  <a:cubicBezTo>
                    <a:pt x="24648" y="13159"/>
                    <a:pt x="24596" y="12821"/>
                    <a:pt x="24572" y="12454"/>
                  </a:cubicBezTo>
                  <a:lnTo>
                    <a:pt x="24572" y="12454"/>
                  </a:lnTo>
                  <a:cubicBezTo>
                    <a:pt x="25230" y="12600"/>
                    <a:pt x="25905" y="12745"/>
                    <a:pt x="26610" y="12745"/>
                  </a:cubicBezTo>
                  <a:cubicBezTo>
                    <a:pt x="26805" y="12769"/>
                    <a:pt x="27006" y="12775"/>
                    <a:pt x="27206" y="12775"/>
                  </a:cubicBezTo>
                  <a:cubicBezTo>
                    <a:pt x="27406" y="12775"/>
                    <a:pt x="27605" y="12769"/>
                    <a:pt x="27797" y="12769"/>
                  </a:cubicBezTo>
                  <a:cubicBezTo>
                    <a:pt x="27943" y="12769"/>
                    <a:pt x="27995" y="12722"/>
                    <a:pt x="27995" y="12577"/>
                  </a:cubicBezTo>
                  <a:cubicBezTo>
                    <a:pt x="28042" y="12117"/>
                    <a:pt x="28065" y="11657"/>
                    <a:pt x="28042" y="11191"/>
                  </a:cubicBezTo>
                  <a:cubicBezTo>
                    <a:pt x="28042" y="10661"/>
                    <a:pt x="28088" y="10149"/>
                    <a:pt x="27995" y="9619"/>
                  </a:cubicBezTo>
                  <a:cubicBezTo>
                    <a:pt x="27995" y="9375"/>
                    <a:pt x="28019" y="9107"/>
                    <a:pt x="27943" y="8863"/>
                  </a:cubicBezTo>
                  <a:cubicBezTo>
                    <a:pt x="27920" y="8647"/>
                    <a:pt x="27943" y="8455"/>
                    <a:pt x="27873" y="8234"/>
                  </a:cubicBezTo>
                  <a:cubicBezTo>
                    <a:pt x="27873" y="8164"/>
                    <a:pt x="27896" y="8065"/>
                    <a:pt x="27797" y="7989"/>
                  </a:cubicBezTo>
                  <a:cubicBezTo>
                    <a:pt x="27821" y="7751"/>
                    <a:pt x="27821" y="7506"/>
                    <a:pt x="27728" y="7262"/>
                  </a:cubicBezTo>
                  <a:cubicBezTo>
                    <a:pt x="27675" y="6732"/>
                    <a:pt x="27582" y="6196"/>
                    <a:pt x="27436" y="5690"/>
                  </a:cubicBezTo>
                  <a:cubicBezTo>
                    <a:pt x="27460" y="5469"/>
                    <a:pt x="27337" y="5323"/>
                    <a:pt x="27314" y="5131"/>
                  </a:cubicBezTo>
                  <a:cubicBezTo>
                    <a:pt x="27314" y="4986"/>
                    <a:pt x="27291" y="4863"/>
                    <a:pt x="27215" y="4741"/>
                  </a:cubicBezTo>
                  <a:cubicBezTo>
                    <a:pt x="27215" y="4596"/>
                    <a:pt x="27169" y="4450"/>
                    <a:pt x="27122" y="4305"/>
                  </a:cubicBezTo>
                  <a:cubicBezTo>
                    <a:pt x="27070" y="3990"/>
                    <a:pt x="26947" y="3676"/>
                    <a:pt x="26854" y="3385"/>
                  </a:cubicBezTo>
                  <a:cubicBezTo>
                    <a:pt x="26854" y="3309"/>
                    <a:pt x="26854" y="3286"/>
                    <a:pt x="26802" y="3239"/>
                  </a:cubicBezTo>
                  <a:cubicBezTo>
                    <a:pt x="26732" y="2925"/>
                    <a:pt x="26633" y="2605"/>
                    <a:pt x="26511" y="2290"/>
                  </a:cubicBezTo>
                  <a:cubicBezTo>
                    <a:pt x="26394" y="1976"/>
                    <a:pt x="26272" y="1638"/>
                    <a:pt x="26173" y="1295"/>
                  </a:cubicBezTo>
                  <a:cubicBezTo>
                    <a:pt x="26540" y="981"/>
                    <a:pt x="26924" y="666"/>
                    <a:pt x="27291" y="352"/>
                  </a:cubicBezTo>
                  <a:cubicBezTo>
                    <a:pt x="27384" y="253"/>
                    <a:pt x="27629" y="253"/>
                    <a:pt x="27483" y="38"/>
                  </a:cubicBezTo>
                  <a:cubicBezTo>
                    <a:pt x="27450" y="11"/>
                    <a:pt x="27420" y="0"/>
                    <a:pt x="27390"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rot="278551" flipH="1">
              <a:off x="-849097" y="-523533"/>
              <a:ext cx="1758874" cy="1904405"/>
            </a:xfrm>
            <a:custGeom>
              <a:avLst/>
              <a:gdLst/>
              <a:ahLst/>
              <a:cxnLst/>
              <a:rect l="l" t="t" r="r" b="b"/>
              <a:pathLst>
                <a:path w="40657" h="44021" extrusionOk="0">
                  <a:moveTo>
                    <a:pt x="19455" y="12976"/>
                  </a:moveTo>
                  <a:lnTo>
                    <a:pt x="19478" y="12999"/>
                  </a:lnTo>
                  <a:cubicBezTo>
                    <a:pt x="19478" y="12999"/>
                    <a:pt x="19455" y="12999"/>
                    <a:pt x="19455" y="12976"/>
                  </a:cubicBezTo>
                  <a:close/>
                  <a:moveTo>
                    <a:pt x="21685" y="13168"/>
                  </a:moveTo>
                  <a:cubicBezTo>
                    <a:pt x="21685" y="13168"/>
                    <a:pt x="21708" y="13168"/>
                    <a:pt x="21708" y="13192"/>
                  </a:cubicBezTo>
                  <a:lnTo>
                    <a:pt x="21685" y="13192"/>
                  </a:lnTo>
                  <a:lnTo>
                    <a:pt x="21685" y="13168"/>
                  </a:lnTo>
                  <a:close/>
                  <a:moveTo>
                    <a:pt x="22465" y="14018"/>
                  </a:moveTo>
                  <a:lnTo>
                    <a:pt x="22488" y="14041"/>
                  </a:lnTo>
                  <a:lnTo>
                    <a:pt x="22465" y="14041"/>
                  </a:lnTo>
                  <a:lnTo>
                    <a:pt x="22465" y="14018"/>
                  </a:lnTo>
                  <a:close/>
                  <a:moveTo>
                    <a:pt x="21525" y="14180"/>
                  </a:moveTo>
                  <a:lnTo>
                    <a:pt x="21525" y="14180"/>
                  </a:lnTo>
                  <a:cubicBezTo>
                    <a:pt x="21528" y="14180"/>
                    <a:pt x="21519" y="14194"/>
                    <a:pt x="21507" y="14194"/>
                  </a:cubicBezTo>
                  <a:cubicBezTo>
                    <a:pt x="21502" y="14194"/>
                    <a:pt x="21498" y="14192"/>
                    <a:pt x="21493" y="14187"/>
                  </a:cubicBezTo>
                  <a:lnTo>
                    <a:pt x="21516" y="14187"/>
                  </a:lnTo>
                  <a:cubicBezTo>
                    <a:pt x="21521" y="14182"/>
                    <a:pt x="21524" y="14180"/>
                    <a:pt x="21525" y="14180"/>
                  </a:cubicBezTo>
                  <a:close/>
                  <a:moveTo>
                    <a:pt x="21737" y="15811"/>
                  </a:moveTo>
                  <a:lnTo>
                    <a:pt x="21737" y="15863"/>
                  </a:lnTo>
                  <a:lnTo>
                    <a:pt x="21708" y="15863"/>
                  </a:lnTo>
                  <a:cubicBezTo>
                    <a:pt x="21737" y="15840"/>
                    <a:pt x="21737" y="15811"/>
                    <a:pt x="21737" y="15811"/>
                  </a:cubicBezTo>
                  <a:close/>
                  <a:moveTo>
                    <a:pt x="13611" y="19449"/>
                  </a:moveTo>
                  <a:cubicBezTo>
                    <a:pt x="13512" y="19572"/>
                    <a:pt x="13389" y="19671"/>
                    <a:pt x="13267" y="19793"/>
                  </a:cubicBezTo>
                  <a:cubicBezTo>
                    <a:pt x="13366" y="19671"/>
                    <a:pt x="13488" y="19572"/>
                    <a:pt x="13611" y="19449"/>
                  </a:cubicBezTo>
                  <a:close/>
                  <a:moveTo>
                    <a:pt x="21202" y="19938"/>
                  </a:moveTo>
                  <a:lnTo>
                    <a:pt x="21202" y="19962"/>
                  </a:lnTo>
                  <a:lnTo>
                    <a:pt x="21178" y="19962"/>
                  </a:lnTo>
                  <a:lnTo>
                    <a:pt x="21202" y="19938"/>
                  </a:lnTo>
                  <a:close/>
                  <a:moveTo>
                    <a:pt x="13028" y="20031"/>
                  </a:moveTo>
                  <a:cubicBezTo>
                    <a:pt x="13028" y="20032"/>
                    <a:pt x="13028" y="20061"/>
                    <a:pt x="13005" y="20061"/>
                  </a:cubicBezTo>
                  <a:cubicBezTo>
                    <a:pt x="13005" y="20061"/>
                    <a:pt x="13005" y="20084"/>
                    <a:pt x="12976" y="20084"/>
                  </a:cubicBezTo>
                  <a:lnTo>
                    <a:pt x="13028" y="20031"/>
                  </a:lnTo>
                  <a:close/>
                  <a:moveTo>
                    <a:pt x="19502" y="20835"/>
                  </a:moveTo>
                  <a:lnTo>
                    <a:pt x="19478" y="20858"/>
                  </a:lnTo>
                  <a:lnTo>
                    <a:pt x="19478" y="20835"/>
                  </a:lnTo>
                  <a:close/>
                  <a:moveTo>
                    <a:pt x="15066" y="26656"/>
                  </a:moveTo>
                  <a:lnTo>
                    <a:pt x="15066" y="26679"/>
                  </a:lnTo>
                  <a:lnTo>
                    <a:pt x="15043" y="26679"/>
                  </a:lnTo>
                  <a:cubicBezTo>
                    <a:pt x="15043" y="26679"/>
                    <a:pt x="15066" y="26679"/>
                    <a:pt x="15066" y="26656"/>
                  </a:cubicBezTo>
                  <a:close/>
                  <a:moveTo>
                    <a:pt x="22849" y="1"/>
                  </a:moveTo>
                  <a:cubicBezTo>
                    <a:pt x="22802" y="1"/>
                    <a:pt x="22756" y="24"/>
                    <a:pt x="22727" y="47"/>
                  </a:cubicBezTo>
                  <a:cubicBezTo>
                    <a:pt x="22610" y="94"/>
                    <a:pt x="22511" y="193"/>
                    <a:pt x="22412" y="268"/>
                  </a:cubicBezTo>
                  <a:cubicBezTo>
                    <a:pt x="22319" y="315"/>
                    <a:pt x="22290" y="385"/>
                    <a:pt x="22244" y="484"/>
                  </a:cubicBezTo>
                  <a:cubicBezTo>
                    <a:pt x="22098" y="653"/>
                    <a:pt x="22028" y="850"/>
                    <a:pt x="22028" y="1066"/>
                  </a:cubicBezTo>
                  <a:cubicBezTo>
                    <a:pt x="21952" y="1892"/>
                    <a:pt x="21883" y="2713"/>
                    <a:pt x="21830" y="3563"/>
                  </a:cubicBezTo>
                  <a:cubicBezTo>
                    <a:pt x="21784" y="3662"/>
                    <a:pt x="21784" y="3784"/>
                    <a:pt x="21784" y="3907"/>
                  </a:cubicBezTo>
                  <a:cubicBezTo>
                    <a:pt x="21784" y="4000"/>
                    <a:pt x="21784" y="4099"/>
                    <a:pt x="21760" y="4198"/>
                  </a:cubicBezTo>
                  <a:cubicBezTo>
                    <a:pt x="21708" y="4291"/>
                    <a:pt x="21737" y="4390"/>
                    <a:pt x="21737" y="4489"/>
                  </a:cubicBezTo>
                  <a:cubicBezTo>
                    <a:pt x="21737" y="4605"/>
                    <a:pt x="21708" y="4704"/>
                    <a:pt x="21708" y="4826"/>
                  </a:cubicBezTo>
                  <a:cubicBezTo>
                    <a:pt x="21661" y="4925"/>
                    <a:pt x="21661" y="5018"/>
                    <a:pt x="21685" y="5117"/>
                  </a:cubicBezTo>
                  <a:cubicBezTo>
                    <a:pt x="21661" y="5240"/>
                    <a:pt x="21661" y="5362"/>
                    <a:pt x="21661" y="5478"/>
                  </a:cubicBezTo>
                  <a:cubicBezTo>
                    <a:pt x="21615" y="5554"/>
                    <a:pt x="21615" y="5653"/>
                    <a:pt x="21615" y="5769"/>
                  </a:cubicBezTo>
                  <a:lnTo>
                    <a:pt x="21615" y="6060"/>
                  </a:lnTo>
                  <a:cubicBezTo>
                    <a:pt x="21615" y="6090"/>
                    <a:pt x="21592" y="6090"/>
                    <a:pt x="21592" y="6113"/>
                  </a:cubicBezTo>
                  <a:cubicBezTo>
                    <a:pt x="21562" y="6183"/>
                    <a:pt x="21562" y="6258"/>
                    <a:pt x="21562" y="6352"/>
                  </a:cubicBezTo>
                  <a:lnTo>
                    <a:pt x="21562" y="6718"/>
                  </a:lnTo>
                  <a:cubicBezTo>
                    <a:pt x="21516" y="6788"/>
                    <a:pt x="21516" y="6887"/>
                    <a:pt x="21516" y="6986"/>
                  </a:cubicBezTo>
                  <a:cubicBezTo>
                    <a:pt x="21493" y="7324"/>
                    <a:pt x="21446" y="7661"/>
                    <a:pt x="21417" y="8005"/>
                  </a:cubicBezTo>
                  <a:cubicBezTo>
                    <a:pt x="21370" y="8535"/>
                    <a:pt x="21347" y="9070"/>
                    <a:pt x="21300" y="9606"/>
                  </a:cubicBezTo>
                  <a:lnTo>
                    <a:pt x="21300" y="9844"/>
                  </a:lnTo>
                  <a:cubicBezTo>
                    <a:pt x="21248" y="9943"/>
                    <a:pt x="21248" y="10042"/>
                    <a:pt x="21248" y="10135"/>
                  </a:cubicBezTo>
                  <a:lnTo>
                    <a:pt x="21248" y="10188"/>
                  </a:lnTo>
                  <a:cubicBezTo>
                    <a:pt x="21248" y="10281"/>
                    <a:pt x="21248" y="10380"/>
                    <a:pt x="21225" y="10502"/>
                  </a:cubicBezTo>
                  <a:cubicBezTo>
                    <a:pt x="21178" y="10572"/>
                    <a:pt x="21202" y="10671"/>
                    <a:pt x="21202" y="10770"/>
                  </a:cubicBezTo>
                  <a:cubicBezTo>
                    <a:pt x="21178" y="11009"/>
                    <a:pt x="21155" y="11230"/>
                    <a:pt x="21126" y="11445"/>
                  </a:cubicBezTo>
                  <a:cubicBezTo>
                    <a:pt x="20910" y="11591"/>
                    <a:pt x="20718" y="11765"/>
                    <a:pt x="20544" y="11934"/>
                  </a:cubicBezTo>
                  <a:cubicBezTo>
                    <a:pt x="20375" y="12027"/>
                    <a:pt x="20253" y="12150"/>
                    <a:pt x="20136" y="12272"/>
                  </a:cubicBezTo>
                  <a:cubicBezTo>
                    <a:pt x="19868" y="12441"/>
                    <a:pt x="19624" y="12609"/>
                    <a:pt x="19432" y="12854"/>
                  </a:cubicBezTo>
                  <a:cubicBezTo>
                    <a:pt x="19263" y="12900"/>
                    <a:pt x="19141" y="13046"/>
                    <a:pt x="18995" y="13168"/>
                  </a:cubicBezTo>
                  <a:cubicBezTo>
                    <a:pt x="18751" y="13366"/>
                    <a:pt x="18506" y="13558"/>
                    <a:pt x="18268" y="13774"/>
                  </a:cubicBezTo>
                  <a:cubicBezTo>
                    <a:pt x="18000" y="13972"/>
                    <a:pt x="17732" y="14187"/>
                    <a:pt x="17464" y="14408"/>
                  </a:cubicBezTo>
                  <a:cubicBezTo>
                    <a:pt x="17295" y="14554"/>
                    <a:pt x="17127" y="14676"/>
                    <a:pt x="16958" y="14821"/>
                  </a:cubicBezTo>
                  <a:cubicBezTo>
                    <a:pt x="16836" y="14891"/>
                    <a:pt x="16713" y="14990"/>
                    <a:pt x="16591" y="15083"/>
                  </a:cubicBezTo>
                  <a:cubicBezTo>
                    <a:pt x="14140" y="17051"/>
                    <a:pt x="11719" y="19013"/>
                    <a:pt x="9291" y="20980"/>
                  </a:cubicBezTo>
                  <a:cubicBezTo>
                    <a:pt x="8249" y="21807"/>
                    <a:pt x="7230" y="22628"/>
                    <a:pt x="6212" y="23454"/>
                  </a:cubicBezTo>
                  <a:cubicBezTo>
                    <a:pt x="6136" y="23501"/>
                    <a:pt x="6066" y="23553"/>
                    <a:pt x="5990" y="23600"/>
                  </a:cubicBezTo>
                  <a:cubicBezTo>
                    <a:pt x="5001" y="24427"/>
                    <a:pt x="3982" y="25224"/>
                    <a:pt x="3010" y="26027"/>
                  </a:cubicBezTo>
                  <a:cubicBezTo>
                    <a:pt x="2527" y="26412"/>
                    <a:pt x="1991" y="26726"/>
                    <a:pt x="1677" y="27308"/>
                  </a:cubicBezTo>
                  <a:cubicBezTo>
                    <a:pt x="1333" y="27745"/>
                    <a:pt x="996" y="28210"/>
                    <a:pt x="658" y="28647"/>
                  </a:cubicBezTo>
                  <a:cubicBezTo>
                    <a:pt x="606" y="28740"/>
                    <a:pt x="536" y="28816"/>
                    <a:pt x="460" y="28909"/>
                  </a:cubicBezTo>
                  <a:cubicBezTo>
                    <a:pt x="390" y="28985"/>
                    <a:pt x="315" y="29054"/>
                    <a:pt x="268" y="29153"/>
                  </a:cubicBezTo>
                  <a:cubicBezTo>
                    <a:pt x="198" y="29229"/>
                    <a:pt x="146" y="29299"/>
                    <a:pt x="123" y="29375"/>
                  </a:cubicBezTo>
                  <a:cubicBezTo>
                    <a:pt x="53" y="29421"/>
                    <a:pt x="0" y="29468"/>
                    <a:pt x="0" y="29543"/>
                  </a:cubicBezTo>
                  <a:cubicBezTo>
                    <a:pt x="146" y="29520"/>
                    <a:pt x="268" y="29468"/>
                    <a:pt x="344" y="29398"/>
                  </a:cubicBezTo>
                  <a:cubicBezTo>
                    <a:pt x="489" y="29346"/>
                    <a:pt x="635" y="29322"/>
                    <a:pt x="728" y="29229"/>
                  </a:cubicBezTo>
                  <a:cubicBezTo>
                    <a:pt x="949" y="29177"/>
                    <a:pt x="1165" y="29084"/>
                    <a:pt x="1363" y="28985"/>
                  </a:cubicBezTo>
                  <a:cubicBezTo>
                    <a:pt x="1916" y="28740"/>
                    <a:pt x="2474" y="28525"/>
                    <a:pt x="3010" y="28303"/>
                  </a:cubicBezTo>
                  <a:lnTo>
                    <a:pt x="3010" y="28303"/>
                  </a:lnTo>
                  <a:cubicBezTo>
                    <a:pt x="3010" y="28501"/>
                    <a:pt x="2841" y="28595"/>
                    <a:pt x="2789" y="28740"/>
                  </a:cubicBezTo>
                  <a:cubicBezTo>
                    <a:pt x="2405" y="29322"/>
                    <a:pt x="2015" y="29904"/>
                    <a:pt x="1654" y="30510"/>
                  </a:cubicBezTo>
                  <a:cubicBezTo>
                    <a:pt x="1555" y="30585"/>
                    <a:pt x="1508" y="30708"/>
                    <a:pt x="1456" y="30830"/>
                  </a:cubicBezTo>
                  <a:cubicBezTo>
                    <a:pt x="1386" y="30923"/>
                    <a:pt x="1287" y="30999"/>
                    <a:pt x="1240" y="31191"/>
                  </a:cubicBezTo>
                  <a:cubicBezTo>
                    <a:pt x="1363" y="31121"/>
                    <a:pt x="1409" y="31069"/>
                    <a:pt x="1456" y="31045"/>
                  </a:cubicBezTo>
                  <a:cubicBezTo>
                    <a:pt x="1578" y="30975"/>
                    <a:pt x="1700" y="30900"/>
                    <a:pt x="1846" y="30830"/>
                  </a:cubicBezTo>
                  <a:cubicBezTo>
                    <a:pt x="1945" y="30778"/>
                    <a:pt x="2061" y="30708"/>
                    <a:pt x="2160" y="30609"/>
                  </a:cubicBezTo>
                  <a:cubicBezTo>
                    <a:pt x="2282" y="30585"/>
                    <a:pt x="2381" y="30562"/>
                    <a:pt x="2474" y="30463"/>
                  </a:cubicBezTo>
                  <a:cubicBezTo>
                    <a:pt x="2987" y="30195"/>
                    <a:pt x="3470" y="29904"/>
                    <a:pt x="3982" y="29637"/>
                  </a:cubicBezTo>
                  <a:lnTo>
                    <a:pt x="3982" y="29637"/>
                  </a:lnTo>
                  <a:cubicBezTo>
                    <a:pt x="3930" y="29980"/>
                    <a:pt x="3738" y="30248"/>
                    <a:pt x="3592" y="30609"/>
                  </a:cubicBezTo>
                  <a:cubicBezTo>
                    <a:pt x="4052" y="30294"/>
                    <a:pt x="4366" y="29904"/>
                    <a:pt x="4780" y="29613"/>
                  </a:cubicBezTo>
                  <a:lnTo>
                    <a:pt x="4780" y="29613"/>
                  </a:lnTo>
                  <a:cubicBezTo>
                    <a:pt x="4803" y="29712"/>
                    <a:pt x="4710" y="29782"/>
                    <a:pt x="4710" y="29858"/>
                  </a:cubicBezTo>
                  <a:cubicBezTo>
                    <a:pt x="4390" y="30440"/>
                    <a:pt x="4075" y="31045"/>
                    <a:pt x="3761" y="31627"/>
                  </a:cubicBezTo>
                  <a:cubicBezTo>
                    <a:pt x="3662" y="31849"/>
                    <a:pt x="3546" y="32041"/>
                    <a:pt x="3447" y="32256"/>
                  </a:cubicBezTo>
                  <a:cubicBezTo>
                    <a:pt x="3400" y="32309"/>
                    <a:pt x="3371" y="32355"/>
                    <a:pt x="3324" y="32454"/>
                  </a:cubicBezTo>
                  <a:cubicBezTo>
                    <a:pt x="3516" y="32355"/>
                    <a:pt x="3639" y="32285"/>
                    <a:pt x="3761" y="32163"/>
                  </a:cubicBezTo>
                  <a:cubicBezTo>
                    <a:pt x="3837" y="32064"/>
                    <a:pt x="3982" y="32087"/>
                    <a:pt x="4029" y="31942"/>
                  </a:cubicBezTo>
                  <a:cubicBezTo>
                    <a:pt x="4198" y="31918"/>
                    <a:pt x="4296" y="31773"/>
                    <a:pt x="4442" y="31703"/>
                  </a:cubicBezTo>
                  <a:cubicBezTo>
                    <a:pt x="4948" y="31360"/>
                    <a:pt x="5437" y="31045"/>
                    <a:pt x="5944" y="30731"/>
                  </a:cubicBezTo>
                  <a:lnTo>
                    <a:pt x="5944" y="30731"/>
                  </a:lnTo>
                  <a:cubicBezTo>
                    <a:pt x="5699" y="31214"/>
                    <a:pt x="5484" y="31703"/>
                    <a:pt x="5240" y="32186"/>
                  </a:cubicBezTo>
                  <a:cubicBezTo>
                    <a:pt x="5437" y="32087"/>
                    <a:pt x="5583" y="31942"/>
                    <a:pt x="5752" y="31796"/>
                  </a:cubicBezTo>
                  <a:cubicBezTo>
                    <a:pt x="6020" y="31581"/>
                    <a:pt x="6235" y="31313"/>
                    <a:pt x="6526" y="31144"/>
                  </a:cubicBezTo>
                  <a:lnTo>
                    <a:pt x="6526" y="31144"/>
                  </a:lnTo>
                  <a:cubicBezTo>
                    <a:pt x="6503" y="31237"/>
                    <a:pt x="6479" y="31313"/>
                    <a:pt x="6456" y="31412"/>
                  </a:cubicBezTo>
                  <a:cubicBezTo>
                    <a:pt x="6165" y="32087"/>
                    <a:pt x="5897" y="32768"/>
                    <a:pt x="5606" y="33420"/>
                  </a:cubicBezTo>
                  <a:cubicBezTo>
                    <a:pt x="5531" y="33543"/>
                    <a:pt x="5484" y="33665"/>
                    <a:pt x="5461" y="33810"/>
                  </a:cubicBezTo>
                  <a:cubicBezTo>
                    <a:pt x="5385" y="33886"/>
                    <a:pt x="5338" y="33979"/>
                    <a:pt x="5362" y="34055"/>
                  </a:cubicBezTo>
                  <a:cubicBezTo>
                    <a:pt x="5370" y="34107"/>
                    <a:pt x="5382" y="34125"/>
                    <a:pt x="5396" y="34125"/>
                  </a:cubicBezTo>
                  <a:cubicBezTo>
                    <a:pt x="5419" y="34125"/>
                    <a:pt x="5446" y="34070"/>
                    <a:pt x="5461" y="34055"/>
                  </a:cubicBezTo>
                  <a:cubicBezTo>
                    <a:pt x="5583" y="34003"/>
                    <a:pt x="5653" y="33933"/>
                    <a:pt x="5729" y="33834"/>
                  </a:cubicBezTo>
                  <a:cubicBezTo>
                    <a:pt x="5822" y="33688"/>
                    <a:pt x="6043" y="33665"/>
                    <a:pt x="6113" y="33496"/>
                  </a:cubicBezTo>
                  <a:cubicBezTo>
                    <a:pt x="6188" y="33496"/>
                    <a:pt x="6235" y="33449"/>
                    <a:pt x="6258" y="33397"/>
                  </a:cubicBezTo>
                  <a:cubicBezTo>
                    <a:pt x="6357" y="33327"/>
                    <a:pt x="6456" y="33275"/>
                    <a:pt x="6526" y="33158"/>
                  </a:cubicBezTo>
                  <a:cubicBezTo>
                    <a:pt x="6648" y="33083"/>
                    <a:pt x="6771" y="32984"/>
                    <a:pt x="6893" y="32891"/>
                  </a:cubicBezTo>
                  <a:cubicBezTo>
                    <a:pt x="7131" y="32722"/>
                    <a:pt x="7329" y="32477"/>
                    <a:pt x="7591" y="32355"/>
                  </a:cubicBezTo>
                  <a:lnTo>
                    <a:pt x="7591" y="32355"/>
                  </a:lnTo>
                  <a:cubicBezTo>
                    <a:pt x="7568" y="32402"/>
                    <a:pt x="7568" y="32477"/>
                    <a:pt x="7545" y="32524"/>
                  </a:cubicBezTo>
                  <a:cubicBezTo>
                    <a:pt x="7108" y="33182"/>
                    <a:pt x="6672" y="33834"/>
                    <a:pt x="6258" y="34491"/>
                  </a:cubicBezTo>
                  <a:cubicBezTo>
                    <a:pt x="6212" y="34538"/>
                    <a:pt x="6165" y="34561"/>
                    <a:pt x="6165" y="34637"/>
                  </a:cubicBezTo>
                  <a:cubicBezTo>
                    <a:pt x="6235" y="34637"/>
                    <a:pt x="6282" y="34614"/>
                    <a:pt x="6311" y="34561"/>
                  </a:cubicBezTo>
                  <a:cubicBezTo>
                    <a:pt x="6648" y="34416"/>
                    <a:pt x="6916" y="34148"/>
                    <a:pt x="7277" y="34078"/>
                  </a:cubicBezTo>
                  <a:lnTo>
                    <a:pt x="7277" y="34078"/>
                  </a:lnTo>
                  <a:cubicBezTo>
                    <a:pt x="7300" y="34247"/>
                    <a:pt x="7184" y="34393"/>
                    <a:pt x="7184" y="34561"/>
                  </a:cubicBezTo>
                  <a:cubicBezTo>
                    <a:pt x="6916" y="35196"/>
                    <a:pt x="6718" y="35871"/>
                    <a:pt x="6503" y="36529"/>
                  </a:cubicBezTo>
                  <a:cubicBezTo>
                    <a:pt x="6479" y="36651"/>
                    <a:pt x="6427" y="36768"/>
                    <a:pt x="6381" y="36913"/>
                  </a:cubicBezTo>
                  <a:cubicBezTo>
                    <a:pt x="6357" y="36966"/>
                    <a:pt x="6357" y="37012"/>
                    <a:pt x="6334" y="37059"/>
                  </a:cubicBezTo>
                  <a:cubicBezTo>
                    <a:pt x="6311" y="37158"/>
                    <a:pt x="6258" y="37233"/>
                    <a:pt x="6235" y="37326"/>
                  </a:cubicBezTo>
                  <a:lnTo>
                    <a:pt x="6235" y="37379"/>
                  </a:lnTo>
                  <a:lnTo>
                    <a:pt x="6258" y="37379"/>
                  </a:lnTo>
                  <a:cubicBezTo>
                    <a:pt x="6404" y="37379"/>
                    <a:pt x="6456" y="37257"/>
                    <a:pt x="6526" y="37181"/>
                  </a:cubicBezTo>
                  <a:cubicBezTo>
                    <a:pt x="6573" y="37134"/>
                    <a:pt x="6648" y="37059"/>
                    <a:pt x="6695" y="37012"/>
                  </a:cubicBezTo>
                  <a:cubicBezTo>
                    <a:pt x="6718" y="36989"/>
                    <a:pt x="6771" y="36942"/>
                    <a:pt x="6794" y="36913"/>
                  </a:cubicBezTo>
                  <a:cubicBezTo>
                    <a:pt x="6893" y="36820"/>
                    <a:pt x="6986" y="36744"/>
                    <a:pt x="7062" y="36651"/>
                  </a:cubicBezTo>
                  <a:cubicBezTo>
                    <a:pt x="7184" y="36576"/>
                    <a:pt x="7277" y="36477"/>
                    <a:pt x="7376" y="36360"/>
                  </a:cubicBezTo>
                  <a:cubicBezTo>
                    <a:pt x="7644" y="36116"/>
                    <a:pt x="7912" y="35848"/>
                    <a:pt x="8203" y="35580"/>
                  </a:cubicBezTo>
                  <a:cubicBezTo>
                    <a:pt x="8348" y="35458"/>
                    <a:pt x="8441" y="35266"/>
                    <a:pt x="8662" y="35196"/>
                  </a:cubicBezTo>
                  <a:lnTo>
                    <a:pt x="8662" y="35196"/>
                  </a:lnTo>
                  <a:cubicBezTo>
                    <a:pt x="8639" y="35580"/>
                    <a:pt x="8540" y="35947"/>
                    <a:pt x="8494" y="36360"/>
                  </a:cubicBezTo>
                  <a:cubicBezTo>
                    <a:pt x="8808" y="36040"/>
                    <a:pt x="9122" y="35726"/>
                    <a:pt x="9413" y="35435"/>
                  </a:cubicBezTo>
                  <a:lnTo>
                    <a:pt x="9413" y="35435"/>
                  </a:lnTo>
                  <a:cubicBezTo>
                    <a:pt x="9483" y="35632"/>
                    <a:pt x="9314" y="35801"/>
                    <a:pt x="9367" y="35993"/>
                  </a:cubicBezTo>
                  <a:cubicBezTo>
                    <a:pt x="9169" y="36651"/>
                    <a:pt x="9047" y="37303"/>
                    <a:pt x="8878" y="37961"/>
                  </a:cubicBezTo>
                  <a:cubicBezTo>
                    <a:pt x="8855" y="38130"/>
                    <a:pt x="8808" y="38299"/>
                    <a:pt x="8785" y="38444"/>
                  </a:cubicBezTo>
                  <a:cubicBezTo>
                    <a:pt x="8732" y="38613"/>
                    <a:pt x="8709" y="38758"/>
                    <a:pt x="8662" y="38904"/>
                  </a:cubicBezTo>
                  <a:cubicBezTo>
                    <a:pt x="8686" y="38927"/>
                    <a:pt x="8709" y="38927"/>
                    <a:pt x="8709" y="38927"/>
                  </a:cubicBezTo>
                  <a:cubicBezTo>
                    <a:pt x="8756" y="38881"/>
                    <a:pt x="8785" y="38834"/>
                    <a:pt x="8831" y="38782"/>
                  </a:cubicBezTo>
                  <a:cubicBezTo>
                    <a:pt x="8977" y="38712"/>
                    <a:pt x="9047" y="38590"/>
                    <a:pt x="9122" y="38444"/>
                  </a:cubicBezTo>
                  <a:cubicBezTo>
                    <a:pt x="9192" y="38368"/>
                    <a:pt x="9268" y="38299"/>
                    <a:pt x="9291" y="38200"/>
                  </a:cubicBezTo>
                  <a:cubicBezTo>
                    <a:pt x="9338" y="38153"/>
                    <a:pt x="9367" y="38130"/>
                    <a:pt x="9413" y="38077"/>
                  </a:cubicBezTo>
                  <a:cubicBezTo>
                    <a:pt x="9483" y="38031"/>
                    <a:pt x="9582" y="37984"/>
                    <a:pt x="9629" y="37885"/>
                  </a:cubicBezTo>
                  <a:cubicBezTo>
                    <a:pt x="10019" y="37425"/>
                    <a:pt x="10409" y="36989"/>
                    <a:pt x="10822" y="36529"/>
                  </a:cubicBezTo>
                  <a:cubicBezTo>
                    <a:pt x="10822" y="36552"/>
                    <a:pt x="10845" y="36552"/>
                    <a:pt x="10869" y="36552"/>
                  </a:cubicBezTo>
                  <a:cubicBezTo>
                    <a:pt x="10700" y="37134"/>
                    <a:pt x="10531" y="37740"/>
                    <a:pt x="10356" y="38322"/>
                  </a:cubicBezTo>
                  <a:cubicBezTo>
                    <a:pt x="10677" y="38077"/>
                    <a:pt x="10845" y="37740"/>
                    <a:pt x="11113" y="37495"/>
                  </a:cubicBezTo>
                  <a:lnTo>
                    <a:pt x="11113" y="37495"/>
                  </a:lnTo>
                  <a:cubicBezTo>
                    <a:pt x="11084" y="37693"/>
                    <a:pt x="11061" y="37885"/>
                    <a:pt x="11061" y="38077"/>
                  </a:cubicBezTo>
                  <a:cubicBezTo>
                    <a:pt x="11038" y="38106"/>
                    <a:pt x="11014" y="38130"/>
                    <a:pt x="11014" y="38153"/>
                  </a:cubicBezTo>
                  <a:cubicBezTo>
                    <a:pt x="10915" y="38805"/>
                    <a:pt x="10845" y="39463"/>
                    <a:pt x="10746" y="40115"/>
                  </a:cubicBezTo>
                  <a:cubicBezTo>
                    <a:pt x="10723" y="40336"/>
                    <a:pt x="10700" y="40551"/>
                    <a:pt x="10648" y="40796"/>
                  </a:cubicBezTo>
                  <a:cubicBezTo>
                    <a:pt x="10624" y="40941"/>
                    <a:pt x="10624" y="41110"/>
                    <a:pt x="10578" y="41279"/>
                  </a:cubicBezTo>
                  <a:cubicBezTo>
                    <a:pt x="10723" y="41233"/>
                    <a:pt x="10746" y="41110"/>
                    <a:pt x="10793" y="41017"/>
                  </a:cubicBezTo>
                  <a:cubicBezTo>
                    <a:pt x="10939" y="40918"/>
                    <a:pt x="11014" y="40773"/>
                    <a:pt x="11113" y="40627"/>
                  </a:cubicBezTo>
                  <a:cubicBezTo>
                    <a:pt x="11137" y="40581"/>
                    <a:pt x="11183" y="40505"/>
                    <a:pt x="11230" y="40435"/>
                  </a:cubicBezTo>
                  <a:cubicBezTo>
                    <a:pt x="11375" y="40313"/>
                    <a:pt x="11497" y="40144"/>
                    <a:pt x="11596" y="39946"/>
                  </a:cubicBezTo>
                  <a:cubicBezTo>
                    <a:pt x="11986" y="39486"/>
                    <a:pt x="12301" y="38951"/>
                    <a:pt x="12737" y="38491"/>
                  </a:cubicBezTo>
                  <a:lnTo>
                    <a:pt x="12737" y="38491"/>
                  </a:lnTo>
                  <a:cubicBezTo>
                    <a:pt x="12685" y="38857"/>
                    <a:pt x="12638" y="39242"/>
                    <a:pt x="12592" y="39608"/>
                  </a:cubicBezTo>
                  <a:cubicBezTo>
                    <a:pt x="12539" y="39707"/>
                    <a:pt x="12539" y="39777"/>
                    <a:pt x="12569" y="39876"/>
                  </a:cubicBezTo>
                  <a:cubicBezTo>
                    <a:pt x="12569" y="39894"/>
                    <a:pt x="12572" y="39902"/>
                    <a:pt x="12577" y="39902"/>
                  </a:cubicBezTo>
                  <a:cubicBezTo>
                    <a:pt x="12586" y="39902"/>
                    <a:pt x="12601" y="39882"/>
                    <a:pt x="12615" y="39853"/>
                  </a:cubicBezTo>
                  <a:cubicBezTo>
                    <a:pt x="12883" y="39533"/>
                    <a:pt x="13151" y="39195"/>
                    <a:pt x="13413" y="38881"/>
                  </a:cubicBezTo>
                  <a:cubicBezTo>
                    <a:pt x="13488" y="38980"/>
                    <a:pt x="13413" y="39073"/>
                    <a:pt x="13465" y="39172"/>
                  </a:cubicBezTo>
                  <a:cubicBezTo>
                    <a:pt x="13389" y="39271"/>
                    <a:pt x="13413" y="39364"/>
                    <a:pt x="13413" y="39463"/>
                  </a:cubicBezTo>
                  <a:lnTo>
                    <a:pt x="13413" y="40045"/>
                  </a:lnTo>
                  <a:cubicBezTo>
                    <a:pt x="13343" y="40674"/>
                    <a:pt x="13366" y="41279"/>
                    <a:pt x="13319" y="41914"/>
                  </a:cubicBezTo>
                  <a:lnTo>
                    <a:pt x="13319" y="42181"/>
                  </a:lnTo>
                  <a:cubicBezTo>
                    <a:pt x="13319" y="42350"/>
                    <a:pt x="13267" y="42542"/>
                    <a:pt x="13319" y="42711"/>
                  </a:cubicBezTo>
                  <a:cubicBezTo>
                    <a:pt x="13442" y="42641"/>
                    <a:pt x="13465" y="42542"/>
                    <a:pt x="13465" y="42443"/>
                  </a:cubicBezTo>
                  <a:cubicBezTo>
                    <a:pt x="13587" y="42397"/>
                    <a:pt x="13587" y="42298"/>
                    <a:pt x="13611" y="42205"/>
                  </a:cubicBezTo>
                  <a:cubicBezTo>
                    <a:pt x="13756" y="42082"/>
                    <a:pt x="13826" y="41937"/>
                    <a:pt x="13902" y="41768"/>
                  </a:cubicBezTo>
                  <a:cubicBezTo>
                    <a:pt x="13971" y="41646"/>
                    <a:pt x="14047" y="41500"/>
                    <a:pt x="14140" y="41378"/>
                  </a:cubicBezTo>
                  <a:cubicBezTo>
                    <a:pt x="14460" y="40842"/>
                    <a:pt x="14775" y="40313"/>
                    <a:pt x="15112" y="39754"/>
                  </a:cubicBezTo>
                  <a:lnTo>
                    <a:pt x="15112" y="40022"/>
                  </a:lnTo>
                  <a:cubicBezTo>
                    <a:pt x="15089" y="40458"/>
                    <a:pt x="15043" y="40918"/>
                    <a:pt x="14990" y="41355"/>
                  </a:cubicBezTo>
                  <a:lnTo>
                    <a:pt x="15043" y="41355"/>
                  </a:lnTo>
                  <a:cubicBezTo>
                    <a:pt x="15281" y="40773"/>
                    <a:pt x="15526" y="40191"/>
                    <a:pt x="15770" y="39632"/>
                  </a:cubicBezTo>
                  <a:cubicBezTo>
                    <a:pt x="15840" y="39853"/>
                    <a:pt x="15770" y="40092"/>
                    <a:pt x="15817" y="40313"/>
                  </a:cubicBezTo>
                  <a:cubicBezTo>
                    <a:pt x="15840" y="40627"/>
                    <a:pt x="15840" y="40918"/>
                    <a:pt x="15863" y="41233"/>
                  </a:cubicBezTo>
                  <a:cubicBezTo>
                    <a:pt x="15863" y="41570"/>
                    <a:pt x="15817" y="41937"/>
                    <a:pt x="15916" y="42298"/>
                  </a:cubicBezTo>
                  <a:lnTo>
                    <a:pt x="15916" y="42711"/>
                  </a:lnTo>
                  <a:lnTo>
                    <a:pt x="15916" y="42880"/>
                  </a:lnTo>
                  <a:lnTo>
                    <a:pt x="15916" y="43025"/>
                  </a:lnTo>
                  <a:lnTo>
                    <a:pt x="15916" y="43392"/>
                  </a:lnTo>
                  <a:cubicBezTo>
                    <a:pt x="15916" y="43425"/>
                    <a:pt x="15921" y="43442"/>
                    <a:pt x="15935" y="43442"/>
                  </a:cubicBezTo>
                  <a:cubicBezTo>
                    <a:pt x="15952" y="43442"/>
                    <a:pt x="15982" y="43419"/>
                    <a:pt x="16032" y="43369"/>
                  </a:cubicBezTo>
                  <a:cubicBezTo>
                    <a:pt x="16131" y="43293"/>
                    <a:pt x="16131" y="43148"/>
                    <a:pt x="16178" y="43055"/>
                  </a:cubicBezTo>
                  <a:cubicBezTo>
                    <a:pt x="16253" y="43002"/>
                    <a:pt x="16277" y="42932"/>
                    <a:pt x="16300" y="42833"/>
                  </a:cubicBezTo>
                  <a:cubicBezTo>
                    <a:pt x="16376" y="42711"/>
                    <a:pt x="16446" y="42589"/>
                    <a:pt x="16498" y="42443"/>
                  </a:cubicBezTo>
                  <a:cubicBezTo>
                    <a:pt x="16568" y="42350"/>
                    <a:pt x="16614" y="42251"/>
                    <a:pt x="16643" y="42129"/>
                  </a:cubicBezTo>
                  <a:cubicBezTo>
                    <a:pt x="16760" y="41914"/>
                    <a:pt x="16882" y="41716"/>
                    <a:pt x="17004" y="41477"/>
                  </a:cubicBezTo>
                  <a:cubicBezTo>
                    <a:pt x="17127" y="41745"/>
                    <a:pt x="17249" y="41983"/>
                    <a:pt x="17418" y="42298"/>
                  </a:cubicBezTo>
                  <a:cubicBezTo>
                    <a:pt x="17540" y="41570"/>
                    <a:pt x="17662" y="40918"/>
                    <a:pt x="17779" y="40260"/>
                  </a:cubicBezTo>
                  <a:cubicBezTo>
                    <a:pt x="17878" y="40458"/>
                    <a:pt x="17878" y="40674"/>
                    <a:pt x="17901" y="40895"/>
                  </a:cubicBezTo>
                  <a:cubicBezTo>
                    <a:pt x="17924" y="41233"/>
                    <a:pt x="17953" y="41570"/>
                    <a:pt x="18000" y="41890"/>
                  </a:cubicBezTo>
                  <a:cubicBezTo>
                    <a:pt x="18070" y="42298"/>
                    <a:pt x="18046" y="42688"/>
                    <a:pt x="18145" y="43078"/>
                  </a:cubicBezTo>
                  <a:cubicBezTo>
                    <a:pt x="18169" y="43247"/>
                    <a:pt x="18122" y="43415"/>
                    <a:pt x="18192" y="43584"/>
                  </a:cubicBezTo>
                  <a:cubicBezTo>
                    <a:pt x="18192" y="43608"/>
                    <a:pt x="18215" y="43637"/>
                    <a:pt x="18215" y="43683"/>
                  </a:cubicBezTo>
                  <a:lnTo>
                    <a:pt x="18215" y="43829"/>
                  </a:lnTo>
                  <a:cubicBezTo>
                    <a:pt x="18215" y="43899"/>
                    <a:pt x="18169" y="43974"/>
                    <a:pt x="18268" y="44021"/>
                  </a:cubicBezTo>
                  <a:cubicBezTo>
                    <a:pt x="18291" y="44021"/>
                    <a:pt x="18291" y="43974"/>
                    <a:pt x="18291" y="43951"/>
                  </a:cubicBezTo>
                  <a:cubicBezTo>
                    <a:pt x="18314" y="43899"/>
                    <a:pt x="18314" y="43875"/>
                    <a:pt x="18314" y="43852"/>
                  </a:cubicBezTo>
                  <a:cubicBezTo>
                    <a:pt x="18436" y="43730"/>
                    <a:pt x="18460" y="43561"/>
                    <a:pt x="18506" y="43415"/>
                  </a:cubicBezTo>
                  <a:cubicBezTo>
                    <a:pt x="18582" y="43223"/>
                    <a:pt x="18652" y="43055"/>
                    <a:pt x="18727" y="42880"/>
                  </a:cubicBezTo>
                  <a:cubicBezTo>
                    <a:pt x="18774" y="42787"/>
                    <a:pt x="18797" y="42688"/>
                    <a:pt x="18826" y="42618"/>
                  </a:cubicBezTo>
                  <a:cubicBezTo>
                    <a:pt x="19088" y="41983"/>
                    <a:pt x="19356" y="41331"/>
                    <a:pt x="19647" y="40627"/>
                  </a:cubicBezTo>
                  <a:cubicBezTo>
                    <a:pt x="19769" y="41378"/>
                    <a:pt x="19892" y="42059"/>
                    <a:pt x="20014" y="42711"/>
                  </a:cubicBezTo>
                  <a:cubicBezTo>
                    <a:pt x="20014" y="42810"/>
                    <a:pt x="20037" y="42880"/>
                    <a:pt x="20107" y="42979"/>
                  </a:cubicBezTo>
                  <a:lnTo>
                    <a:pt x="20107" y="42810"/>
                  </a:lnTo>
                  <a:cubicBezTo>
                    <a:pt x="20183" y="41960"/>
                    <a:pt x="20229" y="41087"/>
                    <a:pt x="20305" y="40214"/>
                  </a:cubicBezTo>
                  <a:cubicBezTo>
                    <a:pt x="20328" y="40191"/>
                    <a:pt x="20352" y="40144"/>
                    <a:pt x="20375" y="40115"/>
                  </a:cubicBezTo>
                  <a:cubicBezTo>
                    <a:pt x="20398" y="40237"/>
                    <a:pt x="20427" y="40383"/>
                    <a:pt x="20451" y="40528"/>
                  </a:cubicBezTo>
                  <a:cubicBezTo>
                    <a:pt x="20474" y="40604"/>
                    <a:pt x="20474" y="40650"/>
                    <a:pt x="20497" y="40726"/>
                  </a:cubicBezTo>
                  <a:cubicBezTo>
                    <a:pt x="20619" y="41355"/>
                    <a:pt x="20742" y="41983"/>
                    <a:pt x="20887" y="42618"/>
                  </a:cubicBezTo>
                  <a:cubicBezTo>
                    <a:pt x="20864" y="42787"/>
                    <a:pt x="20934" y="42979"/>
                    <a:pt x="20980" y="43148"/>
                  </a:cubicBezTo>
                  <a:cubicBezTo>
                    <a:pt x="20980" y="43317"/>
                    <a:pt x="21009" y="43491"/>
                    <a:pt x="21103" y="43683"/>
                  </a:cubicBezTo>
                  <a:cubicBezTo>
                    <a:pt x="21126" y="43584"/>
                    <a:pt x="21155" y="43514"/>
                    <a:pt x="21178" y="43462"/>
                  </a:cubicBezTo>
                  <a:cubicBezTo>
                    <a:pt x="21202" y="43346"/>
                    <a:pt x="21248" y="43223"/>
                    <a:pt x="21271" y="43078"/>
                  </a:cubicBezTo>
                  <a:cubicBezTo>
                    <a:pt x="21347" y="42909"/>
                    <a:pt x="21394" y="42734"/>
                    <a:pt x="21446" y="42542"/>
                  </a:cubicBezTo>
                  <a:cubicBezTo>
                    <a:pt x="21469" y="42420"/>
                    <a:pt x="21516" y="42298"/>
                    <a:pt x="21539" y="42181"/>
                  </a:cubicBezTo>
                  <a:cubicBezTo>
                    <a:pt x="21737" y="41547"/>
                    <a:pt x="21929" y="40941"/>
                    <a:pt x="22121" y="40313"/>
                  </a:cubicBezTo>
                  <a:cubicBezTo>
                    <a:pt x="22145" y="40313"/>
                    <a:pt x="22174" y="40313"/>
                    <a:pt x="22197" y="40336"/>
                  </a:cubicBezTo>
                  <a:cubicBezTo>
                    <a:pt x="22319" y="41454"/>
                    <a:pt x="22465" y="42542"/>
                    <a:pt x="22581" y="43660"/>
                  </a:cubicBezTo>
                  <a:lnTo>
                    <a:pt x="22610" y="43660"/>
                  </a:lnTo>
                  <a:cubicBezTo>
                    <a:pt x="22727" y="42519"/>
                    <a:pt x="22849" y="41401"/>
                    <a:pt x="22971" y="40260"/>
                  </a:cubicBezTo>
                  <a:cubicBezTo>
                    <a:pt x="22989" y="40260"/>
                    <a:pt x="22993" y="40179"/>
                    <a:pt x="23016" y="40179"/>
                  </a:cubicBezTo>
                  <a:cubicBezTo>
                    <a:pt x="23024" y="40179"/>
                    <a:pt x="23034" y="40189"/>
                    <a:pt x="23047" y="40214"/>
                  </a:cubicBezTo>
                  <a:cubicBezTo>
                    <a:pt x="23117" y="40359"/>
                    <a:pt x="23140" y="40505"/>
                    <a:pt x="23163" y="40627"/>
                  </a:cubicBezTo>
                  <a:cubicBezTo>
                    <a:pt x="23431" y="41500"/>
                    <a:pt x="23652" y="42397"/>
                    <a:pt x="23967" y="43247"/>
                  </a:cubicBezTo>
                  <a:cubicBezTo>
                    <a:pt x="23967" y="43439"/>
                    <a:pt x="24036" y="43608"/>
                    <a:pt x="24135" y="43806"/>
                  </a:cubicBezTo>
                  <a:cubicBezTo>
                    <a:pt x="24159" y="43660"/>
                    <a:pt x="24182" y="43561"/>
                    <a:pt x="24211" y="43462"/>
                  </a:cubicBezTo>
                  <a:cubicBezTo>
                    <a:pt x="24234" y="43293"/>
                    <a:pt x="24304" y="43148"/>
                    <a:pt x="24281" y="42979"/>
                  </a:cubicBezTo>
                  <a:cubicBezTo>
                    <a:pt x="24328" y="42763"/>
                    <a:pt x="24427" y="42566"/>
                    <a:pt x="24427" y="42350"/>
                  </a:cubicBezTo>
                  <a:cubicBezTo>
                    <a:pt x="24450" y="42228"/>
                    <a:pt x="24525" y="42129"/>
                    <a:pt x="24473" y="42007"/>
                  </a:cubicBezTo>
                  <a:cubicBezTo>
                    <a:pt x="24619" y="41425"/>
                    <a:pt x="24741" y="40842"/>
                    <a:pt x="24886" y="40191"/>
                  </a:cubicBezTo>
                  <a:cubicBezTo>
                    <a:pt x="25055" y="40627"/>
                    <a:pt x="25201" y="41017"/>
                    <a:pt x="25346" y="41401"/>
                  </a:cubicBezTo>
                  <a:lnTo>
                    <a:pt x="25346" y="39195"/>
                  </a:lnTo>
                  <a:cubicBezTo>
                    <a:pt x="25422" y="39364"/>
                    <a:pt x="25492" y="39509"/>
                    <a:pt x="25567" y="39678"/>
                  </a:cubicBezTo>
                  <a:cubicBezTo>
                    <a:pt x="25812" y="40289"/>
                    <a:pt x="26027" y="40941"/>
                    <a:pt x="26318" y="41547"/>
                  </a:cubicBezTo>
                  <a:cubicBezTo>
                    <a:pt x="26318" y="41692"/>
                    <a:pt x="26394" y="41838"/>
                    <a:pt x="26464" y="41960"/>
                  </a:cubicBezTo>
                  <a:cubicBezTo>
                    <a:pt x="26540" y="42181"/>
                    <a:pt x="26610" y="42373"/>
                    <a:pt x="26708" y="42589"/>
                  </a:cubicBezTo>
                  <a:cubicBezTo>
                    <a:pt x="26718" y="42631"/>
                    <a:pt x="26732" y="42651"/>
                    <a:pt x="26745" y="42651"/>
                  </a:cubicBezTo>
                  <a:cubicBezTo>
                    <a:pt x="26763" y="42651"/>
                    <a:pt x="26778" y="42613"/>
                    <a:pt x="26778" y="42542"/>
                  </a:cubicBezTo>
                  <a:cubicBezTo>
                    <a:pt x="26802" y="42397"/>
                    <a:pt x="26802" y="42228"/>
                    <a:pt x="26831" y="42082"/>
                  </a:cubicBezTo>
                  <a:cubicBezTo>
                    <a:pt x="26854" y="41914"/>
                    <a:pt x="26877" y="41745"/>
                    <a:pt x="26877" y="41599"/>
                  </a:cubicBezTo>
                  <a:cubicBezTo>
                    <a:pt x="26877" y="41425"/>
                    <a:pt x="26976" y="41279"/>
                    <a:pt x="26924" y="41110"/>
                  </a:cubicBezTo>
                  <a:cubicBezTo>
                    <a:pt x="26976" y="40819"/>
                    <a:pt x="27000" y="40505"/>
                    <a:pt x="27046" y="40191"/>
                  </a:cubicBezTo>
                  <a:cubicBezTo>
                    <a:pt x="27168" y="39463"/>
                    <a:pt x="27168" y="38712"/>
                    <a:pt x="27168" y="37984"/>
                  </a:cubicBezTo>
                  <a:cubicBezTo>
                    <a:pt x="27529" y="38712"/>
                    <a:pt x="27873" y="39440"/>
                    <a:pt x="28234" y="40167"/>
                  </a:cubicBezTo>
                  <a:cubicBezTo>
                    <a:pt x="28309" y="40336"/>
                    <a:pt x="28379" y="40528"/>
                    <a:pt x="28501" y="40697"/>
                  </a:cubicBezTo>
                  <a:cubicBezTo>
                    <a:pt x="28525" y="40842"/>
                    <a:pt x="28600" y="40988"/>
                    <a:pt x="28694" y="41134"/>
                  </a:cubicBezTo>
                  <a:lnTo>
                    <a:pt x="28746" y="41186"/>
                  </a:lnTo>
                  <a:lnTo>
                    <a:pt x="28746" y="41163"/>
                  </a:lnTo>
                  <a:cubicBezTo>
                    <a:pt x="28769" y="40965"/>
                    <a:pt x="28769" y="40796"/>
                    <a:pt x="28769" y="40604"/>
                  </a:cubicBezTo>
                  <a:lnTo>
                    <a:pt x="28769" y="40581"/>
                  </a:lnTo>
                  <a:cubicBezTo>
                    <a:pt x="28816" y="40458"/>
                    <a:pt x="28816" y="40336"/>
                    <a:pt x="28792" y="40214"/>
                  </a:cubicBezTo>
                  <a:lnTo>
                    <a:pt x="28792" y="40045"/>
                  </a:lnTo>
                  <a:lnTo>
                    <a:pt x="28792" y="39824"/>
                  </a:lnTo>
                  <a:cubicBezTo>
                    <a:pt x="28839" y="39172"/>
                    <a:pt x="28868" y="38491"/>
                    <a:pt x="28915" y="37786"/>
                  </a:cubicBezTo>
                  <a:cubicBezTo>
                    <a:pt x="29130" y="37932"/>
                    <a:pt x="29305" y="38054"/>
                    <a:pt x="29543" y="38200"/>
                  </a:cubicBezTo>
                  <a:cubicBezTo>
                    <a:pt x="29421" y="37763"/>
                    <a:pt x="29328" y="37379"/>
                    <a:pt x="29252" y="37012"/>
                  </a:cubicBezTo>
                  <a:cubicBezTo>
                    <a:pt x="29229" y="36890"/>
                    <a:pt x="29130" y="36797"/>
                    <a:pt x="29229" y="36674"/>
                  </a:cubicBezTo>
                  <a:lnTo>
                    <a:pt x="29229" y="36674"/>
                  </a:lnTo>
                  <a:cubicBezTo>
                    <a:pt x="29305" y="36768"/>
                    <a:pt x="29375" y="36890"/>
                    <a:pt x="29450" y="36989"/>
                  </a:cubicBezTo>
                  <a:cubicBezTo>
                    <a:pt x="29712" y="37524"/>
                    <a:pt x="30032" y="38031"/>
                    <a:pt x="30370" y="38566"/>
                  </a:cubicBezTo>
                  <a:cubicBezTo>
                    <a:pt x="30440" y="38712"/>
                    <a:pt x="30516" y="38857"/>
                    <a:pt x="30615" y="39003"/>
                  </a:cubicBezTo>
                  <a:cubicBezTo>
                    <a:pt x="30661" y="39096"/>
                    <a:pt x="30708" y="39195"/>
                    <a:pt x="30783" y="39271"/>
                  </a:cubicBezTo>
                  <a:cubicBezTo>
                    <a:pt x="30807" y="39364"/>
                    <a:pt x="30830" y="39463"/>
                    <a:pt x="30952" y="39533"/>
                  </a:cubicBezTo>
                  <a:lnTo>
                    <a:pt x="30975" y="39533"/>
                  </a:lnTo>
                  <a:cubicBezTo>
                    <a:pt x="30999" y="39440"/>
                    <a:pt x="30999" y="39364"/>
                    <a:pt x="30952" y="39294"/>
                  </a:cubicBezTo>
                  <a:cubicBezTo>
                    <a:pt x="30952" y="39195"/>
                    <a:pt x="30952" y="39096"/>
                    <a:pt x="30929" y="38980"/>
                  </a:cubicBezTo>
                  <a:cubicBezTo>
                    <a:pt x="30952" y="38689"/>
                    <a:pt x="30975" y="38421"/>
                    <a:pt x="30906" y="38130"/>
                  </a:cubicBezTo>
                  <a:lnTo>
                    <a:pt x="30906" y="36238"/>
                  </a:lnTo>
                  <a:cubicBezTo>
                    <a:pt x="31074" y="36331"/>
                    <a:pt x="31290" y="36453"/>
                    <a:pt x="31558" y="36622"/>
                  </a:cubicBezTo>
                  <a:cubicBezTo>
                    <a:pt x="31459" y="36162"/>
                    <a:pt x="31366" y="35749"/>
                    <a:pt x="31267" y="35365"/>
                  </a:cubicBezTo>
                  <a:cubicBezTo>
                    <a:pt x="31412" y="35365"/>
                    <a:pt x="31412" y="35533"/>
                    <a:pt x="31534" y="35580"/>
                  </a:cubicBezTo>
                  <a:cubicBezTo>
                    <a:pt x="31872" y="36139"/>
                    <a:pt x="32262" y="36651"/>
                    <a:pt x="32652" y="37158"/>
                  </a:cubicBezTo>
                  <a:cubicBezTo>
                    <a:pt x="32745" y="37326"/>
                    <a:pt x="32844" y="37472"/>
                    <a:pt x="32966" y="37594"/>
                  </a:cubicBezTo>
                  <a:cubicBezTo>
                    <a:pt x="32990" y="37670"/>
                    <a:pt x="33013" y="37716"/>
                    <a:pt x="33060" y="37763"/>
                  </a:cubicBezTo>
                  <a:cubicBezTo>
                    <a:pt x="33135" y="37862"/>
                    <a:pt x="33205" y="37984"/>
                    <a:pt x="33304" y="38077"/>
                  </a:cubicBezTo>
                  <a:cubicBezTo>
                    <a:pt x="33351" y="38008"/>
                    <a:pt x="33327" y="37961"/>
                    <a:pt x="33304" y="37909"/>
                  </a:cubicBezTo>
                  <a:cubicBezTo>
                    <a:pt x="33281" y="37763"/>
                    <a:pt x="33257" y="37641"/>
                    <a:pt x="33234" y="37495"/>
                  </a:cubicBezTo>
                  <a:cubicBezTo>
                    <a:pt x="33257" y="37257"/>
                    <a:pt x="33205" y="37012"/>
                    <a:pt x="33158" y="36797"/>
                  </a:cubicBezTo>
                  <a:cubicBezTo>
                    <a:pt x="33135" y="36768"/>
                    <a:pt x="33135" y="36744"/>
                    <a:pt x="33135" y="36744"/>
                  </a:cubicBezTo>
                  <a:cubicBezTo>
                    <a:pt x="33013" y="35801"/>
                    <a:pt x="32891" y="34852"/>
                    <a:pt x="32768" y="33933"/>
                  </a:cubicBezTo>
                  <a:lnTo>
                    <a:pt x="32768" y="33933"/>
                  </a:lnTo>
                  <a:cubicBezTo>
                    <a:pt x="32966" y="33956"/>
                    <a:pt x="32966" y="34177"/>
                    <a:pt x="33135" y="34247"/>
                  </a:cubicBezTo>
                  <a:cubicBezTo>
                    <a:pt x="33450" y="34684"/>
                    <a:pt x="33816" y="35120"/>
                    <a:pt x="34177" y="35533"/>
                  </a:cubicBezTo>
                  <a:cubicBezTo>
                    <a:pt x="34299" y="35726"/>
                    <a:pt x="34468" y="35871"/>
                    <a:pt x="34614" y="36040"/>
                  </a:cubicBezTo>
                  <a:cubicBezTo>
                    <a:pt x="34713" y="36162"/>
                    <a:pt x="34783" y="36284"/>
                    <a:pt x="34882" y="36383"/>
                  </a:cubicBezTo>
                  <a:cubicBezTo>
                    <a:pt x="34907" y="36401"/>
                    <a:pt x="34922" y="36408"/>
                    <a:pt x="34931" y="36408"/>
                  </a:cubicBezTo>
                  <a:cubicBezTo>
                    <a:pt x="34957" y="36408"/>
                    <a:pt x="34928" y="36347"/>
                    <a:pt x="34928" y="36308"/>
                  </a:cubicBezTo>
                  <a:cubicBezTo>
                    <a:pt x="34951" y="36215"/>
                    <a:pt x="34951" y="36092"/>
                    <a:pt x="34882" y="35993"/>
                  </a:cubicBezTo>
                  <a:cubicBezTo>
                    <a:pt x="34882" y="35825"/>
                    <a:pt x="34858" y="35679"/>
                    <a:pt x="34783" y="35510"/>
                  </a:cubicBezTo>
                  <a:cubicBezTo>
                    <a:pt x="34759" y="35411"/>
                    <a:pt x="34759" y="35312"/>
                    <a:pt x="34736" y="35196"/>
                  </a:cubicBezTo>
                  <a:cubicBezTo>
                    <a:pt x="34713" y="35097"/>
                    <a:pt x="34713" y="34998"/>
                    <a:pt x="34689" y="34876"/>
                  </a:cubicBezTo>
                  <a:cubicBezTo>
                    <a:pt x="34660" y="34707"/>
                    <a:pt x="34567" y="34515"/>
                    <a:pt x="34614" y="34393"/>
                  </a:cubicBezTo>
                  <a:cubicBezTo>
                    <a:pt x="34639" y="34355"/>
                    <a:pt x="34671" y="34342"/>
                    <a:pt x="34707" y="34342"/>
                  </a:cubicBezTo>
                  <a:cubicBezTo>
                    <a:pt x="34789" y="34342"/>
                    <a:pt x="34893" y="34409"/>
                    <a:pt x="34994" y="34409"/>
                  </a:cubicBezTo>
                  <a:cubicBezTo>
                    <a:pt x="35021" y="34409"/>
                    <a:pt x="35048" y="34404"/>
                    <a:pt x="35074" y="34393"/>
                  </a:cubicBezTo>
                  <a:cubicBezTo>
                    <a:pt x="34928" y="34032"/>
                    <a:pt x="34689" y="33711"/>
                    <a:pt x="34567" y="33327"/>
                  </a:cubicBezTo>
                  <a:lnTo>
                    <a:pt x="34567" y="33327"/>
                  </a:lnTo>
                  <a:cubicBezTo>
                    <a:pt x="34660" y="33397"/>
                    <a:pt x="34736" y="33473"/>
                    <a:pt x="34835" y="33543"/>
                  </a:cubicBezTo>
                  <a:cubicBezTo>
                    <a:pt x="35272" y="33979"/>
                    <a:pt x="35679" y="34439"/>
                    <a:pt x="36116" y="34876"/>
                  </a:cubicBezTo>
                  <a:cubicBezTo>
                    <a:pt x="36215" y="34998"/>
                    <a:pt x="36314" y="35120"/>
                    <a:pt x="36436" y="35196"/>
                  </a:cubicBezTo>
                  <a:cubicBezTo>
                    <a:pt x="36529" y="35289"/>
                    <a:pt x="36605" y="35388"/>
                    <a:pt x="36698" y="35487"/>
                  </a:cubicBezTo>
                  <a:cubicBezTo>
                    <a:pt x="36727" y="35510"/>
                    <a:pt x="36727" y="35580"/>
                    <a:pt x="36820" y="35580"/>
                  </a:cubicBezTo>
                  <a:cubicBezTo>
                    <a:pt x="36820" y="35458"/>
                    <a:pt x="36773" y="35341"/>
                    <a:pt x="36727" y="35219"/>
                  </a:cubicBezTo>
                  <a:lnTo>
                    <a:pt x="36698" y="35196"/>
                  </a:lnTo>
                  <a:cubicBezTo>
                    <a:pt x="36651" y="35021"/>
                    <a:pt x="36605" y="34876"/>
                    <a:pt x="36552" y="34707"/>
                  </a:cubicBezTo>
                  <a:cubicBezTo>
                    <a:pt x="36529" y="34561"/>
                    <a:pt x="36506" y="34416"/>
                    <a:pt x="36436" y="34270"/>
                  </a:cubicBezTo>
                  <a:cubicBezTo>
                    <a:pt x="36290" y="33741"/>
                    <a:pt x="36145" y="33182"/>
                    <a:pt x="35970" y="32600"/>
                  </a:cubicBezTo>
                  <a:lnTo>
                    <a:pt x="35970" y="32600"/>
                  </a:lnTo>
                  <a:cubicBezTo>
                    <a:pt x="36238" y="32745"/>
                    <a:pt x="36383" y="32937"/>
                    <a:pt x="36628" y="33129"/>
                  </a:cubicBezTo>
                  <a:cubicBezTo>
                    <a:pt x="36407" y="32623"/>
                    <a:pt x="36215" y="32186"/>
                    <a:pt x="36023" y="31726"/>
                  </a:cubicBezTo>
                  <a:cubicBezTo>
                    <a:pt x="36033" y="31723"/>
                    <a:pt x="36042" y="31722"/>
                    <a:pt x="36050" y="31722"/>
                  </a:cubicBezTo>
                  <a:cubicBezTo>
                    <a:pt x="36100" y="31722"/>
                    <a:pt x="36123" y="31773"/>
                    <a:pt x="36168" y="31773"/>
                  </a:cubicBezTo>
                  <a:cubicBezTo>
                    <a:pt x="36750" y="32285"/>
                    <a:pt x="37309" y="32768"/>
                    <a:pt x="37862" y="33275"/>
                  </a:cubicBezTo>
                  <a:cubicBezTo>
                    <a:pt x="37984" y="33351"/>
                    <a:pt x="38083" y="33449"/>
                    <a:pt x="38206" y="33543"/>
                  </a:cubicBezTo>
                  <a:cubicBezTo>
                    <a:pt x="38275" y="33642"/>
                    <a:pt x="38351" y="33711"/>
                    <a:pt x="38444" y="33764"/>
                  </a:cubicBezTo>
                  <a:cubicBezTo>
                    <a:pt x="38473" y="33764"/>
                    <a:pt x="38497" y="33787"/>
                    <a:pt x="38497" y="33787"/>
                  </a:cubicBezTo>
                  <a:cubicBezTo>
                    <a:pt x="38497" y="33787"/>
                    <a:pt x="38520" y="33787"/>
                    <a:pt x="38520" y="33764"/>
                  </a:cubicBezTo>
                  <a:cubicBezTo>
                    <a:pt x="38497" y="33566"/>
                    <a:pt x="38398" y="33374"/>
                    <a:pt x="38299" y="33205"/>
                  </a:cubicBezTo>
                  <a:cubicBezTo>
                    <a:pt x="38299" y="33158"/>
                    <a:pt x="38299" y="33106"/>
                    <a:pt x="38252" y="33059"/>
                  </a:cubicBezTo>
                  <a:cubicBezTo>
                    <a:pt x="38229" y="32914"/>
                    <a:pt x="38182" y="32768"/>
                    <a:pt x="38083" y="32646"/>
                  </a:cubicBezTo>
                  <a:cubicBezTo>
                    <a:pt x="37891" y="32087"/>
                    <a:pt x="37693" y="31558"/>
                    <a:pt x="37501" y="31022"/>
                  </a:cubicBezTo>
                  <a:cubicBezTo>
                    <a:pt x="37501" y="30999"/>
                    <a:pt x="37524" y="30999"/>
                    <a:pt x="37548" y="30975"/>
                  </a:cubicBezTo>
                  <a:cubicBezTo>
                    <a:pt x="37938" y="31360"/>
                    <a:pt x="38328" y="31726"/>
                    <a:pt x="38712" y="32087"/>
                  </a:cubicBezTo>
                  <a:lnTo>
                    <a:pt x="38735" y="32064"/>
                  </a:lnTo>
                  <a:cubicBezTo>
                    <a:pt x="38497" y="31528"/>
                    <a:pt x="38229" y="30999"/>
                    <a:pt x="37984" y="30440"/>
                  </a:cubicBezTo>
                  <a:cubicBezTo>
                    <a:pt x="38107" y="30440"/>
                    <a:pt x="38182" y="30585"/>
                    <a:pt x="38299" y="30609"/>
                  </a:cubicBezTo>
                  <a:cubicBezTo>
                    <a:pt x="38834" y="30999"/>
                    <a:pt x="39370" y="31383"/>
                    <a:pt x="39900" y="31773"/>
                  </a:cubicBezTo>
                  <a:cubicBezTo>
                    <a:pt x="40097" y="31918"/>
                    <a:pt x="40290" y="32064"/>
                    <a:pt x="40482" y="32186"/>
                  </a:cubicBezTo>
                  <a:cubicBezTo>
                    <a:pt x="40534" y="32233"/>
                    <a:pt x="40581" y="32256"/>
                    <a:pt x="40656" y="32309"/>
                  </a:cubicBezTo>
                  <a:cubicBezTo>
                    <a:pt x="40656" y="32186"/>
                    <a:pt x="40604" y="32111"/>
                    <a:pt x="40557" y="32041"/>
                  </a:cubicBezTo>
                  <a:cubicBezTo>
                    <a:pt x="40482" y="31918"/>
                    <a:pt x="40412" y="31796"/>
                    <a:pt x="40336" y="31674"/>
                  </a:cubicBezTo>
                  <a:cubicBezTo>
                    <a:pt x="40290" y="31459"/>
                    <a:pt x="40191" y="31267"/>
                    <a:pt x="40074" y="31069"/>
                  </a:cubicBezTo>
                  <a:cubicBezTo>
                    <a:pt x="39830" y="30585"/>
                    <a:pt x="39562" y="30073"/>
                    <a:pt x="39317" y="29567"/>
                  </a:cubicBezTo>
                  <a:cubicBezTo>
                    <a:pt x="39271" y="29468"/>
                    <a:pt x="39224" y="29375"/>
                    <a:pt x="39149" y="29299"/>
                  </a:cubicBezTo>
                  <a:cubicBezTo>
                    <a:pt x="36529" y="26580"/>
                    <a:pt x="33909" y="23844"/>
                    <a:pt x="31290" y="21126"/>
                  </a:cubicBezTo>
                  <a:cubicBezTo>
                    <a:pt x="31243" y="21079"/>
                    <a:pt x="31197" y="20980"/>
                    <a:pt x="31098" y="20957"/>
                  </a:cubicBezTo>
                  <a:cubicBezTo>
                    <a:pt x="30807" y="20666"/>
                    <a:pt x="30539" y="20323"/>
                    <a:pt x="30201" y="20031"/>
                  </a:cubicBezTo>
                  <a:cubicBezTo>
                    <a:pt x="30126" y="19962"/>
                    <a:pt x="30056" y="19863"/>
                    <a:pt x="29980" y="19793"/>
                  </a:cubicBezTo>
                  <a:cubicBezTo>
                    <a:pt x="29811" y="19525"/>
                    <a:pt x="29567" y="19304"/>
                    <a:pt x="29351" y="19088"/>
                  </a:cubicBezTo>
                  <a:cubicBezTo>
                    <a:pt x="28961" y="18675"/>
                    <a:pt x="28577" y="18262"/>
                    <a:pt x="28164" y="17878"/>
                  </a:cubicBezTo>
                  <a:cubicBezTo>
                    <a:pt x="27704" y="17342"/>
                    <a:pt x="27215" y="16859"/>
                    <a:pt x="26732" y="16370"/>
                  </a:cubicBezTo>
                  <a:cubicBezTo>
                    <a:pt x="26126" y="15718"/>
                    <a:pt x="25521" y="15060"/>
                    <a:pt x="24886" y="14455"/>
                  </a:cubicBezTo>
                  <a:cubicBezTo>
                    <a:pt x="24741" y="14239"/>
                    <a:pt x="24525" y="14094"/>
                    <a:pt x="24357" y="13896"/>
                  </a:cubicBezTo>
                  <a:cubicBezTo>
                    <a:pt x="24066" y="13558"/>
                    <a:pt x="23745" y="13192"/>
                    <a:pt x="23385" y="12900"/>
                  </a:cubicBezTo>
                  <a:cubicBezTo>
                    <a:pt x="23163" y="12586"/>
                    <a:pt x="22849" y="12318"/>
                    <a:pt x="22581" y="12056"/>
                  </a:cubicBezTo>
                  <a:cubicBezTo>
                    <a:pt x="22465" y="11911"/>
                    <a:pt x="22343" y="11789"/>
                    <a:pt x="22220" y="11666"/>
                  </a:cubicBezTo>
                  <a:cubicBezTo>
                    <a:pt x="22220" y="11567"/>
                    <a:pt x="22197" y="11445"/>
                    <a:pt x="22220" y="11352"/>
                  </a:cubicBezTo>
                  <a:cubicBezTo>
                    <a:pt x="22244" y="10892"/>
                    <a:pt x="22267" y="10403"/>
                    <a:pt x="22319" y="9943"/>
                  </a:cubicBezTo>
                  <a:cubicBezTo>
                    <a:pt x="22319" y="9897"/>
                    <a:pt x="22343" y="9844"/>
                    <a:pt x="22343" y="9798"/>
                  </a:cubicBezTo>
                  <a:cubicBezTo>
                    <a:pt x="22389" y="9507"/>
                    <a:pt x="22389" y="9216"/>
                    <a:pt x="22412" y="8901"/>
                  </a:cubicBezTo>
                  <a:lnTo>
                    <a:pt x="22412" y="8657"/>
                  </a:lnTo>
                  <a:cubicBezTo>
                    <a:pt x="22465" y="8564"/>
                    <a:pt x="22465" y="8441"/>
                    <a:pt x="22465" y="8319"/>
                  </a:cubicBezTo>
                  <a:lnTo>
                    <a:pt x="22465" y="8028"/>
                  </a:lnTo>
                  <a:cubicBezTo>
                    <a:pt x="22535" y="7906"/>
                    <a:pt x="22511" y="7807"/>
                    <a:pt x="22511" y="7690"/>
                  </a:cubicBezTo>
                  <a:cubicBezTo>
                    <a:pt x="22511" y="7591"/>
                    <a:pt x="22511" y="7493"/>
                    <a:pt x="22535" y="7370"/>
                  </a:cubicBezTo>
                  <a:cubicBezTo>
                    <a:pt x="22581" y="7277"/>
                    <a:pt x="22581" y="7155"/>
                    <a:pt x="22558" y="7033"/>
                  </a:cubicBezTo>
                  <a:cubicBezTo>
                    <a:pt x="22558" y="6963"/>
                    <a:pt x="22581" y="6864"/>
                    <a:pt x="22581" y="6788"/>
                  </a:cubicBezTo>
                  <a:cubicBezTo>
                    <a:pt x="22634" y="6672"/>
                    <a:pt x="22634" y="6526"/>
                    <a:pt x="22610" y="6404"/>
                  </a:cubicBezTo>
                  <a:cubicBezTo>
                    <a:pt x="22634" y="6328"/>
                    <a:pt x="22634" y="6235"/>
                    <a:pt x="22634" y="6159"/>
                  </a:cubicBezTo>
                  <a:cubicBezTo>
                    <a:pt x="22680" y="6037"/>
                    <a:pt x="22680" y="5944"/>
                    <a:pt x="22680" y="5822"/>
                  </a:cubicBezTo>
                  <a:cubicBezTo>
                    <a:pt x="22703" y="5478"/>
                    <a:pt x="22727" y="5141"/>
                    <a:pt x="22756" y="4803"/>
                  </a:cubicBezTo>
                  <a:cubicBezTo>
                    <a:pt x="22849" y="3878"/>
                    <a:pt x="22925" y="2958"/>
                    <a:pt x="22994" y="2038"/>
                  </a:cubicBezTo>
                  <a:lnTo>
                    <a:pt x="22994" y="1724"/>
                  </a:lnTo>
                  <a:cubicBezTo>
                    <a:pt x="23047" y="1625"/>
                    <a:pt x="23047" y="1502"/>
                    <a:pt x="23047" y="1380"/>
                  </a:cubicBezTo>
                  <a:cubicBezTo>
                    <a:pt x="23070" y="1043"/>
                    <a:pt x="23117" y="676"/>
                    <a:pt x="23140" y="338"/>
                  </a:cubicBezTo>
                  <a:cubicBezTo>
                    <a:pt x="23163" y="169"/>
                    <a:pt x="23117" y="47"/>
                    <a:pt x="22948"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rot="-2449054" flipH="1">
              <a:off x="2755422" y="-86640"/>
              <a:ext cx="630191" cy="620541"/>
            </a:xfrm>
            <a:custGeom>
              <a:avLst/>
              <a:gdLst/>
              <a:ahLst/>
              <a:cxnLst/>
              <a:rect l="l" t="t" r="r" b="b"/>
              <a:pathLst>
                <a:path w="18024" h="17748" extrusionOk="0">
                  <a:moveTo>
                    <a:pt x="13489" y="1"/>
                  </a:moveTo>
                  <a:cubicBezTo>
                    <a:pt x="12761" y="30"/>
                    <a:pt x="12132" y="123"/>
                    <a:pt x="11574" y="269"/>
                  </a:cubicBezTo>
                  <a:cubicBezTo>
                    <a:pt x="11207" y="368"/>
                    <a:pt x="10869" y="513"/>
                    <a:pt x="10555" y="659"/>
                  </a:cubicBezTo>
                  <a:cubicBezTo>
                    <a:pt x="10479" y="705"/>
                    <a:pt x="10386" y="758"/>
                    <a:pt x="10287" y="827"/>
                  </a:cubicBezTo>
                  <a:cubicBezTo>
                    <a:pt x="10241" y="851"/>
                    <a:pt x="10188" y="874"/>
                    <a:pt x="10142" y="926"/>
                  </a:cubicBezTo>
                  <a:cubicBezTo>
                    <a:pt x="10118" y="950"/>
                    <a:pt x="10095" y="950"/>
                    <a:pt x="10072" y="973"/>
                  </a:cubicBezTo>
                  <a:lnTo>
                    <a:pt x="10043" y="973"/>
                  </a:lnTo>
                  <a:cubicBezTo>
                    <a:pt x="10043" y="973"/>
                    <a:pt x="10019" y="996"/>
                    <a:pt x="9996" y="1020"/>
                  </a:cubicBezTo>
                  <a:cubicBezTo>
                    <a:pt x="9973" y="1049"/>
                    <a:pt x="9897" y="1072"/>
                    <a:pt x="9851" y="1142"/>
                  </a:cubicBezTo>
                  <a:cubicBezTo>
                    <a:pt x="9682" y="1264"/>
                    <a:pt x="9536" y="1410"/>
                    <a:pt x="9391" y="1555"/>
                  </a:cubicBezTo>
                  <a:cubicBezTo>
                    <a:pt x="9344" y="1602"/>
                    <a:pt x="9292" y="1677"/>
                    <a:pt x="9222" y="1747"/>
                  </a:cubicBezTo>
                  <a:cubicBezTo>
                    <a:pt x="9100" y="1869"/>
                    <a:pt x="8977" y="2015"/>
                    <a:pt x="8855" y="2184"/>
                  </a:cubicBezTo>
                  <a:cubicBezTo>
                    <a:pt x="8809" y="2259"/>
                    <a:pt x="8733" y="2358"/>
                    <a:pt x="8686" y="2428"/>
                  </a:cubicBezTo>
                  <a:cubicBezTo>
                    <a:pt x="8686" y="2452"/>
                    <a:pt x="8663" y="2475"/>
                    <a:pt x="8663" y="2504"/>
                  </a:cubicBezTo>
                  <a:cubicBezTo>
                    <a:pt x="8640" y="2527"/>
                    <a:pt x="8640" y="2551"/>
                    <a:pt x="8616" y="2574"/>
                  </a:cubicBezTo>
                  <a:cubicBezTo>
                    <a:pt x="8587" y="2620"/>
                    <a:pt x="8564" y="2673"/>
                    <a:pt x="8541" y="2719"/>
                  </a:cubicBezTo>
                  <a:cubicBezTo>
                    <a:pt x="8471" y="2911"/>
                    <a:pt x="8395" y="3086"/>
                    <a:pt x="8349" y="3278"/>
                  </a:cubicBezTo>
                  <a:cubicBezTo>
                    <a:pt x="8034" y="2818"/>
                    <a:pt x="7767" y="2597"/>
                    <a:pt x="7767" y="2597"/>
                  </a:cubicBezTo>
                  <a:cubicBezTo>
                    <a:pt x="7161" y="2091"/>
                    <a:pt x="6602" y="1724"/>
                    <a:pt x="6090" y="1433"/>
                  </a:cubicBezTo>
                  <a:cubicBezTo>
                    <a:pt x="5706" y="1217"/>
                    <a:pt x="5339" y="1072"/>
                    <a:pt x="5001" y="950"/>
                  </a:cubicBezTo>
                  <a:cubicBezTo>
                    <a:pt x="4557" y="810"/>
                    <a:pt x="4161" y="759"/>
                    <a:pt x="3814" y="759"/>
                  </a:cubicBezTo>
                  <a:cubicBezTo>
                    <a:pt x="3611" y="759"/>
                    <a:pt x="3425" y="776"/>
                    <a:pt x="3255" y="804"/>
                  </a:cubicBezTo>
                  <a:cubicBezTo>
                    <a:pt x="2382" y="973"/>
                    <a:pt x="1969" y="1456"/>
                    <a:pt x="1969" y="1456"/>
                  </a:cubicBezTo>
                  <a:cubicBezTo>
                    <a:pt x="1800" y="2161"/>
                    <a:pt x="1747" y="2795"/>
                    <a:pt x="1747" y="3377"/>
                  </a:cubicBezTo>
                  <a:cubicBezTo>
                    <a:pt x="1776" y="3761"/>
                    <a:pt x="1823" y="4128"/>
                    <a:pt x="1893" y="4466"/>
                  </a:cubicBezTo>
                  <a:cubicBezTo>
                    <a:pt x="1922" y="4565"/>
                    <a:pt x="1945" y="4658"/>
                    <a:pt x="1992" y="4757"/>
                  </a:cubicBezTo>
                  <a:cubicBezTo>
                    <a:pt x="1992" y="4832"/>
                    <a:pt x="2015" y="4879"/>
                    <a:pt x="2038" y="4949"/>
                  </a:cubicBezTo>
                  <a:cubicBezTo>
                    <a:pt x="2038" y="4978"/>
                    <a:pt x="2067" y="5001"/>
                    <a:pt x="2067" y="5025"/>
                  </a:cubicBezTo>
                  <a:cubicBezTo>
                    <a:pt x="2091" y="5048"/>
                    <a:pt x="2091" y="5071"/>
                    <a:pt x="2091" y="5094"/>
                  </a:cubicBezTo>
                  <a:cubicBezTo>
                    <a:pt x="2114" y="5147"/>
                    <a:pt x="2161" y="5217"/>
                    <a:pt x="2184" y="5316"/>
                  </a:cubicBezTo>
                  <a:lnTo>
                    <a:pt x="2213" y="5316"/>
                  </a:lnTo>
                  <a:cubicBezTo>
                    <a:pt x="2236" y="5385"/>
                    <a:pt x="2260" y="5438"/>
                    <a:pt x="2306" y="5531"/>
                  </a:cubicBezTo>
                  <a:cubicBezTo>
                    <a:pt x="2329" y="5560"/>
                    <a:pt x="2359" y="5583"/>
                    <a:pt x="2359" y="5630"/>
                  </a:cubicBezTo>
                  <a:cubicBezTo>
                    <a:pt x="2428" y="5752"/>
                    <a:pt x="2527" y="5898"/>
                    <a:pt x="2620" y="6043"/>
                  </a:cubicBezTo>
                  <a:cubicBezTo>
                    <a:pt x="2719" y="6166"/>
                    <a:pt x="2818" y="6334"/>
                    <a:pt x="2964" y="6480"/>
                  </a:cubicBezTo>
                  <a:cubicBezTo>
                    <a:pt x="3011" y="6550"/>
                    <a:pt x="3086" y="6649"/>
                    <a:pt x="3156" y="6724"/>
                  </a:cubicBezTo>
                  <a:cubicBezTo>
                    <a:pt x="3179" y="6724"/>
                    <a:pt x="3203" y="6748"/>
                    <a:pt x="3232" y="6771"/>
                  </a:cubicBezTo>
                  <a:cubicBezTo>
                    <a:pt x="3255" y="6794"/>
                    <a:pt x="3255" y="6794"/>
                    <a:pt x="3278" y="6818"/>
                  </a:cubicBezTo>
                  <a:cubicBezTo>
                    <a:pt x="3325" y="6870"/>
                    <a:pt x="3377" y="6893"/>
                    <a:pt x="3401" y="6916"/>
                  </a:cubicBezTo>
                  <a:cubicBezTo>
                    <a:pt x="3546" y="7039"/>
                    <a:pt x="3668" y="7132"/>
                    <a:pt x="3814" y="7208"/>
                  </a:cubicBezTo>
                  <a:cubicBezTo>
                    <a:pt x="3325" y="7376"/>
                    <a:pt x="3057" y="7568"/>
                    <a:pt x="3057" y="7568"/>
                  </a:cubicBezTo>
                  <a:cubicBezTo>
                    <a:pt x="2405" y="7982"/>
                    <a:pt x="1893" y="8418"/>
                    <a:pt x="1485" y="8832"/>
                  </a:cubicBezTo>
                  <a:cubicBezTo>
                    <a:pt x="1165" y="9146"/>
                    <a:pt x="926" y="9460"/>
                    <a:pt x="705" y="9751"/>
                  </a:cubicBezTo>
                  <a:cubicBezTo>
                    <a:pt x="292" y="10363"/>
                    <a:pt x="123" y="10916"/>
                    <a:pt x="77" y="11381"/>
                  </a:cubicBezTo>
                  <a:cubicBezTo>
                    <a:pt x="1" y="12255"/>
                    <a:pt x="344" y="12784"/>
                    <a:pt x="344" y="12784"/>
                  </a:cubicBezTo>
                  <a:cubicBezTo>
                    <a:pt x="996" y="13151"/>
                    <a:pt x="1578" y="13390"/>
                    <a:pt x="2137" y="13535"/>
                  </a:cubicBezTo>
                  <a:cubicBezTo>
                    <a:pt x="2504" y="13634"/>
                    <a:pt x="2865" y="13710"/>
                    <a:pt x="3203" y="13733"/>
                  </a:cubicBezTo>
                  <a:lnTo>
                    <a:pt x="3523" y="13733"/>
                  </a:lnTo>
                  <a:cubicBezTo>
                    <a:pt x="3593" y="13733"/>
                    <a:pt x="3639" y="13733"/>
                    <a:pt x="3715" y="13710"/>
                  </a:cubicBezTo>
                  <a:lnTo>
                    <a:pt x="3884" y="13710"/>
                  </a:lnTo>
                  <a:cubicBezTo>
                    <a:pt x="3930" y="13710"/>
                    <a:pt x="4006" y="13681"/>
                    <a:pt x="4105" y="13681"/>
                  </a:cubicBezTo>
                  <a:cubicBezTo>
                    <a:pt x="4151" y="13657"/>
                    <a:pt x="4198" y="13657"/>
                    <a:pt x="4250" y="13657"/>
                  </a:cubicBezTo>
                  <a:cubicBezTo>
                    <a:pt x="4344" y="13634"/>
                    <a:pt x="4466" y="13611"/>
                    <a:pt x="4565" y="13564"/>
                  </a:cubicBezTo>
                  <a:cubicBezTo>
                    <a:pt x="4687" y="13535"/>
                    <a:pt x="4803" y="13512"/>
                    <a:pt x="4926" y="13465"/>
                  </a:cubicBezTo>
                  <a:cubicBezTo>
                    <a:pt x="5071" y="13419"/>
                    <a:pt x="5269" y="13366"/>
                    <a:pt x="5438" y="13273"/>
                  </a:cubicBezTo>
                  <a:cubicBezTo>
                    <a:pt x="5531" y="13244"/>
                    <a:pt x="5630" y="13198"/>
                    <a:pt x="5729" y="13151"/>
                  </a:cubicBezTo>
                  <a:lnTo>
                    <a:pt x="5799" y="13099"/>
                  </a:lnTo>
                  <a:cubicBezTo>
                    <a:pt x="5822" y="13099"/>
                    <a:pt x="5822" y="13075"/>
                    <a:pt x="5851" y="13052"/>
                  </a:cubicBezTo>
                  <a:cubicBezTo>
                    <a:pt x="5898" y="13029"/>
                    <a:pt x="5944" y="13006"/>
                    <a:pt x="5997" y="12982"/>
                  </a:cubicBezTo>
                  <a:cubicBezTo>
                    <a:pt x="6166" y="12860"/>
                    <a:pt x="6334" y="12714"/>
                    <a:pt x="6480" y="12569"/>
                  </a:cubicBezTo>
                  <a:lnTo>
                    <a:pt x="6480" y="12569"/>
                  </a:lnTo>
                  <a:cubicBezTo>
                    <a:pt x="6457" y="13273"/>
                    <a:pt x="6626" y="13681"/>
                    <a:pt x="6626" y="13681"/>
                  </a:cubicBezTo>
                  <a:cubicBezTo>
                    <a:pt x="6870" y="14438"/>
                    <a:pt x="7132" y="15043"/>
                    <a:pt x="7423" y="15549"/>
                  </a:cubicBezTo>
                  <a:cubicBezTo>
                    <a:pt x="7644" y="15939"/>
                    <a:pt x="7889" y="16254"/>
                    <a:pt x="8127" y="16545"/>
                  </a:cubicBezTo>
                  <a:cubicBezTo>
                    <a:pt x="8616" y="17104"/>
                    <a:pt x="9100" y="17418"/>
                    <a:pt x="9536" y="17587"/>
                  </a:cubicBezTo>
                  <a:cubicBezTo>
                    <a:pt x="9892" y="17712"/>
                    <a:pt x="10208" y="17748"/>
                    <a:pt x="10451" y="17748"/>
                  </a:cubicBezTo>
                  <a:cubicBezTo>
                    <a:pt x="10772" y="17748"/>
                    <a:pt x="10968" y="17686"/>
                    <a:pt x="10968" y="17686"/>
                  </a:cubicBezTo>
                  <a:cubicBezTo>
                    <a:pt x="11475" y="17174"/>
                    <a:pt x="11865" y="16667"/>
                    <a:pt x="12132" y="16155"/>
                  </a:cubicBezTo>
                  <a:cubicBezTo>
                    <a:pt x="12348" y="15817"/>
                    <a:pt x="12493" y="15503"/>
                    <a:pt x="12592" y="15165"/>
                  </a:cubicBezTo>
                  <a:cubicBezTo>
                    <a:pt x="12616" y="15066"/>
                    <a:pt x="12639" y="14967"/>
                    <a:pt x="12662" y="14874"/>
                  </a:cubicBezTo>
                  <a:cubicBezTo>
                    <a:pt x="12691" y="14798"/>
                    <a:pt x="12715" y="14752"/>
                    <a:pt x="12715" y="14676"/>
                  </a:cubicBezTo>
                  <a:cubicBezTo>
                    <a:pt x="12715" y="14653"/>
                    <a:pt x="12738" y="14630"/>
                    <a:pt x="12738" y="14606"/>
                  </a:cubicBezTo>
                  <a:lnTo>
                    <a:pt x="12738" y="14507"/>
                  </a:lnTo>
                  <a:cubicBezTo>
                    <a:pt x="12761" y="14461"/>
                    <a:pt x="12761" y="14385"/>
                    <a:pt x="12784" y="14292"/>
                  </a:cubicBezTo>
                  <a:lnTo>
                    <a:pt x="12784" y="14146"/>
                  </a:lnTo>
                  <a:cubicBezTo>
                    <a:pt x="12784" y="14048"/>
                    <a:pt x="12808" y="13925"/>
                    <a:pt x="12808" y="13826"/>
                  </a:cubicBezTo>
                  <a:cubicBezTo>
                    <a:pt x="12808" y="13710"/>
                    <a:pt x="12808" y="13588"/>
                    <a:pt x="12784" y="13442"/>
                  </a:cubicBezTo>
                  <a:cubicBezTo>
                    <a:pt x="12784" y="13273"/>
                    <a:pt x="12761" y="13099"/>
                    <a:pt x="12738" y="12883"/>
                  </a:cubicBezTo>
                  <a:cubicBezTo>
                    <a:pt x="12738" y="12837"/>
                    <a:pt x="12715" y="12784"/>
                    <a:pt x="12715" y="12714"/>
                  </a:cubicBezTo>
                  <a:lnTo>
                    <a:pt x="12715" y="12714"/>
                  </a:lnTo>
                  <a:cubicBezTo>
                    <a:pt x="13223" y="12785"/>
                    <a:pt x="13695" y="12818"/>
                    <a:pt x="14114" y="12818"/>
                  </a:cubicBezTo>
                  <a:cubicBezTo>
                    <a:pt x="14251" y="12818"/>
                    <a:pt x="14383" y="12815"/>
                    <a:pt x="14508" y="12808"/>
                  </a:cubicBezTo>
                  <a:cubicBezTo>
                    <a:pt x="14967" y="12784"/>
                    <a:pt x="15381" y="12714"/>
                    <a:pt x="15718" y="12615"/>
                  </a:cubicBezTo>
                  <a:cubicBezTo>
                    <a:pt x="16423" y="12447"/>
                    <a:pt x="16935" y="12156"/>
                    <a:pt x="17273" y="11841"/>
                  </a:cubicBezTo>
                  <a:cubicBezTo>
                    <a:pt x="17931" y="11236"/>
                    <a:pt x="18024" y="10601"/>
                    <a:pt x="18024" y="10601"/>
                  </a:cubicBezTo>
                  <a:cubicBezTo>
                    <a:pt x="17785" y="9897"/>
                    <a:pt x="17494" y="9344"/>
                    <a:pt x="17174" y="8855"/>
                  </a:cubicBezTo>
                  <a:cubicBezTo>
                    <a:pt x="16958" y="8541"/>
                    <a:pt x="16737" y="8250"/>
                    <a:pt x="16498" y="8005"/>
                  </a:cubicBezTo>
                  <a:cubicBezTo>
                    <a:pt x="16423" y="7935"/>
                    <a:pt x="16353" y="7860"/>
                    <a:pt x="16254" y="7790"/>
                  </a:cubicBezTo>
                  <a:cubicBezTo>
                    <a:pt x="16207" y="7766"/>
                    <a:pt x="16155" y="7714"/>
                    <a:pt x="16108" y="7667"/>
                  </a:cubicBezTo>
                  <a:cubicBezTo>
                    <a:pt x="16085" y="7667"/>
                    <a:pt x="16062" y="7644"/>
                    <a:pt x="16062" y="7621"/>
                  </a:cubicBezTo>
                  <a:cubicBezTo>
                    <a:pt x="16039" y="7621"/>
                    <a:pt x="16039" y="7621"/>
                    <a:pt x="16009" y="7598"/>
                  </a:cubicBezTo>
                  <a:cubicBezTo>
                    <a:pt x="16009" y="7598"/>
                    <a:pt x="15986" y="7598"/>
                    <a:pt x="15986" y="7568"/>
                  </a:cubicBezTo>
                  <a:cubicBezTo>
                    <a:pt x="15940" y="7545"/>
                    <a:pt x="15893" y="7499"/>
                    <a:pt x="15817" y="7475"/>
                  </a:cubicBezTo>
                  <a:cubicBezTo>
                    <a:pt x="15672" y="7353"/>
                    <a:pt x="15503" y="7277"/>
                    <a:pt x="15334" y="7184"/>
                  </a:cubicBezTo>
                  <a:cubicBezTo>
                    <a:pt x="15259" y="7161"/>
                    <a:pt x="15165" y="7109"/>
                    <a:pt x="15043" y="7062"/>
                  </a:cubicBezTo>
                  <a:cubicBezTo>
                    <a:pt x="14898" y="6986"/>
                    <a:pt x="14729" y="6916"/>
                    <a:pt x="14531" y="6841"/>
                  </a:cubicBezTo>
                  <a:cubicBezTo>
                    <a:pt x="14438" y="6818"/>
                    <a:pt x="14339" y="6794"/>
                    <a:pt x="14240" y="6771"/>
                  </a:cubicBezTo>
                  <a:cubicBezTo>
                    <a:pt x="14217" y="6771"/>
                    <a:pt x="14170" y="6748"/>
                    <a:pt x="14147" y="6748"/>
                  </a:cubicBezTo>
                  <a:cubicBezTo>
                    <a:pt x="14118" y="6748"/>
                    <a:pt x="14094" y="6748"/>
                    <a:pt x="14071" y="6724"/>
                  </a:cubicBezTo>
                  <a:cubicBezTo>
                    <a:pt x="14024" y="6724"/>
                    <a:pt x="13972" y="6724"/>
                    <a:pt x="13902" y="6695"/>
                  </a:cubicBezTo>
                  <a:cubicBezTo>
                    <a:pt x="13681" y="6672"/>
                    <a:pt x="13466" y="6672"/>
                    <a:pt x="13244" y="6672"/>
                  </a:cubicBezTo>
                  <a:cubicBezTo>
                    <a:pt x="13634" y="6259"/>
                    <a:pt x="13803" y="5921"/>
                    <a:pt x="13803" y="5921"/>
                  </a:cubicBezTo>
                  <a:cubicBezTo>
                    <a:pt x="14147" y="5217"/>
                    <a:pt x="14362" y="4588"/>
                    <a:pt x="14508" y="4029"/>
                  </a:cubicBezTo>
                  <a:cubicBezTo>
                    <a:pt x="14630" y="3593"/>
                    <a:pt x="14700" y="3179"/>
                    <a:pt x="14729" y="2842"/>
                  </a:cubicBezTo>
                  <a:cubicBezTo>
                    <a:pt x="14752" y="2091"/>
                    <a:pt x="14630" y="1532"/>
                    <a:pt x="14438" y="1095"/>
                  </a:cubicBezTo>
                  <a:cubicBezTo>
                    <a:pt x="14071" y="292"/>
                    <a:pt x="13489" y="1"/>
                    <a:pt x="13489"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p:nvPr/>
        </p:nvSpPr>
        <p:spPr>
          <a:xfrm>
            <a:off x="7634800" y="382600"/>
            <a:ext cx="946500" cy="94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sp>
        <p:nvSpPr>
          <p:cNvPr id="94" name="Google Shape;94;p8"/>
          <p:cNvSpPr txBox="1">
            <a:spLocks noGrp="1"/>
          </p:cNvSpPr>
          <p:nvPr>
            <p:ph type="title"/>
          </p:nvPr>
        </p:nvSpPr>
        <p:spPr>
          <a:xfrm>
            <a:off x="715100" y="1307100"/>
            <a:ext cx="5244600" cy="2529300"/>
          </a:xfrm>
          <a:prstGeom prst="rect">
            <a:avLst/>
          </a:prstGeom>
        </p:spPr>
        <p:txBody>
          <a:bodyPr spcFirstLastPara="1" wrap="square" lIns="91425" tIns="91425" rIns="91425" bIns="91425" anchor="ctr" anchorCtr="0">
            <a:noAutofit/>
          </a:bodyPr>
          <a:lstStyle>
            <a:lvl1pPr lvl="0">
              <a:spcBef>
                <a:spcPts val="0"/>
              </a:spcBef>
              <a:spcAft>
                <a:spcPts val="0"/>
              </a:spcAft>
              <a:buSzPts val="5000"/>
              <a:buNone/>
              <a:defRPr sz="5000">
                <a:latin typeface="Arial" panose="020B0604020202020204" pitchFamily="34" charset="0"/>
                <a:cs typeface="Arial" panose="020B0604020202020204" pitchFamily="34" charset="0"/>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95" name="Google Shape;95;p8"/>
          <p:cNvSpPr>
            <a:spLocks noGrp="1"/>
          </p:cNvSpPr>
          <p:nvPr>
            <p:ph type="pic" idx="2"/>
          </p:nvPr>
        </p:nvSpPr>
        <p:spPr>
          <a:xfrm>
            <a:off x="6217900" y="535000"/>
            <a:ext cx="2211000" cy="4073400"/>
          </a:xfrm>
          <a:prstGeom prst="rect">
            <a:avLst/>
          </a:prstGeom>
          <a:noFill/>
          <a:ln>
            <a:noFill/>
          </a:ln>
        </p:spPr>
      </p:sp>
      <p:grpSp>
        <p:nvGrpSpPr>
          <p:cNvPr id="96" name="Google Shape;96;p8"/>
          <p:cNvGrpSpPr/>
          <p:nvPr/>
        </p:nvGrpSpPr>
        <p:grpSpPr>
          <a:xfrm>
            <a:off x="-792130" y="-1230078"/>
            <a:ext cx="10894678" cy="7972697"/>
            <a:chOff x="-792130" y="-1230078"/>
            <a:chExt cx="10894678" cy="7972697"/>
          </a:xfrm>
        </p:grpSpPr>
        <p:pic>
          <p:nvPicPr>
            <p:cNvPr id="97" name="Google Shape;97;p8"/>
            <p:cNvPicPr preferRelativeResize="0"/>
            <p:nvPr/>
          </p:nvPicPr>
          <p:blipFill>
            <a:blip r:embed="rId3">
              <a:alphaModFix/>
            </a:blip>
            <a:stretch>
              <a:fillRect/>
            </a:stretch>
          </p:blipFill>
          <p:spPr>
            <a:xfrm rot="-895404" flipH="1">
              <a:off x="8789829" y="3239868"/>
              <a:ext cx="1000781" cy="2553636"/>
            </a:xfrm>
            <a:prstGeom prst="rect">
              <a:avLst/>
            </a:prstGeom>
            <a:noFill/>
            <a:ln>
              <a:noFill/>
            </a:ln>
          </p:spPr>
        </p:pic>
        <p:pic>
          <p:nvPicPr>
            <p:cNvPr id="98" name="Google Shape;98;p8"/>
            <p:cNvPicPr preferRelativeResize="0"/>
            <p:nvPr/>
          </p:nvPicPr>
          <p:blipFill>
            <a:blip r:embed="rId4">
              <a:alphaModFix/>
            </a:blip>
            <a:stretch>
              <a:fillRect/>
            </a:stretch>
          </p:blipFill>
          <p:spPr>
            <a:xfrm rot="-2231494" flipH="1">
              <a:off x="7586889" y="3809624"/>
              <a:ext cx="1401818" cy="2793366"/>
            </a:xfrm>
            <a:prstGeom prst="rect">
              <a:avLst/>
            </a:prstGeom>
            <a:noFill/>
            <a:ln>
              <a:noFill/>
            </a:ln>
          </p:spPr>
        </p:pic>
        <p:grpSp>
          <p:nvGrpSpPr>
            <p:cNvPr id="99" name="Google Shape;99;p8"/>
            <p:cNvGrpSpPr/>
            <p:nvPr/>
          </p:nvGrpSpPr>
          <p:grpSpPr>
            <a:xfrm>
              <a:off x="-792130" y="-1230078"/>
              <a:ext cx="4059812" cy="3148072"/>
              <a:chOff x="-792130" y="-1230078"/>
              <a:chExt cx="4059812" cy="3148072"/>
            </a:xfrm>
          </p:grpSpPr>
          <p:pic>
            <p:nvPicPr>
              <p:cNvPr id="100" name="Google Shape;100;p8"/>
              <p:cNvPicPr preferRelativeResize="0"/>
              <p:nvPr/>
            </p:nvPicPr>
            <p:blipFill>
              <a:blip r:embed="rId5">
                <a:alphaModFix/>
              </a:blip>
              <a:stretch>
                <a:fillRect/>
              </a:stretch>
            </p:blipFill>
            <p:spPr>
              <a:xfrm rot="8437954" flipH="1">
                <a:off x="713402" y="-1051205"/>
                <a:ext cx="1562197" cy="2790325"/>
              </a:xfrm>
              <a:prstGeom prst="rect">
                <a:avLst/>
              </a:prstGeom>
              <a:noFill/>
              <a:ln>
                <a:noFill/>
              </a:ln>
            </p:spPr>
          </p:pic>
          <p:pic>
            <p:nvPicPr>
              <p:cNvPr id="101" name="Google Shape;101;p8"/>
              <p:cNvPicPr preferRelativeResize="0"/>
              <p:nvPr/>
            </p:nvPicPr>
            <p:blipFill>
              <a:blip r:embed="rId6">
                <a:alphaModFix/>
              </a:blip>
              <a:stretch>
                <a:fillRect/>
              </a:stretch>
            </p:blipFill>
            <p:spPr>
              <a:xfrm rot="-997806" flipH="1">
                <a:off x="-532040" y="-665458"/>
                <a:ext cx="1838428" cy="2086279"/>
              </a:xfrm>
              <a:prstGeom prst="rect">
                <a:avLst/>
              </a:prstGeom>
              <a:noFill/>
              <a:ln>
                <a:noFill/>
              </a:ln>
            </p:spPr>
          </p:pic>
          <p:pic>
            <p:nvPicPr>
              <p:cNvPr id="102" name="Google Shape;102;p8"/>
              <p:cNvPicPr preferRelativeResize="0"/>
              <p:nvPr/>
            </p:nvPicPr>
            <p:blipFill>
              <a:blip r:embed="rId7">
                <a:alphaModFix/>
              </a:blip>
              <a:stretch>
                <a:fillRect/>
              </a:stretch>
            </p:blipFill>
            <p:spPr>
              <a:xfrm rot="-5335634" flipH="1">
                <a:off x="2645743" y="-28609"/>
                <a:ext cx="619404" cy="612985"/>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9"/>
        <p:cNvGrpSpPr/>
        <p:nvPr/>
      </p:nvGrpSpPr>
      <p:grpSpPr>
        <a:xfrm>
          <a:off x="0" y="0"/>
          <a:ext cx="0" cy="0"/>
          <a:chOff x="0" y="0"/>
          <a:chExt cx="0" cy="0"/>
        </a:xfrm>
      </p:grpSpPr>
      <p:sp>
        <p:nvSpPr>
          <p:cNvPr id="120" name="Google Shape;120;p10"/>
          <p:cNvSpPr>
            <a:spLocks noGrp="1"/>
          </p:cNvSpPr>
          <p:nvPr>
            <p:ph type="pic" idx="2"/>
          </p:nvPr>
        </p:nvSpPr>
        <p:spPr>
          <a:xfrm>
            <a:off x="0" y="0"/>
            <a:ext cx="9144000" cy="5143500"/>
          </a:xfrm>
          <a:prstGeom prst="rect">
            <a:avLst/>
          </a:prstGeom>
          <a:noFill/>
          <a:ln>
            <a:noFill/>
          </a:ln>
        </p:spPr>
      </p:sp>
      <p:sp>
        <p:nvSpPr>
          <p:cNvPr id="121" name="Google Shape;121;p10"/>
          <p:cNvSpPr txBox="1">
            <a:spLocks noGrp="1"/>
          </p:cNvSpPr>
          <p:nvPr>
            <p:ph type="title"/>
          </p:nvPr>
        </p:nvSpPr>
        <p:spPr>
          <a:xfrm>
            <a:off x="720000" y="3985150"/>
            <a:ext cx="7704000" cy="6234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64"/>
        <p:cNvGrpSpPr/>
        <p:nvPr/>
      </p:nvGrpSpPr>
      <p:grpSpPr>
        <a:xfrm>
          <a:off x="0" y="0"/>
          <a:ext cx="0" cy="0"/>
          <a:chOff x="0" y="0"/>
          <a:chExt cx="0" cy="0"/>
        </a:xfrm>
      </p:grpSpPr>
      <p:pic>
        <p:nvPicPr>
          <p:cNvPr id="165" name="Google Shape;165;p14"/>
          <p:cNvPicPr preferRelativeResize="0"/>
          <p:nvPr/>
        </p:nvPicPr>
        <p:blipFill>
          <a:blip r:embed="rId2">
            <a:alphaModFix/>
          </a:blip>
          <a:stretch>
            <a:fillRect/>
          </a:stretch>
        </p:blipFill>
        <p:spPr>
          <a:xfrm flipH="1">
            <a:off x="0" y="0"/>
            <a:ext cx="9144000" cy="5143500"/>
          </a:xfrm>
          <a:prstGeom prst="rect">
            <a:avLst/>
          </a:prstGeom>
          <a:noFill/>
          <a:ln>
            <a:noFill/>
          </a:ln>
        </p:spPr>
      </p:pic>
      <p:grpSp>
        <p:nvGrpSpPr>
          <p:cNvPr id="166" name="Google Shape;166;p14"/>
          <p:cNvGrpSpPr/>
          <p:nvPr/>
        </p:nvGrpSpPr>
        <p:grpSpPr>
          <a:xfrm>
            <a:off x="-431725" y="-328305"/>
            <a:ext cx="9398368" cy="6443400"/>
            <a:chOff x="-431725" y="-328305"/>
            <a:chExt cx="9398368" cy="6443400"/>
          </a:xfrm>
        </p:grpSpPr>
        <p:sp>
          <p:nvSpPr>
            <p:cNvPr id="167" name="Google Shape;167;p14"/>
            <p:cNvSpPr/>
            <p:nvPr/>
          </p:nvSpPr>
          <p:spPr>
            <a:xfrm rot="-3416516" flipH="1">
              <a:off x="6727856" y="3607149"/>
              <a:ext cx="1335081" cy="2521492"/>
            </a:xfrm>
            <a:custGeom>
              <a:avLst/>
              <a:gdLst/>
              <a:ahLst/>
              <a:cxnLst/>
              <a:rect l="l" t="t" r="r" b="b"/>
              <a:pathLst>
                <a:path w="42252" h="79799" extrusionOk="0">
                  <a:moveTo>
                    <a:pt x="28449" y="4006"/>
                  </a:moveTo>
                  <a:cubicBezTo>
                    <a:pt x="28449" y="4006"/>
                    <a:pt x="28449" y="4029"/>
                    <a:pt x="28472" y="4029"/>
                  </a:cubicBezTo>
                  <a:lnTo>
                    <a:pt x="28449" y="4029"/>
                  </a:lnTo>
                  <a:lnTo>
                    <a:pt x="28449" y="4006"/>
                  </a:lnTo>
                  <a:close/>
                  <a:moveTo>
                    <a:pt x="31528" y="11667"/>
                  </a:moveTo>
                  <a:cubicBezTo>
                    <a:pt x="31557" y="11667"/>
                    <a:pt x="31557" y="11690"/>
                    <a:pt x="31557" y="11690"/>
                  </a:cubicBezTo>
                  <a:lnTo>
                    <a:pt x="31528" y="11667"/>
                  </a:lnTo>
                  <a:close/>
                  <a:moveTo>
                    <a:pt x="15037" y="14531"/>
                  </a:moveTo>
                  <a:cubicBezTo>
                    <a:pt x="15037" y="14554"/>
                    <a:pt x="15037" y="14577"/>
                    <a:pt x="15013" y="14600"/>
                  </a:cubicBezTo>
                  <a:cubicBezTo>
                    <a:pt x="15013" y="14577"/>
                    <a:pt x="15037" y="14554"/>
                    <a:pt x="15037" y="14531"/>
                  </a:cubicBezTo>
                  <a:close/>
                  <a:moveTo>
                    <a:pt x="24787" y="15596"/>
                  </a:moveTo>
                  <a:cubicBezTo>
                    <a:pt x="24764" y="15596"/>
                    <a:pt x="24764" y="15619"/>
                    <a:pt x="24764" y="15619"/>
                  </a:cubicBezTo>
                  <a:lnTo>
                    <a:pt x="24764" y="15596"/>
                  </a:lnTo>
                  <a:close/>
                  <a:moveTo>
                    <a:pt x="23140" y="16056"/>
                  </a:moveTo>
                  <a:cubicBezTo>
                    <a:pt x="23140" y="16085"/>
                    <a:pt x="23140" y="16085"/>
                    <a:pt x="23117" y="16085"/>
                  </a:cubicBezTo>
                  <a:cubicBezTo>
                    <a:pt x="23140" y="16085"/>
                    <a:pt x="23140" y="16056"/>
                    <a:pt x="23140" y="16056"/>
                  </a:cubicBezTo>
                  <a:close/>
                  <a:moveTo>
                    <a:pt x="26924" y="16446"/>
                  </a:moveTo>
                  <a:lnTo>
                    <a:pt x="26924" y="16690"/>
                  </a:lnTo>
                  <a:cubicBezTo>
                    <a:pt x="26900" y="16667"/>
                    <a:pt x="26900" y="16638"/>
                    <a:pt x="26900" y="16615"/>
                  </a:cubicBezTo>
                  <a:cubicBezTo>
                    <a:pt x="26924" y="16568"/>
                    <a:pt x="26924" y="16492"/>
                    <a:pt x="26924" y="16446"/>
                  </a:cubicBezTo>
                  <a:close/>
                  <a:moveTo>
                    <a:pt x="40115" y="23845"/>
                  </a:moveTo>
                  <a:lnTo>
                    <a:pt x="40167" y="23891"/>
                  </a:lnTo>
                  <a:cubicBezTo>
                    <a:pt x="40144" y="23891"/>
                    <a:pt x="40115" y="23868"/>
                    <a:pt x="40115" y="23845"/>
                  </a:cubicBezTo>
                  <a:close/>
                  <a:moveTo>
                    <a:pt x="21952" y="25323"/>
                  </a:moveTo>
                  <a:lnTo>
                    <a:pt x="21952" y="25347"/>
                  </a:lnTo>
                  <a:lnTo>
                    <a:pt x="21923" y="25347"/>
                  </a:lnTo>
                  <a:lnTo>
                    <a:pt x="21952" y="25323"/>
                  </a:lnTo>
                  <a:close/>
                  <a:moveTo>
                    <a:pt x="11881" y="30271"/>
                  </a:moveTo>
                  <a:lnTo>
                    <a:pt x="11881" y="30347"/>
                  </a:lnTo>
                  <a:lnTo>
                    <a:pt x="11835" y="30347"/>
                  </a:lnTo>
                  <a:cubicBezTo>
                    <a:pt x="11858" y="30347"/>
                    <a:pt x="11858" y="30318"/>
                    <a:pt x="11881" y="30271"/>
                  </a:cubicBezTo>
                  <a:close/>
                  <a:moveTo>
                    <a:pt x="27191" y="31267"/>
                  </a:moveTo>
                  <a:lnTo>
                    <a:pt x="27215" y="31290"/>
                  </a:lnTo>
                  <a:cubicBezTo>
                    <a:pt x="27191" y="31290"/>
                    <a:pt x="27191" y="31313"/>
                    <a:pt x="27191" y="31313"/>
                  </a:cubicBezTo>
                  <a:lnTo>
                    <a:pt x="27191" y="31267"/>
                  </a:lnTo>
                  <a:close/>
                  <a:moveTo>
                    <a:pt x="24688" y="34393"/>
                  </a:moveTo>
                  <a:lnTo>
                    <a:pt x="24688" y="34422"/>
                  </a:lnTo>
                  <a:cubicBezTo>
                    <a:pt x="24688" y="34422"/>
                    <a:pt x="24665" y="34422"/>
                    <a:pt x="24665" y="34445"/>
                  </a:cubicBezTo>
                  <a:cubicBezTo>
                    <a:pt x="24665" y="34422"/>
                    <a:pt x="24665" y="34422"/>
                    <a:pt x="24688" y="34393"/>
                  </a:cubicBezTo>
                  <a:close/>
                  <a:moveTo>
                    <a:pt x="29229" y="27291"/>
                  </a:moveTo>
                  <a:cubicBezTo>
                    <a:pt x="29229" y="27314"/>
                    <a:pt x="29252" y="27314"/>
                    <a:pt x="29252" y="27337"/>
                  </a:cubicBezTo>
                  <a:lnTo>
                    <a:pt x="29252" y="27361"/>
                  </a:lnTo>
                  <a:cubicBezTo>
                    <a:pt x="27942" y="28985"/>
                    <a:pt x="26633" y="30638"/>
                    <a:pt x="25393" y="32332"/>
                  </a:cubicBezTo>
                  <a:cubicBezTo>
                    <a:pt x="25300" y="32454"/>
                    <a:pt x="25154" y="32577"/>
                    <a:pt x="25224" y="32769"/>
                  </a:cubicBezTo>
                  <a:lnTo>
                    <a:pt x="25201" y="32769"/>
                  </a:lnTo>
                  <a:cubicBezTo>
                    <a:pt x="24764" y="33327"/>
                    <a:pt x="24351" y="33886"/>
                    <a:pt x="23961" y="34492"/>
                  </a:cubicBezTo>
                  <a:cubicBezTo>
                    <a:pt x="23990" y="34492"/>
                    <a:pt x="23990" y="34515"/>
                    <a:pt x="23990" y="34515"/>
                  </a:cubicBezTo>
                  <a:lnTo>
                    <a:pt x="23961" y="34492"/>
                  </a:lnTo>
                  <a:cubicBezTo>
                    <a:pt x="23600" y="34952"/>
                    <a:pt x="23233" y="35441"/>
                    <a:pt x="22942" y="35970"/>
                  </a:cubicBezTo>
                  <a:cubicBezTo>
                    <a:pt x="22796" y="36093"/>
                    <a:pt x="22727" y="36314"/>
                    <a:pt x="22604" y="36459"/>
                  </a:cubicBezTo>
                  <a:cubicBezTo>
                    <a:pt x="22651" y="36093"/>
                    <a:pt x="22796" y="35755"/>
                    <a:pt x="22773" y="35388"/>
                  </a:cubicBezTo>
                  <a:lnTo>
                    <a:pt x="22773" y="35342"/>
                  </a:lnTo>
                  <a:cubicBezTo>
                    <a:pt x="22942" y="35051"/>
                    <a:pt x="22971" y="34713"/>
                    <a:pt x="23064" y="34393"/>
                  </a:cubicBezTo>
                  <a:cubicBezTo>
                    <a:pt x="23087" y="34276"/>
                    <a:pt x="23140" y="34154"/>
                    <a:pt x="23041" y="34032"/>
                  </a:cubicBezTo>
                  <a:lnTo>
                    <a:pt x="23018" y="34032"/>
                  </a:lnTo>
                  <a:cubicBezTo>
                    <a:pt x="23355" y="33549"/>
                    <a:pt x="23408" y="32967"/>
                    <a:pt x="23501" y="32431"/>
                  </a:cubicBezTo>
                  <a:lnTo>
                    <a:pt x="23501" y="32408"/>
                  </a:lnTo>
                  <a:cubicBezTo>
                    <a:pt x="23699" y="32239"/>
                    <a:pt x="23937" y="32093"/>
                    <a:pt x="24083" y="31849"/>
                  </a:cubicBezTo>
                  <a:lnTo>
                    <a:pt x="24083" y="31802"/>
                  </a:lnTo>
                  <a:cubicBezTo>
                    <a:pt x="24618" y="31459"/>
                    <a:pt x="25055" y="31046"/>
                    <a:pt x="25468" y="30609"/>
                  </a:cubicBezTo>
                  <a:cubicBezTo>
                    <a:pt x="25736" y="30539"/>
                    <a:pt x="25882" y="30347"/>
                    <a:pt x="26074" y="30172"/>
                  </a:cubicBezTo>
                  <a:cubicBezTo>
                    <a:pt x="27116" y="29229"/>
                    <a:pt x="28158" y="28257"/>
                    <a:pt x="29229" y="27291"/>
                  </a:cubicBezTo>
                  <a:close/>
                  <a:moveTo>
                    <a:pt x="11375" y="38904"/>
                  </a:moveTo>
                  <a:lnTo>
                    <a:pt x="11398" y="38933"/>
                  </a:lnTo>
                  <a:lnTo>
                    <a:pt x="11398" y="38980"/>
                  </a:lnTo>
                  <a:cubicBezTo>
                    <a:pt x="11398" y="38957"/>
                    <a:pt x="11375" y="38933"/>
                    <a:pt x="11375" y="38904"/>
                  </a:cubicBezTo>
                  <a:close/>
                  <a:moveTo>
                    <a:pt x="17365" y="40627"/>
                  </a:moveTo>
                  <a:cubicBezTo>
                    <a:pt x="17342" y="40627"/>
                    <a:pt x="17342" y="40651"/>
                    <a:pt x="17342" y="40651"/>
                  </a:cubicBezTo>
                  <a:lnTo>
                    <a:pt x="17342" y="40627"/>
                  </a:lnTo>
                  <a:close/>
                  <a:moveTo>
                    <a:pt x="37548" y="41623"/>
                  </a:moveTo>
                  <a:lnTo>
                    <a:pt x="37524" y="41646"/>
                  </a:lnTo>
                  <a:cubicBezTo>
                    <a:pt x="37524" y="41623"/>
                    <a:pt x="37524" y="41623"/>
                    <a:pt x="37548" y="41623"/>
                  </a:cubicBezTo>
                  <a:close/>
                  <a:moveTo>
                    <a:pt x="32891" y="43101"/>
                  </a:moveTo>
                  <a:lnTo>
                    <a:pt x="32891" y="43125"/>
                  </a:lnTo>
                  <a:lnTo>
                    <a:pt x="32867" y="43125"/>
                  </a:lnTo>
                  <a:cubicBezTo>
                    <a:pt x="32867" y="43101"/>
                    <a:pt x="32891" y="43101"/>
                    <a:pt x="32891" y="43101"/>
                  </a:cubicBezTo>
                  <a:close/>
                  <a:moveTo>
                    <a:pt x="22191" y="50401"/>
                  </a:moveTo>
                  <a:lnTo>
                    <a:pt x="22191" y="50430"/>
                  </a:lnTo>
                  <a:lnTo>
                    <a:pt x="22168" y="50430"/>
                  </a:lnTo>
                  <a:lnTo>
                    <a:pt x="22191" y="50401"/>
                  </a:lnTo>
                  <a:close/>
                  <a:moveTo>
                    <a:pt x="14356" y="53457"/>
                  </a:moveTo>
                  <a:cubicBezTo>
                    <a:pt x="14356" y="53486"/>
                    <a:pt x="14356" y="53486"/>
                    <a:pt x="14332" y="53510"/>
                  </a:cubicBezTo>
                  <a:lnTo>
                    <a:pt x="14332" y="53457"/>
                  </a:lnTo>
                  <a:close/>
                  <a:moveTo>
                    <a:pt x="23332" y="50163"/>
                  </a:moveTo>
                  <a:lnTo>
                    <a:pt x="23355" y="50186"/>
                  </a:lnTo>
                  <a:cubicBezTo>
                    <a:pt x="22872" y="50913"/>
                    <a:pt x="22360" y="51641"/>
                    <a:pt x="21853" y="52369"/>
                  </a:cubicBezTo>
                  <a:cubicBezTo>
                    <a:pt x="21318" y="53166"/>
                    <a:pt x="20712" y="53970"/>
                    <a:pt x="20229" y="54820"/>
                  </a:cubicBezTo>
                  <a:cubicBezTo>
                    <a:pt x="20008" y="55058"/>
                    <a:pt x="19886" y="55378"/>
                    <a:pt x="19647" y="55617"/>
                  </a:cubicBezTo>
                  <a:cubicBezTo>
                    <a:pt x="19647" y="55547"/>
                    <a:pt x="19624" y="55472"/>
                    <a:pt x="19624" y="55378"/>
                  </a:cubicBezTo>
                  <a:cubicBezTo>
                    <a:pt x="19624" y="55303"/>
                    <a:pt x="19624" y="55233"/>
                    <a:pt x="19595" y="55180"/>
                  </a:cubicBezTo>
                  <a:lnTo>
                    <a:pt x="19595" y="55035"/>
                  </a:lnTo>
                  <a:cubicBezTo>
                    <a:pt x="19717" y="54965"/>
                    <a:pt x="19717" y="54843"/>
                    <a:pt x="19740" y="54697"/>
                  </a:cubicBezTo>
                  <a:cubicBezTo>
                    <a:pt x="19717" y="54575"/>
                    <a:pt x="19670" y="54430"/>
                    <a:pt x="19740" y="54307"/>
                  </a:cubicBezTo>
                  <a:cubicBezTo>
                    <a:pt x="19769" y="54237"/>
                    <a:pt x="19793" y="54162"/>
                    <a:pt x="19793" y="54092"/>
                  </a:cubicBezTo>
                  <a:cubicBezTo>
                    <a:pt x="19961" y="54039"/>
                    <a:pt x="20031" y="53923"/>
                    <a:pt x="20130" y="53801"/>
                  </a:cubicBezTo>
                  <a:cubicBezTo>
                    <a:pt x="21248" y="52613"/>
                    <a:pt x="22290" y="51397"/>
                    <a:pt x="23309" y="50163"/>
                  </a:cubicBezTo>
                  <a:close/>
                  <a:moveTo>
                    <a:pt x="29008" y="56199"/>
                  </a:moveTo>
                  <a:lnTo>
                    <a:pt x="29008" y="56222"/>
                  </a:lnTo>
                  <a:cubicBezTo>
                    <a:pt x="29008" y="56199"/>
                    <a:pt x="28984" y="56199"/>
                    <a:pt x="28984" y="56199"/>
                  </a:cubicBezTo>
                  <a:close/>
                  <a:moveTo>
                    <a:pt x="31266" y="56834"/>
                  </a:moveTo>
                  <a:cubicBezTo>
                    <a:pt x="31237" y="56857"/>
                    <a:pt x="31214" y="56880"/>
                    <a:pt x="31167" y="56904"/>
                  </a:cubicBezTo>
                  <a:cubicBezTo>
                    <a:pt x="31191" y="56880"/>
                    <a:pt x="31237" y="56834"/>
                    <a:pt x="31266" y="56834"/>
                  </a:cubicBezTo>
                  <a:close/>
                  <a:moveTo>
                    <a:pt x="29712" y="57561"/>
                  </a:moveTo>
                  <a:cubicBezTo>
                    <a:pt x="29735" y="57585"/>
                    <a:pt x="29759" y="57585"/>
                    <a:pt x="29782" y="57585"/>
                  </a:cubicBezTo>
                  <a:lnTo>
                    <a:pt x="29712" y="57654"/>
                  </a:lnTo>
                  <a:cubicBezTo>
                    <a:pt x="29712" y="57631"/>
                    <a:pt x="29712" y="57585"/>
                    <a:pt x="29689" y="57561"/>
                  </a:cubicBezTo>
                  <a:close/>
                  <a:moveTo>
                    <a:pt x="25515" y="58504"/>
                  </a:moveTo>
                  <a:cubicBezTo>
                    <a:pt x="25515" y="58528"/>
                    <a:pt x="25492" y="58551"/>
                    <a:pt x="25468" y="58551"/>
                  </a:cubicBezTo>
                  <a:lnTo>
                    <a:pt x="25515" y="58504"/>
                  </a:lnTo>
                  <a:close/>
                  <a:moveTo>
                    <a:pt x="25468" y="58551"/>
                  </a:moveTo>
                  <a:lnTo>
                    <a:pt x="25468" y="58551"/>
                  </a:lnTo>
                  <a:cubicBezTo>
                    <a:pt x="25445" y="58603"/>
                    <a:pt x="25416" y="58627"/>
                    <a:pt x="25369" y="58650"/>
                  </a:cubicBezTo>
                  <a:lnTo>
                    <a:pt x="25468" y="58551"/>
                  </a:lnTo>
                  <a:close/>
                  <a:moveTo>
                    <a:pt x="28327" y="59599"/>
                  </a:moveTo>
                  <a:lnTo>
                    <a:pt x="28327" y="59599"/>
                  </a:lnTo>
                  <a:cubicBezTo>
                    <a:pt x="28303" y="59622"/>
                    <a:pt x="28303" y="59622"/>
                    <a:pt x="28303" y="59645"/>
                  </a:cubicBezTo>
                  <a:cubicBezTo>
                    <a:pt x="28280" y="59645"/>
                    <a:pt x="28257" y="59669"/>
                    <a:pt x="28233" y="59669"/>
                  </a:cubicBezTo>
                  <a:cubicBezTo>
                    <a:pt x="28257" y="59645"/>
                    <a:pt x="28303" y="59622"/>
                    <a:pt x="28327" y="59599"/>
                  </a:cubicBezTo>
                  <a:close/>
                  <a:moveTo>
                    <a:pt x="21102" y="63452"/>
                  </a:moveTo>
                  <a:lnTo>
                    <a:pt x="21102" y="63452"/>
                  </a:lnTo>
                  <a:cubicBezTo>
                    <a:pt x="20957" y="63674"/>
                    <a:pt x="20736" y="63842"/>
                    <a:pt x="20567" y="64058"/>
                  </a:cubicBezTo>
                  <a:cubicBezTo>
                    <a:pt x="20130" y="64570"/>
                    <a:pt x="19595" y="65030"/>
                    <a:pt x="19210" y="65612"/>
                  </a:cubicBezTo>
                  <a:cubicBezTo>
                    <a:pt x="19210" y="65589"/>
                    <a:pt x="19187" y="65589"/>
                    <a:pt x="19187" y="65589"/>
                  </a:cubicBezTo>
                  <a:cubicBezTo>
                    <a:pt x="19088" y="65612"/>
                    <a:pt x="19013" y="65659"/>
                    <a:pt x="18966" y="65734"/>
                  </a:cubicBezTo>
                  <a:cubicBezTo>
                    <a:pt x="18989" y="65659"/>
                    <a:pt x="18989" y="65566"/>
                    <a:pt x="18919" y="65490"/>
                  </a:cubicBezTo>
                  <a:cubicBezTo>
                    <a:pt x="18896" y="65467"/>
                    <a:pt x="18896" y="65467"/>
                    <a:pt x="18896" y="65443"/>
                  </a:cubicBezTo>
                  <a:lnTo>
                    <a:pt x="18896" y="65443"/>
                  </a:lnTo>
                  <a:cubicBezTo>
                    <a:pt x="18912" y="65459"/>
                    <a:pt x="18939" y="65487"/>
                    <a:pt x="18955" y="65487"/>
                  </a:cubicBezTo>
                  <a:cubicBezTo>
                    <a:pt x="18961" y="65487"/>
                    <a:pt x="18966" y="65481"/>
                    <a:pt x="18966" y="65467"/>
                  </a:cubicBezTo>
                  <a:cubicBezTo>
                    <a:pt x="19065" y="65391"/>
                    <a:pt x="19065" y="65275"/>
                    <a:pt x="19042" y="65152"/>
                  </a:cubicBezTo>
                  <a:cubicBezTo>
                    <a:pt x="19088" y="65129"/>
                    <a:pt x="19135" y="65129"/>
                    <a:pt x="19187" y="65100"/>
                  </a:cubicBezTo>
                  <a:cubicBezTo>
                    <a:pt x="19740" y="64692"/>
                    <a:pt x="20252" y="64203"/>
                    <a:pt x="20759" y="63744"/>
                  </a:cubicBezTo>
                  <a:cubicBezTo>
                    <a:pt x="20835" y="63697"/>
                    <a:pt x="20881" y="63621"/>
                    <a:pt x="20881" y="63551"/>
                  </a:cubicBezTo>
                  <a:cubicBezTo>
                    <a:pt x="20957" y="63528"/>
                    <a:pt x="21027" y="63499"/>
                    <a:pt x="21102" y="63452"/>
                  </a:cubicBezTo>
                  <a:close/>
                  <a:moveTo>
                    <a:pt x="18314" y="66584"/>
                  </a:moveTo>
                  <a:cubicBezTo>
                    <a:pt x="18314" y="66584"/>
                    <a:pt x="18314" y="66608"/>
                    <a:pt x="18285" y="66608"/>
                  </a:cubicBezTo>
                  <a:lnTo>
                    <a:pt x="18285" y="66584"/>
                  </a:lnTo>
                  <a:close/>
                  <a:moveTo>
                    <a:pt x="20084" y="68767"/>
                  </a:moveTo>
                  <a:lnTo>
                    <a:pt x="20084" y="68814"/>
                  </a:lnTo>
                  <a:cubicBezTo>
                    <a:pt x="20084" y="68791"/>
                    <a:pt x="20060" y="68791"/>
                    <a:pt x="20060" y="68767"/>
                  </a:cubicBezTo>
                  <a:close/>
                  <a:moveTo>
                    <a:pt x="23018" y="65443"/>
                  </a:moveTo>
                  <a:cubicBezTo>
                    <a:pt x="23018" y="65490"/>
                    <a:pt x="23018" y="65513"/>
                    <a:pt x="23041" y="65536"/>
                  </a:cubicBezTo>
                  <a:cubicBezTo>
                    <a:pt x="21685" y="66776"/>
                    <a:pt x="20322" y="68011"/>
                    <a:pt x="19112" y="69373"/>
                  </a:cubicBezTo>
                  <a:cubicBezTo>
                    <a:pt x="19042" y="69419"/>
                    <a:pt x="18989" y="69495"/>
                    <a:pt x="18943" y="69541"/>
                  </a:cubicBezTo>
                  <a:lnTo>
                    <a:pt x="18867" y="69541"/>
                  </a:lnTo>
                  <a:cubicBezTo>
                    <a:pt x="18867" y="69541"/>
                    <a:pt x="18844" y="69541"/>
                    <a:pt x="18820" y="69518"/>
                  </a:cubicBezTo>
                  <a:cubicBezTo>
                    <a:pt x="18989" y="69349"/>
                    <a:pt x="18919" y="69128"/>
                    <a:pt x="18943" y="68913"/>
                  </a:cubicBezTo>
                  <a:lnTo>
                    <a:pt x="18943" y="68884"/>
                  </a:lnTo>
                  <a:cubicBezTo>
                    <a:pt x="19502" y="68593"/>
                    <a:pt x="19938" y="68133"/>
                    <a:pt x="20398" y="67696"/>
                  </a:cubicBezTo>
                  <a:lnTo>
                    <a:pt x="20398" y="67626"/>
                  </a:lnTo>
                  <a:cubicBezTo>
                    <a:pt x="20468" y="67603"/>
                    <a:pt x="20520" y="67574"/>
                    <a:pt x="20567" y="67551"/>
                  </a:cubicBezTo>
                  <a:cubicBezTo>
                    <a:pt x="21417" y="66875"/>
                    <a:pt x="22214" y="66171"/>
                    <a:pt x="23018" y="65443"/>
                  </a:cubicBezTo>
                  <a:close/>
                  <a:moveTo>
                    <a:pt x="37035" y="1"/>
                  </a:moveTo>
                  <a:lnTo>
                    <a:pt x="37035" y="1"/>
                  </a:lnTo>
                  <a:cubicBezTo>
                    <a:pt x="36866" y="76"/>
                    <a:pt x="36820" y="222"/>
                    <a:pt x="36744" y="338"/>
                  </a:cubicBezTo>
                  <a:cubicBezTo>
                    <a:pt x="36721" y="368"/>
                    <a:pt x="36698" y="391"/>
                    <a:pt x="36674" y="437"/>
                  </a:cubicBezTo>
                  <a:cubicBezTo>
                    <a:pt x="33542" y="4949"/>
                    <a:pt x="30876" y="9751"/>
                    <a:pt x="28594" y="14746"/>
                  </a:cubicBezTo>
                  <a:cubicBezTo>
                    <a:pt x="28571" y="14723"/>
                    <a:pt x="28548" y="14699"/>
                    <a:pt x="28525" y="14676"/>
                  </a:cubicBezTo>
                  <a:cubicBezTo>
                    <a:pt x="28763" y="11137"/>
                    <a:pt x="28717" y="7568"/>
                    <a:pt x="28525" y="4029"/>
                  </a:cubicBezTo>
                  <a:cubicBezTo>
                    <a:pt x="28525" y="3831"/>
                    <a:pt x="28548" y="3639"/>
                    <a:pt x="28449" y="3470"/>
                  </a:cubicBezTo>
                  <a:cubicBezTo>
                    <a:pt x="28449" y="3371"/>
                    <a:pt x="28501" y="3278"/>
                    <a:pt x="28379" y="3179"/>
                  </a:cubicBezTo>
                  <a:cubicBezTo>
                    <a:pt x="28379" y="3301"/>
                    <a:pt x="28379" y="3371"/>
                    <a:pt x="28356" y="3470"/>
                  </a:cubicBezTo>
                  <a:cubicBezTo>
                    <a:pt x="28280" y="3616"/>
                    <a:pt x="28280" y="3785"/>
                    <a:pt x="28303" y="3953"/>
                  </a:cubicBezTo>
                  <a:cubicBezTo>
                    <a:pt x="28280" y="4512"/>
                    <a:pt x="28181" y="5094"/>
                    <a:pt x="28233" y="5677"/>
                  </a:cubicBezTo>
                  <a:cubicBezTo>
                    <a:pt x="28210" y="5845"/>
                    <a:pt x="28210" y="6014"/>
                    <a:pt x="28210" y="6189"/>
                  </a:cubicBezTo>
                  <a:cubicBezTo>
                    <a:pt x="28181" y="6259"/>
                    <a:pt x="28181" y="6334"/>
                    <a:pt x="28181" y="6404"/>
                  </a:cubicBezTo>
                  <a:cubicBezTo>
                    <a:pt x="28111" y="6940"/>
                    <a:pt x="28135" y="7469"/>
                    <a:pt x="28135" y="8028"/>
                  </a:cubicBezTo>
                  <a:cubicBezTo>
                    <a:pt x="28012" y="10019"/>
                    <a:pt x="28036" y="12033"/>
                    <a:pt x="28158" y="14047"/>
                  </a:cubicBezTo>
                  <a:cubicBezTo>
                    <a:pt x="28135" y="14263"/>
                    <a:pt x="28111" y="14484"/>
                    <a:pt x="28210" y="14699"/>
                  </a:cubicBezTo>
                  <a:cubicBezTo>
                    <a:pt x="28210" y="14845"/>
                    <a:pt x="28210" y="14991"/>
                    <a:pt x="28233" y="15136"/>
                  </a:cubicBezTo>
                  <a:lnTo>
                    <a:pt x="28233" y="15619"/>
                  </a:lnTo>
                  <a:cubicBezTo>
                    <a:pt x="27890" y="16399"/>
                    <a:pt x="27529" y="17173"/>
                    <a:pt x="27191" y="17977"/>
                  </a:cubicBezTo>
                  <a:cubicBezTo>
                    <a:pt x="27116" y="17948"/>
                    <a:pt x="27139" y="17855"/>
                    <a:pt x="27093" y="17802"/>
                  </a:cubicBezTo>
                  <a:cubicBezTo>
                    <a:pt x="27139" y="17104"/>
                    <a:pt x="27162" y="16423"/>
                    <a:pt x="27191" y="15741"/>
                  </a:cubicBezTo>
                  <a:cubicBezTo>
                    <a:pt x="27308" y="13465"/>
                    <a:pt x="27215" y="11207"/>
                    <a:pt x="27191" y="8954"/>
                  </a:cubicBezTo>
                  <a:cubicBezTo>
                    <a:pt x="27162" y="8273"/>
                    <a:pt x="27093" y="7592"/>
                    <a:pt x="27046" y="6887"/>
                  </a:cubicBezTo>
                  <a:cubicBezTo>
                    <a:pt x="27046" y="6672"/>
                    <a:pt x="27046" y="6451"/>
                    <a:pt x="27017" y="6235"/>
                  </a:cubicBezTo>
                  <a:cubicBezTo>
                    <a:pt x="27046" y="6090"/>
                    <a:pt x="27069" y="5968"/>
                    <a:pt x="26900" y="5775"/>
                  </a:cubicBezTo>
                  <a:lnTo>
                    <a:pt x="26900" y="6305"/>
                  </a:lnTo>
                  <a:cubicBezTo>
                    <a:pt x="26900" y="6526"/>
                    <a:pt x="26871" y="6771"/>
                    <a:pt x="26871" y="6986"/>
                  </a:cubicBezTo>
                  <a:cubicBezTo>
                    <a:pt x="26848" y="7010"/>
                    <a:pt x="26848" y="7033"/>
                    <a:pt x="26871" y="7062"/>
                  </a:cubicBezTo>
                  <a:cubicBezTo>
                    <a:pt x="26801" y="7231"/>
                    <a:pt x="26801" y="7423"/>
                    <a:pt x="26825" y="7615"/>
                  </a:cubicBezTo>
                  <a:lnTo>
                    <a:pt x="26825" y="7714"/>
                  </a:lnTo>
                  <a:cubicBezTo>
                    <a:pt x="26801" y="7906"/>
                    <a:pt x="26801" y="8104"/>
                    <a:pt x="26801" y="8296"/>
                  </a:cubicBezTo>
                  <a:cubicBezTo>
                    <a:pt x="26702" y="8541"/>
                    <a:pt x="26726" y="8779"/>
                    <a:pt x="26755" y="9024"/>
                  </a:cubicBezTo>
                  <a:cubicBezTo>
                    <a:pt x="26726" y="9361"/>
                    <a:pt x="26726" y="9705"/>
                    <a:pt x="26726" y="10042"/>
                  </a:cubicBezTo>
                  <a:cubicBezTo>
                    <a:pt x="26679" y="10118"/>
                    <a:pt x="26679" y="10188"/>
                    <a:pt x="26679" y="10264"/>
                  </a:cubicBezTo>
                  <a:cubicBezTo>
                    <a:pt x="26633" y="10817"/>
                    <a:pt x="26656" y="11376"/>
                    <a:pt x="26656" y="11934"/>
                  </a:cubicBezTo>
                  <a:cubicBezTo>
                    <a:pt x="26580" y="13995"/>
                    <a:pt x="26580" y="16056"/>
                    <a:pt x="26755" y="18122"/>
                  </a:cubicBezTo>
                  <a:cubicBezTo>
                    <a:pt x="26726" y="18314"/>
                    <a:pt x="26702" y="18507"/>
                    <a:pt x="26801" y="18704"/>
                  </a:cubicBezTo>
                  <a:cubicBezTo>
                    <a:pt x="26679" y="19479"/>
                    <a:pt x="26243" y="20160"/>
                    <a:pt x="25975" y="20887"/>
                  </a:cubicBezTo>
                  <a:cubicBezTo>
                    <a:pt x="26074" y="18559"/>
                    <a:pt x="26074" y="16230"/>
                    <a:pt x="25998" y="13902"/>
                  </a:cubicBezTo>
                  <a:lnTo>
                    <a:pt x="25998" y="13343"/>
                  </a:lnTo>
                  <a:cubicBezTo>
                    <a:pt x="26027" y="13000"/>
                    <a:pt x="26050" y="12662"/>
                    <a:pt x="25952" y="12324"/>
                  </a:cubicBezTo>
                  <a:cubicBezTo>
                    <a:pt x="25952" y="12126"/>
                    <a:pt x="25928" y="11958"/>
                    <a:pt x="25928" y="11766"/>
                  </a:cubicBezTo>
                  <a:cubicBezTo>
                    <a:pt x="25928" y="11474"/>
                    <a:pt x="25975" y="11183"/>
                    <a:pt x="25882" y="10892"/>
                  </a:cubicBezTo>
                  <a:cubicBezTo>
                    <a:pt x="25853" y="10747"/>
                    <a:pt x="25853" y="10601"/>
                    <a:pt x="25853" y="10456"/>
                  </a:cubicBezTo>
                  <a:lnTo>
                    <a:pt x="25853" y="10310"/>
                  </a:lnTo>
                  <a:lnTo>
                    <a:pt x="25853" y="9850"/>
                  </a:lnTo>
                  <a:cubicBezTo>
                    <a:pt x="25684" y="10042"/>
                    <a:pt x="25707" y="10211"/>
                    <a:pt x="25736" y="10380"/>
                  </a:cubicBezTo>
                  <a:lnTo>
                    <a:pt x="25736" y="10601"/>
                  </a:lnTo>
                  <a:cubicBezTo>
                    <a:pt x="25707" y="10770"/>
                    <a:pt x="25707" y="10939"/>
                    <a:pt x="25707" y="11108"/>
                  </a:cubicBezTo>
                  <a:cubicBezTo>
                    <a:pt x="25614" y="11306"/>
                    <a:pt x="25637" y="11498"/>
                    <a:pt x="25637" y="11690"/>
                  </a:cubicBezTo>
                  <a:lnTo>
                    <a:pt x="25637" y="12103"/>
                  </a:lnTo>
                  <a:cubicBezTo>
                    <a:pt x="25637" y="12179"/>
                    <a:pt x="25637" y="12272"/>
                    <a:pt x="25614" y="12371"/>
                  </a:cubicBezTo>
                  <a:cubicBezTo>
                    <a:pt x="25538" y="12639"/>
                    <a:pt x="25562" y="12907"/>
                    <a:pt x="25562" y="13198"/>
                  </a:cubicBezTo>
                  <a:cubicBezTo>
                    <a:pt x="25562" y="13512"/>
                    <a:pt x="25538" y="13850"/>
                    <a:pt x="25538" y="14193"/>
                  </a:cubicBezTo>
                  <a:cubicBezTo>
                    <a:pt x="25515" y="14286"/>
                    <a:pt x="25515" y="14408"/>
                    <a:pt x="25515" y="14507"/>
                  </a:cubicBezTo>
                  <a:cubicBezTo>
                    <a:pt x="25445" y="15258"/>
                    <a:pt x="25468" y="15986"/>
                    <a:pt x="25468" y="16714"/>
                  </a:cubicBezTo>
                  <a:cubicBezTo>
                    <a:pt x="25445" y="18268"/>
                    <a:pt x="25445" y="19793"/>
                    <a:pt x="25562" y="21347"/>
                  </a:cubicBezTo>
                  <a:cubicBezTo>
                    <a:pt x="25637" y="21929"/>
                    <a:pt x="25445" y="22436"/>
                    <a:pt x="25154" y="23041"/>
                  </a:cubicBezTo>
                  <a:cubicBezTo>
                    <a:pt x="25270" y="19746"/>
                    <a:pt x="25270" y="16545"/>
                    <a:pt x="25154" y="13343"/>
                  </a:cubicBezTo>
                  <a:cubicBezTo>
                    <a:pt x="25154" y="12394"/>
                    <a:pt x="25102" y="11451"/>
                    <a:pt x="25008" y="10502"/>
                  </a:cubicBezTo>
                  <a:cubicBezTo>
                    <a:pt x="24979" y="10118"/>
                    <a:pt x="25055" y="9728"/>
                    <a:pt x="24933" y="9338"/>
                  </a:cubicBezTo>
                  <a:cubicBezTo>
                    <a:pt x="24933" y="9193"/>
                    <a:pt x="24910" y="9047"/>
                    <a:pt x="24910" y="8878"/>
                  </a:cubicBezTo>
                  <a:cubicBezTo>
                    <a:pt x="24910" y="8779"/>
                    <a:pt x="24956" y="8634"/>
                    <a:pt x="24863" y="8488"/>
                  </a:cubicBezTo>
                  <a:cubicBezTo>
                    <a:pt x="24764" y="8663"/>
                    <a:pt x="24764" y="8808"/>
                    <a:pt x="24787" y="8954"/>
                  </a:cubicBezTo>
                  <a:cubicBezTo>
                    <a:pt x="24764" y="9193"/>
                    <a:pt x="24764" y="9414"/>
                    <a:pt x="24764" y="9629"/>
                  </a:cubicBezTo>
                  <a:cubicBezTo>
                    <a:pt x="24665" y="9827"/>
                    <a:pt x="24688" y="10019"/>
                    <a:pt x="24717" y="10211"/>
                  </a:cubicBezTo>
                  <a:cubicBezTo>
                    <a:pt x="24426" y="13657"/>
                    <a:pt x="24351" y="17127"/>
                    <a:pt x="24374" y="20596"/>
                  </a:cubicBezTo>
                  <a:cubicBezTo>
                    <a:pt x="24374" y="21539"/>
                    <a:pt x="24327" y="22459"/>
                    <a:pt x="24450" y="23408"/>
                  </a:cubicBezTo>
                  <a:cubicBezTo>
                    <a:pt x="24450" y="23676"/>
                    <a:pt x="24473" y="23967"/>
                    <a:pt x="24473" y="24235"/>
                  </a:cubicBezTo>
                  <a:cubicBezTo>
                    <a:pt x="24519" y="24817"/>
                    <a:pt x="24397" y="25347"/>
                    <a:pt x="24228" y="25882"/>
                  </a:cubicBezTo>
                  <a:cubicBezTo>
                    <a:pt x="24036" y="26342"/>
                    <a:pt x="23868" y="26802"/>
                    <a:pt x="23769" y="27291"/>
                  </a:cubicBezTo>
                  <a:cubicBezTo>
                    <a:pt x="23623" y="27628"/>
                    <a:pt x="23501" y="27966"/>
                    <a:pt x="23431" y="28310"/>
                  </a:cubicBezTo>
                  <a:cubicBezTo>
                    <a:pt x="23355" y="28379"/>
                    <a:pt x="23355" y="28455"/>
                    <a:pt x="23355" y="28548"/>
                  </a:cubicBezTo>
                  <a:cubicBezTo>
                    <a:pt x="23332" y="28525"/>
                    <a:pt x="23309" y="28502"/>
                    <a:pt x="23285" y="28478"/>
                  </a:cubicBezTo>
                  <a:lnTo>
                    <a:pt x="23285" y="27989"/>
                  </a:lnTo>
                  <a:lnTo>
                    <a:pt x="23285" y="27873"/>
                  </a:lnTo>
                  <a:cubicBezTo>
                    <a:pt x="23309" y="27797"/>
                    <a:pt x="23332" y="27727"/>
                    <a:pt x="23355" y="27652"/>
                  </a:cubicBezTo>
                  <a:cubicBezTo>
                    <a:pt x="23431" y="26272"/>
                    <a:pt x="23524" y="24887"/>
                    <a:pt x="23576" y="23507"/>
                  </a:cubicBezTo>
                  <a:cubicBezTo>
                    <a:pt x="23722" y="19869"/>
                    <a:pt x="23646" y="16254"/>
                    <a:pt x="23576" y="12615"/>
                  </a:cubicBezTo>
                  <a:cubicBezTo>
                    <a:pt x="23576" y="12470"/>
                    <a:pt x="23600" y="12301"/>
                    <a:pt x="23524" y="12156"/>
                  </a:cubicBezTo>
                  <a:cubicBezTo>
                    <a:pt x="23524" y="11911"/>
                    <a:pt x="23501" y="11690"/>
                    <a:pt x="23501" y="11474"/>
                  </a:cubicBezTo>
                  <a:cubicBezTo>
                    <a:pt x="23501" y="11084"/>
                    <a:pt x="23553" y="10724"/>
                    <a:pt x="23454" y="10334"/>
                  </a:cubicBezTo>
                  <a:cubicBezTo>
                    <a:pt x="23431" y="10141"/>
                    <a:pt x="23431" y="9943"/>
                    <a:pt x="23431" y="9728"/>
                  </a:cubicBezTo>
                  <a:cubicBezTo>
                    <a:pt x="23431" y="9437"/>
                    <a:pt x="23454" y="9146"/>
                    <a:pt x="23355" y="8855"/>
                  </a:cubicBezTo>
                  <a:lnTo>
                    <a:pt x="23355" y="8488"/>
                  </a:lnTo>
                  <a:cubicBezTo>
                    <a:pt x="23355" y="8250"/>
                    <a:pt x="23379" y="8005"/>
                    <a:pt x="23285" y="7761"/>
                  </a:cubicBezTo>
                  <a:cubicBezTo>
                    <a:pt x="23285" y="7644"/>
                    <a:pt x="23285" y="7522"/>
                    <a:pt x="23262" y="7400"/>
                  </a:cubicBezTo>
                  <a:lnTo>
                    <a:pt x="23262" y="7010"/>
                  </a:lnTo>
                  <a:cubicBezTo>
                    <a:pt x="23285" y="6864"/>
                    <a:pt x="23332" y="6695"/>
                    <a:pt x="23140" y="6550"/>
                  </a:cubicBezTo>
                  <a:lnTo>
                    <a:pt x="23140" y="6940"/>
                  </a:lnTo>
                  <a:lnTo>
                    <a:pt x="23140" y="7231"/>
                  </a:lnTo>
                  <a:cubicBezTo>
                    <a:pt x="23140" y="7376"/>
                    <a:pt x="23117" y="7522"/>
                    <a:pt x="23117" y="7691"/>
                  </a:cubicBezTo>
                  <a:cubicBezTo>
                    <a:pt x="23041" y="7836"/>
                    <a:pt x="23041" y="8005"/>
                    <a:pt x="23064" y="8174"/>
                  </a:cubicBezTo>
                  <a:cubicBezTo>
                    <a:pt x="23064" y="8343"/>
                    <a:pt x="23041" y="8517"/>
                    <a:pt x="23041" y="8709"/>
                  </a:cubicBezTo>
                  <a:cubicBezTo>
                    <a:pt x="22971" y="8878"/>
                    <a:pt x="22971" y="9070"/>
                    <a:pt x="22994" y="9268"/>
                  </a:cubicBezTo>
                  <a:cubicBezTo>
                    <a:pt x="22919" y="10188"/>
                    <a:pt x="22872" y="11108"/>
                    <a:pt x="22825" y="12033"/>
                  </a:cubicBezTo>
                  <a:cubicBezTo>
                    <a:pt x="22703" y="14309"/>
                    <a:pt x="22651" y="16591"/>
                    <a:pt x="22604" y="18873"/>
                  </a:cubicBezTo>
                  <a:cubicBezTo>
                    <a:pt x="22581" y="20061"/>
                    <a:pt x="22558" y="21272"/>
                    <a:pt x="22651" y="22459"/>
                  </a:cubicBezTo>
                  <a:cubicBezTo>
                    <a:pt x="22628" y="23653"/>
                    <a:pt x="22651" y="24863"/>
                    <a:pt x="22750" y="26051"/>
                  </a:cubicBezTo>
                  <a:cubicBezTo>
                    <a:pt x="22750" y="26295"/>
                    <a:pt x="22727" y="26534"/>
                    <a:pt x="22796" y="26779"/>
                  </a:cubicBezTo>
                  <a:cubicBezTo>
                    <a:pt x="22796" y="26971"/>
                    <a:pt x="22825" y="27169"/>
                    <a:pt x="22825" y="27384"/>
                  </a:cubicBezTo>
                  <a:cubicBezTo>
                    <a:pt x="22825" y="27553"/>
                    <a:pt x="22796" y="27727"/>
                    <a:pt x="22872" y="27873"/>
                  </a:cubicBezTo>
                  <a:cubicBezTo>
                    <a:pt x="22895" y="27943"/>
                    <a:pt x="22895" y="28018"/>
                    <a:pt x="22895" y="28088"/>
                  </a:cubicBezTo>
                  <a:cubicBezTo>
                    <a:pt x="22895" y="28280"/>
                    <a:pt x="22872" y="28502"/>
                    <a:pt x="22971" y="28717"/>
                  </a:cubicBezTo>
                  <a:cubicBezTo>
                    <a:pt x="22971" y="28892"/>
                    <a:pt x="22919" y="29084"/>
                    <a:pt x="23041" y="29276"/>
                  </a:cubicBezTo>
                  <a:lnTo>
                    <a:pt x="23041" y="29567"/>
                  </a:lnTo>
                  <a:cubicBezTo>
                    <a:pt x="22942" y="29712"/>
                    <a:pt x="22942" y="29881"/>
                    <a:pt x="22872" y="30027"/>
                  </a:cubicBezTo>
                  <a:cubicBezTo>
                    <a:pt x="22825" y="29980"/>
                    <a:pt x="22796" y="29934"/>
                    <a:pt x="22750" y="29881"/>
                  </a:cubicBezTo>
                  <a:cubicBezTo>
                    <a:pt x="22680" y="27460"/>
                    <a:pt x="22505" y="25055"/>
                    <a:pt x="22243" y="22657"/>
                  </a:cubicBezTo>
                  <a:cubicBezTo>
                    <a:pt x="22098" y="21103"/>
                    <a:pt x="21952" y="19525"/>
                    <a:pt x="21708" y="17977"/>
                  </a:cubicBezTo>
                  <a:cubicBezTo>
                    <a:pt x="21708" y="17831"/>
                    <a:pt x="21731" y="17686"/>
                    <a:pt x="21632" y="17564"/>
                  </a:cubicBezTo>
                  <a:lnTo>
                    <a:pt x="21632" y="17342"/>
                  </a:lnTo>
                  <a:cubicBezTo>
                    <a:pt x="21632" y="17197"/>
                    <a:pt x="21661" y="17051"/>
                    <a:pt x="21562" y="16929"/>
                  </a:cubicBezTo>
                  <a:cubicBezTo>
                    <a:pt x="21562" y="16859"/>
                    <a:pt x="21562" y="16783"/>
                    <a:pt x="21539" y="16714"/>
                  </a:cubicBezTo>
                  <a:cubicBezTo>
                    <a:pt x="21562" y="16568"/>
                    <a:pt x="21562" y="16446"/>
                    <a:pt x="21487" y="16324"/>
                  </a:cubicBezTo>
                  <a:cubicBezTo>
                    <a:pt x="21487" y="16230"/>
                    <a:pt x="21463" y="16155"/>
                    <a:pt x="21463" y="16085"/>
                  </a:cubicBezTo>
                  <a:cubicBezTo>
                    <a:pt x="21417" y="15718"/>
                    <a:pt x="21370" y="15357"/>
                    <a:pt x="21318" y="14991"/>
                  </a:cubicBezTo>
                  <a:cubicBezTo>
                    <a:pt x="21318" y="14868"/>
                    <a:pt x="21341" y="14775"/>
                    <a:pt x="21248" y="14653"/>
                  </a:cubicBezTo>
                  <a:cubicBezTo>
                    <a:pt x="21172" y="13850"/>
                    <a:pt x="21050" y="13029"/>
                    <a:pt x="20858" y="12225"/>
                  </a:cubicBezTo>
                  <a:cubicBezTo>
                    <a:pt x="20736" y="11888"/>
                    <a:pt x="20736" y="11498"/>
                    <a:pt x="20689" y="11160"/>
                  </a:cubicBezTo>
                  <a:cubicBezTo>
                    <a:pt x="20712" y="11015"/>
                    <a:pt x="20643" y="10869"/>
                    <a:pt x="20567" y="10747"/>
                  </a:cubicBezTo>
                  <a:lnTo>
                    <a:pt x="20567" y="10747"/>
                  </a:lnTo>
                  <a:cubicBezTo>
                    <a:pt x="20567" y="11399"/>
                    <a:pt x="20497" y="12080"/>
                    <a:pt x="20613" y="12738"/>
                  </a:cubicBezTo>
                  <a:cubicBezTo>
                    <a:pt x="20613" y="12831"/>
                    <a:pt x="20590" y="12953"/>
                    <a:pt x="20613" y="13052"/>
                  </a:cubicBezTo>
                  <a:cubicBezTo>
                    <a:pt x="20689" y="16131"/>
                    <a:pt x="20934" y="19211"/>
                    <a:pt x="21196" y="22290"/>
                  </a:cubicBezTo>
                  <a:cubicBezTo>
                    <a:pt x="21271" y="23140"/>
                    <a:pt x="21294" y="23990"/>
                    <a:pt x="21463" y="24817"/>
                  </a:cubicBezTo>
                  <a:cubicBezTo>
                    <a:pt x="21562" y="26243"/>
                    <a:pt x="21778" y="27652"/>
                    <a:pt x="21999" y="29084"/>
                  </a:cubicBezTo>
                  <a:cubicBezTo>
                    <a:pt x="22098" y="29765"/>
                    <a:pt x="22168" y="30463"/>
                    <a:pt x="22360" y="31144"/>
                  </a:cubicBezTo>
                  <a:cubicBezTo>
                    <a:pt x="22337" y="31267"/>
                    <a:pt x="22389" y="31389"/>
                    <a:pt x="22435" y="31535"/>
                  </a:cubicBezTo>
                  <a:cubicBezTo>
                    <a:pt x="22389" y="31680"/>
                    <a:pt x="22360" y="31849"/>
                    <a:pt x="22337" y="31994"/>
                  </a:cubicBezTo>
                  <a:cubicBezTo>
                    <a:pt x="22045" y="32722"/>
                    <a:pt x="21952" y="33496"/>
                    <a:pt x="21661" y="34276"/>
                  </a:cubicBezTo>
                  <a:cubicBezTo>
                    <a:pt x="21632" y="34032"/>
                    <a:pt x="21609" y="33840"/>
                    <a:pt x="21562" y="33619"/>
                  </a:cubicBezTo>
                  <a:cubicBezTo>
                    <a:pt x="21562" y="33520"/>
                    <a:pt x="21586" y="33426"/>
                    <a:pt x="21562" y="33327"/>
                  </a:cubicBezTo>
                  <a:cubicBezTo>
                    <a:pt x="21487" y="30976"/>
                    <a:pt x="21318" y="28647"/>
                    <a:pt x="21102" y="26342"/>
                  </a:cubicBezTo>
                  <a:cubicBezTo>
                    <a:pt x="20858" y="23990"/>
                    <a:pt x="20613" y="21638"/>
                    <a:pt x="20299" y="19310"/>
                  </a:cubicBezTo>
                  <a:lnTo>
                    <a:pt x="20299" y="19141"/>
                  </a:lnTo>
                  <a:cubicBezTo>
                    <a:pt x="20008" y="17220"/>
                    <a:pt x="19717" y="15282"/>
                    <a:pt x="19426" y="13343"/>
                  </a:cubicBezTo>
                  <a:cubicBezTo>
                    <a:pt x="19356" y="12808"/>
                    <a:pt x="19234" y="12272"/>
                    <a:pt x="19112" y="11742"/>
                  </a:cubicBezTo>
                  <a:lnTo>
                    <a:pt x="19065" y="11742"/>
                  </a:lnTo>
                  <a:lnTo>
                    <a:pt x="19065" y="12808"/>
                  </a:lnTo>
                  <a:lnTo>
                    <a:pt x="19065" y="13198"/>
                  </a:lnTo>
                  <a:cubicBezTo>
                    <a:pt x="19065" y="13634"/>
                    <a:pt x="19042" y="14094"/>
                    <a:pt x="19135" y="14554"/>
                  </a:cubicBezTo>
                  <a:cubicBezTo>
                    <a:pt x="19088" y="15619"/>
                    <a:pt x="19187" y="16714"/>
                    <a:pt x="19234" y="17779"/>
                  </a:cubicBezTo>
                  <a:cubicBezTo>
                    <a:pt x="19403" y="20742"/>
                    <a:pt x="19624" y="23676"/>
                    <a:pt x="19915" y="26610"/>
                  </a:cubicBezTo>
                  <a:cubicBezTo>
                    <a:pt x="20031" y="27675"/>
                    <a:pt x="20107" y="28769"/>
                    <a:pt x="20299" y="29835"/>
                  </a:cubicBezTo>
                  <a:cubicBezTo>
                    <a:pt x="20322" y="30225"/>
                    <a:pt x="20375" y="30638"/>
                    <a:pt x="20398" y="31022"/>
                  </a:cubicBezTo>
                  <a:cubicBezTo>
                    <a:pt x="20375" y="31075"/>
                    <a:pt x="20351" y="31098"/>
                    <a:pt x="20322" y="31144"/>
                  </a:cubicBezTo>
                  <a:cubicBezTo>
                    <a:pt x="20299" y="30999"/>
                    <a:pt x="20252" y="30877"/>
                    <a:pt x="20229" y="30754"/>
                  </a:cubicBezTo>
                  <a:cubicBezTo>
                    <a:pt x="19502" y="26243"/>
                    <a:pt x="18628" y="21784"/>
                    <a:pt x="17586" y="17319"/>
                  </a:cubicBezTo>
                  <a:cubicBezTo>
                    <a:pt x="17243" y="15817"/>
                    <a:pt x="16830" y="14309"/>
                    <a:pt x="16469" y="12808"/>
                  </a:cubicBezTo>
                  <a:cubicBezTo>
                    <a:pt x="16469" y="12662"/>
                    <a:pt x="16469" y="12540"/>
                    <a:pt x="16323" y="12470"/>
                  </a:cubicBezTo>
                  <a:lnTo>
                    <a:pt x="16323" y="12470"/>
                  </a:lnTo>
                  <a:cubicBezTo>
                    <a:pt x="16323" y="12639"/>
                    <a:pt x="16300" y="12808"/>
                    <a:pt x="16370" y="12953"/>
                  </a:cubicBezTo>
                  <a:cubicBezTo>
                    <a:pt x="16393" y="13052"/>
                    <a:pt x="16393" y="13122"/>
                    <a:pt x="16393" y="13198"/>
                  </a:cubicBezTo>
                  <a:cubicBezTo>
                    <a:pt x="16393" y="13366"/>
                    <a:pt x="16393" y="13535"/>
                    <a:pt x="16469" y="13681"/>
                  </a:cubicBezTo>
                  <a:cubicBezTo>
                    <a:pt x="16469" y="13803"/>
                    <a:pt x="16469" y="13925"/>
                    <a:pt x="16492" y="14047"/>
                  </a:cubicBezTo>
                  <a:cubicBezTo>
                    <a:pt x="16469" y="14216"/>
                    <a:pt x="16445" y="14385"/>
                    <a:pt x="16538" y="14554"/>
                  </a:cubicBezTo>
                  <a:cubicBezTo>
                    <a:pt x="16538" y="14653"/>
                    <a:pt x="16568" y="14746"/>
                    <a:pt x="16568" y="14845"/>
                  </a:cubicBezTo>
                  <a:cubicBezTo>
                    <a:pt x="16538" y="14991"/>
                    <a:pt x="16538" y="15159"/>
                    <a:pt x="16614" y="15328"/>
                  </a:cubicBezTo>
                  <a:cubicBezTo>
                    <a:pt x="16637" y="15404"/>
                    <a:pt x="16637" y="15474"/>
                    <a:pt x="16637" y="15549"/>
                  </a:cubicBezTo>
                  <a:cubicBezTo>
                    <a:pt x="16684" y="16230"/>
                    <a:pt x="16760" y="16906"/>
                    <a:pt x="16882" y="17587"/>
                  </a:cubicBezTo>
                  <a:cubicBezTo>
                    <a:pt x="16975" y="18507"/>
                    <a:pt x="17074" y="19432"/>
                    <a:pt x="17243" y="20329"/>
                  </a:cubicBezTo>
                  <a:cubicBezTo>
                    <a:pt x="17243" y="20422"/>
                    <a:pt x="17266" y="20521"/>
                    <a:pt x="17266" y="20643"/>
                  </a:cubicBezTo>
                  <a:cubicBezTo>
                    <a:pt x="17266" y="20713"/>
                    <a:pt x="17266" y="20812"/>
                    <a:pt x="17319" y="20887"/>
                  </a:cubicBezTo>
                  <a:cubicBezTo>
                    <a:pt x="17319" y="21324"/>
                    <a:pt x="17412" y="21761"/>
                    <a:pt x="17487" y="22197"/>
                  </a:cubicBezTo>
                  <a:cubicBezTo>
                    <a:pt x="17633" y="23070"/>
                    <a:pt x="17732" y="23967"/>
                    <a:pt x="17924" y="24840"/>
                  </a:cubicBezTo>
                  <a:cubicBezTo>
                    <a:pt x="17924" y="24863"/>
                    <a:pt x="17924" y="24910"/>
                    <a:pt x="17947" y="24933"/>
                  </a:cubicBezTo>
                  <a:lnTo>
                    <a:pt x="17947" y="24962"/>
                  </a:lnTo>
                  <a:cubicBezTo>
                    <a:pt x="17947" y="25108"/>
                    <a:pt x="17971" y="25224"/>
                    <a:pt x="17971" y="25347"/>
                  </a:cubicBezTo>
                  <a:cubicBezTo>
                    <a:pt x="18407" y="27920"/>
                    <a:pt x="18844" y="30463"/>
                    <a:pt x="19379" y="33013"/>
                  </a:cubicBezTo>
                  <a:cubicBezTo>
                    <a:pt x="19647" y="34300"/>
                    <a:pt x="19886" y="35586"/>
                    <a:pt x="20229" y="36844"/>
                  </a:cubicBezTo>
                  <a:cubicBezTo>
                    <a:pt x="20375" y="37449"/>
                    <a:pt x="20497" y="38060"/>
                    <a:pt x="20643" y="38666"/>
                  </a:cubicBezTo>
                  <a:cubicBezTo>
                    <a:pt x="20445" y="39294"/>
                    <a:pt x="20252" y="39923"/>
                    <a:pt x="20229" y="40604"/>
                  </a:cubicBezTo>
                  <a:cubicBezTo>
                    <a:pt x="20031" y="40750"/>
                    <a:pt x="20130" y="41017"/>
                    <a:pt x="20008" y="41163"/>
                  </a:cubicBezTo>
                  <a:cubicBezTo>
                    <a:pt x="19961" y="40773"/>
                    <a:pt x="19961" y="40389"/>
                    <a:pt x="19862" y="40022"/>
                  </a:cubicBezTo>
                  <a:cubicBezTo>
                    <a:pt x="19862" y="39975"/>
                    <a:pt x="19862" y="39923"/>
                    <a:pt x="19839" y="39876"/>
                  </a:cubicBezTo>
                  <a:cubicBezTo>
                    <a:pt x="19839" y="39754"/>
                    <a:pt x="19839" y="39632"/>
                    <a:pt x="19816" y="39515"/>
                  </a:cubicBezTo>
                  <a:cubicBezTo>
                    <a:pt x="19839" y="39393"/>
                    <a:pt x="19839" y="39248"/>
                    <a:pt x="19769" y="39125"/>
                  </a:cubicBezTo>
                  <a:cubicBezTo>
                    <a:pt x="19793" y="39102"/>
                    <a:pt x="19769" y="39079"/>
                    <a:pt x="19769" y="39050"/>
                  </a:cubicBezTo>
                  <a:cubicBezTo>
                    <a:pt x="19717" y="38252"/>
                    <a:pt x="19595" y="37478"/>
                    <a:pt x="19449" y="36698"/>
                  </a:cubicBezTo>
                  <a:cubicBezTo>
                    <a:pt x="19403" y="35802"/>
                    <a:pt x="19234" y="34952"/>
                    <a:pt x="19088" y="34055"/>
                  </a:cubicBezTo>
                  <a:cubicBezTo>
                    <a:pt x="18529" y="30463"/>
                    <a:pt x="17848" y="26878"/>
                    <a:pt x="17097" y="23309"/>
                  </a:cubicBezTo>
                  <a:cubicBezTo>
                    <a:pt x="16806" y="21929"/>
                    <a:pt x="16538" y="20544"/>
                    <a:pt x="16178" y="19211"/>
                  </a:cubicBezTo>
                  <a:cubicBezTo>
                    <a:pt x="16154" y="19089"/>
                    <a:pt x="16154" y="18966"/>
                    <a:pt x="16102" y="18850"/>
                  </a:cubicBezTo>
                  <a:cubicBezTo>
                    <a:pt x="15788" y="17540"/>
                    <a:pt x="15450" y="16230"/>
                    <a:pt x="15136" y="14921"/>
                  </a:cubicBezTo>
                  <a:cubicBezTo>
                    <a:pt x="15112" y="14798"/>
                    <a:pt x="15060" y="14653"/>
                    <a:pt x="15037" y="14531"/>
                  </a:cubicBezTo>
                  <a:cubicBezTo>
                    <a:pt x="15013" y="14432"/>
                    <a:pt x="14990" y="14309"/>
                    <a:pt x="14967" y="14216"/>
                  </a:cubicBezTo>
                  <a:cubicBezTo>
                    <a:pt x="14914" y="14408"/>
                    <a:pt x="14868" y="14600"/>
                    <a:pt x="14967" y="14775"/>
                  </a:cubicBezTo>
                  <a:cubicBezTo>
                    <a:pt x="14967" y="14798"/>
                    <a:pt x="14967" y="14822"/>
                    <a:pt x="14990" y="14845"/>
                  </a:cubicBezTo>
                  <a:lnTo>
                    <a:pt x="14990" y="14991"/>
                  </a:lnTo>
                  <a:cubicBezTo>
                    <a:pt x="14990" y="15159"/>
                    <a:pt x="14990" y="15328"/>
                    <a:pt x="15060" y="15474"/>
                  </a:cubicBezTo>
                  <a:cubicBezTo>
                    <a:pt x="15060" y="15596"/>
                    <a:pt x="15060" y="15741"/>
                    <a:pt x="15083" y="15864"/>
                  </a:cubicBezTo>
                  <a:cubicBezTo>
                    <a:pt x="15060" y="16033"/>
                    <a:pt x="15037" y="16201"/>
                    <a:pt x="15136" y="16347"/>
                  </a:cubicBezTo>
                  <a:cubicBezTo>
                    <a:pt x="15136" y="16446"/>
                    <a:pt x="15136" y="16545"/>
                    <a:pt x="15159" y="16638"/>
                  </a:cubicBezTo>
                  <a:cubicBezTo>
                    <a:pt x="15136" y="16813"/>
                    <a:pt x="15136" y="16958"/>
                    <a:pt x="15205" y="17127"/>
                  </a:cubicBezTo>
                  <a:lnTo>
                    <a:pt x="15205" y="17104"/>
                  </a:lnTo>
                  <a:lnTo>
                    <a:pt x="15205" y="17104"/>
                  </a:lnTo>
                  <a:cubicBezTo>
                    <a:pt x="15229" y="17366"/>
                    <a:pt x="15182" y="17633"/>
                    <a:pt x="15304" y="17901"/>
                  </a:cubicBezTo>
                  <a:cubicBezTo>
                    <a:pt x="15328" y="18559"/>
                    <a:pt x="15403" y="19211"/>
                    <a:pt x="15520" y="19840"/>
                  </a:cubicBezTo>
                  <a:cubicBezTo>
                    <a:pt x="15520" y="20352"/>
                    <a:pt x="15619" y="20835"/>
                    <a:pt x="15694" y="21324"/>
                  </a:cubicBezTo>
                  <a:cubicBezTo>
                    <a:pt x="15840" y="22314"/>
                    <a:pt x="15933" y="23332"/>
                    <a:pt x="16154" y="24328"/>
                  </a:cubicBezTo>
                  <a:cubicBezTo>
                    <a:pt x="16224" y="25154"/>
                    <a:pt x="16346" y="25952"/>
                    <a:pt x="16515" y="26755"/>
                  </a:cubicBezTo>
                  <a:cubicBezTo>
                    <a:pt x="16515" y="26779"/>
                    <a:pt x="16515" y="26825"/>
                    <a:pt x="16538" y="26854"/>
                  </a:cubicBezTo>
                  <a:cubicBezTo>
                    <a:pt x="16538" y="27000"/>
                    <a:pt x="16538" y="27145"/>
                    <a:pt x="16568" y="27291"/>
                  </a:cubicBezTo>
                  <a:cubicBezTo>
                    <a:pt x="16859" y="29060"/>
                    <a:pt x="17173" y="30853"/>
                    <a:pt x="17487" y="32623"/>
                  </a:cubicBezTo>
                  <a:cubicBezTo>
                    <a:pt x="17901" y="34759"/>
                    <a:pt x="18314" y="36867"/>
                    <a:pt x="18844" y="38980"/>
                  </a:cubicBezTo>
                  <a:cubicBezTo>
                    <a:pt x="19112" y="40214"/>
                    <a:pt x="19426" y="41431"/>
                    <a:pt x="19769" y="42665"/>
                  </a:cubicBezTo>
                  <a:cubicBezTo>
                    <a:pt x="19571" y="43270"/>
                    <a:pt x="19478" y="43905"/>
                    <a:pt x="19379" y="44533"/>
                  </a:cubicBezTo>
                  <a:cubicBezTo>
                    <a:pt x="19210" y="45453"/>
                    <a:pt x="19042" y="46379"/>
                    <a:pt x="18844" y="47322"/>
                  </a:cubicBezTo>
                  <a:cubicBezTo>
                    <a:pt x="18797" y="47200"/>
                    <a:pt x="18774" y="47106"/>
                    <a:pt x="18751" y="47031"/>
                  </a:cubicBezTo>
                  <a:cubicBezTo>
                    <a:pt x="18721" y="46693"/>
                    <a:pt x="18698" y="46355"/>
                    <a:pt x="18652" y="46012"/>
                  </a:cubicBezTo>
                  <a:cubicBezTo>
                    <a:pt x="18553" y="45092"/>
                    <a:pt x="18483" y="44143"/>
                    <a:pt x="18285" y="43200"/>
                  </a:cubicBezTo>
                  <a:cubicBezTo>
                    <a:pt x="18139" y="41646"/>
                    <a:pt x="17877" y="40121"/>
                    <a:pt x="17610" y="38590"/>
                  </a:cubicBezTo>
                  <a:cubicBezTo>
                    <a:pt x="16975" y="34661"/>
                    <a:pt x="16201" y="30754"/>
                    <a:pt x="15374" y="26854"/>
                  </a:cubicBezTo>
                  <a:cubicBezTo>
                    <a:pt x="15083" y="25492"/>
                    <a:pt x="14821" y="24136"/>
                    <a:pt x="14431" y="22826"/>
                  </a:cubicBezTo>
                  <a:cubicBezTo>
                    <a:pt x="14431" y="22704"/>
                    <a:pt x="14408" y="22605"/>
                    <a:pt x="14385" y="22512"/>
                  </a:cubicBezTo>
                  <a:cubicBezTo>
                    <a:pt x="14140" y="21493"/>
                    <a:pt x="13896" y="20474"/>
                    <a:pt x="13628" y="19455"/>
                  </a:cubicBezTo>
                  <a:cubicBezTo>
                    <a:pt x="13511" y="18943"/>
                    <a:pt x="13389" y="18437"/>
                    <a:pt x="13244" y="17901"/>
                  </a:cubicBezTo>
                  <a:cubicBezTo>
                    <a:pt x="13244" y="17802"/>
                    <a:pt x="13244" y="17686"/>
                    <a:pt x="13098" y="17633"/>
                  </a:cubicBezTo>
                  <a:lnTo>
                    <a:pt x="13098" y="17633"/>
                  </a:lnTo>
                  <a:cubicBezTo>
                    <a:pt x="13121" y="17779"/>
                    <a:pt x="13075" y="17924"/>
                    <a:pt x="13168" y="18047"/>
                  </a:cubicBezTo>
                  <a:cubicBezTo>
                    <a:pt x="13290" y="19403"/>
                    <a:pt x="13389" y="20765"/>
                    <a:pt x="13581" y="22122"/>
                  </a:cubicBezTo>
                  <a:cubicBezTo>
                    <a:pt x="13628" y="22779"/>
                    <a:pt x="13704" y="23431"/>
                    <a:pt x="13826" y="24089"/>
                  </a:cubicBezTo>
                  <a:cubicBezTo>
                    <a:pt x="13896" y="24863"/>
                    <a:pt x="13995" y="25661"/>
                    <a:pt x="14140" y="26441"/>
                  </a:cubicBezTo>
                  <a:cubicBezTo>
                    <a:pt x="14117" y="26586"/>
                    <a:pt x="14117" y="26709"/>
                    <a:pt x="14187" y="26854"/>
                  </a:cubicBezTo>
                  <a:cubicBezTo>
                    <a:pt x="14187" y="27506"/>
                    <a:pt x="14356" y="28135"/>
                    <a:pt x="14454" y="28793"/>
                  </a:cubicBezTo>
                  <a:cubicBezTo>
                    <a:pt x="14530" y="29183"/>
                    <a:pt x="14530" y="29590"/>
                    <a:pt x="14647" y="29980"/>
                  </a:cubicBezTo>
                  <a:cubicBezTo>
                    <a:pt x="14699" y="30731"/>
                    <a:pt x="14868" y="31482"/>
                    <a:pt x="14990" y="32210"/>
                  </a:cubicBezTo>
                  <a:cubicBezTo>
                    <a:pt x="15595" y="36168"/>
                    <a:pt x="16300" y="40098"/>
                    <a:pt x="17173" y="43975"/>
                  </a:cubicBezTo>
                  <a:cubicBezTo>
                    <a:pt x="17464" y="45284"/>
                    <a:pt x="17755" y="46617"/>
                    <a:pt x="18116" y="47904"/>
                  </a:cubicBezTo>
                  <a:cubicBezTo>
                    <a:pt x="18215" y="48218"/>
                    <a:pt x="18262" y="48538"/>
                    <a:pt x="18361" y="48853"/>
                  </a:cubicBezTo>
                  <a:cubicBezTo>
                    <a:pt x="18460" y="49190"/>
                    <a:pt x="18576" y="49505"/>
                    <a:pt x="18430" y="49871"/>
                  </a:cubicBezTo>
                  <a:cubicBezTo>
                    <a:pt x="18384" y="50523"/>
                    <a:pt x="18192" y="51158"/>
                    <a:pt x="18192" y="51810"/>
                  </a:cubicBezTo>
                  <a:cubicBezTo>
                    <a:pt x="18069" y="51932"/>
                    <a:pt x="18116" y="52078"/>
                    <a:pt x="18116" y="52223"/>
                  </a:cubicBezTo>
                  <a:cubicBezTo>
                    <a:pt x="17971" y="52730"/>
                    <a:pt x="17994" y="53265"/>
                    <a:pt x="17877" y="53778"/>
                  </a:cubicBezTo>
                  <a:cubicBezTo>
                    <a:pt x="17656" y="53219"/>
                    <a:pt x="17679" y="52613"/>
                    <a:pt x="17557" y="52031"/>
                  </a:cubicBezTo>
                  <a:cubicBezTo>
                    <a:pt x="17365" y="50838"/>
                    <a:pt x="17220" y="49627"/>
                    <a:pt x="16952" y="48463"/>
                  </a:cubicBezTo>
                  <a:cubicBezTo>
                    <a:pt x="16905" y="47904"/>
                    <a:pt x="16760" y="47374"/>
                    <a:pt x="16661" y="46839"/>
                  </a:cubicBezTo>
                  <a:cubicBezTo>
                    <a:pt x="15572" y="41209"/>
                    <a:pt x="14239" y="35633"/>
                    <a:pt x="12784" y="30079"/>
                  </a:cubicBezTo>
                  <a:cubicBezTo>
                    <a:pt x="12417" y="28670"/>
                    <a:pt x="12079" y="27262"/>
                    <a:pt x="11619" y="25859"/>
                  </a:cubicBezTo>
                  <a:cubicBezTo>
                    <a:pt x="11619" y="25760"/>
                    <a:pt x="11590" y="25661"/>
                    <a:pt x="11567" y="25568"/>
                  </a:cubicBezTo>
                  <a:cubicBezTo>
                    <a:pt x="11206" y="24351"/>
                    <a:pt x="10863" y="23164"/>
                    <a:pt x="10502" y="21976"/>
                  </a:cubicBezTo>
                  <a:cubicBezTo>
                    <a:pt x="10310" y="21295"/>
                    <a:pt x="10088" y="20620"/>
                    <a:pt x="9896" y="19939"/>
                  </a:cubicBezTo>
                  <a:cubicBezTo>
                    <a:pt x="9896" y="19816"/>
                    <a:pt x="9844" y="19723"/>
                    <a:pt x="9774" y="19578"/>
                  </a:cubicBezTo>
                  <a:lnTo>
                    <a:pt x="9774" y="19578"/>
                  </a:lnTo>
                  <a:cubicBezTo>
                    <a:pt x="9728" y="19770"/>
                    <a:pt x="9698" y="19892"/>
                    <a:pt x="9797" y="20014"/>
                  </a:cubicBezTo>
                  <a:cubicBezTo>
                    <a:pt x="9873" y="20451"/>
                    <a:pt x="9920" y="20887"/>
                    <a:pt x="9966" y="21324"/>
                  </a:cubicBezTo>
                  <a:cubicBezTo>
                    <a:pt x="10135" y="22459"/>
                    <a:pt x="10257" y="23600"/>
                    <a:pt x="10502" y="24718"/>
                  </a:cubicBezTo>
                  <a:cubicBezTo>
                    <a:pt x="10624" y="25713"/>
                    <a:pt x="10793" y="26709"/>
                    <a:pt x="11008" y="27675"/>
                  </a:cubicBezTo>
                  <a:cubicBezTo>
                    <a:pt x="11154" y="28717"/>
                    <a:pt x="11352" y="29765"/>
                    <a:pt x="11567" y="30784"/>
                  </a:cubicBezTo>
                  <a:cubicBezTo>
                    <a:pt x="11567" y="30830"/>
                    <a:pt x="11590" y="30877"/>
                    <a:pt x="11619" y="30929"/>
                  </a:cubicBezTo>
                  <a:cubicBezTo>
                    <a:pt x="11812" y="32210"/>
                    <a:pt x="12079" y="33473"/>
                    <a:pt x="12370" y="34736"/>
                  </a:cubicBezTo>
                  <a:cubicBezTo>
                    <a:pt x="12370" y="34783"/>
                    <a:pt x="12370" y="34806"/>
                    <a:pt x="12394" y="34858"/>
                  </a:cubicBezTo>
                  <a:cubicBezTo>
                    <a:pt x="12539" y="35877"/>
                    <a:pt x="12784" y="36867"/>
                    <a:pt x="12999" y="37862"/>
                  </a:cubicBezTo>
                  <a:cubicBezTo>
                    <a:pt x="13313" y="39393"/>
                    <a:pt x="13657" y="40895"/>
                    <a:pt x="13971" y="42397"/>
                  </a:cubicBezTo>
                  <a:cubicBezTo>
                    <a:pt x="13948" y="42449"/>
                    <a:pt x="13919" y="42519"/>
                    <a:pt x="13896" y="42572"/>
                  </a:cubicBezTo>
                  <a:cubicBezTo>
                    <a:pt x="12877" y="39731"/>
                    <a:pt x="11858" y="36867"/>
                    <a:pt x="10746" y="34055"/>
                  </a:cubicBezTo>
                  <a:cubicBezTo>
                    <a:pt x="10164" y="32553"/>
                    <a:pt x="9629" y="31046"/>
                    <a:pt x="8948" y="29567"/>
                  </a:cubicBezTo>
                  <a:cubicBezTo>
                    <a:pt x="8633" y="28601"/>
                    <a:pt x="8150" y="27698"/>
                    <a:pt x="7760" y="26755"/>
                  </a:cubicBezTo>
                  <a:cubicBezTo>
                    <a:pt x="7545" y="26051"/>
                    <a:pt x="7201" y="25399"/>
                    <a:pt x="6910" y="24718"/>
                  </a:cubicBezTo>
                  <a:cubicBezTo>
                    <a:pt x="6887" y="24642"/>
                    <a:pt x="6863" y="24572"/>
                    <a:pt x="6840" y="24473"/>
                  </a:cubicBezTo>
                  <a:cubicBezTo>
                    <a:pt x="6788" y="24427"/>
                    <a:pt x="6817" y="24305"/>
                    <a:pt x="6695" y="24281"/>
                  </a:cubicBezTo>
                  <a:lnTo>
                    <a:pt x="6695" y="24281"/>
                  </a:lnTo>
                  <a:cubicBezTo>
                    <a:pt x="6671" y="24403"/>
                    <a:pt x="6695" y="24473"/>
                    <a:pt x="6741" y="24572"/>
                  </a:cubicBezTo>
                  <a:cubicBezTo>
                    <a:pt x="6765" y="24671"/>
                    <a:pt x="6741" y="24788"/>
                    <a:pt x="6840" y="24887"/>
                  </a:cubicBezTo>
                  <a:cubicBezTo>
                    <a:pt x="7079" y="26004"/>
                    <a:pt x="7347" y="27145"/>
                    <a:pt x="7713" y="28234"/>
                  </a:cubicBezTo>
                  <a:cubicBezTo>
                    <a:pt x="7882" y="29008"/>
                    <a:pt x="8098" y="29765"/>
                    <a:pt x="8342" y="30516"/>
                  </a:cubicBezTo>
                  <a:cubicBezTo>
                    <a:pt x="8441" y="30877"/>
                    <a:pt x="8534" y="31267"/>
                    <a:pt x="8656" y="31628"/>
                  </a:cubicBezTo>
                  <a:cubicBezTo>
                    <a:pt x="9046" y="32990"/>
                    <a:pt x="9407" y="34346"/>
                    <a:pt x="9896" y="35679"/>
                  </a:cubicBezTo>
                  <a:cubicBezTo>
                    <a:pt x="10211" y="36919"/>
                    <a:pt x="10624" y="38107"/>
                    <a:pt x="11037" y="39294"/>
                  </a:cubicBezTo>
                  <a:cubicBezTo>
                    <a:pt x="11037" y="39318"/>
                    <a:pt x="11061" y="39341"/>
                    <a:pt x="11061" y="39393"/>
                  </a:cubicBezTo>
                  <a:cubicBezTo>
                    <a:pt x="11084" y="39463"/>
                    <a:pt x="11084" y="39539"/>
                    <a:pt x="11107" y="39609"/>
                  </a:cubicBezTo>
                  <a:cubicBezTo>
                    <a:pt x="12149" y="42834"/>
                    <a:pt x="13220" y="46035"/>
                    <a:pt x="14408" y="49214"/>
                  </a:cubicBezTo>
                  <a:cubicBezTo>
                    <a:pt x="15159" y="51251"/>
                    <a:pt x="15933" y="53265"/>
                    <a:pt x="16806" y="55279"/>
                  </a:cubicBezTo>
                  <a:cubicBezTo>
                    <a:pt x="17004" y="55815"/>
                    <a:pt x="17196" y="56345"/>
                    <a:pt x="17487" y="56857"/>
                  </a:cubicBezTo>
                  <a:cubicBezTo>
                    <a:pt x="17557" y="57195"/>
                    <a:pt x="17365" y="57532"/>
                    <a:pt x="17412" y="57876"/>
                  </a:cubicBezTo>
                  <a:cubicBezTo>
                    <a:pt x="17388" y="57998"/>
                    <a:pt x="17365" y="58114"/>
                    <a:pt x="17342" y="58260"/>
                  </a:cubicBezTo>
                  <a:lnTo>
                    <a:pt x="17342" y="58726"/>
                  </a:lnTo>
                  <a:cubicBezTo>
                    <a:pt x="17365" y="58842"/>
                    <a:pt x="17220" y="58918"/>
                    <a:pt x="17266" y="59040"/>
                  </a:cubicBezTo>
                  <a:lnTo>
                    <a:pt x="17266" y="59500"/>
                  </a:lnTo>
                  <a:cubicBezTo>
                    <a:pt x="17243" y="59622"/>
                    <a:pt x="17220" y="59715"/>
                    <a:pt x="17196" y="59814"/>
                  </a:cubicBezTo>
                  <a:lnTo>
                    <a:pt x="17196" y="60297"/>
                  </a:lnTo>
                  <a:cubicBezTo>
                    <a:pt x="17173" y="60443"/>
                    <a:pt x="17150" y="60618"/>
                    <a:pt x="17121" y="60763"/>
                  </a:cubicBezTo>
                  <a:cubicBezTo>
                    <a:pt x="17121" y="60879"/>
                    <a:pt x="17097" y="61025"/>
                    <a:pt x="17097" y="61147"/>
                  </a:cubicBezTo>
                  <a:cubicBezTo>
                    <a:pt x="17074" y="61171"/>
                    <a:pt x="17074" y="61171"/>
                    <a:pt x="17074" y="61200"/>
                  </a:cubicBezTo>
                  <a:cubicBezTo>
                    <a:pt x="16952" y="60763"/>
                    <a:pt x="16830" y="60326"/>
                    <a:pt x="16713" y="59890"/>
                  </a:cubicBezTo>
                  <a:cubicBezTo>
                    <a:pt x="16614" y="59523"/>
                    <a:pt x="16492" y="59162"/>
                    <a:pt x="16422" y="58772"/>
                  </a:cubicBezTo>
                  <a:cubicBezTo>
                    <a:pt x="16079" y="57270"/>
                    <a:pt x="15619" y="55786"/>
                    <a:pt x="15159" y="54331"/>
                  </a:cubicBezTo>
                  <a:cubicBezTo>
                    <a:pt x="15136" y="54214"/>
                    <a:pt x="15112" y="54115"/>
                    <a:pt x="15083" y="53993"/>
                  </a:cubicBezTo>
                  <a:cubicBezTo>
                    <a:pt x="13220" y="47904"/>
                    <a:pt x="11061" y="41914"/>
                    <a:pt x="8755" y="35970"/>
                  </a:cubicBezTo>
                  <a:cubicBezTo>
                    <a:pt x="8150" y="34393"/>
                    <a:pt x="7545" y="32821"/>
                    <a:pt x="6840" y="31290"/>
                  </a:cubicBezTo>
                  <a:cubicBezTo>
                    <a:pt x="6765" y="30853"/>
                    <a:pt x="6450" y="30539"/>
                    <a:pt x="6351" y="30126"/>
                  </a:cubicBezTo>
                  <a:cubicBezTo>
                    <a:pt x="6182" y="29643"/>
                    <a:pt x="5990" y="29183"/>
                    <a:pt x="5798" y="28717"/>
                  </a:cubicBezTo>
                  <a:cubicBezTo>
                    <a:pt x="5600" y="28257"/>
                    <a:pt x="5385" y="27821"/>
                    <a:pt x="5187" y="27384"/>
                  </a:cubicBezTo>
                  <a:cubicBezTo>
                    <a:pt x="5164" y="27407"/>
                    <a:pt x="5140" y="27407"/>
                    <a:pt x="5094" y="27436"/>
                  </a:cubicBezTo>
                  <a:cubicBezTo>
                    <a:pt x="5478" y="28962"/>
                    <a:pt x="5845" y="30493"/>
                    <a:pt x="6305" y="31994"/>
                  </a:cubicBezTo>
                  <a:cubicBezTo>
                    <a:pt x="6572" y="33013"/>
                    <a:pt x="6840" y="34009"/>
                    <a:pt x="7155" y="34975"/>
                  </a:cubicBezTo>
                  <a:cubicBezTo>
                    <a:pt x="7422" y="36023"/>
                    <a:pt x="7737" y="37041"/>
                    <a:pt x="8098" y="38031"/>
                  </a:cubicBezTo>
                  <a:cubicBezTo>
                    <a:pt x="8441" y="39271"/>
                    <a:pt x="8825" y="40505"/>
                    <a:pt x="9239" y="41722"/>
                  </a:cubicBezTo>
                  <a:cubicBezTo>
                    <a:pt x="9262" y="41722"/>
                    <a:pt x="9262" y="41722"/>
                    <a:pt x="9262" y="41745"/>
                  </a:cubicBezTo>
                  <a:cubicBezTo>
                    <a:pt x="9291" y="41815"/>
                    <a:pt x="9291" y="41914"/>
                    <a:pt x="9314" y="41990"/>
                  </a:cubicBezTo>
                  <a:cubicBezTo>
                    <a:pt x="10525" y="45721"/>
                    <a:pt x="11765" y="49435"/>
                    <a:pt x="13168" y="53096"/>
                  </a:cubicBezTo>
                  <a:cubicBezTo>
                    <a:pt x="13826" y="54843"/>
                    <a:pt x="14454" y="56566"/>
                    <a:pt x="15229" y="58260"/>
                  </a:cubicBezTo>
                  <a:cubicBezTo>
                    <a:pt x="15741" y="59622"/>
                    <a:pt x="16323" y="60955"/>
                    <a:pt x="17004" y="62265"/>
                  </a:cubicBezTo>
                  <a:lnTo>
                    <a:pt x="17004" y="62364"/>
                  </a:lnTo>
                  <a:cubicBezTo>
                    <a:pt x="16905" y="62556"/>
                    <a:pt x="16952" y="62748"/>
                    <a:pt x="16952" y="62969"/>
                  </a:cubicBezTo>
                  <a:cubicBezTo>
                    <a:pt x="16952" y="63016"/>
                    <a:pt x="16929" y="63092"/>
                    <a:pt x="16929" y="63161"/>
                  </a:cubicBezTo>
                  <a:cubicBezTo>
                    <a:pt x="16859" y="63039"/>
                    <a:pt x="16783" y="62894"/>
                    <a:pt x="16713" y="62771"/>
                  </a:cubicBezTo>
                  <a:cubicBezTo>
                    <a:pt x="16079" y="61293"/>
                    <a:pt x="15427" y="59837"/>
                    <a:pt x="14699" y="58405"/>
                  </a:cubicBezTo>
                  <a:cubicBezTo>
                    <a:pt x="14647" y="58289"/>
                    <a:pt x="14600" y="58167"/>
                    <a:pt x="14553" y="58045"/>
                  </a:cubicBezTo>
                  <a:cubicBezTo>
                    <a:pt x="12103" y="52997"/>
                    <a:pt x="9407" y="48102"/>
                    <a:pt x="6619" y="43247"/>
                  </a:cubicBezTo>
                  <a:cubicBezTo>
                    <a:pt x="5845" y="41844"/>
                    <a:pt x="5071" y="40459"/>
                    <a:pt x="4197" y="39102"/>
                  </a:cubicBezTo>
                  <a:cubicBezTo>
                    <a:pt x="3586" y="37938"/>
                    <a:pt x="2835" y="36867"/>
                    <a:pt x="2131" y="35755"/>
                  </a:cubicBezTo>
                  <a:cubicBezTo>
                    <a:pt x="1793" y="35097"/>
                    <a:pt x="1380" y="34492"/>
                    <a:pt x="920" y="33910"/>
                  </a:cubicBezTo>
                  <a:lnTo>
                    <a:pt x="920" y="33910"/>
                  </a:lnTo>
                  <a:cubicBezTo>
                    <a:pt x="1403" y="35173"/>
                    <a:pt x="1915" y="36430"/>
                    <a:pt x="2521" y="37647"/>
                  </a:cubicBezTo>
                  <a:cubicBezTo>
                    <a:pt x="2713" y="38060"/>
                    <a:pt x="2911" y="38468"/>
                    <a:pt x="3080" y="38904"/>
                  </a:cubicBezTo>
                  <a:cubicBezTo>
                    <a:pt x="3295" y="39440"/>
                    <a:pt x="3540" y="39952"/>
                    <a:pt x="3807" y="40459"/>
                  </a:cubicBezTo>
                  <a:cubicBezTo>
                    <a:pt x="4314" y="41553"/>
                    <a:pt x="4849" y="42665"/>
                    <a:pt x="5362" y="43759"/>
                  </a:cubicBezTo>
                  <a:cubicBezTo>
                    <a:pt x="5891" y="44848"/>
                    <a:pt x="6427" y="45919"/>
                    <a:pt x="6986" y="46984"/>
                  </a:cubicBezTo>
                  <a:cubicBezTo>
                    <a:pt x="7032" y="47083"/>
                    <a:pt x="7056" y="47176"/>
                    <a:pt x="7108" y="47252"/>
                  </a:cubicBezTo>
                  <a:cubicBezTo>
                    <a:pt x="8610" y="50186"/>
                    <a:pt x="10088" y="53120"/>
                    <a:pt x="11713" y="56007"/>
                  </a:cubicBezTo>
                  <a:cubicBezTo>
                    <a:pt x="12784" y="57946"/>
                    <a:pt x="13872" y="59890"/>
                    <a:pt x="15060" y="61782"/>
                  </a:cubicBezTo>
                  <a:cubicBezTo>
                    <a:pt x="15572" y="62603"/>
                    <a:pt x="16079" y="63429"/>
                    <a:pt x="16591" y="64256"/>
                  </a:cubicBezTo>
                  <a:cubicBezTo>
                    <a:pt x="16736" y="64471"/>
                    <a:pt x="16806" y="64663"/>
                    <a:pt x="16806" y="64908"/>
                  </a:cubicBezTo>
                  <a:lnTo>
                    <a:pt x="16806" y="65222"/>
                  </a:lnTo>
                  <a:cubicBezTo>
                    <a:pt x="16783" y="65420"/>
                    <a:pt x="16783" y="65589"/>
                    <a:pt x="16783" y="65758"/>
                  </a:cubicBezTo>
                  <a:cubicBezTo>
                    <a:pt x="16684" y="65973"/>
                    <a:pt x="16713" y="66194"/>
                    <a:pt x="16713" y="66410"/>
                  </a:cubicBezTo>
                  <a:cubicBezTo>
                    <a:pt x="16684" y="67067"/>
                    <a:pt x="16661" y="67749"/>
                    <a:pt x="16614" y="68424"/>
                  </a:cubicBezTo>
                  <a:cubicBezTo>
                    <a:pt x="16568" y="68331"/>
                    <a:pt x="16515" y="68232"/>
                    <a:pt x="16469" y="68156"/>
                  </a:cubicBezTo>
                  <a:cubicBezTo>
                    <a:pt x="15764" y="66631"/>
                    <a:pt x="15037" y="65129"/>
                    <a:pt x="14239" y="63645"/>
                  </a:cubicBezTo>
                  <a:cubicBezTo>
                    <a:pt x="14140" y="63476"/>
                    <a:pt x="14064" y="63284"/>
                    <a:pt x="13971" y="63092"/>
                  </a:cubicBezTo>
                  <a:cubicBezTo>
                    <a:pt x="12202" y="59768"/>
                    <a:pt x="10310" y="56514"/>
                    <a:pt x="8365" y="53289"/>
                  </a:cubicBezTo>
                  <a:cubicBezTo>
                    <a:pt x="7515" y="51909"/>
                    <a:pt x="6671" y="50500"/>
                    <a:pt x="5746" y="49144"/>
                  </a:cubicBezTo>
                  <a:cubicBezTo>
                    <a:pt x="5164" y="48073"/>
                    <a:pt x="4436" y="47130"/>
                    <a:pt x="3784" y="46111"/>
                  </a:cubicBezTo>
                  <a:cubicBezTo>
                    <a:pt x="3563" y="45674"/>
                    <a:pt x="3272" y="45308"/>
                    <a:pt x="2957" y="44947"/>
                  </a:cubicBezTo>
                  <a:lnTo>
                    <a:pt x="2957" y="44947"/>
                  </a:lnTo>
                  <a:cubicBezTo>
                    <a:pt x="3417" y="46111"/>
                    <a:pt x="3953" y="47275"/>
                    <a:pt x="4535" y="48393"/>
                  </a:cubicBezTo>
                  <a:cubicBezTo>
                    <a:pt x="4779" y="48923"/>
                    <a:pt x="5041" y="49458"/>
                    <a:pt x="5309" y="49965"/>
                  </a:cubicBezTo>
                  <a:cubicBezTo>
                    <a:pt x="5891" y="51158"/>
                    <a:pt x="6497" y="52322"/>
                    <a:pt x="7155" y="53457"/>
                  </a:cubicBezTo>
                  <a:cubicBezTo>
                    <a:pt x="7568" y="54307"/>
                    <a:pt x="8004" y="55111"/>
                    <a:pt x="8464" y="55908"/>
                  </a:cubicBezTo>
                  <a:cubicBezTo>
                    <a:pt x="8563" y="56054"/>
                    <a:pt x="8633" y="56222"/>
                    <a:pt x="8732" y="56368"/>
                  </a:cubicBezTo>
                  <a:cubicBezTo>
                    <a:pt x="8732" y="56420"/>
                    <a:pt x="8755" y="56444"/>
                    <a:pt x="8779" y="56490"/>
                  </a:cubicBezTo>
                  <a:cubicBezTo>
                    <a:pt x="9407" y="57730"/>
                    <a:pt x="10112" y="58941"/>
                    <a:pt x="10816" y="60152"/>
                  </a:cubicBezTo>
                  <a:cubicBezTo>
                    <a:pt x="11934" y="62096"/>
                    <a:pt x="13046" y="64011"/>
                    <a:pt x="14286" y="65857"/>
                  </a:cubicBezTo>
                  <a:cubicBezTo>
                    <a:pt x="14990" y="67021"/>
                    <a:pt x="15718" y="68156"/>
                    <a:pt x="16538" y="69250"/>
                  </a:cubicBezTo>
                  <a:cubicBezTo>
                    <a:pt x="16538" y="69274"/>
                    <a:pt x="16538" y="69274"/>
                    <a:pt x="16568" y="69297"/>
                  </a:cubicBezTo>
                  <a:cubicBezTo>
                    <a:pt x="16568" y="69664"/>
                    <a:pt x="16538" y="70025"/>
                    <a:pt x="16538" y="70391"/>
                  </a:cubicBezTo>
                  <a:cubicBezTo>
                    <a:pt x="16323" y="70269"/>
                    <a:pt x="16277" y="69978"/>
                    <a:pt x="16079" y="69833"/>
                  </a:cubicBezTo>
                  <a:cubicBezTo>
                    <a:pt x="15985" y="69687"/>
                    <a:pt x="15840" y="69541"/>
                    <a:pt x="15741" y="69373"/>
                  </a:cubicBezTo>
                  <a:cubicBezTo>
                    <a:pt x="15182" y="68447"/>
                    <a:pt x="14530" y="67574"/>
                    <a:pt x="13826" y="66701"/>
                  </a:cubicBezTo>
                  <a:cubicBezTo>
                    <a:pt x="13773" y="66631"/>
                    <a:pt x="13727" y="66532"/>
                    <a:pt x="13657" y="66462"/>
                  </a:cubicBezTo>
                  <a:cubicBezTo>
                    <a:pt x="11957" y="64180"/>
                    <a:pt x="10164" y="61997"/>
                    <a:pt x="8342" y="59837"/>
                  </a:cubicBezTo>
                  <a:cubicBezTo>
                    <a:pt x="5769" y="56781"/>
                    <a:pt x="3150" y="53801"/>
                    <a:pt x="384" y="50937"/>
                  </a:cubicBezTo>
                  <a:cubicBezTo>
                    <a:pt x="291" y="50838"/>
                    <a:pt x="239" y="50669"/>
                    <a:pt x="0" y="50669"/>
                  </a:cubicBezTo>
                  <a:cubicBezTo>
                    <a:pt x="629" y="51595"/>
                    <a:pt x="1211" y="52491"/>
                    <a:pt x="1892" y="53341"/>
                  </a:cubicBezTo>
                  <a:cubicBezTo>
                    <a:pt x="2305" y="53970"/>
                    <a:pt x="2765" y="54598"/>
                    <a:pt x="3248" y="55204"/>
                  </a:cubicBezTo>
                  <a:cubicBezTo>
                    <a:pt x="3662" y="55815"/>
                    <a:pt x="4122" y="56420"/>
                    <a:pt x="4605" y="57003"/>
                  </a:cubicBezTo>
                  <a:cubicBezTo>
                    <a:pt x="5187" y="57823"/>
                    <a:pt x="5798" y="58603"/>
                    <a:pt x="6450" y="59354"/>
                  </a:cubicBezTo>
                  <a:cubicBezTo>
                    <a:pt x="6840" y="59913"/>
                    <a:pt x="7254" y="60443"/>
                    <a:pt x="7690" y="60932"/>
                  </a:cubicBezTo>
                  <a:cubicBezTo>
                    <a:pt x="7737" y="61002"/>
                    <a:pt x="7760" y="61054"/>
                    <a:pt x="7783" y="61101"/>
                  </a:cubicBezTo>
                  <a:cubicBezTo>
                    <a:pt x="9023" y="62626"/>
                    <a:pt x="10257" y="64180"/>
                    <a:pt x="11544" y="65659"/>
                  </a:cubicBezTo>
                  <a:cubicBezTo>
                    <a:pt x="12370" y="66608"/>
                    <a:pt x="13168" y="67551"/>
                    <a:pt x="14041" y="68447"/>
                  </a:cubicBezTo>
                  <a:cubicBezTo>
                    <a:pt x="14792" y="69349"/>
                    <a:pt x="15642" y="70193"/>
                    <a:pt x="16469" y="71020"/>
                  </a:cubicBezTo>
                  <a:cubicBezTo>
                    <a:pt x="16469" y="71334"/>
                    <a:pt x="16492" y="71649"/>
                    <a:pt x="16492" y="71969"/>
                  </a:cubicBezTo>
                  <a:lnTo>
                    <a:pt x="16492" y="76358"/>
                  </a:lnTo>
                  <a:lnTo>
                    <a:pt x="16492" y="77132"/>
                  </a:lnTo>
                  <a:cubicBezTo>
                    <a:pt x="16492" y="77761"/>
                    <a:pt x="16422" y="78372"/>
                    <a:pt x="16614" y="78978"/>
                  </a:cubicBezTo>
                  <a:cubicBezTo>
                    <a:pt x="16614" y="79048"/>
                    <a:pt x="16637" y="79123"/>
                    <a:pt x="16713" y="79170"/>
                  </a:cubicBezTo>
                  <a:cubicBezTo>
                    <a:pt x="16783" y="79362"/>
                    <a:pt x="16929" y="79484"/>
                    <a:pt x="17097" y="79583"/>
                  </a:cubicBezTo>
                  <a:cubicBezTo>
                    <a:pt x="17121" y="79653"/>
                    <a:pt x="17173" y="79653"/>
                    <a:pt x="17243" y="79653"/>
                  </a:cubicBezTo>
                  <a:cubicBezTo>
                    <a:pt x="17295" y="79752"/>
                    <a:pt x="17388" y="79729"/>
                    <a:pt x="17464" y="79752"/>
                  </a:cubicBezTo>
                  <a:cubicBezTo>
                    <a:pt x="17586" y="79784"/>
                    <a:pt x="17706" y="79799"/>
                    <a:pt x="17822" y="79799"/>
                  </a:cubicBezTo>
                  <a:cubicBezTo>
                    <a:pt x="18508" y="79799"/>
                    <a:pt x="19042" y="79261"/>
                    <a:pt x="19042" y="78489"/>
                  </a:cubicBezTo>
                  <a:cubicBezTo>
                    <a:pt x="19042" y="78105"/>
                    <a:pt x="18989" y="77691"/>
                    <a:pt x="18966" y="77301"/>
                  </a:cubicBezTo>
                  <a:cubicBezTo>
                    <a:pt x="18989" y="76987"/>
                    <a:pt x="18989" y="76673"/>
                    <a:pt x="18943" y="76358"/>
                  </a:cubicBezTo>
                  <a:cubicBezTo>
                    <a:pt x="18919" y="76067"/>
                    <a:pt x="18896" y="75776"/>
                    <a:pt x="18896" y="75485"/>
                  </a:cubicBezTo>
                  <a:cubicBezTo>
                    <a:pt x="18896" y="75072"/>
                    <a:pt x="18867" y="74658"/>
                    <a:pt x="18867" y="74245"/>
                  </a:cubicBezTo>
                  <a:cubicBezTo>
                    <a:pt x="18896" y="73907"/>
                    <a:pt x="18919" y="73541"/>
                    <a:pt x="18820" y="73226"/>
                  </a:cubicBezTo>
                  <a:lnTo>
                    <a:pt x="18820" y="73203"/>
                  </a:lnTo>
                  <a:cubicBezTo>
                    <a:pt x="18820" y="72574"/>
                    <a:pt x="18820" y="71917"/>
                    <a:pt x="18797" y="71265"/>
                  </a:cubicBezTo>
                  <a:cubicBezTo>
                    <a:pt x="18820" y="71096"/>
                    <a:pt x="18844" y="70921"/>
                    <a:pt x="18820" y="70752"/>
                  </a:cubicBezTo>
                  <a:cubicBezTo>
                    <a:pt x="18774" y="70391"/>
                    <a:pt x="18896" y="70170"/>
                    <a:pt x="19210" y="69955"/>
                  </a:cubicBezTo>
                  <a:cubicBezTo>
                    <a:pt x="19647" y="69664"/>
                    <a:pt x="20060" y="69320"/>
                    <a:pt x="20468" y="68983"/>
                  </a:cubicBezTo>
                  <a:cubicBezTo>
                    <a:pt x="20544" y="68936"/>
                    <a:pt x="20643" y="68913"/>
                    <a:pt x="20689" y="68837"/>
                  </a:cubicBezTo>
                  <a:cubicBezTo>
                    <a:pt x="23722" y="66532"/>
                    <a:pt x="26609" y="64058"/>
                    <a:pt x="29444" y="61514"/>
                  </a:cubicBezTo>
                  <a:cubicBezTo>
                    <a:pt x="29543" y="61415"/>
                    <a:pt x="29613" y="61316"/>
                    <a:pt x="29712" y="61223"/>
                  </a:cubicBezTo>
                  <a:cubicBezTo>
                    <a:pt x="30510" y="60618"/>
                    <a:pt x="31237" y="59890"/>
                    <a:pt x="31965" y="59185"/>
                  </a:cubicBezTo>
                  <a:cubicBezTo>
                    <a:pt x="32722" y="58580"/>
                    <a:pt x="33397" y="57899"/>
                    <a:pt x="34078" y="57218"/>
                  </a:cubicBezTo>
                  <a:cubicBezTo>
                    <a:pt x="34515" y="56880"/>
                    <a:pt x="34905" y="56467"/>
                    <a:pt x="35266" y="56077"/>
                  </a:cubicBezTo>
                  <a:cubicBezTo>
                    <a:pt x="35778" y="55617"/>
                    <a:pt x="36284" y="55157"/>
                    <a:pt x="36721" y="54651"/>
                  </a:cubicBezTo>
                  <a:cubicBezTo>
                    <a:pt x="37449" y="53993"/>
                    <a:pt x="38106" y="53289"/>
                    <a:pt x="38782" y="52584"/>
                  </a:cubicBezTo>
                  <a:cubicBezTo>
                    <a:pt x="38758" y="52538"/>
                    <a:pt x="38735" y="52514"/>
                    <a:pt x="38712" y="52491"/>
                  </a:cubicBezTo>
                  <a:cubicBezTo>
                    <a:pt x="38200" y="52875"/>
                    <a:pt x="37716" y="53242"/>
                    <a:pt x="37204" y="53632"/>
                  </a:cubicBezTo>
                  <a:cubicBezTo>
                    <a:pt x="36185" y="54360"/>
                    <a:pt x="35196" y="55157"/>
                    <a:pt x="34224" y="55961"/>
                  </a:cubicBezTo>
                  <a:cubicBezTo>
                    <a:pt x="32815" y="57026"/>
                    <a:pt x="31458" y="58167"/>
                    <a:pt x="30102" y="59308"/>
                  </a:cubicBezTo>
                  <a:cubicBezTo>
                    <a:pt x="28065" y="61002"/>
                    <a:pt x="26074" y="62771"/>
                    <a:pt x="24060" y="64518"/>
                  </a:cubicBezTo>
                  <a:cubicBezTo>
                    <a:pt x="23990" y="64593"/>
                    <a:pt x="23891" y="64640"/>
                    <a:pt x="23815" y="64716"/>
                  </a:cubicBezTo>
                  <a:cubicBezTo>
                    <a:pt x="23891" y="64640"/>
                    <a:pt x="23937" y="64547"/>
                    <a:pt x="23990" y="64448"/>
                  </a:cubicBezTo>
                  <a:cubicBezTo>
                    <a:pt x="24595" y="63866"/>
                    <a:pt x="25201" y="63284"/>
                    <a:pt x="25783" y="62725"/>
                  </a:cubicBezTo>
                  <a:cubicBezTo>
                    <a:pt x="27162" y="61392"/>
                    <a:pt x="28548" y="60059"/>
                    <a:pt x="29858" y="58650"/>
                  </a:cubicBezTo>
                  <a:cubicBezTo>
                    <a:pt x="30946" y="57631"/>
                    <a:pt x="31994" y="56566"/>
                    <a:pt x="32984" y="55448"/>
                  </a:cubicBezTo>
                  <a:cubicBezTo>
                    <a:pt x="33420" y="55035"/>
                    <a:pt x="33810" y="54651"/>
                    <a:pt x="34148" y="54185"/>
                  </a:cubicBezTo>
                  <a:cubicBezTo>
                    <a:pt x="34660" y="53725"/>
                    <a:pt x="35120" y="53219"/>
                    <a:pt x="35557" y="52683"/>
                  </a:cubicBezTo>
                  <a:cubicBezTo>
                    <a:pt x="36092" y="52078"/>
                    <a:pt x="36651" y="51472"/>
                    <a:pt x="37181" y="50867"/>
                  </a:cubicBezTo>
                  <a:cubicBezTo>
                    <a:pt x="37280" y="50768"/>
                    <a:pt x="37350" y="50646"/>
                    <a:pt x="37449" y="50523"/>
                  </a:cubicBezTo>
                  <a:cubicBezTo>
                    <a:pt x="37425" y="50500"/>
                    <a:pt x="37402" y="50477"/>
                    <a:pt x="37379" y="50477"/>
                  </a:cubicBezTo>
                  <a:cubicBezTo>
                    <a:pt x="37012" y="50721"/>
                    <a:pt x="36674" y="51012"/>
                    <a:pt x="36360" y="51327"/>
                  </a:cubicBezTo>
                  <a:cubicBezTo>
                    <a:pt x="35923" y="51595"/>
                    <a:pt x="35580" y="51955"/>
                    <a:pt x="35219" y="52270"/>
                  </a:cubicBezTo>
                  <a:cubicBezTo>
                    <a:pt x="33857" y="53457"/>
                    <a:pt x="32477" y="54622"/>
                    <a:pt x="31191" y="55862"/>
                  </a:cubicBezTo>
                  <a:cubicBezTo>
                    <a:pt x="29957" y="56927"/>
                    <a:pt x="28792" y="58045"/>
                    <a:pt x="27628" y="59162"/>
                  </a:cubicBezTo>
                  <a:cubicBezTo>
                    <a:pt x="26266" y="60472"/>
                    <a:pt x="24886" y="61729"/>
                    <a:pt x="23600" y="63115"/>
                  </a:cubicBezTo>
                  <a:cubicBezTo>
                    <a:pt x="23163" y="63499"/>
                    <a:pt x="22750" y="63912"/>
                    <a:pt x="22389" y="64349"/>
                  </a:cubicBezTo>
                  <a:cubicBezTo>
                    <a:pt x="21248" y="65490"/>
                    <a:pt x="20154" y="66654"/>
                    <a:pt x="19135" y="67894"/>
                  </a:cubicBezTo>
                  <a:cubicBezTo>
                    <a:pt x="19088" y="67941"/>
                    <a:pt x="19013" y="67987"/>
                    <a:pt x="18966" y="68063"/>
                  </a:cubicBezTo>
                  <a:cubicBezTo>
                    <a:pt x="18797" y="67941"/>
                    <a:pt x="18943" y="67749"/>
                    <a:pt x="18867" y="67574"/>
                  </a:cubicBezTo>
                  <a:lnTo>
                    <a:pt x="18867" y="67335"/>
                  </a:lnTo>
                  <a:cubicBezTo>
                    <a:pt x="18896" y="67021"/>
                    <a:pt x="18896" y="66730"/>
                    <a:pt x="18896" y="66410"/>
                  </a:cubicBezTo>
                  <a:lnTo>
                    <a:pt x="18896" y="66340"/>
                  </a:lnTo>
                  <a:cubicBezTo>
                    <a:pt x="19449" y="66002"/>
                    <a:pt x="19938" y="65536"/>
                    <a:pt x="20398" y="65077"/>
                  </a:cubicBezTo>
                  <a:cubicBezTo>
                    <a:pt x="22482" y="63284"/>
                    <a:pt x="24450" y="61345"/>
                    <a:pt x="26342" y="59354"/>
                  </a:cubicBezTo>
                  <a:cubicBezTo>
                    <a:pt x="27360" y="58382"/>
                    <a:pt x="28327" y="57363"/>
                    <a:pt x="29252" y="56298"/>
                  </a:cubicBezTo>
                  <a:cubicBezTo>
                    <a:pt x="29444" y="56106"/>
                    <a:pt x="29666" y="55931"/>
                    <a:pt x="29782" y="55669"/>
                  </a:cubicBezTo>
                  <a:cubicBezTo>
                    <a:pt x="30003" y="55425"/>
                    <a:pt x="30294" y="55279"/>
                    <a:pt x="30416" y="54965"/>
                  </a:cubicBezTo>
                  <a:cubicBezTo>
                    <a:pt x="30562" y="54697"/>
                    <a:pt x="30876" y="54575"/>
                    <a:pt x="30975" y="54261"/>
                  </a:cubicBezTo>
                  <a:cubicBezTo>
                    <a:pt x="31167" y="54261"/>
                    <a:pt x="31214" y="54138"/>
                    <a:pt x="31266" y="53923"/>
                  </a:cubicBezTo>
                  <a:lnTo>
                    <a:pt x="31266" y="53923"/>
                  </a:lnTo>
                  <a:cubicBezTo>
                    <a:pt x="31092" y="54016"/>
                    <a:pt x="30946" y="54069"/>
                    <a:pt x="30946" y="54261"/>
                  </a:cubicBezTo>
                  <a:cubicBezTo>
                    <a:pt x="30486" y="54383"/>
                    <a:pt x="30248" y="54820"/>
                    <a:pt x="29881" y="55035"/>
                  </a:cubicBezTo>
                  <a:lnTo>
                    <a:pt x="29759" y="55035"/>
                  </a:lnTo>
                  <a:cubicBezTo>
                    <a:pt x="30416" y="54331"/>
                    <a:pt x="31068" y="53603"/>
                    <a:pt x="31726" y="52904"/>
                  </a:cubicBezTo>
                  <a:cubicBezTo>
                    <a:pt x="31918" y="52706"/>
                    <a:pt x="32163" y="52561"/>
                    <a:pt x="32285" y="52322"/>
                  </a:cubicBezTo>
                  <a:cubicBezTo>
                    <a:pt x="32815" y="51833"/>
                    <a:pt x="33304" y="51274"/>
                    <a:pt x="33787" y="50745"/>
                  </a:cubicBezTo>
                  <a:cubicBezTo>
                    <a:pt x="34707" y="49796"/>
                    <a:pt x="35580" y="48829"/>
                    <a:pt x="36430" y="47834"/>
                  </a:cubicBezTo>
                  <a:cubicBezTo>
                    <a:pt x="36913" y="47298"/>
                    <a:pt x="37449" y="46792"/>
                    <a:pt x="37839" y="46181"/>
                  </a:cubicBezTo>
                  <a:cubicBezTo>
                    <a:pt x="38613" y="45430"/>
                    <a:pt x="39271" y="44580"/>
                    <a:pt x="39946" y="43759"/>
                  </a:cubicBezTo>
                  <a:lnTo>
                    <a:pt x="39853" y="43660"/>
                  </a:lnTo>
                  <a:cubicBezTo>
                    <a:pt x="39416" y="44074"/>
                    <a:pt x="38980" y="44464"/>
                    <a:pt x="38543" y="44848"/>
                  </a:cubicBezTo>
                  <a:cubicBezTo>
                    <a:pt x="38106" y="45116"/>
                    <a:pt x="37763" y="45482"/>
                    <a:pt x="37379" y="45820"/>
                  </a:cubicBezTo>
                  <a:cubicBezTo>
                    <a:pt x="33857" y="49022"/>
                    <a:pt x="30416" y="52322"/>
                    <a:pt x="27069" y="55693"/>
                  </a:cubicBezTo>
                  <a:cubicBezTo>
                    <a:pt x="25759" y="57026"/>
                    <a:pt x="24473" y="58336"/>
                    <a:pt x="23262" y="59715"/>
                  </a:cubicBezTo>
                  <a:cubicBezTo>
                    <a:pt x="22727" y="60251"/>
                    <a:pt x="22214" y="60810"/>
                    <a:pt x="21754" y="61368"/>
                  </a:cubicBezTo>
                  <a:cubicBezTo>
                    <a:pt x="21440" y="61660"/>
                    <a:pt x="21172" y="61974"/>
                    <a:pt x="20934" y="62311"/>
                  </a:cubicBezTo>
                  <a:cubicBezTo>
                    <a:pt x="20590" y="62626"/>
                    <a:pt x="20322" y="62969"/>
                    <a:pt x="20060" y="63330"/>
                  </a:cubicBezTo>
                  <a:cubicBezTo>
                    <a:pt x="19694" y="63720"/>
                    <a:pt x="19356" y="64134"/>
                    <a:pt x="19042" y="64570"/>
                  </a:cubicBezTo>
                  <a:cubicBezTo>
                    <a:pt x="19032" y="64578"/>
                    <a:pt x="19023" y="64580"/>
                    <a:pt x="19015" y="64580"/>
                  </a:cubicBezTo>
                  <a:cubicBezTo>
                    <a:pt x="19000" y="64580"/>
                    <a:pt x="18989" y="64570"/>
                    <a:pt x="18989" y="64570"/>
                  </a:cubicBezTo>
                  <a:cubicBezTo>
                    <a:pt x="18966" y="64349"/>
                    <a:pt x="18966" y="64134"/>
                    <a:pt x="18966" y="63889"/>
                  </a:cubicBezTo>
                  <a:cubicBezTo>
                    <a:pt x="18989" y="63674"/>
                    <a:pt x="19013" y="63429"/>
                    <a:pt x="19042" y="63185"/>
                  </a:cubicBezTo>
                  <a:cubicBezTo>
                    <a:pt x="19065" y="63138"/>
                    <a:pt x="19088" y="63092"/>
                    <a:pt x="19112" y="63039"/>
                  </a:cubicBezTo>
                  <a:cubicBezTo>
                    <a:pt x="19333" y="62800"/>
                    <a:pt x="19548" y="62603"/>
                    <a:pt x="19793" y="62387"/>
                  </a:cubicBezTo>
                  <a:cubicBezTo>
                    <a:pt x="20351" y="61875"/>
                    <a:pt x="20934" y="61368"/>
                    <a:pt x="21393" y="60763"/>
                  </a:cubicBezTo>
                  <a:cubicBezTo>
                    <a:pt x="21661" y="60420"/>
                    <a:pt x="22022" y="60181"/>
                    <a:pt x="22313" y="59890"/>
                  </a:cubicBezTo>
                  <a:cubicBezTo>
                    <a:pt x="26580" y="55495"/>
                    <a:pt x="30562" y="50838"/>
                    <a:pt x="34439" y="46134"/>
                  </a:cubicBezTo>
                  <a:cubicBezTo>
                    <a:pt x="34829" y="45651"/>
                    <a:pt x="35266" y="45238"/>
                    <a:pt x="35580" y="44702"/>
                  </a:cubicBezTo>
                  <a:cubicBezTo>
                    <a:pt x="36453" y="43759"/>
                    <a:pt x="37233" y="42740"/>
                    <a:pt x="37984" y="41722"/>
                  </a:cubicBezTo>
                  <a:cubicBezTo>
                    <a:pt x="38368" y="41308"/>
                    <a:pt x="38735" y="40872"/>
                    <a:pt x="39003" y="40389"/>
                  </a:cubicBezTo>
                  <a:cubicBezTo>
                    <a:pt x="39387" y="39923"/>
                    <a:pt x="39800" y="39486"/>
                    <a:pt x="40091" y="38980"/>
                  </a:cubicBezTo>
                  <a:cubicBezTo>
                    <a:pt x="40872" y="38060"/>
                    <a:pt x="41547" y="37088"/>
                    <a:pt x="42251" y="36116"/>
                  </a:cubicBezTo>
                  <a:cubicBezTo>
                    <a:pt x="42205" y="36093"/>
                    <a:pt x="42152" y="36046"/>
                    <a:pt x="42129" y="36023"/>
                  </a:cubicBezTo>
                  <a:cubicBezTo>
                    <a:pt x="41599" y="36552"/>
                    <a:pt x="41087" y="37088"/>
                    <a:pt x="40580" y="37647"/>
                  </a:cubicBezTo>
                  <a:cubicBezTo>
                    <a:pt x="39242" y="38881"/>
                    <a:pt x="38007" y="40214"/>
                    <a:pt x="36744" y="41553"/>
                  </a:cubicBezTo>
                  <a:cubicBezTo>
                    <a:pt x="36651" y="41646"/>
                    <a:pt x="36552" y="41722"/>
                    <a:pt x="36453" y="41815"/>
                  </a:cubicBezTo>
                  <a:cubicBezTo>
                    <a:pt x="33397" y="45069"/>
                    <a:pt x="30393" y="48364"/>
                    <a:pt x="27453" y="51711"/>
                  </a:cubicBezTo>
                  <a:cubicBezTo>
                    <a:pt x="26342" y="52997"/>
                    <a:pt x="25224" y="54261"/>
                    <a:pt x="24182" y="55570"/>
                  </a:cubicBezTo>
                  <a:cubicBezTo>
                    <a:pt x="24182" y="55594"/>
                    <a:pt x="24159" y="55617"/>
                    <a:pt x="24135" y="55640"/>
                  </a:cubicBezTo>
                  <a:cubicBezTo>
                    <a:pt x="23990" y="55763"/>
                    <a:pt x="23891" y="55885"/>
                    <a:pt x="23792" y="56054"/>
                  </a:cubicBezTo>
                  <a:cubicBezTo>
                    <a:pt x="22971" y="57003"/>
                    <a:pt x="22168" y="58021"/>
                    <a:pt x="21393" y="59040"/>
                  </a:cubicBezTo>
                  <a:cubicBezTo>
                    <a:pt x="21050" y="59424"/>
                    <a:pt x="20736" y="59837"/>
                    <a:pt x="20445" y="60274"/>
                  </a:cubicBezTo>
                  <a:cubicBezTo>
                    <a:pt x="20008" y="60833"/>
                    <a:pt x="19571" y="61392"/>
                    <a:pt x="19135" y="61951"/>
                  </a:cubicBezTo>
                  <a:cubicBezTo>
                    <a:pt x="19065" y="61927"/>
                    <a:pt x="19065" y="61852"/>
                    <a:pt x="19065" y="61782"/>
                  </a:cubicBezTo>
                  <a:cubicBezTo>
                    <a:pt x="19210" y="61514"/>
                    <a:pt x="19112" y="61223"/>
                    <a:pt x="19112" y="60932"/>
                  </a:cubicBezTo>
                  <a:cubicBezTo>
                    <a:pt x="19135" y="60763"/>
                    <a:pt x="19158" y="60618"/>
                    <a:pt x="19187" y="60443"/>
                  </a:cubicBezTo>
                  <a:cubicBezTo>
                    <a:pt x="19769" y="59814"/>
                    <a:pt x="20398" y="59232"/>
                    <a:pt x="20934" y="58551"/>
                  </a:cubicBezTo>
                  <a:lnTo>
                    <a:pt x="21126" y="58359"/>
                  </a:lnTo>
                  <a:cubicBezTo>
                    <a:pt x="23454" y="55786"/>
                    <a:pt x="25660" y="53096"/>
                    <a:pt x="27797" y="50355"/>
                  </a:cubicBezTo>
                  <a:cubicBezTo>
                    <a:pt x="28763" y="49121"/>
                    <a:pt x="29712" y="47857"/>
                    <a:pt x="30655" y="46594"/>
                  </a:cubicBezTo>
                  <a:cubicBezTo>
                    <a:pt x="30731" y="46501"/>
                    <a:pt x="30801" y="46425"/>
                    <a:pt x="30876" y="46326"/>
                  </a:cubicBezTo>
                  <a:cubicBezTo>
                    <a:pt x="31557" y="45407"/>
                    <a:pt x="32233" y="44464"/>
                    <a:pt x="32914" y="43538"/>
                  </a:cubicBezTo>
                  <a:cubicBezTo>
                    <a:pt x="33182" y="43247"/>
                    <a:pt x="33420" y="42933"/>
                    <a:pt x="33618" y="42572"/>
                  </a:cubicBezTo>
                  <a:cubicBezTo>
                    <a:pt x="34200" y="41792"/>
                    <a:pt x="34829" y="41017"/>
                    <a:pt x="35312" y="40144"/>
                  </a:cubicBezTo>
                  <a:cubicBezTo>
                    <a:pt x="35557" y="39853"/>
                    <a:pt x="35848" y="39585"/>
                    <a:pt x="35970" y="39195"/>
                  </a:cubicBezTo>
                  <a:cubicBezTo>
                    <a:pt x="36622" y="38351"/>
                    <a:pt x="37204" y="37478"/>
                    <a:pt x="37763" y="36552"/>
                  </a:cubicBezTo>
                  <a:cubicBezTo>
                    <a:pt x="37862" y="36483"/>
                    <a:pt x="37932" y="36384"/>
                    <a:pt x="37961" y="36238"/>
                  </a:cubicBezTo>
                  <a:cubicBezTo>
                    <a:pt x="37786" y="36238"/>
                    <a:pt x="37740" y="36360"/>
                    <a:pt x="37693" y="36459"/>
                  </a:cubicBezTo>
                  <a:cubicBezTo>
                    <a:pt x="37350" y="36820"/>
                    <a:pt x="37012" y="37187"/>
                    <a:pt x="36674" y="37571"/>
                  </a:cubicBezTo>
                  <a:cubicBezTo>
                    <a:pt x="36308" y="37961"/>
                    <a:pt x="35923" y="38375"/>
                    <a:pt x="35580" y="38759"/>
                  </a:cubicBezTo>
                  <a:cubicBezTo>
                    <a:pt x="32524" y="42182"/>
                    <a:pt x="29613" y="45721"/>
                    <a:pt x="26778" y="49313"/>
                  </a:cubicBezTo>
                  <a:cubicBezTo>
                    <a:pt x="25684" y="50692"/>
                    <a:pt x="24595" y="52078"/>
                    <a:pt x="23576" y="53533"/>
                  </a:cubicBezTo>
                  <a:cubicBezTo>
                    <a:pt x="22727" y="54598"/>
                    <a:pt x="21976" y="55693"/>
                    <a:pt x="21196" y="56805"/>
                  </a:cubicBezTo>
                  <a:cubicBezTo>
                    <a:pt x="20712" y="57532"/>
                    <a:pt x="20177" y="58237"/>
                    <a:pt x="19740" y="59017"/>
                  </a:cubicBezTo>
                  <a:cubicBezTo>
                    <a:pt x="19624" y="59209"/>
                    <a:pt x="19478" y="59378"/>
                    <a:pt x="19356" y="59570"/>
                  </a:cubicBezTo>
                  <a:cubicBezTo>
                    <a:pt x="19257" y="59523"/>
                    <a:pt x="19304" y="59424"/>
                    <a:pt x="19280" y="59331"/>
                  </a:cubicBezTo>
                  <a:cubicBezTo>
                    <a:pt x="19280" y="59308"/>
                    <a:pt x="19280" y="59279"/>
                    <a:pt x="19257" y="59255"/>
                  </a:cubicBezTo>
                  <a:cubicBezTo>
                    <a:pt x="19257" y="59087"/>
                    <a:pt x="19280" y="58918"/>
                    <a:pt x="19280" y="58726"/>
                  </a:cubicBezTo>
                  <a:cubicBezTo>
                    <a:pt x="19280" y="58603"/>
                    <a:pt x="19280" y="58481"/>
                    <a:pt x="19304" y="58359"/>
                  </a:cubicBezTo>
                  <a:cubicBezTo>
                    <a:pt x="19403" y="58143"/>
                    <a:pt x="19356" y="57922"/>
                    <a:pt x="19356" y="57707"/>
                  </a:cubicBezTo>
                  <a:cubicBezTo>
                    <a:pt x="19379" y="57439"/>
                    <a:pt x="19426" y="57195"/>
                    <a:pt x="19449" y="56927"/>
                  </a:cubicBezTo>
                  <a:lnTo>
                    <a:pt x="19525" y="56857"/>
                  </a:lnTo>
                  <a:cubicBezTo>
                    <a:pt x="20229" y="56106"/>
                    <a:pt x="20934" y="55378"/>
                    <a:pt x="21562" y="54575"/>
                  </a:cubicBezTo>
                  <a:cubicBezTo>
                    <a:pt x="21661" y="54505"/>
                    <a:pt x="21731" y="54406"/>
                    <a:pt x="21807" y="54331"/>
                  </a:cubicBezTo>
                  <a:cubicBezTo>
                    <a:pt x="24764" y="50960"/>
                    <a:pt x="27576" y="47467"/>
                    <a:pt x="30271" y="43905"/>
                  </a:cubicBezTo>
                  <a:cubicBezTo>
                    <a:pt x="31360" y="42426"/>
                    <a:pt x="32500" y="40971"/>
                    <a:pt x="33542" y="39463"/>
                  </a:cubicBezTo>
                  <a:cubicBezTo>
                    <a:pt x="34224" y="38613"/>
                    <a:pt x="34829" y="37740"/>
                    <a:pt x="35411" y="36867"/>
                  </a:cubicBezTo>
                  <a:cubicBezTo>
                    <a:pt x="36383" y="35609"/>
                    <a:pt x="37303" y="34300"/>
                    <a:pt x="38176" y="32937"/>
                  </a:cubicBezTo>
                  <a:cubicBezTo>
                    <a:pt x="38613" y="32355"/>
                    <a:pt x="39049" y="31773"/>
                    <a:pt x="39387" y="31144"/>
                  </a:cubicBezTo>
                  <a:cubicBezTo>
                    <a:pt x="40068" y="30248"/>
                    <a:pt x="40627" y="29299"/>
                    <a:pt x="41232" y="28356"/>
                  </a:cubicBezTo>
                  <a:cubicBezTo>
                    <a:pt x="41186" y="28333"/>
                    <a:pt x="41163" y="28310"/>
                    <a:pt x="41110" y="28280"/>
                  </a:cubicBezTo>
                  <a:cubicBezTo>
                    <a:pt x="40406" y="29084"/>
                    <a:pt x="39707" y="29858"/>
                    <a:pt x="39003" y="30661"/>
                  </a:cubicBezTo>
                  <a:cubicBezTo>
                    <a:pt x="37786" y="32041"/>
                    <a:pt x="36552" y="33426"/>
                    <a:pt x="35411" y="34882"/>
                  </a:cubicBezTo>
                  <a:cubicBezTo>
                    <a:pt x="35312" y="34975"/>
                    <a:pt x="35196" y="35074"/>
                    <a:pt x="35120" y="35196"/>
                  </a:cubicBezTo>
                  <a:cubicBezTo>
                    <a:pt x="34323" y="36139"/>
                    <a:pt x="33542" y="37088"/>
                    <a:pt x="32745" y="38031"/>
                  </a:cubicBezTo>
                  <a:cubicBezTo>
                    <a:pt x="32722" y="38008"/>
                    <a:pt x="32693" y="37984"/>
                    <a:pt x="32669" y="37961"/>
                  </a:cubicBezTo>
                  <a:cubicBezTo>
                    <a:pt x="33251" y="37088"/>
                    <a:pt x="33909" y="36261"/>
                    <a:pt x="34468" y="35365"/>
                  </a:cubicBezTo>
                  <a:cubicBezTo>
                    <a:pt x="34806" y="34905"/>
                    <a:pt x="35167" y="34492"/>
                    <a:pt x="35411" y="33956"/>
                  </a:cubicBezTo>
                  <a:cubicBezTo>
                    <a:pt x="36069" y="33159"/>
                    <a:pt x="36575" y="32285"/>
                    <a:pt x="37134" y="31412"/>
                  </a:cubicBezTo>
                  <a:cubicBezTo>
                    <a:pt x="37111" y="31412"/>
                    <a:pt x="37088" y="31389"/>
                    <a:pt x="37059" y="31366"/>
                  </a:cubicBezTo>
                  <a:cubicBezTo>
                    <a:pt x="36575" y="31872"/>
                    <a:pt x="36116" y="32408"/>
                    <a:pt x="35632" y="32937"/>
                  </a:cubicBezTo>
                  <a:cubicBezTo>
                    <a:pt x="34561" y="34078"/>
                    <a:pt x="33519" y="35295"/>
                    <a:pt x="32500" y="36506"/>
                  </a:cubicBezTo>
                  <a:cubicBezTo>
                    <a:pt x="32378" y="36628"/>
                    <a:pt x="32256" y="36750"/>
                    <a:pt x="32163" y="36896"/>
                  </a:cubicBezTo>
                  <a:cubicBezTo>
                    <a:pt x="29957" y="39486"/>
                    <a:pt x="27797" y="42135"/>
                    <a:pt x="25684" y="44801"/>
                  </a:cubicBezTo>
                  <a:cubicBezTo>
                    <a:pt x="24717" y="46035"/>
                    <a:pt x="23745" y="47252"/>
                    <a:pt x="22872" y="48509"/>
                  </a:cubicBezTo>
                  <a:cubicBezTo>
                    <a:pt x="22750" y="48608"/>
                    <a:pt x="22680" y="48707"/>
                    <a:pt x="22628" y="48853"/>
                  </a:cubicBezTo>
                  <a:cubicBezTo>
                    <a:pt x="21999" y="49650"/>
                    <a:pt x="21393" y="50477"/>
                    <a:pt x="20835" y="51350"/>
                  </a:cubicBezTo>
                  <a:cubicBezTo>
                    <a:pt x="20712" y="51420"/>
                    <a:pt x="20666" y="51542"/>
                    <a:pt x="20590" y="51664"/>
                  </a:cubicBezTo>
                  <a:cubicBezTo>
                    <a:pt x="20520" y="51711"/>
                    <a:pt x="20445" y="51787"/>
                    <a:pt x="20445" y="51886"/>
                  </a:cubicBezTo>
                  <a:cubicBezTo>
                    <a:pt x="20229" y="52078"/>
                    <a:pt x="20154" y="52369"/>
                    <a:pt x="19915" y="52538"/>
                  </a:cubicBezTo>
                  <a:lnTo>
                    <a:pt x="19839" y="52468"/>
                  </a:lnTo>
                  <a:lnTo>
                    <a:pt x="19839" y="52439"/>
                  </a:lnTo>
                  <a:cubicBezTo>
                    <a:pt x="19985" y="52346"/>
                    <a:pt x="19915" y="52200"/>
                    <a:pt x="19915" y="52078"/>
                  </a:cubicBezTo>
                  <a:cubicBezTo>
                    <a:pt x="19938" y="51955"/>
                    <a:pt x="19938" y="51857"/>
                    <a:pt x="19961" y="51740"/>
                  </a:cubicBezTo>
                  <a:cubicBezTo>
                    <a:pt x="19985" y="51618"/>
                    <a:pt x="19985" y="51496"/>
                    <a:pt x="19985" y="51373"/>
                  </a:cubicBezTo>
                  <a:cubicBezTo>
                    <a:pt x="20008" y="51274"/>
                    <a:pt x="20008" y="51205"/>
                    <a:pt x="20031" y="51106"/>
                  </a:cubicBezTo>
                  <a:cubicBezTo>
                    <a:pt x="20084" y="50960"/>
                    <a:pt x="20084" y="50815"/>
                    <a:pt x="20060" y="50646"/>
                  </a:cubicBezTo>
                  <a:cubicBezTo>
                    <a:pt x="20084" y="50576"/>
                    <a:pt x="20107" y="50500"/>
                    <a:pt x="20130" y="50401"/>
                  </a:cubicBezTo>
                  <a:cubicBezTo>
                    <a:pt x="20177" y="50285"/>
                    <a:pt x="20177" y="50163"/>
                    <a:pt x="20299" y="50017"/>
                  </a:cubicBezTo>
                  <a:cubicBezTo>
                    <a:pt x="20811" y="49528"/>
                    <a:pt x="21318" y="49045"/>
                    <a:pt x="21708" y="48463"/>
                  </a:cubicBezTo>
                  <a:cubicBezTo>
                    <a:pt x="21999" y="48148"/>
                    <a:pt x="22313" y="47834"/>
                    <a:pt x="22604" y="47491"/>
                  </a:cubicBezTo>
                  <a:cubicBezTo>
                    <a:pt x="24787" y="45046"/>
                    <a:pt x="26900" y="42496"/>
                    <a:pt x="28909" y="39923"/>
                  </a:cubicBezTo>
                  <a:cubicBezTo>
                    <a:pt x="30562" y="37816"/>
                    <a:pt x="32209" y="35679"/>
                    <a:pt x="33787" y="33520"/>
                  </a:cubicBezTo>
                  <a:cubicBezTo>
                    <a:pt x="34876" y="32163"/>
                    <a:pt x="35871" y="30731"/>
                    <a:pt x="36866" y="29328"/>
                  </a:cubicBezTo>
                  <a:cubicBezTo>
                    <a:pt x="36913" y="29299"/>
                    <a:pt x="36913" y="29229"/>
                    <a:pt x="36913" y="29183"/>
                  </a:cubicBezTo>
                  <a:cubicBezTo>
                    <a:pt x="37571" y="28455"/>
                    <a:pt x="38106" y="27652"/>
                    <a:pt x="38636" y="26825"/>
                  </a:cubicBezTo>
                  <a:cubicBezTo>
                    <a:pt x="39073" y="26243"/>
                    <a:pt x="39486" y="25661"/>
                    <a:pt x="39853" y="25032"/>
                  </a:cubicBezTo>
                  <a:cubicBezTo>
                    <a:pt x="40528" y="24136"/>
                    <a:pt x="41110" y="23164"/>
                    <a:pt x="41716" y="22244"/>
                  </a:cubicBezTo>
                  <a:cubicBezTo>
                    <a:pt x="41692" y="22221"/>
                    <a:pt x="41669" y="22197"/>
                    <a:pt x="41646" y="22168"/>
                  </a:cubicBezTo>
                  <a:cubicBezTo>
                    <a:pt x="41133" y="22727"/>
                    <a:pt x="40627" y="23286"/>
                    <a:pt x="40115" y="23845"/>
                  </a:cubicBezTo>
                  <a:cubicBezTo>
                    <a:pt x="39707" y="24305"/>
                    <a:pt x="39294" y="24741"/>
                    <a:pt x="38881" y="25201"/>
                  </a:cubicBezTo>
                  <a:cubicBezTo>
                    <a:pt x="38176" y="26028"/>
                    <a:pt x="37449" y="26854"/>
                    <a:pt x="36744" y="27675"/>
                  </a:cubicBezTo>
                  <a:cubicBezTo>
                    <a:pt x="36599" y="27774"/>
                    <a:pt x="36476" y="27896"/>
                    <a:pt x="36407" y="28065"/>
                  </a:cubicBezTo>
                  <a:cubicBezTo>
                    <a:pt x="36238" y="28234"/>
                    <a:pt x="36069" y="28403"/>
                    <a:pt x="35947" y="28624"/>
                  </a:cubicBezTo>
                  <a:cubicBezTo>
                    <a:pt x="35848" y="28694"/>
                    <a:pt x="35749" y="28793"/>
                    <a:pt x="35679" y="28892"/>
                  </a:cubicBezTo>
                  <a:cubicBezTo>
                    <a:pt x="32891" y="32163"/>
                    <a:pt x="30172" y="35487"/>
                    <a:pt x="27552" y="38858"/>
                  </a:cubicBezTo>
                  <a:cubicBezTo>
                    <a:pt x="26510" y="40191"/>
                    <a:pt x="25468" y="41501"/>
                    <a:pt x="24519" y="42886"/>
                  </a:cubicBezTo>
                  <a:cubicBezTo>
                    <a:pt x="23600" y="44050"/>
                    <a:pt x="22750" y="45261"/>
                    <a:pt x="21923" y="46501"/>
                  </a:cubicBezTo>
                  <a:cubicBezTo>
                    <a:pt x="21830" y="46571"/>
                    <a:pt x="21708" y="46647"/>
                    <a:pt x="21708" y="46792"/>
                  </a:cubicBezTo>
                  <a:cubicBezTo>
                    <a:pt x="21609" y="46938"/>
                    <a:pt x="21516" y="47054"/>
                    <a:pt x="21417" y="47200"/>
                  </a:cubicBezTo>
                  <a:cubicBezTo>
                    <a:pt x="21050" y="47665"/>
                    <a:pt x="20811" y="48195"/>
                    <a:pt x="20398" y="48632"/>
                  </a:cubicBezTo>
                  <a:cubicBezTo>
                    <a:pt x="20351" y="48439"/>
                    <a:pt x="20398" y="48247"/>
                    <a:pt x="20445" y="48049"/>
                  </a:cubicBezTo>
                  <a:cubicBezTo>
                    <a:pt x="20468" y="47927"/>
                    <a:pt x="20468" y="47811"/>
                    <a:pt x="20445" y="47689"/>
                  </a:cubicBezTo>
                  <a:cubicBezTo>
                    <a:pt x="20590" y="47444"/>
                    <a:pt x="20520" y="47153"/>
                    <a:pt x="20613" y="46885"/>
                  </a:cubicBezTo>
                  <a:cubicBezTo>
                    <a:pt x="20712" y="46740"/>
                    <a:pt x="20811" y="46617"/>
                    <a:pt x="20904" y="46501"/>
                  </a:cubicBezTo>
                  <a:cubicBezTo>
                    <a:pt x="21586" y="45698"/>
                    <a:pt x="22290" y="44923"/>
                    <a:pt x="22895" y="44074"/>
                  </a:cubicBezTo>
                  <a:cubicBezTo>
                    <a:pt x="22942" y="44027"/>
                    <a:pt x="22971" y="43998"/>
                    <a:pt x="23018" y="43975"/>
                  </a:cubicBezTo>
                  <a:cubicBezTo>
                    <a:pt x="25538" y="40796"/>
                    <a:pt x="27919" y="37548"/>
                    <a:pt x="30219" y="34224"/>
                  </a:cubicBezTo>
                  <a:cubicBezTo>
                    <a:pt x="31726" y="32041"/>
                    <a:pt x="33228" y="29858"/>
                    <a:pt x="34637" y="27628"/>
                  </a:cubicBezTo>
                  <a:cubicBezTo>
                    <a:pt x="35487" y="26389"/>
                    <a:pt x="36308" y="25154"/>
                    <a:pt x="37059" y="23868"/>
                  </a:cubicBezTo>
                  <a:cubicBezTo>
                    <a:pt x="37303" y="23577"/>
                    <a:pt x="37524" y="23263"/>
                    <a:pt x="37670" y="22896"/>
                  </a:cubicBezTo>
                  <a:cubicBezTo>
                    <a:pt x="37908" y="22558"/>
                    <a:pt x="38153" y="22197"/>
                    <a:pt x="38368" y="21830"/>
                  </a:cubicBezTo>
                  <a:cubicBezTo>
                    <a:pt x="38735" y="21202"/>
                    <a:pt x="39195" y="20620"/>
                    <a:pt x="39486" y="19939"/>
                  </a:cubicBezTo>
                  <a:cubicBezTo>
                    <a:pt x="40190" y="18897"/>
                    <a:pt x="40796" y="17831"/>
                    <a:pt x="41378" y="16737"/>
                  </a:cubicBezTo>
                  <a:cubicBezTo>
                    <a:pt x="41477" y="16638"/>
                    <a:pt x="41523" y="16545"/>
                    <a:pt x="41547" y="16399"/>
                  </a:cubicBezTo>
                  <a:lnTo>
                    <a:pt x="41547" y="16399"/>
                  </a:lnTo>
                  <a:cubicBezTo>
                    <a:pt x="41401" y="16446"/>
                    <a:pt x="41331" y="16545"/>
                    <a:pt x="41279" y="16638"/>
                  </a:cubicBezTo>
                  <a:cubicBezTo>
                    <a:pt x="40819" y="17220"/>
                    <a:pt x="40336" y="17779"/>
                    <a:pt x="39876" y="18361"/>
                  </a:cubicBezTo>
                  <a:cubicBezTo>
                    <a:pt x="39678" y="18606"/>
                    <a:pt x="39486" y="18821"/>
                    <a:pt x="39294" y="19065"/>
                  </a:cubicBezTo>
                  <a:cubicBezTo>
                    <a:pt x="38491" y="20107"/>
                    <a:pt x="37693" y="21149"/>
                    <a:pt x="36890" y="22197"/>
                  </a:cubicBezTo>
                  <a:cubicBezTo>
                    <a:pt x="36820" y="22290"/>
                    <a:pt x="36721" y="22366"/>
                    <a:pt x="36651" y="22488"/>
                  </a:cubicBezTo>
                  <a:cubicBezTo>
                    <a:pt x="34148" y="25737"/>
                    <a:pt x="31726" y="29060"/>
                    <a:pt x="29374" y="32408"/>
                  </a:cubicBezTo>
                  <a:cubicBezTo>
                    <a:pt x="28327" y="33910"/>
                    <a:pt x="27285" y="35388"/>
                    <a:pt x="26318" y="36919"/>
                  </a:cubicBezTo>
                  <a:cubicBezTo>
                    <a:pt x="25591" y="37961"/>
                    <a:pt x="24910" y="39003"/>
                    <a:pt x="24281" y="40068"/>
                  </a:cubicBezTo>
                  <a:cubicBezTo>
                    <a:pt x="24228" y="40121"/>
                    <a:pt x="24182" y="40191"/>
                    <a:pt x="24159" y="40243"/>
                  </a:cubicBezTo>
                  <a:cubicBezTo>
                    <a:pt x="23355" y="41477"/>
                    <a:pt x="22581" y="42717"/>
                    <a:pt x="21877" y="43998"/>
                  </a:cubicBezTo>
                  <a:cubicBezTo>
                    <a:pt x="21487" y="44557"/>
                    <a:pt x="21149" y="45162"/>
                    <a:pt x="20858" y="45797"/>
                  </a:cubicBezTo>
                  <a:cubicBezTo>
                    <a:pt x="20736" y="45744"/>
                    <a:pt x="20811" y="45628"/>
                    <a:pt x="20759" y="45552"/>
                  </a:cubicBezTo>
                  <a:cubicBezTo>
                    <a:pt x="20759" y="45529"/>
                    <a:pt x="20788" y="45506"/>
                    <a:pt x="20788" y="45482"/>
                  </a:cubicBezTo>
                  <a:cubicBezTo>
                    <a:pt x="20904" y="45360"/>
                    <a:pt x="20858" y="45238"/>
                    <a:pt x="20835" y="45092"/>
                  </a:cubicBezTo>
                  <a:cubicBezTo>
                    <a:pt x="20904" y="44778"/>
                    <a:pt x="20957" y="44464"/>
                    <a:pt x="21003" y="44143"/>
                  </a:cubicBezTo>
                  <a:cubicBezTo>
                    <a:pt x="21102" y="43491"/>
                    <a:pt x="21225" y="42863"/>
                    <a:pt x="21318" y="42205"/>
                  </a:cubicBezTo>
                  <a:cubicBezTo>
                    <a:pt x="21754" y="41745"/>
                    <a:pt x="22214" y="41308"/>
                    <a:pt x="22505" y="40703"/>
                  </a:cubicBezTo>
                  <a:cubicBezTo>
                    <a:pt x="23041" y="40243"/>
                    <a:pt x="23408" y="39661"/>
                    <a:pt x="23844" y="39102"/>
                  </a:cubicBezTo>
                  <a:cubicBezTo>
                    <a:pt x="25270" y="37187"/>
                    <a:pt x="26633" y="35196"/>
                    <a:pt x="27919" y="33182"/>
                  </a:cubicBezTo>
                  <a:cubicBezTo>
                    <a:pt x="28036" y="33036"/>
                    <a:pt x="28158" y="32891"/>
                    <a:pt x="28210" y="32699"/>
                  </a:cubicBezTo>
                  <a:cubicBezTo>
                    <a:pt x="28740" y="31994"/>
                    <a:pt x="29200" y="31220"/>
                    <a:pt x="29666" y="30440"/>
                  </a:cubicBezTo>
                  <a:cubicBezTo>
                    <a:pt x="30050" y="29858"/>
                    <a:pt x="30416" y="29253"/>
                    <a:pt x="30731" y="28647"/>
                  </a:cubicBezTo>
                  <a:cubicBezTo>
                    <a:pt x="30801" y="28548"/>
                    <a:pt x="30900" y="28455"/>
                    <a:pt x="30876" y="28310"/>
                  </a:cubicBezTo>
                  <a:lnTo>
                    <a:pt x="30876" y="28310"/>
                  </a:lnTo>
                  <a:cubicBezTo>
                    <a:pt x="30754" y="28379"/>
                    <a:pt x="30684" y="28455"/>
                    <a:pt x="30632" y="28548"/>
                  </a:cubicBezTo>
                  <a:cubicBezTo>
                    <a:pt x="30463" y="28793"/>
                    <a:pt x="30271" y="29008"/>
                    <a:pt x="30073" y="29253"/>
                  </a:cubicBezTo>
                  <a:cubicBezTo>
                    <a:pt x="30050" y="29276"/>
                    <a:pt x="30026" y="29299"/>
                    <a:pt x="30003" y="29328"/>
                  </a:cubicBezTo>
                  <a:cubicBezTo>
                    <a:pt x="28740" y="30900"/>
                    <a:pt x="27552" y="32501"/>
                    <a:pt x="26388" y="34131"/>
                  </a:cubicBezTo>
                  <a:cubicBezTo>
                    <a:pt x="25492" y="35365"/>
                    <a:pt x="24595" y="36576"/>
                    <a:pt x="23815" y="37862"/>
                  </a:cubicBezTo>
                  <a:cubicBezTo>
                    <a:pt x="23553" y="38206"/>
                    <a:pt x="23309" y="38567"/>
                    <a:pt x="23117" y="38957"/>
                  </a:cubicBezTo>
                  <a:cubicBezTo>
                    <a:pt x="22727" y="39463"/>
                    <a:pt x="22360" y="39999"/>
                    <a:pt x="22098" y="40581"/>
                  </a:cubicBezTo>
                  <a:cubicBezTo>
                    <a:pt x="21923" y="40825"/>
                    <a:pt x="21778" y="41064"/>
                    <a:pt x="21632" y="41308"/>
                  </a:cubicBezTo>
                  <a:cubicBezTo>
                    <a:pt x="21586" y="41285"/>
                    <a:pt x="21562" y="41262"/>
                    <a:pt x="21539" y="41233"/>
                  </a:cubicBezTo>
                  <a:cubicBezTo>
                    <a:pt x="21562" y="41087"/>
                    <a:pt x="21586" y="40942"/>
                    <a:pt x="21609" y="40825"/>
                  </a:cubicBezTo>
                  <a:cubicBezTo>
                    <a:pt x="21807" y="39777"/>
                    <a:pt x="21999" y="38759"/>
                    <a:pt x="22191" y="37740"/>
                  </a:cubicBezTo>
                  <a:cubicBezTo>
                    <a:pt x="22971" y="36942"/>
                    <a:pt x="23769" y="36116"/>
                    <a:pt x="24450" y="35219"/>
                  </a:cubicBezTo>
                  <a:cubicBezTo>
                    <a:pt x="24572" y="35097"/>
                    <a:pt x="24688" y="35004"/>
                    <a:pt x="24787" y="34905"/>
                  </a:cubicBezTo>
                  <a:cubicBezTo>
                    <a:pt x="25928" y="33572"/>
                    <a:pt x="27046" y="32239"/>
                    <a:pt x="28111" y="30853"/>
                  </a:cubicBezTo>
                  <a:cubicBezTo>
                    <a:pt x="29252" y="29445"/>
                    <a:pt x="30364" y="28018"/>
                    <a:pt x="31435" y="26534"/>
                  </a:cubicBezTo>
                  <a:cubicBezTo>
                    <a:pt x="31942" y="25859"/>
                    <a:pt x="32454" y="25201"/>
                    <a:pt x="32960" y="24526"/>
                  </a:cubicBezTo>
                  <a:cubicBezTo>
                    <a:pt x="33182" y="24206"/>
                    <a:pt x="33473" y="23915"/>
                    <a:pt x="33618" y="23530"/>
                  </a:cubicBezTo>
                  <a:cubicBezTo>
                    <a:pt x="34177" y="22896"/>
                    <a:pt x="34637" y="22197"/>
                    <a:pt x="35097" y="21493"/>
                  </a:cubicBezTo>
                  <a:cubicBezTo>
                    <a:pt x="35289" y="21179"/>
                    <a:pt x="35603" y="20934"/>
                    <a:pt x="35725" y="20544"/>
                  </a:cubicBezTo>
                  <a:cubicBezTo>
                    <a:pt x="35871" y="20305"/>
                    <a:pt x="36139" y="20160"/>
                    <a:pt x="36214" y="19840"/>
                  </a:cubicBezTo>
                  <a:cubicBezTo>
                    <a:pt x="36529" y="19380"/>
                    <a:pt x="36843" y="18920"/>
                    <a:pt x="37134" y="18460"/>
                  </a:cubicBezTo>
                  <a:cubicBezTo>
                    <a:pt x="37204" y="18384"/>
                    <a:pt x="37326" y="18314"/>
                    <a:pt x="37256" y="18215"/>
                  </a:cubicBezTo>
                  <a:cubicBezTo>
                    <a:pt x="37245" y="18208"/>
                    <a:pt x="37233" y="18205"/>
                    <a:pt x="37222" y="18205"/>
                  </a:cubicBezTo>
                  <a:cubicBezTo>
                    <a:pt x="37160" y="18205"/>
                    <a:pt x="37103" y="18302"/>
                    <a:pt x="37059" y="18361"/>
                  </a:cubicBezTo>
                  <a:cubicBezTo>
                    <a:pt x="36651" y="18798"/>
                    <a:pt x="36214" y="19234"/>
                    <a:pt x="35824" y="19694"/>
                  </a:cubicBezTo>
                  <a:cubicBezTo>
                    <a:pt x="34369" y="21516"/>
                    <a:pt x="32669" y="23041"/>
                    <a:pt x="30923" y="24572"/>
                  </a:cubicBezTo>
                  <a:cubicBezTo>
                    <a:pt x="29666" y="25690"/>
                    <a:pt x="28426" y="26854"/>
                    <a:pt x="27238" y="28065"/>
                  </a:cubicBezTo>
                  <a:cubicBezTo>
                    <a:pt x="26219" y="29037"/>
                    <a:pt x="25224" y="30056"/>
                    <a:pt x="24304" y="31121"/>
                  </a:cubicBezTo>
                  <a:cubicBezTo>
                    <a:pt x="24060" y="31267"/>
                    <a:pt x="23961" y="31581"/>
                    <a:pt x="23670" y="31703"/>
                  </a:cubicBezTo>
                  <a:cubicBezTo>
                    <a:pt x="23600" y="31412"/>
                    <a:pt x="23792" y="31168"/>
                    <a:pt x="23815" y="30900"/>
                  </a:cubicBezTo>
                  <a:cubicBezTo>
                    <a:pt x="23990" y="30440"/>
                    <a:pt x="23961" y="29934"/>
                    <a:pt x="24304" y="29544"/>
                  </a:cubicBezTo>
                  <a:cubicBezTo>
                    <a:pt x="24979" y="28863"/>
                    <a:pt x="25660" y="28164"/>
                    <a:pt x="26243" y="27361"/>
                  </a:cubicBezTo>
                  <a:cubicBezTo>
                    <a:pt x="26365" y="27262"/>
                    <a:pt x="26487" y="27145"/>
                    <a:pt x="26609" y="27023"/>
                  </a:cubicBezTo>
                  <a:cubicBezTo>
                    <a:pt x="27384" y="26097"/>
                    <a:pt x="28158" y="25201"/>
                    <a:pt x="28909" y="24258"/>
                  </a:cubicBezTo>
                  <a:cubicBezTo>
                    <a:pt x="30632" y="22197"/>
                    <a:pt x="32285" y="20084"/>
                    <a:pt x="33857" y="17901"/>
                  </a:cubicBezTo>
                  <a:cubicBezTo>
                    <a:pt x="34078" y="17633"/>
                    <a:pt x="34323" y="17366"/>
                    <a:pt x="34468" y="17028"/>
                  </a:cubicBezTo>
                  <a:cubicBezTo>
                    <a:pt x="34975" y="16469"/>
                    <a:pt x="35411" y="15864"/>
                    <a:pt x="35801" y="15235"/>
                  </a:cubicBezTo>
                  <a:cubicBezTo>
                    <a:pt x="36214" y="14775"/>
                    <a:pt x="36552" y="14240"/>
                    <a:pt x="36890" y="13727"/>
                  </a:cubicBezTo>
                  <a:cubicBezTo>
                    <a:pt x="37256" y="13198"/>
                    <a:pt x="37693" y="12685"/>
                    <a:pt x="37984" y="12080"/>
                  </a:cubicBezTo>
                  <a:cubicBezTo>
                    <a:pt x="38252" y="11812"/>
                    <a:pt x="38467" y="11498"/>
                    <a:pt x="38636" y="11160"/>
                  </a:cubicBezTo>
                  <a:cubicBezTo>
                    <a:pt x="38881" y="10817"/>
                    <a:pt x="39125" y="10456"/>
                    <a:pt x="39364" y="10089"/>
                  </a:cubicBezTo>
                  <a:cubicBezTo>
                    <a:pt x="39341" y="10089"/>
                    <a:pt x="39317" y="10066"/>
                    <a:pt x="39271" y="10042"/>
                  </a:cubicBezTo>
                  <a:cubicBezTo>
                    <a:pt x="39026" y="10310"/>
                    <a:pt x="38782" y="10578"/>
                    <a:pt x="38543" y="10846"/>
                  </a:cubicBezTo>
                  <a:cubicBezTo>
                    <a:pt x="38200" y="11207"/>
                    <a:pt x="37862" y="11573"/>
                    <a:pt x="37548" y="11958"/>
                  </a:cubicBezTo>
                  <a:cubicBezTo>
                    <a:pt x="35824" y="13873"/>
                    <a:pt x="34177" y="15840"/>
                    <a:pt x="32547" y="17831"/>
                  </a:cubicBezTo>
                  <a:cubicBezTo>
                    <a:pt x="31458" y="19188"/>
                    <a:pt x="30341" y="20521"/>
                    <a:pt x="29299" y="21929"/>
                  </a:cubicBezTo>
                  <a:cubicBezTo>
                    <a:pt x="29083" y="22145"/>
                    <a:pt x="28909" y="22389"/>
                    <a:pt x="28740" y="22657"/>
                  </a:cubicBezTo>
                  <a:cubicBezTo>
                    <a:pt x="28233" y="23263"/>
                    <a:pt x="27774" y="23891"/>
                    <a:pt x="27337" y="24549"/>
                  </a:cubicBezTo>
                  <a:cubicBezTo>
                    <a:pt x="27215" y="24619"/>
                    <a:pt x="27139" y="24718"/>
                    <a:pt x="27093" y="24863"/>
                  </a:cubicBezTo>
                  <a:cubicBezTo>
                    <a:pt x="26994" y="24933"/>
                    <a:pt x="26924" y="25055"/>
                    <a:pt x="26871" y="25178"/>
                  </a:cubicBezTo>
                  <a:cubicBezTo>
                    <a:pt x="26120" y="26150"/>
                    <a:pt x="25416" y="27145"/>
                    <a:pt x="24764" y="28164"/>
                  </a:cubicBezTo>
                  <a:cubicBezTo>
                    <a:pt x="24702" y="28202"/>
                    <a:pt x="24660" y="28240"/>
                    <a:pt x="24592" y="28240"/>
                  </a:cubicBezTo>
                  <a:cubicBezTo>
                    <a:pt x="24577" y="28240"/>
                    <a:pt x="24561" y="28238"/>
                    <a:pt x="24543" y="28234"/>
                  </a:cubicBezTo>
                  <a:cubicBezTo>
                    <a:pt x="24595" y="28065"/>
                    <a:pt x="24642" y="27920"/>
                    <a:pt x="24688" y="27751"/>
                  </a:cubicBezTo>
                  <a:cubicBezTo>
                    <a:pt x="24933" y="27023"/>
                    <a:pt x="25078" y="26243"/>
                    <a:pt x="25393" y="25515"/>
                  </a:cubicBezTo>
                  <a:cubicBezTo>
                    <a:pt x="25882" y="25079"/>
                    <a:pt x="26342" y="24619"/>
                    <a:pt x="26702" y="24089"/>
                  </a:cubicBezTo>
                  <a:cubicBezTo>
                    <a:pt x="27139" y="23722"/>
                    <a:pt x="27483" y="23263"/>
                    <a:pt x="27843" y="22849"/>
                  </a:cubicBezTo>
                  <a:cubicBezTo>
                    <a:pt x="29083" y="21394"/>
                    <a:pt x="30294" y="19915"/>
                    <a:pt x="31435" y="18384"/>
                  </a:cubicBezTo>
                  <a:cubicBezTo>
                    <a:pt x="31918" y="17831"/>
                    <a:pt x="32332" y="17249"/>
                    <a:pt x="32768" y="16638"/>
                  </a:cubicBezTo>
                  <a:cubicBezTo>
                    <a:pt x="33182" y="16131"/>
                    <a:pt x="33566" y="15619"/>
                    <a:pt x="33909" y="15066"/>
                  </a:cubicBezTo>
                  <a:cubicBezTo>
                    <a:pt x="34177" y="14746"/>
                    <a:pt x="34439" y="14432"/>
                    <a:pt x="34614" y="14047"/>
                  </a:cubicBezTo>
                  <a:cubicBezTo>
                    <a:pt x="34707" y="13925"/>
                    <a:pt x="34876" y="13850"/>
                    <a:pt x="34876" y="13657"/>
                  </a:cubicBezTo>
                  <a:cubicBezTo>
                    <a:pt x="35021" y="13390"/>
                    <a:pt x="35266" y="13198"/>
                    <a:pt x="35341" y="12883"/>
                  </a:cubicBezTo>
                  <a:cubicBezTo>
                    <a:pt x="35326" y="12881"/>
                    <a:pt x="35312" y="12880"/>
                    <a:pt x="35299" y="12880"/>
                  </a:cubicBezTo>
                  <a:cubicBezTo>
                    <a:pt x="35111" y="12880"/>
                    <a:pt x="35044" y="13058"/>
                    <a:pt x="34951" y="13145"/>
                  </a:cubicBezTo>
                  <a:cubicBezTo>
                    <a:pt x="33473" y="14822"/>
                    <a:pt x="31994" y="16492"/>
                    <a:pt x="30585" y="18215"/>
                  </a:cubicBezTo>
                  <a:cubicBezTo>
                    <a:pt x="29613" y="19432"/>
                    <a:pt x="28618" y="20620"/>
                    <a:pt x="27721" y="21877"/>
                  </a:cubicBezTo>
                  <a:cubicBezTo>
                    <a:pt x="27453" y="22168"/>
                    <a:pt x="27215" y="22488"/>
                    <a:pt x="27017" y="22826"/>
                  </a:cubicBezTo>
                  <a:cubicBezTo>
                    <a:pt x="26924" y="22948"/>
                    <a:pt x="26825" y="23041"/>
                    <a:pt x="26726" y="23164"/>
                  </a:cubicBezTo>
                  <a:cubicBezTo>
                    <a:pt x="26388" y="23623"/>
                    <a:pt x="26120" y="24136"/>
                    <a:pt x="25707" y="24572"/>
                  </a:cubicBezTo>
                  <a:cubicBezTo>
                    <a:pt x="25829" y="23798"/>
                    <a:pt x="26097" y="23070"/>
                    <a:pt x="26411" y="22366"/>
                  </a:cubicBezTo>
                  <a:cubicBezTo>
                    <a:pt x="26825" y="21999"/>
                    <a:pt x="27162" y="21586"/>
                    <a:pt x="27506" y="21179"/>
                  </a:cubicBezTo>
                  <a:cubicBezTo>
                    <a:pt x="28257" y="20375"/>
                    <a:pt x="28961" y="19525"/>
                    <a:pt x="29666" y="18675"/>
                  </a:cubicBezTo>
                  <a:cubicBezTo>
                    <a:pt x="30999" y="17028"/>
                    <a:pt x="32308" y="15381"/>
                    <a:pt x="33542" y="13681"/>
                  </a:cubicBezTo>
                  <a:cubicBezTo>
                    <a:pt x="34614" y="12301"/>
                    <a:pt x="35656" y="10892"/>
                    <a:pt x="36599" y="9437"/>
                  </a:cubicBezTo>
                  <a:cubicBezTo>
                    <a:pt x="36797" y="9216"/>
                    <a:pt x="36989" y="9000"/>
                    <a:pt x="37059" y="8733"/>
                  </a:cubicBezTo>
                  <a:cubicBezTo>
                    <a:pt x="37256" y="8372"/>
                    <a:pt x="37571" y="8104"/>
                    <a:pt x="37693" y="7714"/>
                  </a:cubicBezTo>
                  <a:lnTo>
                    <a:pt x="37693" y="7714"/>
                  </a:lnTo>
                  <a:cubicBezTo>
                    <a:pt x="37379" y="7737"/>
                    <a:pt x="37303" y="8028"/>
                    <a:pt x="37134" y="8197"/>
                  </a:cubicBezTo>
                  <a:cubicBezTo>
                    <a:pt x="35365" y="10141"/>
                    <a:pt x="33688" y="12156"/>
                    <a:pt x="32041" y="14193"/>
                  </a:cubicBezTo>
                  <a:cubicBezTo>
                    <a:pt x="30975" y="15526"/>
                    <a:pt x="29881" y="16859"/>
                    <a:pt x="28885" y="18268"/>
                  </a:cubicBezTo>
                  <a:cubicBezTo>
                    <a:pt x="28571" y="18629"/>
                    <a:pt x="28280" y="19019"/>
                    <a:pt x="28036" y="19455"/>
                  </a:cubicBezTo>
                  <a:cubicBezTo>
                    <a:pt x="27942" y="19549"/>
                    <a:pt x="27843" y="19671"/>
                    <a:pt x="27744" y="19793"/>
                  </a:cubicBezTo>
                  <a:cubicBezTo>
                    <a:pt x="27483" y="20131"/>
                    <a:pt x="27308" y="20567"/>
                    <a:pt x="26947" y="20835"/>
                  </a:cubicBezTo>
                  <a:cubicBezTo>
                    <a:pt x="26970" y="20742"/>
                    <a:pt x="26970" y="20643"/>
                    <a:pt x="26994" y="20567"/>
                  </a:cubicBezTo>
                  <a:cubicBezTo>
                    <a:pt x="27576" y="18996"/>
                    <a:pt x="28158" y="17418"/>
                    <a:pt x="28816" y="15887"/>
                  </a:cubicBezTo>
                  <a:cubicBezTo>
                    <a:pt x="28885" y="15695"/>
                    <a:pt x="28984" y="15503"/>
                    <a:pt x="29153" y="15381"/>
                  </a:cubicBezTo>
                  <a:cubicBezTo>
                    <a:pt x="29491" y="15113"/>
                    <a:pt x="29735" y="14775"/>
                    <a:pt x="30003" y="14432"/>
                  </a:cubicBezTo>
                  <a:cubicBezTo>
                    <a:pt x="30923" y="13489"/>
                    <a:pt x="31773" y="12447"/>
                    <a:pt x="32599" y="11428"/>
                  </a:cubicBezTo>
                  <a:cubicBezTo>
                    <a:pt x="33810" y="9920"/>
                    <a:pt x="34998" y="8418"/>
                    <a:pt x="36139" y="6864"/>
                  </a:cubicBezTo>
                  <a:cubicBezTo>
                    <a:pt x="36622" y="6259"/>
                    <a:pt x="37111" y="5630"/>
                    <a:pt x="37524" y="4972"/>
                  </a:cubicBezTo>
                  <a:cubicBezTo>
                    <a:pt x="37932" y="4489"/>
                    <a:pt x="38275" y="3977"/>
                    <a:pt x="38613" y="3470"/>
                  </a:cubicBezTo>
                  <a:cubicBezTo>
                    <a:pt x="38881" y="3104"/>
                    <a:pt x="39172" y="2789"/>
                    <a:pt x="39341" y="2376"/>
                  </a:cubicBezTo>
                  <a:cubicBezTo>
                    <a:pt x="39707" y="1893"/>
                    <a:pt x="40068" y="1433"/>
                    <a:pt x="40359" y="897"/>
                  </a:cubicBezTo>
                  <a:cubicBezTo>
                    <a:pt x="40481" y="775"/>
                    <a:pt x="40580" y="659"/>
                    <a:pt x="40627" y="461"/>
                  </a:cubicBezTo>
                  <a:lnTo>
                    <a:pt x="40627" y="461"/>
                  </a:lnTo>
                  <a:cubicBezTo>
                    <a:pt x="40435" y="560"/>
                    <a:pt x="40336" y="682"/>
                    <a:pt x="40260" y="804"/>
                  </a:cubicBezTo>
                  <a:cubicBezTo>
                    <a:pt x="39998" y="1095"/>
                    <a:pt x="39731" y="1386"/>
                    <a:pt x="39486" y="1677"/>
                  </a:cubicBezTo>
                  <a:cubicBezTo>
                    <a:pt x="38881" y="2259"/>
                    <a:pt x="38368" y="2888"/>
                    <a:pt x="37839" y="3517"/>
                  </a:cubicBezTo>
                  <a:cubicBezTo>
                    <a:pt x="36599" y="4972"/>
                    <a:pt x="35365" y="6404"/>
                    <a:pt x="34224" y="7906"/>
                  </a:cubicBezTo>
                  <a:cubicBezTo>
                    <a:pt x="33350" y="8954"/>
                    <a:pt x="32500" y="10019"/>
                    <a:pt x="31726" y="11137"/>
                  </a:cubicBezTo>
                  <a:cubicBezTo>
                    <a:pt x="31528" y="11329"/>
                    <a:pt x="31360" y="11544"/>
                    <a:pt x="31237" y="11766"/>
                  </a:cubicBezTo>
                  <a:cubicBezTo>
                    <a:pt x="31092" y="11934"/>
                    <a:pt x="30975" y="12103"/>
                    <a:pt x="30876" y="12301"/>
                  </a:cubicBezTo>
                  <a:cubicBezTo>
                    <a:pt x="30754" y="12394"/>
                    <a:pt x="30684" y="12493"/>
                    <a:pt x="30632" y="12639"/>
                  </a:cubicBezTo>
                  <a:cubicBezTo>
                    <a:pt x="30510" y="12709"/>
                    <a:pt x="30440" y="12831"/>
                    <a:pt x="30393" y="12953"/>
                  </a:cubicBezTo>
                  <a:cubicBezTo>
                    <a:pt x="30172" y="13174"/>
                    <a:pt x="30073" y="13489"/>
                    <a:pt x="29782" y="13657"/>
                  </a:cubicBezTo>
                  <a:cubicBezTo>
                    <a:pt x="29811" y="13558"/>
                    <a:pt x="29834" y="13436"/>
                    <a:pt x="29881" y="13343"/>
                  </a:cubicBezTo>
                  <a:cubicBezTo>
                    <a:pt x="31022" y="10770"/>
                    <a:pt x="32285" y="8226"/>
                    <a:pt x="33641" y="5752"/>
                  </a:cubicBezTo>
                  <a:cubicBezTo>
                    <a:pt x="34637" y="3953"/>
                    <a:pt x="35725" y="2184"/>
                    <a:pt x="36843" y="437"/>
                  </a:cubicBezTo>
                  <a:cubicBezTo>
                    <a:pt x="36942" y="315"/>
                    <a:pt x="37059" y="222"/>
                    <a:pt x="37035"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4"/>
            <p:cNvSpPr/>
            <p:nvPr/>
          </p:nvSpPr>
          <p:spPr>
            <a:xfrm rot="1305937" flipH="1">
              <a:off x="-168439" y="-206403"/>
              <a:ext cx="966219" cy="1605822"/>
            </a:xfrm>
            <a:custGeom>
              <a:avLst/>
              <a:gdLst/>
              <a:ahLst/>
              <a:cxnLst/>
              <a:rect l="l" t="t" r="r" b="b"/>
              <a:pathLst>
                <a:path w="29207" h="48541" extrusionOk="0">
                  <a:moveTo>
                    <a:pt x="5064" y="1"/>
                  </a:moveTo>
                  <a:cubicBezTo>
                    <a:pt x="4877" y="1"/>
                    <a:pt x="4713" y="102"/>
                    <a:pt x="4658" y="290"/>
                  </a:cubicBezTo>
                  <a:cubicBezTo>
                    <a:pt x="4291" y="1600"/>
                    <a:pt x="4052" y="2910"/>
                    <a:pt x="3930" y="4243"/>
                  </a:cubicBezTo>
                  <a:cubicBezTo>
                    <a:pt x="3808" y="5698"/>
                    <a:pt x="3808" y="7154"/>
                    <a:pt x="3907" y="8609"/>
                  </a:cubicBezTo>
                  <a:cubicBezTo>
                    <a:pt x="4000" y="9919"/>
                    <a:pt x="4175" y="11205"/>
                    <a:pt x="4413" y="12468"/>
                  </a:cubicBezTo>
                  <a:cubicBezTo>
                    <a:pt x="5095" y="15961"/>
                    <a:pt x="6282" y="19308"/>
                    <a:pt x="7761" y="22533"/>
                  </a:cubicBezTo>
                  <a:cubicBezTo>
                    <a:pt x="8541" y="24256"/>
                    <a:pt x="9437" y="25904"/>
                    <a:pt x="10380" y="27557"/>
                  </a:cubicBezTo>
                  <a:cubicBezTo>
                    <a:pt x="10368" y="27559"/>
                    <a:pt x="10356" y="27560"/>
                    <a:pt x="10345" y="27560"/>
                  </a:cubicBezTo>
                  <a:cubicBezTo>
                    <a:pt x="10226" y="27560"/>
                    <a:pt x="10180" y="27452"/>
                    <a:pt x="10089" y="27382"/>
                  </a:cubicBezTo>
                  <a:cubicBezTo>
                    <a:pt x="9821" y="27144"/>
                    <a:pt x="9530" y="26899"/>
                    <a:pt x="9216" y="26707"/>
                  </a:cubicBezTo>
                  <a:cubicBezTo>
                    <a:pt x="8629" y="26284"/>
                    <a:pt x="8020" y="25926"/>
                    <a:pt x="7251" y="25926"/>
                  </a:cubicBezTo>
                  <a:cubicBezTo>
                    <a:pt x="7227" y="25926"/>
                    <a:pt x="7203" y="25926"/>
                    <a:pt x="7179" y="25927"/>
                  </a:cubicBezTo>
                  <a:cubicBezTo>
                    <a:pt x="6428" y="25927"/>
                    <a:pt x="5653" y="25980"/>
                    <a:pt x="4949" y="26294"/>
                  </a:cubicBezTo>
                  <a:cubicBezTo>
                    <a:pt x="4635" y="26340"/>
                    <a:pt x="4344" y="26486"/>
                    <a:pt x="4076" y="26632"/>
                  </a:cubicBezTo>
                  <a:cubicBezTo>
                    <a:pt x="3977" y="26684"/>
                    <a:pt x="3884" y="26730"/>
                    <a:pt x="3785" y="26777"/>
                  </a:cubicBezTo>
                  <a:cubicBezTo>
                    <a:pt x="3686" y="26853"/>
                    <a:pt x="3564" y="26923"/>
                    <a:pt x="3447" y="26998"/>
                  </a:cubicBezTo>
                  <a:cubicBezTo>
                    <a:pt x="3348" y="27045"/>
                    <a:pt x="3272" y="27091"/>
                    <a:pt x="3179" y="27167"/>
                  </a:cubicBezTo>
                  <a:cubicBezTo>
                    <a:pt x="3104" y="27214"/>
                    <a:pt x="3034" y="27266"/>
                    <a:pt x="2981" y="27313"/>
                  </a:cubicBezTo>
                  <a:cubicBezTo>
                    <a:pt x="2766" y="27458"/>
                    <a:pt x="2574" y="27580"/>
                    <a:pt x="2428" y="27772"/>
                  </a:cubicBezTo>
                  <a:cubicBezTo>
                    <a:pt x="2161" y="27994"/>
                    <a:pt x="1939" y="28209"/>
                    <a:pt x="1747" y="28477"/>
                  </a:cubicBezTo>
                  <a:cubicBezTo>
                    <a:pt x="1701" y="28523"/>
                    <a:pt x="1648" y="28599"/>
                    <a:pt x="1602" y="28669"/>
                  </a:cubicBezTo>
                  <a:cubicBezTo>
                    <a:pt x="1479" y="28745"/>
                    <a:pt x="1433" y="28890"/>
                    <a:pt x="1334" y="29012"/>
                  </a:cubicBezTo>
                  <a:cubicBezTo>
                    <a:pt x="1311" y="29059"/>
                    <a:pt x="1287" y="29082"/>
                    <a:pt x="1264" y="29129"/>
                  </a:cubicBezTo>
                  <a:cubicBezTo>
                    <a:pt x="1165" y="29205"/>
                    <a:pt x="1119" y="29303"/>
                    <a:pt x="1066" y="29420"/>
                  </a:cubicBezTo>
                  <a:lnTo>
                    <a:pt x="1066" y="29472"/>
                  </a:lnTo>
                  <a:cubicBezTo>
                    <a:pt x="921" y="29618"/>
                    <a:pt x="827" y="29833"/>
                    <a:pt x="752" y="30031"/>
                  </a:cubicBezTo>
                  <a:cubicBezTo>
                    <a:pt x="560" y="30415"/>
                    <a:pt x="391" y="30805"/>
                    <a:pt x="339" y="31242"/>
                  </a:cubicBezTo>
                  <a:cubicBezTo>
                    <a:pt x="245" y="31364"/>
                    <a:pt x="245" y="31486"/>
                    <a:pt x="245" y="31580"/>
                  </a:cubicBezTo>
                  <a:cubicBezTo>
                    <a:pt x="146" y="31847"/>
                    <a:pt x="123" y="32138"/>
                    <a:pt x="123" y="32406"/>
                  </a:cubicBezTo>
                  <a:cubicBezTo>
                    <a:pt x="123" y="32575"/>
                    <a:pt x="100" y="32767"/>
                    <a:pt x="100" y="32942"/>
                  </a:cubicBezTo>
                  <a:cubicBezTo>
                    <a:pt x="1" y="33087"/>
                    <a:pt x="100" y="33233"/>
                    <a:pt x="123" y="33349"/>
                  </a:cubicBezTo>
                  <a:cubicBezTo>
                    <a:pt x="146" y="33617"/>
                    <a:pt x="71" y="33862"/>
                    <a:pt x="193" y="34106"/>
                  </a:cubicBezTo>
                  <a:cubicBezTo>
                    <a:pt x="193" y="34252"/>
                    <a:pt x="146" y="34397"/>
                    <a:pt x="245" y="34514"/>
                  </a:cubicBezTo>
                  <a:cubicBezTo>
                    <a:pt x="391" y="35486"/>
                    <a:pt x="729" y="36382"/>
                    <a:pt x="1212" y="37232"/>
                  </a:cubicBezTo>
                  <a:cubicBezTo>
                    <a:pt x="1287" y="37453"/>
                    <a:pt x="1410" y="37669"/>
                    <a:pt x="1555" y="37837"/>
                  </a:cubicBezTo>
                  <a:cubicBezTo>
                    <a:pt x="1602" y="37936"/>
                    <a:pt x="1648" y="38035"/>
                    <a:pt x="1701" y="38105"/>
                  </a:cubicBezTo>
                  <a:cubicBezTo>
                    <a:pt x="1724" y="38129"/>
                    <a:pt x="1747" y="38152"/>
                    <a:pt x="1747" y="38181"/>
                  </a:cubicBezTo>
                  <a:cubicBezTo>
                    <a:pt x="1794" y="38251"/>
                    <a:pt x="1846" y="38326"/>
                    <a:pt x="1893" y="38396"/>
                  </a:cubicBezTo>
                  <a:cubicBezTo>
                    <a:pt x="1916" y="38443"/>
                    <a:pt x="1939" y="38495"/>
                    <a:pt x="1963" y="38519"/>
                  </a:cubicBezTo>
                  <a:cubicBezTo>
                    <a:pt x="1992" y="38542"/>
                    <a:pt x="2015" y="38565"/>
                    <a:pt x="2015" y="38588"/>
                  </a:cubicBezTo>
                  <a:cubicBezTo>
                    <a:pt x="2062" y="38664"/>
                    <a:pt x="2108" y="38734"/>
                    <a:pt x="2161" y="38810"/>
                  </a:cubicBezTo>
                  <a:cubicBezTo>
                    <a:pt x="2207" y="38856"/>
                    <a:pt x="2254" y="38932"/>
                    <a:pt x="2306" y="39002"/>
                  </a:cubicBezTo>
                  <a:cubicBezTo>
                    <a:pt x="2475" y="39246"/>
                    <a:pt x="2644" y="39462"/>
                    <a:pt x="2836" y="39683"/>
                  </a:cubicBezTo>
                  <a:cubicBezTo>
                    <a:pt x="2912" y="39805"/>
                    <a:pt x="2981" y="39898"/>
                    <a:pt x="3104" y="39974"/>
                  </a:cubicBezTo>
                  <a:cubicBezTo>
                    <a:pt x="3104" y="39997"/>
                    <a:pt x="3127" y="40020"/>
                    <a:pt x="3156" y="40044"/>
                  </a:cubicBezTo>
                  <a:cubicBezTo>
                    <a:pt x="3156" y="40143"/>
                    <a:pt x="3226" y="40189"/>
                    <a:pt x="3325" y="40242"/>
                  </a:cubicBezTo>
                  <a:cubicBezTo>
                    <a:pt x="3348" y="40288"/>
                    <a:pt x="3395" y="40311"/>
                    <a:pt x="3447" y="40364"/>
                  </a:cubicBezTo>
                  <a:cubicBezTo>
                    <a:pt x="3494" y="40410"/>
                    <a:pt x="3540" y="40457"/>
                    <a:pt x="3564" y="40509"/>
                  </a:cubicBezTo>
                  <a:lnTo>
                    <a:pt x="3785" y="40725"/>
                  </a:lnTo>
                  <a:cubicBezTo>
                    <a:pt x="3831" y="40771"/>
                    <a:pt x="3855" y="40824"/>
                    <a:pt x="3907" y="40870"/>
                  </a:cubicBezTo>
                  <a:cubicBezTo>
                    <a:pt x="3954" y="40917"/>
                    <a:pt x="4000" y="40969"/>
                    <a:pt x="4052" y="41016"/>
                  </a:cubicBezTo>
                  <a:cubicBezTo>
                    <a:pt x="4099" y="41062"/>
                    <a:pt x="4175" y="41138"/>
                    <a:pt x="4245" y="41185"/>
                  </a:cubicBezTo>
                  <a:cubicBezTo>
                    <a:pt x="4437" y="41499"/>
                    <a:pt x="4728" y="41697"/>
                    <a:pt x="4996" y="41936"/>
                  </a:cubicBezTo>
                  <a:cubicBezTo>
                    <a:pt x="5048" y="42035"/>
                    <a:pt x="5118" y="42081"/>
                    <a:pt x="5217" y="42134"/>
                  </a:cubicBezTo>
                  <a:cubicBezTo>
                    <a:pt x="5287" y="42256"/>
                    <a:pt x="5409" y="42349"/>
                    <a:pt x="5531" y="42425"/>
                  </a:cubicBezTo>
                  <a:cubicBezTo>
                    <a:pt x="5578" y="42471"/>
                    <a:pt x="5630" y="42494"/>
                    <a:pt x="5677" y="42547"/>
                  </a:cubicBezTo>
                  <a:cubicBezTo>
                    <a:pt x="5723" y="42640"/>
                    <a:pt x="5799" y="42716"/>
                    <a:pt x="5892" y="42739"/>
                  </a:cubicBezTo>
                  <a:cubicBezTo>
                    <a:pt x="5968" y="42838"/>
                    <a:pt x="6067" y="42908"/>
                    <a:pt x="6160" y="42954"/>
                  </a:cubicBezTo>
                  <a:cubicBezTo>
                    <a:pt x="6235" y="43077"/>
                    <a:pt x="6358" y="43176"/>
                    <a:pt x="6474" y="43222"/>
                  </a:cubicBezTo>
                  <a:cubicBezTo>
                    <a:pt x="6596" y="43321"/>
                    <a:pt x="6672" y="43467"/>
                    <a:pt x="6818" y="43513"/>
                  </a:cubicBezTo>
                  <a:cubicBezTo>
                    <a:pt x="6940" y="43635"/>
                    <a:pt x="7085" y="43758"/>
                    <a:pt x="7254" y="43828"/>
                  </a:cubicBezTo>
                  <a:cubicBezTo>
                    <a:pt x="7324" y="43926"/>
                    <a:pt x="7423" y="44002"/>
                    <a:pt x="7522" y="44049"/>
                  </a:cubicBezTo>
                  <a:cubicBezTo>
                    <a:pt x="7592" y="44148"/>
                    <a:pt x="7691" y="44194"/>
                    <a:pt x="7784" y="44241"/>
                  </a:cubicBezTo>
                  <a:cubicBezTo>
                    <a:pt x="7836" y="44317"/>
                    <a:pt x="7906" y="44363"/>
                    <a:pt x="8005" y="44386"/>
                  </a:cubicBezTo>
                  <a:cubicBezTo>
                    <a:pt x="8052" y="44462"/>
                    <a:pt x="8127" y="44509"/>
                    <a:pt x="8197" y="44532"/>
                  </a:cubicBezTo>
                  <a:cubicBezTo>
                    <a:pt x="8250" y="44608"/>
                    <a:pt x="8320" y="44654"/>
                    <a:pt x="8395" y="44677"/>
                  </a:cubicBezTo>
                  <a:cubicBezTo>
                    <a:pt x="8803" y="44992"/>
                    <a:pt x="9239" y="45260"/>
                    <a:pt x="9705" y="45527"/>
                  </a:cubicBezTo>
                  <a:cubicBezTo>
                    <a:pt x="9874" y="45626"/>
                    <a:pt x="10043" y="45749"/>
                    <a:pt x="10235" y="45818"/>
                  </a:cubicBezTo>
                  <a:cubicBezTo>
                    <a:pt x="10380" y="45941"/>
                    <a:pt x="10549" y="46010"/>
                    <a:pt x="10724" y="46086"/>
                  </a:cubicBezTo>
                  <a:cubicBezTo>
                    <a:pt x="10893" y="46156"/>
                    <a:pt x="11038" y="46255"/>
                    <a:pt x="11184" y="46354"/>
                  </a:cubicBezTo>
                  <a:cubicBezTo>
                    <a:pt x="11399" y="46476"/>
                    <a:pt x="11620" y="46569"/>
                    <a:pt x="11859" y="46645"/>
                  </a:cubicBezTo>
                  <a:cubicBezTo>
                    <a:pt x="11935" y="46692"/>
                    <a:pt x="12033" y="46767"/>
                    <a:pt x="12150" y="46767"/>
                  </a:cubicBezTo>
                  <a:cubicBezTo>
                    <a:pt x="12202" y="46837"/>
                    <a:pt x="12272" y="46837"/>
                    <a:pt x="12348" y="46860"/>
                  </a:cubicBezTo>
                  <a:cubicBezTo>
                    <a:pt x="12394" y="46860"/>
                    <a:pt x="12441" y="46884"/>
                    <a:pt x="12493" y="46913"/>
                  </a:cubicBezTo>
                  <a:cubicBezTo>
                    <a:pt x="12517" y="46959"/>
                    <a:pt x="12563" y="46959"/>
                    <a:pt x="12616" y="46959"/>
                  </a:cubicBezTo>
                  <a:cubicBezTo>
                    <a:pt x="12761" y="47058"/>
                    <a:pt x="12930" y="47128"/>
                    <a:pt x="13099" y="47151"/>
                  </a:cubicBezTo>
                  <a:cubicBezTo>
                    <a:pt x="13198" y="47250"/>
                    <a:pt x="13314" y="47274"/>
                    <a:pt x="13436" y="47297"/>
                  </a:cubicBezTo>
                  <a:cubicBezTo>
                    <a:pt x="13479" y="47340"/>
                    <a:pt x="13534" y="47379"/>
                    <a:pt x="13594" y="47379"/>
                  </a:cubicBezTo>
                  <a:cubicBezTo>
                    <a:pt x="13607" y="47379"/>
                    <a:pt x="13621" y="47377"/>
                    <a:pt x="13634" y="47373"/>
                  </a:cubicBezTo>
                  <a:cubicBezTo>
                    <a:pt x="13681" y="47396"/>
                    <a:pt x="13727" y="47419"/>
                    <a:pt x="13780" y="47419"/>
                  </a:cubicBezTo>
                  <a:cubicBezTo>
                    <a:pt x="13873" y="47443"/>
                    <a:pt x="13949" y="47466"/>
                    <a:pt x="14042" y="47495"/>
                  </a:cubicBezTo>
                  <a:cubicBezTo>
                    <a:pt x="14118" y="47565"/>
                    <a:pt x="14216" y="47588"/>
                    <a:pt x="14310" y="47588"/>
                  </a:cubicBezTo>
                  <a:cubicBezTo>
                    <a:pt x="14342" y="47635"/>
                    <a:pt x="14372" y="47644"/>
                    <a:pt x="14402" y="47644"/>
                  </a:cubicBezTo>
                  <a:cubicBezTo>
                    <a:pt x="14420" y="47644"/>
                    <a:pt x="14437" y="47640"/>
                    <a:pt x="14455" y="47640"/>
                  </a:cubicBezTo>
                  <a:cubicBezTo>
                    <a:pt x="14498" y="47678"/>
                    <a:pt x="14552" y="47716"/>
                    <a:pt x="14612" y="47716"/>
                  </a:cubicBezTo>
                  <a:cubicBezTo>
                    <a:pt x="14625" y="47716"/>
                    <a:pt x="14639" y="47715"/>
                    <a:pt x="14653" y="47710"/>
                  </a:cubicBezTo>
                  <a:cubicBezTo>
                    <a:pt x="14822" y="47786"/>
                    <a:pt x="14967" y="47833"/>
                    <a:pt x="15136" y="47833"/>
                  </a:cubicBezTo>
                  <a:cubicBezTo>
                    <a:pt x="15427" y="47955"/>
                    <a:pt x="15718" y="48025"/>
                    <a:pt x="16009" y="48048"/>
                  </a:cubicBezTo>
                  <a:cubicBezTo>
                    <a:pt x="16108" y="48124"/>
                    <a:pt x="16202" y="48124"/>
                    <a:pt x="16301" y="48124"/>
                  </a:cubicBezTo>
                  <a:lnTo>
                    <a:pt x="16347" y="48124"/>
                  </a:lnTo>
                  <a:cubicBezTo>
                    <a:pt x="16404" y="48180"/>
                    <a:pt x="16476" y="48187"/>
                    <a:pt x="16546" y="48187"/>
                  </a:cubicBezTo>
                  <a:cubicBezTo>
                    <a:pt x="16568" y="48187"/>
                    <a:pt x="16591" y="48187"/>
                    <a:pt x="16612" y="48187"/>
                  </a:cubicBezTo>
                  <a:cubicBezTo>
                    <a:pt x="16640" y="48187"/>
                    <a:pt x="16667" y="48188"/>
                    <a:pt x="16691" y="48193"/>
                  </a:cubicBezTo>
                  <a:cubicBezTo>
                    <a:pt x="16836" y="48292"/>
                    <a:pt x="17005" y="48246"/>
                    <a:pt x="17150" y="48269"/>
                  </a:cubicBezTo>
                  <a:cubicBezTo>
                    <a:pt x="17634" y="48391"/>
                    <a:pt x="18117" y="48438"/>
                    <a:pt x="18606" y="48461"/>
                  </a:cubicBezTo>
                  <a:lnTo>
                    <a:pt x="18844" y="48461"/>
                  </a:lnTo>
                  <a:cubicBezTo>
                    <a:pt x="18874" y="48485"/>
                    <a:pt x="18920" y="48485"/>
                    <a:pt x="18943" y="48485"/>
                  </a:cubicBezTo>
                  <a:cubicBezTo>
                    <a:pt x="19084" y="48518"/>
                    <a:pt x="19225" y="48528"/>
                    <a:pt x="19367" y="48528"/>
                  </a:cubicBezTo>
                  <a:cubicBezTo>
                    <a:pt x="19541" y="48528"/>
                    <a:pt x="19716" y="48514"/>
                    <a:pt x="19892" y="48514"/>
                  </a:cubicBezTo>
                  <a:lnTo>
                    <a:pt x="20789" y="48514"/>
                  </a:lnTo>
                  <a:cubicBezTo>
                    <a:pt x="20943" y="48527"/>
                    <a:pt x="21096" y="48541"/>
                    <a:pt x="21249" y="48541"/>
                  </a:cubicBezTo>
                  <a:cubicBezTo>
                    <a:pt x="21361" y="48541"/>
                    <a:pt x="21473" y="48533"/>
                    <a:pt x="21586" y="48514"/>
                  </a:cubicBezTo>
                  <a:cubicBezTo>
                    <a:pt x="21784" y="48485"/>
                    <a:pt x="22000" y="48461"/>
                    <a:pt x="22192" y="48438"/>
                  </a:cubicBezTo>
                  <a:lnTo>
                    <a:pt x="22267" y="48438"/>
                  </a:lnTo>
                  <a:cubicBezTo>
                    <a:pt x="22413" y="48415"/>
                    <a:pt x="22535" y="48391"/>
                    <a:pt x="22681" y="48368"/>
                  </a:cubicBezTo>
                  <a:cubicBezTo>
                    <a:pt x="22896" y="48368"/>
                    <a:pt x="23094" y="48339"/>
                    <a:pt x="23286" y="48269"/>
                  </a:cubicBezTo>
                  <a:cubicBezTo>
                    <a:pt x="23432" y="48246"/>
                    <a:pt x="23577" y="48292"/>
                    <a:pt x="23699" y="48193"/>
                  </a:cubicBezTo>
                  <a:cubicBezTo>
                    <a:pt x="23714" y="48190"/>
                    <a:pt x="23728" y="48189"/>
                    <a:pt x="23742" y="48189"/>
                  </a:cubicBezTo>
                  <a:cubicBezTo>
                    <a:pt x="23776" y="48189"/>
                    <a:pt x="23811" y="48196"/>
                    <a:pt x="23844" y="48196"/>
                  </a:cubicBezTo>
                  <a:cubicBezTo>
                    <a:pt x="23888" y="48196"/>
                    <a:pt x="23930" y="48183"/>
                    <a:pt x="23967" y="48124"/>
                  </a:cubicBezTo>
                  <a:cubicBezTo>
                    <a:pt x="24004" y="48124"/>
                    <a:pt x="24045" y="48126"/>
                    <a:pt x="24085" y="48126"/>
                  </a:cubicBezTo>
                  <a:cubicBezTo>
                    <a:pt x="24172" y="48126"/>
                    <a:pt x="24261" y="48115"/>
                    <a:pt x="24328" y="48048"/>
                  </a:cubicBezTo>
                  <a:lnTo>
                    <a:pt x="24351" y="48077"/>
                  </a:lnTo>
                  <a:lnTo>
                    <a:pt x="24375" y="48048"/>
                  </a:lnTo>
                  <a:cubicBezTo>
                    <a:pt x="24642" y="48025"/>
                    <a:pt x="24887" y="47955"/>
                    <a:pt x="25131" y="47856"/>
                  </a:cubicBezTo>
                  <a:cubicBezTo>
                    <a:pt x="25277" y="47809"/>
                    <a:pt x="25446" y="47757"/>
                    <a:pt x="25591" y="47687"/>
                  </a:cubicBezTo>
                  <a:cubicBezTo>
                    <a:pt x="26051" y="47541"/>
                    <a:pt x="26173" y="47105"/>
                    <a:pt x="26412" y="46767"/>
                  </a:cubicBezTo>
                  <a:cubicBezTo>
                    <a:pt x="26488" y="46692"/>
                    <a:pt x="26534" y="46593"/>
                    <a:pt x="26558" y="46499"/>
                  </a:cubicBezTo>
                  <a:cubicBezTo>
                    <a:pt x="26587" y="46476"/>
                    <a:pt x="26610" y="46447"/>
                    <a:pt x="26610" y="46424"/>
                  </a:cubicBezTo>
                  <a:cubicBezTo>
                    <a:pt x="26657" y="46331"/>
                    <a:pt x="26732" y="46232"/>
                    <a:pt x="26779" y="46156"/>
                  </a:cubicBezTo>
                  <a:cubicBezTo>
                    <a:pt x="26825" y="46133"/>
                    <a:pt x="26825" y="46086"/>
                    <a:pt x="26825" y="46040"/>
                  </a:cubicBezTo>
                  <a:cubicBezTo>
                    <a:pt x="26901" y="45987"/>
                    <a:pt x="26948" y="45894"/>
                    <a:pt x="26971" y="45818"/>
                  </a:cubicBezTo>
                  <a:cubicBezTo>
                    <a:pt x="27047" y="45749"/>
                    <a:pt x="27093" y="45650"/>
                    <a:pt x="27093" y="45551"/>
                  </a:cubicBezTo>
                  <a:cubicBezTo>
                    <a:pt x="27215" y="45405"/>
                    <a:pt x="27285" y="45236"/>
                    <a:pt x="27361" y="45067"/>
                  </a:cubicBezTo>
                  <a:cubicBezTo>
                    <a:pt x="27361" y="45044"/>
                    <a:pt x="27384" y="45021"/>
                    <a:pt x="27361" y="44992"/>
                  </a:cubicBezTo>
                  <a:cubicBezTo>
                    <a:pt x="27460" y="44899"/>
                    <a:pt x="27507" y="44776"/>
                    <a:pt x="27553" y="44654"/>
                  </a:cubicBezTo>
                  <a:cubicBezTo>
                    <a:pt x="27576" y="44608"/>
                    <a:pt x="27605" y="44555"/>
                    <a:pt x="27629" y="44509"/>
                  </a:cubicBezTo>
                  <a:cubicBezTo>
                    <a:pt x="27652" y="44410"/>
                    <a:pt x="27699" y="44293"/>
                    <a:pt x="27751" y="44171"/>
                  </a:cubicBezTo>
                  <a:cubicBezTo>
                    <a:pt x="27897" y="43857"/>
                    <a:pt x="28065" y="43513"/>
                    <a:pt x="28112" y="43176"/>
                  </a:cubicBezTo>
                  <a:cubicBezTo>
                    <a:pt x="28211" y="43030"/>
                    <a:pt x="28257" y="42908"/>
                    <a:pt x="28257" y="42762"/>
                  </a:cubicBezTo>
                  <a:cubicBezTo>
                    <a:pt x="28304" y="42716"/>
                    <a:pt x="28304" y="42663"/>
                    <a:pt x="28304" y="42617"/>
                  </a:cubicBezTo>
                  <a:cubicBezTo>
                    <a:pt x="28356" y="42518"/>
                    <a:pt x="28403" y="42448"/>
                    <a:pt x="28380" y="42349"/>
                  </a:cubicBezTo>
                  <a:cubicBezTo>
                    <a:pt x="28450" y="42256"/>
                    <a:pt x="28450" y="42157"/>
                    <a:pt x="28450" y="42058"/>
                  </a:cubicBezTo>
                  <a:cubicBezTo>
                    <a:pt x="28525" y="41912"/>
                    <a:pt x="28572" y="41767"/>
                    <a:pt x="28595" y="41598"/>
                  </a:cubicBezTo>
                  <a:cubicBezTo>
                    <a:pt x="28624" y="41476"/>
                    <a:pt x="28647" y="41383"/>
                    <a:pt x="28671" y="41260"/>
                  </a:cubicBezTo>
                  <a:cubicBezTo>
                    <a:pt x="28671" y="41237"/>
                    <a:pt x="28694" y="41208"/>
                    <a:pt x="28694" y="41185"/>
                  </a:cubicBezTo>
                  <a:cubicBezTo>
                    <a:pt x="28840" y="40655"/>
                    <a:pt x="28939" y="40119"/>
                    <a:pt x="28985" y="39561"/>
                  </a:cubicBezTo>
                  <a:cubicBezTo>
                    <a:pt x="29032" y="39415"/>
                    <a:pt x="29084" y="39293"/>
                    <a:pt x="29061" y="39147"/>
                  </a:cubicBezTo>
                  <a:lnTo>
                    <a:pt x="29061" y="38932"/>
                  </a:lnTo>
                  <a:cubicBezTo>
                    <a:pt x="29131" y="38786"/>
                    <a:pt x="29131" y="38641"/>
                    <a:pt x="29131" y="38472"/>
                  </a:cubicBezTo>
                  <a:cubicBezTo>
                    <a:pt x="29154" y="38373"/>
                    <a:pt x="29084" y="38251"/>
                    <a:pt x="29206" y="38204"/>
                  </a:cubicBezTo>
                  <a:lnTo>
                    <a:pt x="29206" y="37715"/>
                  </a:lnTo>
                  <a:lnTo>
                    <a:pt x="29206" y="37570"/>
                  </a:lnTo>
                  <a:lnTo>
                    <a:pt x="29206" y="36696"/>
                  </a:lnTo>
                  <a:lnTo>
                    <a:pt x="29206" y="36551"/>
                  </a:lnTo>
                  <a:lnTo>
                    <a:pt x="29206" y="35946"/>
                  </a:lnTo>
                  <a:lnTo>
                    <a:pt x="29206" y="35876"/>
                  </a:lnTo>
                  <a:lnTo>
                    <a:pt x="29206" y="35462"/>
                  </a:lnTo>
                  <a:lnTo>
                    <a:pt x="29206" y="35416"/>
                  </a:lnTo>
                  <a:cubicBezTo>
                    <a:pt x="29032" y="35171"/>
                    <a:pt x="29206" y="34880"/>
                    <a:pt x="29084" y="34636"/>
                  </a:cubicBezTo>
                  <a:cubicBezTo>
                    <a:pt x="29061" y="34467"/>
                    <a:pt x="29084" y="34252"/>
                    <a:pt x="29008" y="34077"/>
                  </a:cubicBezTo>
                  <a:lnTo>
                    <a:pt x="29008" y="34030"/>
                  </a:lnTo>
                  <a:cubicBezTo>
                    <a:pt x="29008" y="33763"/>
                    <a:pt x="28962" y="33495"/>
                    <a:pt x="28886" y="33233"/>
                  </a:cubicBezTo>
                  <a:cubicBezTo>
                    <a:pt x="28886" y="33180"/>
                    <a:pt x="28886" y="33157"/>
                    <a:pt x="28863" y="33087"/>
                  </a:cubicBezTo>
                  <a:cubicBezTo>
                    <a:pt x="28863" y="32942"/>
                    <a:pt x="28886" y="32796"/>
                    <a:pt x="28793" y="32674"/>
                  </a:cubicBezTo>
                  <a:cubicBezTo>
                    <a:pt x="28770" y="32331"/>
                    <a:pt x="28671" y="31993"/>
                    <a:pt x="28572" y="31655"/>
                  </a:cubicBezTo>
                  <a:cubicBezTo>
                    <a:pt x="28502" y="31143"/>
                    <a:pt x="28333" y="30660"/>
                    <a:pt x="28158" y="30177"/>
                  </a:cubicBezTo>
                  <a:cubicBezTo>
                    <a:pt x="28188" y="30078"/>
                    <a:pt x="28135" y="30031"/>
                    <a:pt x="28112" y="29955"/>
                  </a:cubicBezTo>
                  <a:cubicBezTo>
                    <a:pt x="28112" y="29886"/>
                    <a:pt x="28089" y="29810"/>
                    <a:pt x="28042" y="29763"/>
                  </a:cubicBezTo>
                  <a:cubicBezTo>
                    <a:pt x="28065" y="29664"/>
                    <a:pt x="28013" y="29618"/>
                    <a:pt x="27966" y="29542"/>
                  </a:cubicBezTo>
                  <a:cubicBezTo>
                    <a:pt x="27990" y="29472"/>
                    <a:pt x="27943" y="29397"/>
                    <a:pt x="27897" y="29350"/>
                  </a:cubicBezTo>
                  <a:cubicBezTo>
                    <a:pt x="27920" y="29274"/>
                    <a:pt x="27897" y="29205"/>
                    <a:pt x="27844" y="29158"/>
                  </a:cubicBezTo>
                  <a:cubicBezTo>
                    <a:pt x="27867" y="28983"/>
                    <a:pt x="27675" y="28937"/>
                    <a:pt x="27699" y="28814"/>
                  </a:cubicBezTo>
                  <a:cubicBezTo>
                    <a:pt x="27722" y="28669"/>
                    <a:pt x="27652" y="28547"/>
                    <a:pt x="27576" y="28454"/>
                  </a:cubicBezTo>
                  <a:cubicBezTo>
                    <a:pt x="27460" y="28355"/>
                    <a:pt x="27553" y="28209"/>
                    <a:pt x="27460" y="28110"/>
                  </a:cubicBezTo>
                  <a:cubicBezTo>
                    <a:pt x="27314" y="28040"/>
                    <a:pt x="27431" y="27848"/>
                    <a:pt x="27314" y="27749"/>
                  </a:cubicBezTo>
                  <a:cubicBezTo>
                    <a:pt x="27285" y="27703"/>
                    <a:pt x="27314" y="27627"/>
                    <a:pt x="27239" y="27580"/>
                  </a:cubicBezTo>
                  <a:cubicBezTo>
                    <a:pt x="27169" y="27412"/>
                    <a:pt x="27169" y="27237"/>
                    <a:pt x="27023" y="27091"/>
                  </a:cubicBezTo>
                  <a:cubicBezTo>
                    <a:pt x="27023" y="27045"/>
                    <a:pt x="27023" y="26975"/>
                    <a:pt x="26971" y="26946"/>
                  </a:cubicBezTo>
                  <a:cubicBezTo>
                    <a:pt x="26971" y="26899"/>
                    <a:pt x="26948" y="26829"/>
                    <a:pt x="26901" y="26800"/>
                  </a:cubicBezTo>
                  <a:cubicBezTo>
                    <a:pt x="26901" y="26730"/>
                    <a:pt x="26901" y="26655"/>
                    <a:pt x="26825" y="26632"/>
                  </a:cubicBezTo>
                  <a:cubicBezTo>
                    <a:pt x="26802" y="26509"/>
                    <a:pt x="26779" y="26416"/>
                    <a:pt x="26680" y="26340"/>
                  </a:cubicBezTo>
                  <a:cubicBezTo>
                    <a:pt x="26657" y="26195"/>
                    <a:pt x="26587" y="26049"/>
                    <a:pt x="26488" y="25927"/>
                  </a:cubicBezTo>
                  <a:cubicBezTo>
                    <a:pt x="26441" y="25712"/>
                    <a:pt x="26319" y="25520"/>
                    <a:pt x="26197" y="25322"/>
                  </a:cubicBezTo>
                  <a:cubicBezTo>
                    <a:pt x="26121" y="25200"/>
                    <a:pt x="26074" y="25054"/>
                    <a:pt x="26005" y="24938"/>
                  </a:cubicBezTo>
                  <a:cubicBezTo>
                    <a:pt x="25952" y="24862"/>
                    <a:pt x="25906" y="24792"/>
                    <a:pt x="25859" y="24716"/>
                  </a:cubicBezTo>
                  <a:cubicBezTo>
                    <a:pt x="25882" y="24670"/>
                    <a:pt x="25859" y="24617"/>
                    <a:pt x="25807" y="24594"/>
                  </a:cubicBezTo>
                  <a:cubicBezTo>
                    <a:pt x="25760" y="24501"/>
                    <a:pt x="25714" y="24402"/>
                    <a:pt x="25661" y="24303"/>
                  </a:cubicBezTo>
                  <a:cubicBezTo>
                    <a:pt x="25638" y="24280"/>
                    <a:pt x="25615" y="24256"/>
                    <a:pt x="25615" y="24233"/>
                  </a:cubicBezTo>
                  <a:cubicBezTo>
                    <a:pt x="25591" y="24181"/>
                    <a:pt x="25591" y="24134"/>
                    <a:pt x="25539" y="24111"/>
                  </a:cubicBezTo>
                  <a:cubicBezTo>
                    <a:pt x="25516" y="24035"/>
                    <a:pt x="25469" y="23965"/>
                    <a:pt x="25393" y="23890"/>
                  </a:cubicBezTo>
                  <a:cubicBezTo>
                    <a:pt x="25393" y="23820"/>
                    <a:pt x="25370" y="23773"/>
                    <a:pt x="25277" y="23744"/>
                  </a:cubicBezTo>
                  <a:cubicBezTo>
                    <a:pt x="25300" y="23674"/>
                    <a:pt x="25225" y="23628"/>
                    <a:pt x="25178" y="23575"/>
                  </a:cubicBezTo>
                  <a:cubicBezTo>
                    <a:pt x="25032" y="23191"/>
                    <a:pt x="24788" y="22871"/>
                    <a:pt x="24520" y="22557"/>
                  </a:cubicBezTo>
                  <a:cubicBezTo>
                    <a:pt x="24497" y="22533"/>
                    <a:pt x="24474" y="22510"/>
                    <a:pt x="24450" y="22487"/>
                  </a:cubicBezTo>
                  <a:cubicBezTo>
                    <a:pt x="24450" y="22365"/>
                    <a:pt x="24375" y="22318"/>
                    <a:pt x="24305" y="22266"/>
                  </a:cubicBezTo>
                  <a:cubicBezTo>
                    <a:pt x="24258" y="22196"/>
                    <a:pt x="24206" y="22143"/>
                    <a:pt x="24159" y="22073"/>
                  </a:cubicBezTo>
                  <a:cubicBezTo>
                    <a:pt x="24159" y="22055"/>
                    <a:pt x="24159" y="22018"/>
                    <a:pt x="24136" y="22018"/>
                  </a:cubicBezTo>
                  <a:cubicBezTo>
                    <a:pt x="24130" y="22018"/>
                    <a:pt x="24122" y="22021"/>
                    <a:pt x="24113" y="22027"/>
                  </a:cubicBezTo>
                  <a:cubicBezTo>
                    <a:pt x="24014" y="21998"/>
                    <a:pt x="24060" y="21852"/>
                    <a:pt x="23967" y="21852"/>
                  </a:cubicBezTo>
                  <a:cubicBezTo>
                    <a:pt x="23938" y="21829"/>
                    <a:pt x="23938" y="21829"/>
                    <a:pt x="23915" y="21806"/>
                  </a:cubicBezTo>
                  <a:cubicBezTo>
                    <a:pt x="23915" y="21683"/>
                    <a:pt x="23868" y="21637"/>
                    <a:pt x="23769" y="21614"/>
                  </a:cubicBezTo>
                  <a:cubicBezTo>
                    <a:pt x="23723" y="21590"/>
                    <a:pt x="23676" y="21538"/>
                    <a:pt x="23647" y="21515"/>
                  </a:cubicBezTo>
                  <a:cubicBezTo>
                    <a:pt x="23647" y="21392"/>
                    <a:pt x="23554" y="21323"/>
                    <a:pt x="23455" y="21247"/>
                  </a:cubicBezTo>
                  <a:cubicBezTo>
                    <a:pt x="23385" y="21154"/>
                    <a:pt x="23309" y="21055"/>
                    <a:pt x="23210" y="20956"/>
                  </a:cubicBezTo>
                  <a:cubicBezTo>
                    <a:pt x="22483" y="20251"/>
                    <a:pt x="21708" y="19576"/>
                    <a:pt x="20765" y="19140"/>
                  </a:cubicBezTo>
                  <a:cubicBezTo>
                    <a:pt x="20744" y="19079"/>
                    <a:pt x="20702" y="19069"/>
                    <a:pt x="20657" y="19069"/>
                  </a:cubicBezTo>
                  <a:cubicBezTo>
                    <a:pt x="20634" y="19069"/>
                    <a:pt x="20611" y="19071"/>
                    <a:pt x="20589" y="19071"/>
                  </a:cubicBezTo>
                  <a:cubicBezTo>
                    <a:pt x="20550" y="19071"/>
                    <a:pt x="20515" y="19063"/>
                    <a:pt x="20498" y="19017"/>
                  </a:cubicBezTo>
                  <a:cubicBezTo>
                    <a:pt x="20352" y="18872"/>
                    <a:pt x="20183" y="18895"/>
                    <a:pt x="20038" y="18796"/>
                  </a:cubicBezTo>
                  <a:cubicBezTo>
                    <a:pt x="20009" y="18726"/>
                    <a:pt x="19939" y="18750"/>
                    <a:pt x="19892" y="18726"/>
                  </a:cubicBezTo>
                  <a:cubicBezTo>
                    <a:pt x="19840" y="18680"/>
                    <a:pt x="19770" y="18680"/>
                    <a:pt x="19694" y="18680"/>
                  </a:cubicBezTo>
                  <a:cubicBezTo>
                    <a:pt x="19526" y="18604"/>
                    <a:pt x="19380" y="18557"/>
                    <a:pt x="19211" y="18505"/>
                  </a:cubicBezTo>
                  <a:cubicBezTo>
                    <a:pt x="19135" y="18435"/>
                    <a:pt x="19042" y="18482"/>
                    <a:pt x="18943" y="18435"/>
                  </a:cubicBezTo>
                  <a:cubicBezTo>
                    <a:pt x="18798" y="18389"/>
                    <a:pt x="18629" y="18336"/>
                    <a:pt x="18460" y="18336"/>
                  </a:cubicBezTo>
                  <a:cubicBezTo>
                    <a:pt x="18340" y="18336"/>
                    <a:pt x="18205" y="18253"/>
                    <a:pt x="18079" y="18253"/>
                  </a:cubicBezTo>
                  <a:cubicBezTo>
                    <a:pt x="18052" y="18253"/>
                    <a:pt x="18026" y="18257"/>
                    <a:pt x="18000" y="18266"/>
                  </a:cubicBezTo>
                  <a:lnTo>
                    <a:pt x="16638" y="18266"/>
                  </a:lnTo>
                  <a:cubicBezTo>
                    <a:pt x="16446" y="18290"/>
                    <a:pt x="16277" y="18313"/>
                    <a:pt x="16079" y="18336"/>
                  </a:cubicBezTo>
                  <a:cubicBezTo>
                    <a:pt x="15986" y="18360"/>
                    <a:pt x="15864" y="18389"/>
                    <a:pt x="15742" y="18412"/>
                  </a:cubicBezTo>
                  <a:cubicBezTo>
                    <a:pt x="15695" y="18435"/>
                    <a:pt x="15619" y="18458"/>
                    <a:pt x="15550" y="18482"/>
                  </a:cubicBezTo>
                  <a:cubicBezTo>
                    <a:pt x="15451" y="18505"/>
                    <a:pt x="15352" y="18534"/>
                    <a:pt x="15282" y="18557"/>
                  </a:cubicBezTo>
                  <a:cubicBezTo>
                    <a:pt x="15206" y="18581"/>
                    <a:pt x="15136" y="18604"/>
                    <a:pt x="15061" y="18604"/>
                  </a:cubicBezTo>
                  <a:cubicBezTo>
                    <a:pt x="14991" y="18627"/>
                    <a:pt x="14944" y="18651"/>
                    <a:pt x="14868" y="18680"/>
                  </a:cubicBezTo>
                  <a:cubicBezTo>
                    <a:pt x="14531" y="18825"/>
                    <a:pt x="14187" y="18918"/>
                    <a:pt x="13896" y="19140"/>
                  </a:cubicBezTo>
                  <a:cubicBezTo>
                    <a:pt x="13727" y="19186"/>
                    <a:pt x="13559" y="19285"/>
                    <a:pt x="13436" y="19407"/>
                  </a:cubicBezTo>
                  <a:cubicBezTo>
                    <a:pt x="13291" y="19454"/>
                    <a:pt x="13198" y="19524"/>
                    <a:pt x="13099" y="19623"/>
                  </a:cubicBezTo>
                  <a:cubicBezTo>
                    <a:pt x="12930" y="19722"/>
                    <a:pt x="12761" y="19844"/>
                    <a:pt x="12616" y="19989"/>
                  </a:cubicBezTo>
                  <a:cubicBezTo>
                    <a:pt x="12441" y="20083"/>
                    <a:pt x="12325" y="20205"/>
                    <a:pt x="12202" y="20350"/>
                  </a:cubicBezTo>
                  <a:cubicBezTo>
                    <a:pt x="12033" y="20496"/>
                    <a:pt x="11859" y="20665"/>
                    <a:pt x="11742" y="20834"/>
                  </a:cubicBezTo>
                  <a:cubicBezTo>
                    <a:pt x="11545" y="20956"/>
                    <a:pt x="11451" y="21154"/>
                    <a:pt x="11329" y="21323"/>
                  </a:cubicBezTo>
                  <a:cubicBezTo>
                    <a:pt x="11277" y="21392"/>
                    <a:pt x="11207" y="21445"/>
                    <a:pt x="11160" y="21515"/>
                  </a:cubicBezTo>
                  <a:cubicBezTo>
                    <a:pt x="10211" y="22778"/>
                    <a:pt x="9944" y="24111"/>
                    <a:pt x="10526" y="25613"/>
                  </a:cubicBezTo>
                  <a:cubicBezTo>
                    <a:pt x="10549" y="25758"/>
                    <a:pt x="10695" y="25904"/>
                    <a:pt x="10648" y="26102"/>
                  </a:cubicBezTo>
                  <a:cubicBezTo>
                    <a:pt x="10625" y="26049"/>
                    <a:pt x="10578" y="26003"/>
                    <a:pt x="10549" y="25956"/>
                  </a:cubicBezTo>
                  <a:cubicBezTo>
                    <a:pt x="8657" y="22947"/>
                    <a:pt x="7109" y="19792"/>
                    <a:pt x="6038" y="16398"/>
                  </a:cubicBezTo>
                  <a:cubicBezTo>
                    <a:pt x="5386" y="14407"/>
                    <a:pt x="4926" y="12369"/>
                    <a:pt x="4658" y="10285"/>
                  </a:cubicBezTo>
                  <a:cubicBezTo>
                    <a:pt x="4536" y="9366"/>
                    <a:pt x="4489" y="8440"/>
                    <a:pt x="4437" y="7520"/>
                  </a:cubicBezTo>
                  <a:cubicBezTo>
                    <a:pt x="4344" y="6088"/>
                    <a:pt x="4466" y="4656"/>
                    <a:pt x="4635" y="3224"/>
                  </a:cubicBezTo>
                  <a:cubicBezTo>
                    <a:pt x="4757" y="2206"/>
                    <a:pt x="4972" y="1216"/>
                    <a:pt x="5263" y="220"/>
                  </a:cubicBezTo>
                  <a:cubicBezTo>
                    <a:pt x="5263" y="145"/>
                    <a:pt x="5310" y="75"/>
                    <a:pt x="5217" y="23"/>
                  </a:cubicBezTo>
                  <a:cubicBezTo>
                    <a:pt x="5165" y="8"/>
                    <a:pt x="5114" y="1"/>
                    <a:pt x="5064"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4"/>
            <p:cNvSpPr/>
            <p:nvPr/>
          </p:nvSpPr>
          <p:spPr>
            <a:xfrm rot="-1190462">
              <a:off x="730315" y="-44651"/>
              <a:ext cx="630271" cy="620620"/>
            </a:xfrm>
            <a:custGeom>
              <a:avLst/>
              <a:gdLst/>
              <a:ahLst/>
              <a:cxnLst/>
              <a:rect l="l" t="t" r="r" b="b"/>
              <a:pathLst>
                <a:path w="18024" h="17748" extrusionOk="0">
                  <a:moveTo>
                    <a:pt x="13489" y="1"/>
                  </a:moveTo>
                  <a:cubicBezTo>
                    <a:pt x="12761" y="30"/>
                    <a:pt x="12132" y="123"/>
                    <a:pt x="11574" y="269"/>
                  </a:cubicBezTo>
                  <a:cubicBezTo>
                    <a:pt x="11207" y="368"/>
                    <a:pt x="10869" y="513"/>
                    <a:pt x="10555" y="659"/>
                  </a:cubicBezTo>
                  <a:cubicBezTo>
                    <a:pt x="10479" y="705"/>
                    <a:pt x="10386" y="758"/>
                    <a:pt x="10287" y="827"/>
                  </a:cubicBezTo>
                  <a:cubicBezTo>
                    <a:pt x="10241" y="851"/>
                    <a:pt x="10188" y="874"/>
                    <a:pt x="10142" y="926"/>
                  </a:cubicBezTo>
                  <a:cubicBezTo>
                    <a:pt x="10118" y="950"/>
                    <a:pt x="10095" y="950"/>
                    <a:pt x="10072" y="973"/>
                  </a:cubicBezTo>
                  <a:lnTo>
                    <a:pt x="10043" y="973"/>
                  </a:lnTo>
                  <a:cubicBezTo>
                    <a:pt x="10043" y="973"/>
                    <a:pt x="10019" y="996"/>
                    <a:pt x="9996" y="1020"/>
                  </a:cubicBezTo>
                  <a:cubicBezTo>
                    <a:pt x="9973" y="1049"/>
                    <a:pt x="9897" y="1072"/>
                    <a:pt x="9851" y="1142"/>
                  </a:cubicBezTo>
                  <a:cubicBezTo>
                    <a:pt x="9682" y="1264"/>
                    <a:pt x="9536" y="1410"/>
                    <a:pt x="9391" y="1555"/>
                  </a:cubicBezTo>
                  <a:cubicBezTo>
                    <a:pt x="9344" y="1602"/>
                    <a:pt x="9292" y="1677"/>
                    <a:pt x="9222" y="1747"/>
                  </a:cubicBezTo>
                  <a:cubicBezTo>
                    <a:pt x="9100" y="1869"/>
                    <a:pt x="8977" y="2015"/>
                    <a:pt x="8855" y="2184"/>
                  </a:cubicBezTo>
                  <a:cubicBezTo>
                    <a:pt x="8809" y="2259"/>
                    <a:pt x="8733" y="2358"/>
                    <a:pt x="8686" y="2428"/>
                  </a:cubicBezTo>
                  <a:cubicBezTo>
                    <a:pt x="8686" y="2452"/>
                    <a:pt x="8663" y="2475"/>
                    <a:pt x="8663" y="2504"/>
                  </a:cubicBezTo>
                  <a:cubicBezTo>
                    <a:pt x="8640" y="2527"/>
                    <a:pt x="8640" y="2551"/>
                    <a:pt x="8616" y="2574"/>
                  </a:cubicBezTo>
                  <a:cubicBezTo>
                    <a:pt x="8587" y="2620"/>
                    <a:pt x="8564" y="2673"/>
                    <a:pt x="8541" y="2719"/>
                  </a:cubicBezTo>
                  <a:cubicBezTo>
                    <a:pt x="8471" y="2911"/>
                    <a:pt x="8395" y="3086"/>
                    <a:pt x="8349" y="3278"/>
                  </a:cubicBezTo>
                  <a:cubicBezTo>
                    <a:pt x="8034" y="2818"/>
                    <a:pt x="7767" y="2597"/>
                    <a:pt x="7767" y="2597"/>
                  </a:cubicBezTo>
                  <a:cubicBezTo>
                    <a:pt x="7161" y="2091"/>
                    <a:pt x="6602" y="1724"/>
                    <a:pt x="6090" y="1433"/>
                  </a:cubicBezTo>
                  <a:cubicBezTo>
                    <a:pt x="5706" y="1217"/>
                    <a:pt x="5339" y="1072"/>
                    <a:pt x="5001" y="950"/>
                  </a:cubicBezTo>
                  <a:cubicBezTo>
                    <a:pt x="4557" y="810"/>
                    <a:pt x="4161" y="759"/>
                    <a:pt x="3814" y="759"/>
                  </a:cubicBezTo>
                  <a:cubicBezTo>
                    <a:pt x="3611" y="759"/>
                    <a:pt x="3425" y="776"/>
                    <a:pt x="3255" y="804"/>
                  </a:cubicBezTo>
                  <a:cubicBezTo>
                    <a:pt x="2382" y="973"/>
                    <a:pt x="1969" y="1456"/>
                    <a:pt x="1969" y="1456"/>
                  </a:cubicBezTo>
                  <a:cubicBezTo>
                    <a:pt x="1800" y="2161"/>
                    <a:pt x="1747" y="2795"/>
                    <a:pt x="1747" y="3377"/>
                  </a:cubicBezTo>
                  <a:cubicBezTo>
                    <a:pt x="1776" y="3761"/>
                    <a:pt x="1823" y="4128"/>
                    <a:pt x="1893" y="4466"/>
                  </a:cubicBezTo>
                  <a:cubicBezTo>
                    <a:pt x="1922" y="4565"/>
                    <a:pt x="1945" y="4658"/>
                    <a:pt x="1992" y="4757"/>
                  </a:cubicBezTo>
                  <a:cubicBezTo>
                    <a:pt x="1992" y="4832"/>
                    <a:pt x="2015" y="4879"/>
                    <a:pt x="2038" y="4949"/>
                  </a:cubicBezTo>
                  <a:cubicBezTo>
                    <a:pt x="2038" y="4978"/>
                    <a:pt x="2067" y="5001"/>
                    <a:pt x="2067" y="5025"/>
                  </a:cubicBezTo>
                  <a:cubicBezTo>
                    <a:pt x="2091" y="5048"/>
                    <a:pt x="2091" y="5071"/>
                    <a:pt x="2091" y="5094"/>
                  </a:cubicBezTo>
                  <a:cubicBezTo>
                    <a:pt x="2114" y="5147"/>
                    <a:pt x="2161" y="5217"/>
                    <a:pt x="2184" y="5316"/>
                  </a:cubicBezTo>
                  <a:lnTo>
                    <a:pt x="2213" y="5316"/>
                  </a:lnTo>
                  <a:cubicBezTo>
                    <a:pt x="2236" y="5385"/>
                    <a:pt x="2260" y="5438"/>
                    <a:pt x="2306" y="5531"/>
                  </a:cubicBezTo>
                  <a:cubicBezTo>
                    <a:pt x="2329" y="5560"/>
                    <a:pt x="2359" y="5583"/>
                    <a:pt x="2359" y="5630"/>
                  </a:cubicBezTo>
                  <a:cubicBezTo>
                    <a:pt x="2428" y="5752"/>
                    <a:pt x="2527" y="5898"/>
                    <a:pt x="2620" y="6043"/>
                  </a:cubicBezTo>
                  <a:cubicBezTo>
                    <a:pt x="2719" y="6166"/>
                    <a:pt x="2818" y="6334"/>
                    <a:pt x="2964" y="6480"/>
                  </a:cubicBezTo>
                  <a:cubicBezTo>
                    <a:pt x="3011" y="6550"/>
                    <a:pt x="3086" y="6649"/>
                    <a:pt x="3156" y="6724"/>
                  </a:cubicBezTo>
                  <a:cubicBezTo>
                    <a:pt x="3179" y="6724"/>
                    <a:pt x="3203" y="6748"/>
                    <a:pt x="3232" y="6771"/>
                  </a:cubicBezTo>
                  <a:cubicBezTo>
                    <a:pt x="3255" y="6794"/>
                    <a:pt x="3255" y="6794"/>
                    <a:pt x="3278" y="6818"/>
                  </a:cubicBezTo>
                  <a:cubicBezTo>
                    <a:pt x="3325" y="6870"/>
                    <a:pt x="3377" y="6893"/>
                    <a:pt x="3401" y="6916"/>
                  </a:cubicBezTo>
                  <a:cubicBezTo>
                    <a:pt x="3546" y="7039"/>
                    <a:pt x="3668" y="7132"/>
                    <a:pt x="3814" y="7208"/>
                  </a:cubicBezTo>
                  <a:cubicBezTo>
                    <a:pt x="3325" y="7376"/>
                    <a:pt x="3057" y="7568"/>
                    <a:pt x="3057" y="7568"/>
                  </a:cubicBezTo>
                  <a:cubicBezTo>
                    <a:pt x="2405" y="7982"/>
                    <a:pt x="1893" y="8418"/>
                    <a:pt x="1485" y="8832"/>
                  </a:cubicBezTo>
                  <a:cubicBezTo>
                    <a:pt x="1165" y="9146"/>
                    <a:pt x="926" y="9460"/>
                    <a:pt x="705" y="9751"/>
                  </a:cubicBezTo>
                  <a:cubicBezTo>
                    <a:pt x="292" y="10363"/>
                    <a:pt x="123" y="10916"/>
                    <a:pt x="77" y="11381"/>
                  </a:cubicBezTo>
                  <a:cubicBezTo>
                    <a:pt x="1" y="12255"/>
                    <a:pt x="344" y="12784"/>
                    <a:pt x="344" y="12784"/>
                  </a:cubicBezTo>
                  <a:cubicBezTo>
                    <a:pt x="996" y="13151"/>
                    <a:pt x="1578" y="13390"/>
                    <a:pt x="2137" y="13535"/>
                  </a:cubicBezTo>
                  <a:cubicBezTo>
                    <a:pt x="2504" y="13634"/>
                    <a:pt x="2865" y="13710"/>
                    <a:pt x="3203" y="13733"/>
                  </a:cubicBezTo>
                  <a:lnTo>
                    <a:pt x="3523" y="13733"/>
                  </a:lnTo>
                  <a:cubicBezTo>
                    <a:pt x="3593" y="13733"/>
                    <a:pt x="3639" y="13733"/>
                    <a:pt x="3715" y="13710"/>
                  </a:cubicBezTo>
                  <a:lnTo>
                    <a:pt x="3884" y="13710"/>
                  </a:lnTo>
                  <a:cubicBezTo>
                    <a:pt x="3930" y="13710"/>
                    <a:pt x="4006" y="13681"/>
                    <a:pt x="4105" y="13681"/>
                  </a:cubicBezTo>
                  <a:cubicBezTo>
                    <a:pt x="4151" y="13657"/>
                    <a:pt x="4198" y="13657"/>
                    <a:pt x="4250" y="13657"/>
                  </a:cubicBezTo>
                  <a:cubicBezTo>
                    <a:pt x="4344" y="13634"/>
                    <a:pt x="4466" y="13611"/>
                    <a:pt x="4565" y="13564"/>
                  </a:cubicBezTo>
                  <a:cubicBezTo>
                    <a:pt x="4687" y="13535"/>
                    <a:pt x="4803" y="13512"/>
                    <a:pt x="4926" y="13465"/>
                  </a:cubicBezTo>
                  <a:cubicBezTo>
                    <a:pt x="5071" y="13419"/>
                    <a:pt x="5269" y="13366"/>
                    <a:pt x="5438" y="13273"/>
                  </a:cubicBezTo>
                  <a:cubicBezTo>
                    <a:pt x="5531" y="13244"/>
                    <a:pt x="5630" y="13198"/>
                    <a:pt x="5729" y="13151"/>
                  </a:cubicBezTo>
                  <a:lnTo>
                    <a:pt x="5799" y="13099"/>
                  </a:lnTo>
                  <a:cubicBezTo>
                    <a:pt x="5822" y="13099"/>
                    <a:pt x="5822" y="13075"/>
                    <a:pt x="5851" y="13052"/>
                  </a:cubicBezTo>
                  <a:cubicBezTo>
                    <a:pt x="5898" y="13029"/>
                    <a:pt x="5944" y="13006"/>
                    <a:pt x="5997" y="12982"/>
                  </a:cubicBezTo>
                  <a:cubicBezTo>
                    <a:pt x="6166" y="12860"/>
                    <a:pt x="6334" y="12714"/>
                    <a:pt x="6480" y="12569"/>
                  </a:cubicBezTo>
                  <a:lnTo>
                    <a:pt x="6480" y="12569"/>
                  </a:lnTo>
                  <a:cubicBezTo>
                    <a:pt x="6457" y="13273"/>
                    <a:pt x="6626" y="13681"/>
                    <a:pt x="6626" y="13681"/>
                  </a:cubicBezTo>
                  <a:cubicBezTo>
                    <a:pt x="6870" y="14438"/>
                    <a:pt x="7132" y="15043"/>
                    <a:pt x="7423" y="15549"/>
                  </a:cubicBezTo>
                  <a:cubicBezTo>
                    <a:pt x="7644" y="15939"/>
                    <a:pt x="7889" y="16254"/>
                    <a:pt x="8127" y="16545"/>
                  </a:cubicBezTo>
                  <a:cubicBezTo>
                    <a:pt x="8616" y="17104"/>
                    <a:pt x="9100" y="17418"/>
                    <a:pt x="9536" y="17587"/>
                  </a:cubicBezTo>
                  <a:cubicBezTo>
                    <a:pt x="9892" y="17712"/>
                    <a:pt x="10208" y="17748"/>
                    <a:pt x="10451" y="17748"/>
                  </a:cubicBezTo>
                  <a:cubicBezTo>
                    <a:pt x="10772" y="17748"/>
                    <a:pt x="10968" y="17686"/>
                    <a:pt x="10968" y="17686"/>
                  </a:cubicBezTo>
                  <a:cubicBezTo>
                    <a:pt x="11475" y="17174"/>
                    <a:pt x="11865" y="16667"/>
                    <a:pt x="12132" y="16155"/>
                  </a:cubicBezTo>
                  <a:cubicBezTo>
                    <a:pt x="12348" y="15817"/>
                    <a:pt x="12493" y="15503"/>
                    <a:pt x="12592" y="15165"/>
                  </a:cubicBezTo>
                  <a:cubicBezTo>
                    <a:pt x="12616" y="15066"/>
                    <a:pt x="12639" y="14967"/>
                    <a:pt x="12662" y="14874"/>
                  </a:cubicBezTo>
                  <a:cubicBezTo>
                    <a:pt x="12691" y="14798"/>
                    <a:pt x="12715" y="14752"/>
                    <a:pt x="12715" y="14676"/>
                  </a:cubicBezTo>
                  <a:cubicBezTo>
                    <a:pt x="12715" y="14653"/>
                    <a:pt x="12738" y="14630"/>
                    <a:pt x="12738" y="14606"/>
                  </a:cubicBezTo>
                  <a:lnTo>
                    <a:pt x="12738" y="14507"/>
                  </a:lnTo>
                  <a:cubicBezTo>
                    <a:pt x="12761" y="14461"/>
                    <a:pt x="12761" y="14385"/>
                    <a:pt x="12784" y="14292"/>
                  </a:cubicBezTo>
                  <a:lnTo>
                    <a:pt x="12784" y="14146"/>
                  </a:lnTo>
                  <a:cubicBezTo>
                    <a:pt x="12784" y="14048"/>
                    <a:pt x="12808" y="13925"/>
                    <a:pt x="12808" y="13826"/>
                  </a:cubicBezTo>
                  <a:cubicBezTo>
                    <a:pt x="12808" y="13710"/>
                    <a:pt x="12808" y="13588"/>
                    <a:pt x="12784" y="13442"/>
                  </a:cubicBezTo>
                  <a:cubicBezTo>
                    <a:pt x="12784" y="13273"/>
                    <a:pt x="12761" y="13099"/>
                    <a:pt x="12738" y="12883"/>
                  </a:cubicBezTo>
                  <a:cubicBezTo>
                    <a:pt x="12738" y="12837"/>
                    <a:pt x="12715" y="12784"/>
                    <a:pt x="12715" y="12714"/>
                  </a:cubicBezTo>
                  <a:lnTo>
                    <a:pt x="12715" y="12714"/>
                  </a:lnTo>
                  <a:cubicBezTo>
                    <a:pt x="13223" y="12785"/>
                    <a:pt x="13695" y="12818"/>
                    <a:pt x="14114" y="12818"/>
                  </a:cubicBezTo>
                  <a:cubicBezTo>
                    <a:pt x="14251" y="12818"/>
                    <a:pt x="14383" y="12815"/>
                    <a:pt x="14508" y="12808"/>
                  </a:cubicBezTo>
                  <a:cubicBezTo>
                    <a:pt x="14967" y="12784"/>
                    <a:pt x="15381" y="12714"/>
                    <a:pt x="15718" y="12615"/>
                  </a:cubicBezTo>
                  <a:cubicBezTo>
                    <a:pt x="16423" y="12447"/>
                    <a:pt x="16935" y="12156"/>
                    <a:pt x="17273" y="11841"/>
                  </a:cubicBezTo>
                  <a:cubicBezTo>
                    <a:pt x="17931" y="11236"/>
                    <a:pt x="18024" y="10601"/>
                    <a:pt x="18024" y="10601"/>
                  </a:cubicBezTo>
                  <a:cubicBezTo>
                    <a:pt x="17785" y="9897"/>
                    <a:pt x="17494" y="9344"/>
                    <a:pt x="17174" y="8855"/>
                  </a:cubicBezTo>
                  <a:cubicBezTo>
                    <a:pt x="16958" y="8541"/>
                    <a:pt x="16737" y="8250"/>
                    <a:pt x="16498" y="8005"/>
                  </a:cubicBezTo>
                  <a:cubicBezTo>
                    <a:pt x="16423" y="7935"/>
                    <a:pt x="16353" y="7860"/>
                    <a:pt x="16254" y="7790"/>
                  </a:cubicBezTo>
                  <a:cubicBezTo>
                    <a:pt x="16207" y="7766"/>
                    <a:pt x="16155" y="7714"/>
                    <a:pt x="16108" y="7667"/>
                  </a:cubicBezTo>
                  <a:cubicBezTo>
                    <a:pt x="16085" y="7667"/>
                    <a:pt x="16062" y="7644"/>
                    <a:pt x="16062" y="7621"/>
                  </a:cubicBezTo>
                  <a:cubicBezTo>
                    <a:pt x="16039" y="7621"/>
                    <a:pt x="16039" y="7621"/>
                    <a:pt x="16009" y="7598"/>
                  </a:cubicBezTo>
                  <a:cubicBezTo>
                    <a:pt x="16009" y="7598"/>
                    <a:pt x="15986" y="7598"/>
                    <a:pt x="15986" y="7568"/>
                  </a:cubicBezTo>
                  <a:cubicBezTo>
                    <a:pt x="15940" y="7545"/>
                    <a:pt x="15893" y="7499"/>
                    <a:pt x="15817" y="7475"/>
                  </a:cubicBezTo>
                  <a:cubicBezTo>
                    <a:pt x="15672" y="7353"/>
                    <a:pt x="15503" y="7277"/>
                    <a:pt x="15334" y="7184"/>
                  </a:cubicBezTo>
                  <a:cubicBezTo>
                    <a:pt x="15259" y="7161"/>
                    <a:pt x="15165" y="7109"/>
                    <a:pt x="15043" y="7062"/>
                  </a:cubicBezTo>
                  <a:cubicBezTo>
                    <a:pt x="14898" y="6986"/>
                    <a:pt x="14729" y="6916"/>
                    <a:pt x="14531" y="6841"/>
                  </a:cubicBezTo>
                  <a:cubicBezTo>
                    <a:pt x="14438" y="6818"/>
                    <a:pt x="14339" y="6794"/>
                    <a:pt x="14240" y="6771"/>
                  </a:cubicBezTo>
                  <a:cubicBezTo>
                    <a:pt x="14217" y="6771"/>
                    <a:pt x="14170" y="6748"/>
                    <a:pt x="14147" y="6748"/>
                  </a:cubicBezTo>
                  <a:cubicBezTo>
                    <a:pt x="14118" y="6748"/>
                    <a:pt x="14094" y="6748"/>
                    <a:pt x="14071" y="6724"/>
                  </a:cubicBezTo>
                  <a:cubicBezTo>
                    <a:pt x="14024" y="6724"/>
                    <a:pt x="13972" y="6724"/>
                    <a:pt x="13902" y="6695"/>
                  </a:cubicBezTo>
                  <a:cubicBezTo>
                    <a:pt x="13681" y="6672"/>
                    <a:pt x="13466" y="6672"/>
                    <a:pt x="13244" y="6672"/>
                  </a:cubicBezTo>
                  <a:cubicBezTo>
                    <a:pt x="13634" y="6259"/>
                    <a:pt x="13803" y="5921"/>
                    <a:pt x="13803" y="5921"/>
                  </a:cubicBezTo>
                  <a:cubicBezTo>
                    <a:pt x="14147" y="5217"/>
                    <a:pt x="14362" y="4588"/>
                    <a:pt x="14508" y="4029"/>
                  </a:cubicBezTo>
                  <a:cubicBezTo>
                    <a:pt x="14630" y="3593"/>
                    <a:pt x="14700" y="3179"/>
                    <a:pt x="14729" y="2842"/>
                  </a:cubicBezTo>
                  <a:cubicBezTo>
                    <a:pt x="14752" y="2091"/>
                    <a:pt x="14630" y="1532"/>
                    <a:pt x="14438" y="1095"/>
                  </a:cubicBezTo>
                  <a:cubicBezTo>
                    <a:pt x="14071" y="292"/>
                    <a:pt x="13489" y="1"/>
                    <a:pt x="13489"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4"/>
            <p:cNvSpPr/>
            <p:nvPr/>
          </p:nvSpPr>
          <p:spPr>
            <a:xfrm rot="200840" flipH="1">
              <a:off x="8124351" y="3475170"/>
              <a:ext cx="785851" cy="1956232"/>
            </a:xfrm>
            <a:custGeom>
              <a:avLst/>
              <a:gdLst/>
              <a:ahLst/>
              <a:cxnLst/>
              <a:rect l="l" t="t" r="r" b="b"/>
              <a:pathLst>
                <a:path w="23210" h="57777" extrusionOk="0">
                  <a:moveTo>
                    <a:pt x="7178" y="8348"/>
                  </a:moveTo>
                  <a:cubicBezTo>
                    <a:pt x="7201" y="8348"/>
                    <a:pt x="7201" y="8371"/>
                    <a:pt x="7230" y="8395"/>
                  </a:cubicBezTo>
                  <a:cubicBezTo>
                    <a:pt x="7201" y="8371"/>
                    <a:pt x="7178" y="8371"/>
                    <a:pt x="7178" y="8348"/>
                  </a:cubicBezTo>
                  <a:close/>
                  <a:moveTo>
                    <a:pt x="8342" y="13564"/>
                  </a:moveTo>
                  <a:lnTo>
                    <a:pt x="8319" y="13587"/>
                  </a:lnTo>
                  <a:lnTo>
                    <a:pt x="8319" y="13564"/>
                  </a:lnTo>
                  <a:close/>
                  <a:moveTo>
                    <a:pt x="20497" y="17464"/>
                  </a:moveTo>
                  <a:lnTo>
                    <a:pt x="20497" y="17493"/>
                  </a:lnTo>
                  <a:lnTo>
                    <a:pt x="20445" y="17493"/>
                  </a:lnTo>
                  <a:cubicBezTo>
                    <a:pt x="20474" y="17493"/>
                    <a:pt x="20474" y="17464"/>
                    <a:pt x="20497" y="17464"/>
                  </a:cubicBezTo>
                  <a:close/>
                  <a:moveTo>
                    <a:pt x="11253" y="17057"/>
                  </a:moveTo>
                  <a:lnTo>
                    <a:pt x="11253" y="17057"/>
                  </a:lnTo>
                  <a:cubicBezTo>
                    <a:pt x="11422" y="17202"/>
                    <a:pt x="11567" y="17348"/>
                    <a:pt x="11742" y="17517"/>
                  </a:cubicBezTo>
                  <a:lnTo>
                    <a:pt x="11742" y="17540"/>
                  </a:lnTo>
                  <a:cubicBezTo>
                    <a:pt x="11567" y="17371"/>
                    <a:pt x="11422" y="17202"/>
                    <a:pt x="11253" y="17057"/>
                  </a:cubicBezTo>
                  <a:close/>
                  <a:moveTo>
                    <a:pt x="14507" y="17808"/>
                  </a:moveTo>
                  <a:lnTo>
                    <a:pt x="14507" y="17831"/>
                  </a:lnTo>
                  <a:lnTo>
                    <a:pt x="14478" y="17831"/>
                  </a:lnTo>
                  <a:cubicBezTo>
                    <a:pt x="14507" y="17831"/>
                    <a:pt x="14507" y="17831"/>
                    <a:pt x="14507" y="17808"/>
                  </a:cubicBezTo>
                  <a:close/>
                  <a:moveTo>
                    <a:pt x="16469" y="18828"/>
                  </a:moveTo>
                  <a:cubicBezTo>
                    <a:pt x="16469" y="18851"/>
                    <a:pt x="16468" y="18873"/>
                    <a:pt x="16446" y="18873"/>
                  </a:cubicBezTo>
                  <a:cubicBezTo>
                    <a:pt x="16468" y="18850"/>
                    <a:pt x="16469" y="18850"/>
                    <a:pt x="16469" y="18828"/>
                  </a:cubicBezTo>
                  <a:close/>
                  <a:moveTo>
                    <a:pt x="9530" y="19164"/>
                  </a:moveTo>
                  <a:cubicBezTo>
                    <a:pt x="9507" y="19187"/>
                    <a:pt x="9483" y="19211"/>
                    <a:pt x="9437" y="19263"/>
                  </a:cubicBezTo>
                  <a:cubicBezTo>
                    <a:pt x="9460" y="19211"/>
                    <a:pt x="9483" y="19187"/>
                    <a:pt x="9507" y="19164"/>
                  </a:cubicBezTo>
                  <a:close/>
                  <a:moveTo>
                    <a:pt x="22168" y="21324"/>
                  </a:moveTo>
                  <a:lnTo>
                    <a:pt x="22168" y="21324"/>
                  </a:lnTo>
                  <a:cubicBezTo>
                    <a:pt x="22191" y="21347"/>
                    <a:pt x="22220" y="21347"/>
                    <a:pt x="22244" y="21347"/>
                  </a:cubicBezTo>
                  <a:cubicBezTo>
                    <a:pt x="22234" y="21357"/>
                    <a:pt x="22223" y="21362"/>
                    <a:pt x="22212" y="21362"/>
                  </a:cubicBezTo>
                  <a:cubicBezTo>
                    <a:pt x="22197" y="21362"/>
                    <a:pt x="22182" y="21351"/>
                    <a:pt x="22168" y="21324"/>
                  </a:cubicBezTo>
                  <a:close/>
                  <a:moveTo>
                    <a:pt x="8610" y="21446"/>
                  </a:moveTo>
                  <a:lnTo>
                    <a:pt x="8610" y="21469"/>
                  </a:lnTo>
                  <a:cubicBezTo>
                    <a:pt x="8610" y="21446"/>
                    <a:pt x="8610" y="21446"/>
                    <a:pt x="8587" y="21446"/>
                  </a:cubicBezTo>
                  <a:close/>
                  <a:moveTo>
                    <a:pt x="4145" y="22197"/>
                  </a:moveTo>
                  <a:cubicBezTo>
                    <a:pt x="4145" y="22220"/>
                    <a:pt x="4145" y="22220"/>
                    <a:pt x="4174" y="22220"/>
                  </a:cubicBezTo>
                  <a:cubicBezTo>
                    <a:pt x="4145" y="22243"/>
                    <a:pt x="4145" y="22243"/>
                    <a:pt x="4122" y="22243"/>
                  </a:cubicBezTo>
                  <a:cubicBezTo>
                    <a:pt x="4122" y="22220"/>
                    <a:pt x="4122" y="22220"/>
                    <a:pt x="4145" y="22197"/>
                  </a:cubicBezTo>
                  <a:close/>
                  <a:moveTo>
                    <a:pt x="3953" y="23897"/>
                  </a:moveTo>
                  <a:lnTo>
                    <a:pt x="3953" y="23920"/>
                  </a:lnTo>
                  <a:lnTo>
                    <a:pt x="3930" y="23920"/>
                  </a:lnTo>
                  <a:cubicBezTo>
                    <a:pt x="3930" y="23897"/>
                    <a:pt x="3953" y="23897"/>
                    <a:pt x="3953" y="23897"/>
                  </a:cubicBezTo>
                  <a:close/>
                  <a:moveTo>
                    <a:pt x="22168" y="24281"/>
                  </a:moveTo>
                  <a:cubicBezTo>
                    <a:pt x="22191" y="24281"/>
                    <a:pt x="22191" y="24281"/>
                    <a:pt x="22220" y="24304"/>
                  </a:cubicBezTo>
                  <a:lnTo>
                    <a:pt x="22168" y="24304"/>
                  </a:lnTo>
                  <a:lnTo>
                    <a:pt x="22168" y="24281"/>
                  </a:lnTo>
                  <a:close/>
                  <a:moveTo>
                    <a:pt x="3709" y="25131"/>
                  </a:moveTo>
                  <a:cubicBezTo>
                    <a:pt x="3761" y="25131"/>
                    <a:pt x="3808" y="25154"/>
                    <a:pt x="3831" y="25230"/>
                  </a:cubicBezTo>
                  <a:cubicBezTo>
                    <a:pt x="3784" y="25206"/>
                    <a:pt x="3761" y="25154"/>
                    <a:pt x="3709" y="25131"/>
                  </a:cubicBezTo>
                  <a:close/>
                  <a:moveTo>
                    <a:pt x="6381" y="25253"/>
                  </a:moveTo>
                  <a:cubicBezTo>
                    <a:pt x="6404" y="25276"/>
                    <a:pt x="6427" y="25300"/>
                    <a:pt x="6427" y="25352"/>
                  </a:cubicBezTo>
                  <a:cubicBezTo>
                    <a:pt x="6381" y="25352"/>
                    <a:pt x="6357" y="25352"/>
                    <a:pt x="6328" y="25323"/>
                  </a:cubicBezTo>
                  <a:cubicBezTo>
                    <a:pt x="6328" y="25300"/>
                    <a:pt x="6357" y="25276"/>
                    <a:pt x="6381" y="25253"/>
                  </a:cubicBezTo>
                  <a:close/>
                  <a:moveTo>
                    <a:pt x="16347" y="27389"/>
                  </a:moveTo>
                  <a:cubicBezTo>
                    <a:pt x="16347" y="27389"/>
                    <a:pt x="16323" y="27389"/>
                    <a:pt x="16323" y="27413"/>
                  </a:cubicBezTo>
                  <a:lnTo>
                    <a:pt x="16323" y="27389"/>
                  </a:lnTo>
                  <a:close/>
                  <a:moveTo>
                    <a:pt x="6526" y="31534"/>
                  </a:moveTo>
                  <a:lnTo>
                    <a:pt x="6526" y="31557"/>
                  </a:lnTo>
                  <a:lnTo>
                    <a:pt x="6503" y="31534"/>
                  </a:lnTo>
                  <a:close/>
                  <a:moveTo>
                    <a:pt x="9146" y="32215"/>
                  </a:moveTo>
                  <a:cubicBezTo>
                    <a:pt x="9169" y="32215"/>
                    <a:pt x="9169" y="32215"/>
                    <a:pt x="9169" y="32239"/>
                  </a:cubicBezTo>
                  <a:lnTo>
                    <a:pt x="9146" y="32215"/>
                  </a:lnTo>
                  <a:close/>
                  <a:moveTo>
                    <a:pt x="16056" y="36337"/>
                  </a:moveTo>
                  <a:lnTo>
                    <a:pt x="16056" y="36360"/>
                  </a:lnTo>
                  <a:lnTo>
                    <a:pt x="16032" y="36360"/>
                  </a:lnTo>
                  <a:cubicBezTo>
                    <a:pt x="16032" y="36337"/>
                    <a:pt x="16056" y="36337"/>
                    <a:pt x="16056" y="36337"/>
                  </a:cubicBezTo>
                  <a:close/>
                  <a:moveTo>
                    <a:pt x="5676" y="37286"/>
                  </a:moveTo>
                  <a:lnTo>
                    <a:pt x="5676" y="37286"/>
                  </a:lnTo>
                  <a:cubicBezTo>
                    <a:pt x="5746" y="37332"/>
                    <a:pt x="5798" y="37431"/>
                    <a:pt x="5822" y="37524"/>
                  </a:cubicBezTo>
                  <a:cubicBezTo>
                    <a:pt x="5775" y="37454"/>
                    <a:pt x="5723" y="37355"/>
                    <a:pt x="5676" y="37286"/>
                  </a:cubicBezTo>
                  <a:close/>
                  <a:moveTo>
                    <a:pt x="7254" y="37769"/>
                  </a:moveTo>
                  <a:lnTo>
                    <a:pt x="7254" y="37792"/>
                  </a:lnTo>
                  <a:lnTo>
                    <a:pt x="7230" y="37769"/>
                  </a:lnTo>
                  <a:close/>
                  <a:moveTo>
                    <a:pt x="7737" y="38275"/>
                  </a:moveTo>
                  <a:lnTo>
                    <a:pt x="7737" y="38275"/>
                  </a:lnTo>
                  <a:cubicBezTo>
                    <a:pt x="7737" y="38275"/>
                    <a:pt x="7760" y="38275"/>
                    <a:pt x="7760" y="38304"/>
                  </a:cubicBezTo>
                  <a:cubicBezTo>
                    <a:pt x="7760" y="38304"/>
                    <a:pt x="7737" y="38304"/>
                    <a:pt x="7737" y="38275"/>
                  </a:cubicBezTo>
                  <a:close/>
                  <a:moveTo>
                    <a:pt x="12761" y="0"/>
                  </a:moveTo>
                  <a:cubicBezTo>
                    <a:pt x="12662" y="76"/>
                    <a:pt x="12708" y="175"/>
                    <a:pt x="12685" y="245"/>
                  </a:cubicBezTo>
                  <a:lnTo>
                    <a:pt x="12685" y="612"/>
                  </a:lnTo>
                  <a:cubicBezTo>
                    <a:pt x="12685" y="996"/>
                    <a:pt x="12662" y="1386"/>
                    <a:pt x="12638" y="1776"/>
                  </a:cubicBezTo>
                  <a:cubicBezTo>
                    <a:pt x="12638" y="1846"/>
                    <a:pt x="12563" y="1921"/>
                    <a:pt x="12638" y="1991"/>
                  </a:cubicBezTo>
                  <a:cubicBezTo>
                    <a:pt x="12539" y="2137"/>
                    <a:pt x="12586" y="2282"/>
                    <a:pt x="12586" y="2451"/>
                  </a:cubicBezTo>
                  <a:cubicBezTo>
                    <a:pt x="12563" y="2795"/>
                    <a:pt x="12539" y="3132"/>
                    <a:pt x="12516" y="3470"/>
                  </a:cubicBezTo>
                  <a:cubicBezTo>
                    <a:pt x="12493" y="3639"/>
                    <a:pt x="12516" y="3813"/>
                    <a:pt x="12417" y="3959"/>
                  </a:cubicBezTo>
                  <a:cubicBezTo>
                    <a:pt x="12394" y="3930"/>
                    <a:pt x="12371" y="3883"/>
                    <a:pt x="12347" y="3860"/>
                  </a:cubicBezTo>
                  <a:cubicBezTo>
                    <a:pt x="12056" y="3447"/>
                    <a:pt x="11643" y="3447"/>
                    <a:pt x="11230" y="3447"/>
                  </a:cubicBezTo>
                  <a:lnTo>
                    <a:pt x="11061" y="3447"/>
                  </a:lnTo>
                  <a:cubicBezTo>
                    <a:pt x="10939" y="3447"/>
                    <a:pt x="10793" y="3447"/>
                    <a:pt x="10671" y="3493"/>
                  </a:cubicBezTo>
                  <a:lnTo>
                    <a:pt x="10671" y="3522"/>
                  </a:lnTo>
                  <a:cubicBezTo>
                    <a:pt x="9943" y="3615"/>
                    <a:pt x="9268" y="3883"/>
                    <a:pt x="8709" y="4343"/>
                  </a:cubicBezTo>
                  <a:cubicBezTo>
                    <a:pt x="7783" y="4902"/>
                    <a:pt x="7230" y="5729"/>
                    <a:pt x="6864" y="6695"/>
                  </a:cubicBezTo>
                  <a:cubicBezTo>
                    <a:pt x="6817" y="6840"/>
                    <a:pt x="6887" y="6893"/>
                    <a:pt x="6986" y="6939"/>
                  </a:cubicBezTo>
                  <a:cubicBezTo>
                    <a:pt x="7300" y="7184"/>
                    <a:pt x="7638" y="7399"/>
                    <a:pt x="7981" y="7644"/>
                  </a:cubicBezTo>
                  <a:cubicBezTo>
                    <a:pt x="7981" y="7644"/>
                    <a:pt x="8005" y="7667"/>
                    <a:pt x="8028" y="7667"/>
                  </a:cubicBezTo>
                  <a:cubicBezTo>
                    <a:pt x="8104" y="7743"/>
                    <a:pt x="8173" y="7813"/>
                    <a:pt x="8249" y="7859"/>
                  </a:cubicBezTo>
                  <a:cubicBezTo>
                    <a:pt x="8465" y="8034"/>
                    <a:pt x="8657" y="8203"/>
                    <a:pt x="8878" y="8371"/>
                  </a:cubicBezTo>
                  <a:cubicBezTo>
                    <a:pt x="8924" y="8441"/>
                    <a:pt x="9000" y="8517"/>
                    <a:pt x="9093" y="8563"/>
                  </a:cubicBezTo>
                  <a:cubicBezTo>
                    <a:pt x="9169" y="8662"/>
                    <a:pt x="9216" y="8732"/>
                    <a:pt x="9338" y="8785"/>
                  </a:cubicBezTo>
                  <a:cubicBezTo>
                    <a:pt x="9507" y="9023"/>
                    <a:pt x="9751" y="9198"/>
                    <a:pt x="9897" y="9460"/>
                  </a:cubicBezTo>
                  <a:cubicBezTo>
                    <a:pt x="9873" y="9489"/>
                    <a:pt x="9850" y="9512"/>
                    <a:pt x="9821" y="9536"/>
                  </a:cubicBezTo>
                  <a:cubicBezTo>
                    <a:pt x="9751" y="9460"/>
                    <a:pt x="9675" y="9413"/>
                    <a:pt x="9606" y="9367"/>
                  </a:cubicBezTo>
                  <a:cubicBezTo>
                    <a:pt x="9530" y="9268"/>
                    <a:pt x="9460" y="9169"/>
                    <a:pt x="9314" y="9146"/>
                  </a:cubicBezTo>
                  <a:cubicBezTo>
                    <a:pt x="9268" y="9099"/>
                    <a:pt x="9216" y="9052"/>
                    <a:pt x="9146" y="9023"/>
                  </a:cubicBezTo>
                  <a:cubicBezTo>
                    <a:pt x="9070" y="8878"/>
                    <a:pt x="8924" y="8808"/>
                    <a:pt x="8779" y="8732"/>
                  </a:cubicBezTo>
                  <a:cubicBezTo>
                    <a:pt x="8488" y="8494"/>
                    <a:pt x="8173" y="8325"/>
                    <a:pt x="7836" y="8150"/>
                  </a:cubicBezTo>
                  <a:cubicBezTo>
                    <a:pt x="7545" y="7935"/>
                    <a:pt x="7201" y="7789"/>
                    <a:pt x="6864" y="7644"/>
                  </a:cubicBezTo>
                  <a:cubicBezTo>
                    <a:pt x="6784" y="7564"/>
                    <a:pt x="6716" y="7525"/>
                    <a:pt x="6658" y="7525"/>
                  </a:cubicBezTo>
                  <a:cubicBezTo>
                    <a:pt x="6578" y="7525"/>
                    <a:pt x="6518" y="7600"/>
                    <a:pt x="6474" y="7743"/>
                  </a:cubicBezTo>
                  <a:cubicBezTo>
                    <a:pt x="6427" y="7888"/>
                    <a:pt x="6357" y="8034"/>
                    <a:pt x="6282" y="8179"/>
                  </a:cubicBezTo>
                  <a:cubicBezTo>
                    <a:pt x="6113" y="8494"/>
                    <a:pt x="5921" y="8808"/>
                    <a:pt x="5723" y="9122"/>
                  </a:cubicBezTo>
                  <a:cubicBezTo>
                    <a:pt x="5455" y="9460"/>
                    <a:pt x="5455" y="9460"/>
                    <a:pt x="5798" y="9728"/>
                  </a:cubicBezTo>
                  <a:cubicBezTo>
                    <a:pt x="6183" y="10071"/>
                    <a:pt x="6573" y="10432"/>
                    <a:pt x="6864" y="10869"/>
                  </a:cubicBezTo>
                  <a:cubicBezTo>
                    <a:pt x="6840" y="10892"/>
                    <a:pt x="6817" y="10892"/>
                    <a:pt x="6817" y="10915"/>
                  </a:cubicBezTo>
                  <a:cubicBezTo>
                    <a:pt x="6765" y="10915"/>
                    <a:pt x="6718" y="10892"/>
                    <a:pt x="6695" y="10869"/>
                  </a:cubicBezTo>
                  <a:cubicBezTo>
                    <a:pt x="6328" y="10479"/>
                    <a:pt x="5868" y="10164"/>
                    <a:pt x="5408" y="9926"/>
                  </a:cubicBezTo>
                  <a:cubicBezTo>
                    <a:pt x="5362" y="9876"/>
                    <a:pt x="5314" y="9816"/>
                    <a:pt x="5258" y="9816"/>
                  </a:cubicBezTo>
                  <a:cubicBezTo>
                    <a:pt x="5229" y="9816"/>
                    <a:pt x="5198" y="9832"/>
                    <a:pt x="5164" y="9873"/>
                  </a:cubicBezTo>
                  <a:cubicBezTo>
                    <a:pt x="4873" y="10240"/>
                    <a:pt x="4611" y="10578"/>
                    <a:pt x="4343" y="10944"/>
                  </a:cubicBezTo>
                  <a:cubicBezTo>
                    <a:pt x="4244" y="10991"/>
                    <a:pt x="4198" y="11061"/>
                    <a:pt x="4145" y="11136"/>
                  </a:cubicBezTo>
                  <a:cubicBezTo>
                    <a:pt x="4122" y="11160"/>
                    <a:pt x="4122" y="11183"/>
                    <a:pt x="4099" y="11206"/>
                  </a:cubicBezTo>
                  <a:cubicBezTo>
                    <a:pt x="3831" y="11474"/>
                    <a:pt x="3592" y="11765"/>
                    <a:pt x="3371" y="12109"/>
                  </a:cubicBezTo>
                  <a:cubicBezTo>
                    <a:pt x="2835" y="12714"/>
                    <a:pt x="2399" y="13389"/>
                    <a:pt x="2061" y="14117"/>
                  </a:cubicBezTo>
                  <a:cubicBezTo>
                    <a:pt x="2061" y="14169"/>
                    <a:pt x="2038" y="14193"/>
                    <a:pt x="2015" y="14239"/>
                  </a:cubicBezTo>
                  <a:cubicBezTo>
                    <a:pt x="1939" y="14338"/>
                    <a:pt x="1892" y="14460"/>
                    <a:pt x="1869" y="14583"/>
                  </a:cubicBezTo>
                  <a:cubicBezTo>
                    <a:pt x="1770" y="14751"/>
                    <a:pt x="1700" y="14944"/>
                    <a:pt x="1671" y="15136"/>
                  </a:cubicBezTo>
                  <a:cubicBezTo>
                    <a:pt x="1526" y="15479"/>
                    <a:pt x="1526" y="15863"/>
                    <a:pt x="1432" y="16230"/>
                  </a:cubicBezTo>
                  <a:cubicBezTo>
                    <a:pt x="1310" y="16737"/>
                    <a:pt x="1432" y="17127"/>
                    <a:pt x="1939" y="17348"/>
                  </a:cubicBezTo>
                  <a:lnTo>
                    <a:pt x="1962" y="17348"/>
                  </a:lnTo>
                  <a:cubicBezTo>
                    <a:pt x="2061" y="17418"/>
                    <a:pt x="2160" y="17517"/>
                    <a:pt x="2230" y="17586"/>
                  </a:cubicBezTo>
                  <a:cubicBezTo>
                    <a:pt x="2789" y="18000"/>
                    <a:pt x="3301" y="18460"/>
                    <a:pt x="3709" y="19018"/>
                  </a:cubicBezTo>
                  <a:cubicBezTo>
                    <a:pt x="3709" y="19065"/>
                    <a:pt x="3662" y="19065"/>
                    <a:pt x="3615" y="19065"/>
                  </a:cubicBezTo>
                  <a:cubicBezTo>
                    <a:pt x="3563" y="19042"/>
                    <a:pt x="3493" y="18995"/>
                    <a:pt x="3447" y="18972"/>
                  </a:cubicBezTo>
                  <a:cubicBezTo>
                    <a:pt x="3348" y="18803"/>
                    <a:pt x="3179" y="18727"/>
                    <a:pt x="3033" y="18628"/>
                  </a:cubicBezTo>
                  <a:cubicBezTo>
                    <a:pt x="2643" y="18291"/>
                    <a:pt x="2183" y="18000"/>
                    <a:pt x="1700" y="17784"/>
                  </a:cubicBezTo>
                  <a:cubicBezTo>
                    <a:pt x="1625" y="17709"/>
                    <a:pt x="1526" y="17639"/>
                    <a:pt x="1409" y="17639"/>
                  </a:cubicBezTo>
                  <a:cubicBezTo>
                    <a:pt x="1409" y="17930"/>
                    <a:pt x="1409" y="18192"/>
                    <a:pt x="1479" y="18460"/>
                  </a:cubicBezTo>
                  <a:cubicBezTo>
                    <a:pt x="1456" y="18582"/>
                    <a:pt x="1456" y="18704"/>
                    <a:pt x="1526" y="18826"/>
                  </a:cubicBezTo>
                  <a:lnTo>
                    <a:pt x="1526" y="18896"/>
                  </a:lnTo>
                  <a:cubicBezTo>
                    <a:pt x="1526" y="19164"/>
                    <a:pt x="1578" y="19408"/>
                    <a:pt x="1625" y="19647"/>
                  </a:cubicBezTo>
                  <a:cubicBezTo>
                    <a:pt x="1648" y="19746"/>
                    <a:pt x="1625" y="19868"/>
                    <a:pt x="1700" y="19991"/>
                  </a:cubicBezTo>
                  <a:cubicBezTo>
                    <a:pt x="1671" y="20305"/>
                    <a:pt x="1770" y="20596"/>
                    <a:pt x="1817" y="20887"/>
                  </a:cubicBezTo>
                  <a:cubicBezTo>
                    <a:pt x="1939" y="21661"/>
                    <a:pt x="2015" y="22441"/>
                    <a:pt x="2084" y="23192"/>
                  </a:cubicBezTo>
                  <a:cubicBezTo>
                    <a:pt x="2061" y="23629"/>
                    <a:pt x="2038" y="24042"/>
                    <a:pt x="2038" y="24479"/>
                  </a:cubicBezTo>
                  <a:cubicBezTo>
                    <a:pt x="1939" y="24915"/>
                    <a:pt x="1846" y="25352"/>
                    <a:pt x="1747" y="25789"/>
                  </a:cubicBezTo>
                  <a:cubicBezTo>
                    <a:pt x="1747" y="25858"/>
                    <a:pt x="1724" y="25905"/>
                    <a:pt x="1793" y="25957"/>
                  </a:cubicBezTo>
                  <a:cubicBezTo>
                    <a:pt x="2038" y="26080"/>
                    <a:pt x="2253" y="26272"/>
                    <a:pt x="2521" y="26342"/>
                  </a:cubicBezTo>
                  <a:cubicBezTo>
                    <a:pt x="2544" y="26371"/>
                    <a:pt x="2573" y="26417"/>
                    <a:pt x="2597" y="26417"/>
                  </a:cubicBezTo>
                  <a:cubicBezTo>
                    <a:pt x="3371" y="26877"/>
                    <a:pt x="4099" y="27360"/>
                    <a:pt x="4826" y="27873"/>
                  </a:cubicBezTo>
                  <a:cubicBezTo>
                    <a:pt x="4902" y="27972"/>
                    <a:pt x="4995" y="28041"/>
                    <a:pt x="5094" y="28065"/>
                  </a:cubicBezTo>
                  <a:cubicBezTo>
                    <a:pt x="5193" y="28140"/>
                    <a:pt x="5263" y="28210"/>
                    <a:pt x="5339" y="28263"/>
                  </a:cubicBezTo>
                  <a:cubicBezTo>
                    <a:pt x="5408" y="28356"/>
                    <a:pt x="5507" y="28431"/>
                    <a:pt x="5600" y="28478"/>
                  </a:cubicBezTo>
                  <a:cubicBezTo>
                    <a:pt x="5676" y="28554"/>
                    <a:pt x="5746" y="28624"/>
                    <a:pt x="5845" y="28670"/>
                  </a:cubicBezTo>
                  <a:cubicBezTo>
                    <a:pt x="5967" y="28792"/>
                    <a:pt x="6089" y="28938"/>
                    <a:pt x="6235" y="29037"/>
                  </a:cubicBezTo>
                  <a:cubicBezTo>
                    <a:pt x="6305" y="29083"/>
                    <a:pt x="6357" y="29136"/>
                    <a:pt x="6404" y="29182"/>
                  </a:cubicBezTo>
                  <a:cubicBezTo>
                    <a:pt x="6404" y="29206"/>
                    <a:pt x="6427" y="29206"/>
                    <a:pt x="6450" y="29206"/>
                  </a:cubicBezTo>
                  <a:cubicBezTo>
                    <a:pt x="6474" y="29305"/>
                    <a:pt x="6549" y="29351"/>
                    <a:pt x="6619" y="29427"/>
                  </a:cubicBezTo>
                  <a:cubicBezTo>
                    <a:pt x="6765" y="29642"/>
                    <a:pt x="7009" y="29764"/>
                    <a:pt x="7085" y="30032"/>
                  </a:cubicBezTo>
                  <a:cubicBezTo>
                    <a:pt x="6910" y="30032"/>
                    <a:pt x="6887" y="29834"/>
                    <a:pt x="6741" y="29811"/>
                  </a:cubicBezTo>
                  <a:cubicBezTo>
                    <a:pt x="6648" y="29689"/>
                    <a:pt x="6549" y="29596"/>
                    <a:pt x="6404" y="29543"/>
                  </a:cubicBezTo>
                  <a:lnTo>
                    <a:pt x="6328" y="29473"/>
                  </a:lnTo>
                  <a:cubicBezTo>
                    <a:pt x="6212" y="29328"/>
                    <a:pt x="6066" y="29229"/>
                    <a:pt x="5892" y="29206"/>
                  </a:cubicBezTo>
                  <a:cubicBezTo>
                    <a:pt x="5892" y="29182"/>
                    <a:pt x="5868" y="29159"/>
                    <a:pt x="5845" y="29136"/>
                  </a:cubicBezTo>
                  <a:cubicBezTo>
                    <a:pt x="5600" y="28891"/>
                    <a:pt x="5309" y="28769"/>
                    <a:pt x="5018" y="28624"/>
                  </a:cubicBezTo>
                  <a:cubicBezTo>
                    <a:pt x="4948" y="28554"/>
                    <a:pt x="4850" y="28501"/>
                    <a:pt x="4727" y="28455"/>
                  </a:cubicBezTo>
                  <a:cubicBezTo>
                    <a:pt x="4634" y="28379"/>
                    <a:pt x="4535" y="28286"/>
                    <a:pt x="4390" y="28286"/>
                  </a:cubicBezTo>
                  <a:cubicBezTo>
                    <a:pt x="4343" y="28286"/>
                    <a:pt x="4320" y="28263"/>
                    <a:pt x="4267" y="28234"/>
                  </a:cubicBezTo>
                  <a:cubicBezTo>
                    <a:pt x="4075" y="28065"/>
                    <a:pt x="3854" y="27972"/>
                    <a:pt x="3615" y="27896"/>
                  </a:cubicBezTo>
                  <a:cubicBezTo>
                    <a:pt x="3348" y="27727"/>
                    <a:pt x="3080" y="27605"/>
                    <a:pt x="2766" y="27506"/>
                  </a:cubicBezTo>
                  <a:cubicBezTo>
                    <a:pt x="2521" y="27360"/>
                    <a:pt x="2253" y="27267"/>
                    <a:pt x="1991" y="27168"/>
                  </a:cubicBezTo>
                  <a:cubicBezTo>
                    <a:pt x="1916" y="27098"/>
                    <a:pt x="1793" y="27069"/>
                    <a:pt x="1700" y="27046"/>
                  </a:cubicBezTo>
                  <a:cubicBezTo>
                    <a:pt x="1621" y="26995"/>
                    <a:pt x="1541" y="26936"/>
                    <a:pt x="1469" y="26936"/>
                  </a:cubicBezTo>
                  <a:cubicBezTo>
                    <a:pt x="1410" y="26936"/>
                    <a:pt x="1355" y="26977"/>
                    <a:pt x="1310" y="27098"/>
                  </a:cubicBezTo>
                  <a:cubicBezTo>
                    <a:pt x="1066" y="27849"/>
                    <a:pt x="775" y="28577"/>
                    <a:pt x="536" y="29328"/>
                  </a:cubicBezTo>
                  <a:cubicBezTo>
                    <a:pt x="291" y="30079"/>
                    <a:pt x="47" y="30830"/>
                    <a:pt x="70" y="31633"/>
                  </a:cubicBezTo>
                  <a:cubicBezTo>
                    <a:pt x="0" y="31849"/>
                    <a:pt x="24" y="32046"/>
                    <a:pt x="70" y="32239"/>
                  </a:cubicBezTo>
                  <a:lnTo>
                    <a:pt x="70" y="32337"/>
                  </a:lnTo>
                  <a:cubicBezTo>
                    <a:pt x="47" y="32722"/>
                    <a:pt x="146" y="33088"/>
                    <a:pt x="268" y="33426"/>
                  </a:cubicBezTo>
                  <a:cubicBezTo>
                    <a:pt x="629" y="34736"/>
                    <a:pt x="1357" y="35854"/>
                    <a:pt x="1916" y="37064"/>
                  </a:cubicBezTo>
                  <a:cubicBezTo>
                    <a:pt x="2038" y="37402"/>
                    <a:pt x="2183" y="37745"/>
                    <a:pt x="2306" y="38106"/>
                  </a:cubicBezTo>
                  <a:cubicBezTo>
                    <a:pt x="2306" y="38159"/>
                    <a:pt x="2306" y="38229"/>
                    <a:pt x="2329" y="38304"/>
                  </a:cubicBezTo>
                  <a:cubicBezTo>
                    <a:pt x="2352" y="38374"/>
                    <a:pt x="2375" y="38450"/>
                    <a:pt x="2399" y="38520"/>
                  </a:cubicBezTo>
                  <a:cubicBezTo>
                    <a:pt x="2399" y="38543"/>
                    <a:pt x="2399" y="38566"/>
                    <a:pt x="2428" y="38595"/>
                  </a:cubicBezTo>
                  <a:cubicBezTo>
                    <a:pt x="2451" y="38886"/>
                    <a:pt x="2498" y="39201"/>
                    <a:pt x="2498" y="39515"/>
                  </a:cubicBezTo>
                  <a:cubicBezTo>
                    <a:pt x="2498" y="39585"/>
                    <a:pt x="2521" y="39661"/>
                    <a:pt x="2597" y="39684"/>
                  </a:cubicBezTo>
                  <a:cubicBezTo>
                    <a:pt x="2835" y="39829"/>
                    <a:pt x="3057" y="39998"/>
                    <a:pt x="3324" y="40097"/>
                  </a:cubicBezTo>
                  <a:cubicBezTo>
                    <a:pt x="3493" y="40266"/>
                    <a:pt x="3709" y="40388"/>
                    <a:pt x="3930" y="40511"/>
                  </a:cubicBezTo>
                  <a:cubicBezTo>
                    <a:pt x="4052" y="40580"/>
                    <a:pt x="4145" y="40656"/>
                    <a:pt x="4267" y="40749"/>
                  </a:cubicBezTo>
                  <a:cubicBezTo>
                    <a:pt x="5018" y="41261"/>
                    <a:pt x="5723" y="41797"/>
                    <a:pt x="6404" y="42402"/>
                  </a:cubicBezTo>
                  <a:cubicBezTo>
                    <a:pt x="6596" y="42618"/>
                    <a:pt x="6817" y="42816"/>
                    <a:pt x="6986" y="43054"/>
                  </a:cubicBezTo>
                  <a:cubicBezTo>
                    <a:pt x="6963" y="43078"/>
                    <a:pt x="6939" y="43107"/>
                    <a:pt x="6887" y="43130"/>
                  </a:cubicBezTo>
                  <a:cubicBezTo>
                    <a:pt x="6840" y="43107"/>
                    <a:pt x="6794" y="43078"/>
                    <a:pt x="6765" y="43054"/>
                  </a:cubicBezTo>
                  <a:cubicBezTo>
                    <a:pt x="6718" y="43031"/>
                    <a:pt x="6672" y="42985"/>
                    <a:pt x="6648" y="42961"/>
                  </a:cubicBezTo>
                  <a:cubicBezTo>
                    <a:pt x="6503" y="42763"/>
                    <a:pt x="6282" y="42694"/>
                    <a:pt x="6089" y="42548"/>
                  </a:cubicBezTo>
                  <a:cubicBezTo>
                    <a:pt x="5892" y="42350"/>
                    <a:pt x="5630" y="42257"/>
                    <a:pt x="5385" y="42111"/>
                  </a:cubicBezTo>
                  <a:cubicBezTo>
                    <a:pt x="5339" y="42012"/>
                    <a:pt x="5240" y="41989"/>
                    <a:pt x="5117" y="41943"/>
                  </a:cubicBezTo>
                  <a:cubicBezTo>
                    <a:pt x="4972" y="41820"/>
                    <a:pt x="4803" y="41721"/>
                    <a:pt x="4611" y="41675"/>
                  </a:cubicBezTo>
                  <a:cubicBezTo>
                    <a:pt x="4611" y="41652"/>
                    <a:pt x="4582" y="41652"/>
                    <a:pt x="4582" y="41652"/>
                  </a:cubicBezTo>
                  <a:cubicBezTo>
                    <a:pt x="4366" y="41477"/>
                    <a:pt x="4099" y="41384"/>
                    <a:pt x="3831" y="41261"/>
                  </a:cubicBezTo>
                  <a:cubicBezTo>
                    <a:pt x="3773" y="41199"/>
                    <a:pt x="3696" y="41156"/>
                    <a:pt x="3602" y="41156"/>
                  </a:cubicBezTo>
                  <a:cubicBezTo>
                    <a:pt x="3582" y="41156"/>
                    <a:pt x="3561" y="41158"/>
                    <a:pt x="3540" y="41163"/>
                  </a:cubicBezTo>
                  <a:cubicBezTo>
                    <a:pt x="3516" y="41139"/>
                    <a:pt x="3493" y="41116"/>
                    <a:pt x="3447" y="41093"/>
                  </a:cubicBezTo>
                  <a:cubicBezTo>
                    <a:pt x="3225" y="40947"/>
                    <a:pt x="2981" y="40848"/>
                    <a:pt x="2719" y="40778"/>
                  </a:cubicBezTo>
                  <a:cubicBezTo>
                    <a:pt x="2648" y="40718"/>
                    <a:pt x="2582" y="40670"/>
                    <a:pt x="2534" y="40670"/>
                  </a:cubicBezTo>
                  <a:cubicBezTo>
                    <a:pt x="2483" y="40670"/>
                    <a:pt x="2451" y="40723"/>
                    <a:pt x="2451" y="40871"/>
                  </a:cubicBezTo>
                  <a:cubicBezTo>
                    <a:pt x="2474" y="41553"/>
                    <a:pt x="2597" y="42181"/>
                    <a:pt x="2911" y="42787"/>
                  </a:cubicBezTo>
                  <a:cubicBezTo>
                    <a:pt x="3301" y="43660"/>
                    <a:pt x="3808" y="44463"/>
                    <a:pt x="4343" y="45237"/>
                  </a:cubicBezTo>
                  <a:cubicBezTo>
                    <a:pt x="4995" y="46233"/>
                    <a:pt x="5676" y="47228"/>
                    <a:pt x="6526" y="48078"/>
                  </a:cubicBezTo>
                  <a:cubicBezTo>
                    <a:pt x="6672" y="48294"/>
                    <a:pt x="6840" y="48462"/>
                    <a:pt x="7033" y="48608"/>
                  </a:cubicBezTo>
                  <a:cubicBezTo>
                    <a:pt x="7033" y="48637"/>
                    <a:pt x="7033" y="48637"/>
                    <a:pt x="7056" y="48637"/>
                  </a:cubicBezTo>
                  <a:cubicBezTo>
                    <a:pt x="7108" y="48730"/>
                    <a:pt x="7155" y="48783"/>
                    <a:pt x="7254" y="48829"/>
                  </a:cubicBezTo>
                  <a:cubicBezTo>
                    <a:pt x="7423" y="49021"/>
                    <a:pt x="7591" y="49190"/>
                    <a:pt x="7813" y="49365"/>
                  </a:cubicBezTo>
                  <a:cubicBezTo>
                    <a:pt x="7859" y="49388"/>
                    <a:pt x="7906" y="49435"/>
                    <a:pt x="7958" y="49481"/>
                  </a:cubicBezTo>
                  <a:cubicBezTo>
                    <a:pt x="8051" y="49557"/>
                    <a:pt x="8127" y="49603"/>
                    <a:pt x="8197" y="49679"/>
                  </a:cubicBezTo>
                  <a:cubicBezTo>
                    <a:pt x="8924" y="50261"/>
                    <a:pt x="9704" y="50698"/>
                    <a:pt x="10578" y="51059"/>
                  </a:cubicBezTo>
                  <a:cubicBezTo>
                    <a:pt x="10578" y="51227"/>
                    <a:pt x="10578" y="51425"/>
                    <a:pt x="10549" y="51617"/>
                  </a:cubicBezTo>
                  <a:cubicBezTo>
                    <a:pt x="10549" y="52491"/>
                    <a:pt x="10432" y="53364"/>
                    <a:pt x="10578" y="54260"/>
                  </a:cubicBezTo>
                  <a:cubicBezTo>
                    <a:pt x="10549" y="54359"/>
                    <a:pt x="10549" y="54458"/>
                    <a:pt x="10601" y="54528"/>
                  </a:cubicBezTo>
                  <a:cubicBezTo>
                    <a:pt x="10624" y="54749"/>
                    <a:pt x="10648" y="54918"/>
                    <a:pt x="10723" y="55110"/>
                  </a:cubicBezTo>
                  <a:cubicBezTo>
                    <a:pt x="10723" y="55279"/>
                    <a:pt x="10793" y="55448"/>
                    <a:pt x="10840" y="55593"/>
                  </a:cubicBezTo>
                  <a:cubicBezTo>
                    <a:pt x="10869" y="55646"/>
                    <a:pt x="10892" y="55669"/>
                    <a:pt x="10892" y="55716"/>
                  </a:cubicBezTo>
                  <a:cubicBezTo>
                    <a:pt x="10892" y="55791"/>
                    <a:pt x="10915" y="55838"/>
                    <a:pt x="10962" y="55884"/>
                  </a:cubicBezTo>
                  <a:cubicBezTo>
                    <a:pt x="10962" y="55983"/>
                    <a:pt x="11014" y="56082"/>
                    <a:pt x="11061" y="56176"/>
                  </a:cubicBezTo>
                  <a:cubicBezTo>
                    <a:pt x="11061" y="56251"/>
                    <a:pt x="11107" y="56321"/>
                    <a:pt x="11160" y="56397"/>
                  </a:cubicBezTo>
                  <a:cubicBezTo>
                    <a:pt x="11230" y="56589"/>
                    <a:pt x="11305" y="56810"/>
                    <a:pt x="11451" y="56979"/>
                  </a:cubicBezTo>
                  <a:cubicBezTo>
                    <a:pt x="11474" y="57049"/>
                    <a:pt x="11497" y="57124"/>
                    <a:pt x="11567" y="57194"/>
                  </a:cubicBezTo>
                  <a:cubicBezTo>
                    <a:pt x="11567" y="57270"/>
                    <a:pt x="11620" y="57316"/>
                    <a:pt x="11666" y="57369"/>
                  </a:cubicBezTo>
                  <a:cubicBezTo>
                    <a:pt x="11690" y="57392"/>
                    <a:pt x="11713" y="57415"/>
                    <a:pt x="11742" y="57462"/>
                  </a:cubicBezTo>
                  <a:cubicBezTo>
                    <a:pt x="11765" y="57538"/>
                    <a:pt x="11789" y="57584"/>
                    <a:pt x="11835" y="57631"/>
                  </a:cubicBezTo>
                  <a:cubicBezTo>
                    <a:pt x="11858" y="57683"/>
                    <a:pt x="11887" y="57753"/>
                    <a:pt x="12004" y="57776"/>
                  </a:cubicBezTo>
                  <a:lnTo>
                    <a:pt x="12004" y="57223"/>
                  </a:lnTo>
                  <a:cubicBezTo>
                    <a:pt x="12033" y="55646"/>
                    <a:pt x="12056" y="54068"/>
                    <a:pt x="12080" y="52467"/>
                  </a:cubicBezTo>
                  <a:cubicBezTo>
                    <a:pt x="12080" y="52444"/>
                    <a:pt x="12103" y="52392"/>
                    <a:pt x="12103" y="52345"/>
                  </a:cubicBezTo>
                  <a:cubicBezTo>
                    <a:pt x="12149" y="51955"/>
                    <a:pt x="12103" y="51548"/>
                    <a:pt x="12149" y="51134"/>
                  </a:cubicBezTo>
                  <a:cubicBezTo>
                    <a:pt x="13122" y="50989"/>
                    <a:pt x="14070" y="50698"/>
                    <a:pt x="14967" y="50261"/>
                  </a:cubicBezTo>
                  <a:cubicBezTo>
                    <a:pt x="15596" y="49947"/>
                    <a:pt x="16178" y="49557"/>
                    <a:pt x="16661" y="49021"/>
                  </a:cubicBezTo>
                  <a:cubicBezTo>
                    <a:pt x="17098" y="48684"/>
                    <a:pt x="17464" y="48270"/>
                    <a:pt x="17732" y="47787"/>
                  </a:cubicBezTo>
                  <a:cubicBezTo>
                    <a:pt x="17802" y="47711"/>
                    <a:pt x="17854" y="47618"/>
                    <a:pt x="17901" y="47543"/>
                  </a:cubicBezTo>
                  <a:cubicBezTo>
                    <a:pt x="18116" y="47275"/>
                    <a:pt x="18314" y="47007"/>
                    <a:pt x="18407" y="46669"/>
                  </a:cubicBezTo>
                  <a:cubicBezTo>
                    <a:pt x="18582" y="46425"/>
                    <a:pt x="18675" y="46134"/>
                    <a:pt x="18797" y="45872"/>
                  </a:cubicBezTo>
                  <a:cubicBezTo>
                    <a:pt x="18821" y="45750"/>
                    <a:pt x="18966" y="45604"/>
                    <a:pt x="18873" y="45528"/>
                  </a:cubicBezTo>
                  <a:cubicBezTo>
                    <a:pt x="18841" y="45489"/>
                    <a:pt x="18788" y="45475"/>
                    <a:pt x="18727" y="45475"/>
                  </a:cubicBezTo>
                  <a:cubicBezTo>
                    <a:pt x="18643" y="45475"/>
                    <a:pt x="18544" y="45502"/>
                    <a:pt x="18460" y="45528"/>
                  </a:cubicBezTo>
                  <a:cubicBezTo>
                    <a:pt x="17779" y="45604"/>
                    <a:pt x="17098" y="45674"/>
                    <a:pt x="16446" y="45895"/>
                  </a:cubicBezTo>
                  <a:cubicBezTo>
                    <a:pt x="16201" y="45918"/>
                    <a:pt x="15986" y="45988"/>
                    <a:pt x="15764" y="46111"/>
                  </a:cubicBezTo>
                  <a:lnTo>
                    <a:pt x="15619" y="46111"/>
                  </a:lnTo>
                  <a:cubicBezTo>
                    <a:pt x="15572" y="46111"/>
                    <a:pt x="15526" y="46111"/>
                    <a:pt x="15497" y="46041"/>
                  </a:cubicBezTo>
                  <a:cubicBezTo>
                    <a:pt x="15596" y="45988"/>
                    <a:pt x="15718" y="45918"/>
                    <a:pt x="15840" y="45843"/>
                  </a:cubicBezTo>
                  <a:cubicBezTo>
                    <a:pt x="16399" y="45552"/>
                    <a:pt x="16981" y="45383"/>
                    <a:pt x="17563" y="45168"/>
                  </a:cubicBezTo>
                  <a:cubicBezTo>
                    <a:pt x="18070" y="45045"/>
                    <a:pt x="18582" y="44923"/>
                    <a:pt x="19088" y="44801"/>
                  </a:cubicBezTo>
                  <a:cubicBezTo>
                    <a:pt x="19164" y="44778"/>
                    <a:pt x="19187" y="44731"/>
                    <a:pt x="19187" y="44655"/>
                  </a:cubicBezTo>
                  <a:cubicBezTo>
                    <a:pt x="19234" y="44463"/>
                    <a:pt x="19310" y="44294"/>
                    <a:pt x="19310" y="44073"/>
                  </a:cubicBezTo>
                  <a:cubicBezTo>
                    <a:pt x="19379" y="43805"/>
                    <a:pt x="19455" y="43543"/>
                    <a:pt x="19478" y="43252"/>
                  </a:cubicBezTo>
                  <a:cubicBezTo>
                    <a:pt x="19601" y="42496"/>
                    <a:pt x="19694" y="41745"/>
                    <a:pt x="20061" y="41069"/>
                  </a:cubicBezTo>
                  <a:cubicBezTo>
                    <a:pt x="20107" y="40994"/>
                    <a:pt x="20154" y="40924"/>
                    <a:pt x="20206" y="40848"/>
                  </a:cubicBezTo>
                  <a:cubicBezTo>
                    <a:pt x="20590" y="40167"/>
                    <a:pt x="21103" y="39585"/>
                    <a:pt x="21562" y="38980"/>
                  </a:cubicBezTo>
                  <a:cubicBezTo>
                    <a:pt x="21999" y="38421"/>
                    <a:pt x="22459" y="37868"/>
                    <a:pt x="22750" y="37187"/>
                  </a:cubicBezTo>
                  <a:cubicBezTo>
                    <a:pt x="22773" y="37088"/>
                    <a:pt x="22826" y="36995"/>
                    <a:pt x="22849" y="36896"/>
                  </a:cubicBezTo>
                  <a:cubicBezTo>
                    <a:pt x="22872" y="36872"/>
                    <a:pt x="22896" y="36820"/>
                    <a:pt x="22896" y="36797"/>
                  </a:cubicBezTo>
                  <a:cubicBezTo>
                    <a:pt x="23187" y="35877"/>
                    <a:pt x="23210" y="34905"/>
                    <a:pt x="23187" y="33938"/>
                  </a:cubicBezTo>
                  <a:cubicBezTo>
                    <a:pt x="23187" y="33586"/>
                    <a:pt x="23177" y="33456"/>
                    <a:pt x="23031" y="33456"/>
                  </a:cubicBezTo>
                  <a:cubicBezTo>
                    <a:pt x="22944" y="33456"/>
                    <a:pt x="22811" y="33501"/>
                    <a:pt x="22604" y="33572"/>
                  </a:cubicBezTo>
                  <a:cubicBezTo>
                    <a:pt x="22511" y="33595"/>
                    <a:pt x="22412" y="33595"/>
                    <a:pt x="22313" y="33671"/>
                  </a:cubicBezTo>
                  <a:cubicBezTo>
                    <a:pt x="21877" y="33764"/>
                    <a:pt x="21464" y="33886"/>
                    <a:pt x="21056" y="34084"/>
                  </a:cubicBezTo>
                  <a:cubicBezTo>
                    <a:pt x="20881" y="34107"/>
                    <a:pt x="20736" y="34154"/>
                    <a:pt x="20590" y="34253"/>
                  </a:cubicBezTo>
                  <a:cubicBezTo>
                    <a:pt x="20422" y="34276"/>
                    <a:pt x="20253" y="34346"/>
                    <a:pt x="20084" y="34468"/>
                  </a:cubicBezTo>
                  <a:cubicBezTo>
                    <a:pt x="19839" y="34520"/>
                    <a:pt x="19624" y="34637"/>
                    <a:pt x="19426" y="34812"/>
                  </a:cubicBezTo>
                  <a:cubicBezTo>
                    <a:pt x="19310" y="34812"/>
                    <a:pt x="19211" y="34881"/>
                    <a:pt x="19135" y="34957"/>
                  </a:cubicBezTo>
                  <a:cubicBezTo>
                    <a:pt x="19112" y="34980"/>
                    <a:pt x="19065" y="34980"/>
                    <a:pt x="19042" y="34980"/>
                  </a:cubicBezTo>
                  <a:cubicBezTo>
                    <a:pt x="19019" y="34980"/>
                    <a:pt x="18989" y="34957"/>
                    <a:pt x="18966" y="34928"/>
                  </a:cubicBezTo>
                  <a:cubicBezTo>
                    <a:pt x="19187" y="34689"/>
                    <a:pt x="19478" y="34544"/>
                    <a:pt x="19717" y="34323"/>
                  </a:cubicBezTo>
                  <a:cubicBezTo>
                    <a:pt x="20206" y="34031"/>
                    <a:pt x="20713" y="33740"/>
                    <a:pt x="21225" y="33473"/>
                  </a:cubicBezTo>
                  <a:cubicBezTo>
                    <a:pt x="21638" y="33304"/>
                    <a:pt x="22046" y="33135"/>
                    <a:pt x="22412" y="32920"/>
                  </a:cubicBezTo>
                  <a:cubicBezTo>
                    <a:pt x="22459" y="32891"/>
                    <a:pt x="22511" y="32867"/>
                    <a:pt x="22535" y="32867"/>
                  </a:cubicBezTo>
                  <a:cubicBezTo>
                    <a:pt x="23117" y="32652"/>
                    <a:pt x="23117" y="32652"/>
                    <a:pt x="23064" y="32070"/>
                  </a:cubicBezTo>
                  <a:cubicBezTo>
                    <a:pt x="23064" y="31994"/>
                    <a:pt x="23064" y="31901"/>
                    <a:pt x="23041" y="31802"/>
                  </a:cubicBezTo>
                  <a:cubicBezTo>
                    <a:pt x="22896" y="30614"/>
                    <a:pt x="22750" y="29427"/>
                    <a:pt x="22604" y="28210"/>
                  </a:cubicBezTo>
                  <a:cubicBezTo>
                    <a:pt x="22577" y="27939"/>
                    <a:pt x="22566" y="27827"/>
                    <a:pt x="22471" y="27827"/>
                  </a:cubicBezTo>
                  <a:cubicBezTo>
                    <a:pt x="22406" y="27827"/>
                    <a:pt x="22300" y="27881"/>
                    <a:pt x="22121" y="27972"/>
                  </a:cubicBezTo>
                  <a:cubicBezTo>
                    <a:pt x="21929" y="28018"/>
                    <a:pt x="21731" y="28065"/>
                    <a:pt x="21562" y="28187"/>
                  </a:cubicBezTo>
                  <a:cubicBezTo>
                    <a:pt x="21370" y="28234"/>
                    <a:pt x="21202" y="28286"/>
                    <a:pt x="21056" y="28408"/>
                  </a:cubicBezTo>
                  <a:cubicBezTo>
                    <a:pt x="20957" y="28408"/>
                    <a:pt x="20881" y="28455"/>
                    <a:pt x="20812" y="28525"/>
                  </a:cubicBezTo>
                  <a:cubicBezTo>
                    <a:pt x="20619" y="28525"/>
                    <a:pt x="20497" y="28746"/>
                    <a:pt x="20276" y="28746"/>
                  </a:cubicBezTo>
                  <a:lnTo>
                    <a:pt x="20253" y="28746"/>
                  </a:lnTo>
                  <a:cubicBezTo>
                    <a:pt x="20276" y="28624"/>
                    <a:pt x="20375" y="28577"/>
                    <a:pt x="20474" y="28501"/>
                  </a:cubicBezTo>
                  <a:cubicBezTo>
                    <a:pt x="21027" y="28065"/>
                    <a:pt x="21661" y="27727"/>
                    <a:pt x="22290" y="27413"/>
                  </a:cubicBezTo>
                  <a:cubicBezTo>
                    <a:pt x="22389" y="27360"/>
                    <a:pt x="22535" y="27337"/>
                    <a:pt x="22535" y="27168"/>
                  </a:cubicBezTo>
                  <a:cubicBezTo>
                    <a:pt x="22535" y="26755"/>
                    <a:pt x="22535" y="26318"/>
                    <a:pt x="22511" y="25882"/>
                  </a:cubicBezTo>
                  <a:cubicBezTo>
                    <a:pt x="22581" y="25567"/>
                    <a:pt x="22558" y="25230"/>
                    <a:pt x="22581" y="24886"/>
                  </a:cubicBezTo>
                  <a:cubicBezTo>
                    <a:pt x="22581" y="24816"/>
                    <a:pt x="22604" y="24770"/>
                    <a:pt x="22604" y="24717"/>
                  </a:cubicBezTo>
                  <a:cubicBezTo>
                    <a:pt x="22703" y="23629"/>
                    <a:pt x="22773" y="22534"/>
                    <a:pt x="22849" y="21446"/>
                  </a:cubicBezTo>
                  <a:cubicBezTo>
                    <a:pt x="22896" y="21370"/>
                    <a:pt x="22896" y="21277"/>
                    <a:pt x="22896" y="21178"/>
                  </a:cubicBezTo>
                  <a:cubicBezTo>
                    <a:pt x="22909" y="21081"/>
                    <a:pt x="22884" y="21040"/>
                    <a:pt x="22837" y="21040"/>
                  </a:cubicBezTo>
                  <a:cubicBezTo>
                    <a:pt x="22802" y="21040"/>
                    <a:pt x="22756" y="21063"/>
                    <a:pt x="22703" y="21102"/>
                  </a:cubicBezTo>
                  <a:cubicBezTo>
                    <a:pt x="22628" y="21102"/>
                    <a:pt x="22535" y="21132"/>
                    <a:pt x="22459" y="21201"/>
                  </a:cubicBezTo>
                  <a:cubicBezTo>
                    <a:pt x="22366" y="21248"/>
                    <a:pt x="22244" y="21225"/>
                    <a:pt x="22168" y="21324"/>
                  </a:cubicBezTo>
                  <a:cubicBezTo>
                    <a:pt x="22075" y="21324"/>
                    <a:pt x="21976" y="21370"/>
                    <a:pt x="21900" y="21446"/>
                  </a:cubicBezTo>
                  <a:cubicBezTo>
                    <a:pt x="21318" y="21638"/>
                    <a:pt x="20788" y="21883"/>
                    <a:pt x="20276" y="22174"/>
                  </a:cubicBezTo>
                  <a:cubicBezTo>
                    <a:pt x="20130" y="22197"/>
                    <a:pt x="20037" y="22267"/>
                    <a:pt x="19938" y="22342"/>
                  </a:cubicBezTo>
                  <a:cubicBezTo>
                    <a:pt x="19863" y="22366"/>
                    <a:pt x="19816" y="22412"/>
                    <a:pt x="19770" y="22441"/>
                  </a:cubicBezTo>
                  <a:cubicBezTo>
                    <a:pt x="19647" y="22465"/>
                    <a:pt x="19548" y="22534"/>
                    <a:pt x="19478" y="22610"/>
                  </a:cubicBezTo>
                  <a:cubicBezTo>
                    <a:pt x="19356" y="22610"/>
                    <a:pt x="19281" y="22732"/>
                    <a:pt x="19211" y="22802"/>
                  </a:cubicBezTo>
                  <a:cubicBezTo>
                    <a:pt x="19193" y="22798"/>
                    <a:pt x="19178" y="22796"/>
                    <a:pt x="19163" y="22796"/>
                  </a:cubicBezTo>
                  <a:cubicBezTo>
                    <a:pt x="19095" y="22796"/>
                    <a:pt x="19057" y="22839"/>
                    <a:pt x="19019" y="22901"/>
                  </a:cubicBezTo>
                  <a:cubicBezTo>
                    <a:pt x="18920" y="22925"/>
                    <a:pt x="18844" y="22971"/>
                    <a:pt x="18774" y="23070"/>
                  </a:cubicBezTo>
                  <a:cubicBezTo>
                    <a:pt x="18698" y="23117"/>
                    <a:pt x="18652" y="23169"/>
                    <a:pt x="18582" y="23216"/>
                  </a:cubicBezTo>
                  <a:cubicBezTo>
                    <a:pt x="18530" y="23239"/>
                    <a:pt x="18506" y="23262"/>
                    <a:pt x="18460" y="23285"/>
                  </a:cubicBezTo>
                  <a:cubicBezTo>
                    <a:pt x="18407" y="23285"/>
                    <a:pt x="18384" y="23285"/>
                    <a:pt x="18361" y="23239"/>
                  </a:cubicBezTo>
                  <a:lnTo>
                    <a:pt x="18361" y="23192"/>
                  </a:lnTo>
                  <a:cubicBezTo>
                    <a:pt x="18698" y="22878"/>
                    <a:pt x="19042" y="22558"/>
                    <a:pt x="19403" y="22267"/>
                  </a:cubicBezTo>
                  <a:cubicBezTo>
                    <a:pt x="20183" y="21661"/>
                    <a:pt x="21004" y="21155"/>
                    <a:pt x="21830" y="20643"/>
                  </a:cubicBezTo>
                  <a:cubicBezTo>
                    <a:pt x="22168" y="20450"/>
                    <a:pt x="22535" y="20282"/>
                    <a:pt x="22872" y="20084"/>
                  </a:cubicBezTo>
                  <a:cubicBezTo>
                    <a:pt x="22948" y="20060"/>
                    <a:pt x="22971" y="20014"/>
                    <a:pt x="22995" y="19938"/>
                  </a:cubicBezTo>
                  <a:cubicBezTo>
                    <a:pt x="23018" y="19577"/>
                    <a:pt x="23041" y="19240"/>
                    <a:pt x="23018" y="18873"/>
                  </a:cubicBezTo>
                  <a:cubicBezTo>
                    <a:pt x="23093" y="18145"/>
                    <a:pt x="23093" y="17441"/>
                    <a:pt x="23018" y="16713"/>
                  </a:cubicBezTo>
                  <a:cubicBezTo>
                    <a:pt x="23041" y="16544"/>
                    <a:pt x="22995" y="16376"/>
                    <a:pt x="22948" y="16207"/>
                  </a:cubicBezTo>
                  <a:cubicBezTo>
                    <a:pt x="22919" y="16207"/>
                    <a:pt x="22919" y="16207"/>
                    <a:pt x="22919" y="16184"/>
                  </a:cubicBezTo>
                  <a:lnTo>
                    <a:pt x="22919" y="16184"/>
                  </a:lnTo>
                  <a:lnTo>
                    <a:pt x="22948" y="16207"/>
                  </a:lnTo>
                  <a:cubicBezTo>
                    <a:pt x="22948" y="16108"/>
                    <a:pt x="22948" y="16009"/>
                    <a:pt x="22919" y="15916"/>
                  </a:cubicBezTo>
                  <a:cubicBezTo>
                    <a:pt x="22703" y="14845"/>
                    <a:pt x="22145" y="13971"/>
                    <a:pt x="21440" y="13174"/>
                  </a:cubicBezTo>
                  <a:cubicBezTo>
                    <a:pt x="21285" y="13006"/>
                    <a:pt x="21212" y="12928"/>
                    <a:pt x="21120" y="12928"/>
                  </a:cubicBezTo>
                  <a:cubicBezTo>
                    <a:pt x="21039" y="12928"/>
                    <a:pt x="20944" y="12987"/>
                    <a:pt x="20765" y="13098"/>
                  </a:cubicBezTo>
                  <a:cubicBezTo>
                    <a:pt x="20619" y="13151"/>
                    <a:pt x="20474" y="13197"/>
                    <a:pt x="20328" y="13273"/>
                  </a:cubicBezTo>
                  <a:cubicBezTo>
                    <a:pt x="19281" y="13709"/>
                    <a:pt x="18314" y="14216"/>
                    <a:pt x="17389" y="14874"/>
                  </a:cubicBezTo>
                  <a:cubicBezTo>
                    <a:pt x="17342" y="14874"/>
                    <a:pt x="17319" y="14845"/>
                    <a:pt x="17295" y="14798"/>
                  </a:cubicBezTo>
                  <a:cubicBezTo>
                    <a:pt x="17563" y="14460"/>
                    <a:pt x="17924" y="14216"/>
                    <a:pt x="18239" y="13902"/>
                  </a:cubicBezTo>
                  <a:cubicBezTo>
                    <a:pt x="18698" y="13587"/>
                    <a:pt x="19135" y="13273"/>
                    <a:pt x="19601" y="12953"/>
                  </a:cubicBezTo>
                  <a:cubicBezTo>
                    <a:pt x="19694" y="12929"/>
                    <a:pt x="19793" y="12860"/>
                    <a:pt x="19863" y="12784"/>
                  </a:cubicBezTo>
                  <a:cubicBezTo>
                    <a:pt x="19985" y="12714"/>
                    <a:pt x="20107" y="12638"/>
                    <a:pt x="20206" y="12569"/>
                  </a:cubicBezTo>
                  <a:cubicBezTo>
                    <a:pt x="20328" y="12545"/>
                    <a:pt x="20422" y="12493"/>
                    <a:pt x="20520" y="12400"/>
                  </a:cubicBezTo>
                  <a:cubicBezTo>
                    <a:pt x="20567" y="12178"/>
                    <a:pt x="20328" y="12132"/>
                    <a:pt x="20276" y="11986"/>
                  </a:cubicBezTo>
                  <a:cubicBezTo>
                    <a:pt x="20154" y="11742"/>
                    <a:pt x="19915" y="11620"/>
                    <a:pt x="19770" y="11428"/>
                  </a:cubicBezTo>
                  <a:cubicBezTo>
                    <a:pt x="19694" y="11259"/>
                    <a:pt x="19548" y="11113"/>
                    <a:pt x="19426" y="10991"/>
                  </a:cubicBezTo>
                  <a:cubicBezTo>
                    <a:pt x="19112" y="10455"/>
                    <a:pt x="18797" y="9926"/>
                    <a:pt x="18582" y="9344"/>
                  </a:cubicBezTo>
                  <a:cubicBezTo>
                    <a:pt x="18582" y="9314"/>
                    <a:pt x="18553" y="9291"/>
                    <a:pt x="18553" y="9268"/>
                  </a:cubicBezTo>
                  <a:cubicBezTo>
                    <a:pt x="18407" y="8563"/>
                    <a:pt x="18337" y="7836"/>
                    <a:pt x="18291" y="7108"/>
                  </a:cubicBezTo>
                  <a:cubicBezTo>
                    <a:pt x="18262" y="6549"/>
                    <a:pt x="18215" y="5967"/>
                    <a:pt x="18000" y="5461"/>
                  </a:cubicBezTo>
                  <a:cubicBezTo>
                    <a:pt x="17971" y="5437"/>
                    <a:pt x="17971" y="5437"/>
                    <a:pt x="17971" y="5414"/>
                  </a:cubicBezTo>
                  <a:cubicBezTo>
                    <a:pt x="17587" y="4442"/>
                    <a:pt x="17098" y="3546"/>
                    <a:pt x="16277" y="2888"/>
                  </a:cubicBezTo>
                  <a:cubicBezTo>
                    <a:pt x="15886" y="2561"/>
                    <a:pt x="15454" y="2374"/>
                    <a:pt x="14994" y="2374"/>
                  </a:cubicBezTo>
                  <a:cubicBezTo>
                    <a:pt x="14742" y="2374"/>
                    <a:pt x="14482" y="2431"/>
                    <a:pt x="14216" y="2550"/>
                  </a:cubicBezTo>
                  <a:cubicBezTo>
                    <a:pt x="13657" y="2766"/>
                    <a:pt x="13244" y="3132"/>
                    <a:pt x="12906" y="3639"/>
                  </a:cubicBezTo>
                  <a:cubicBezTo>
                    <a:pt x="12891" y="3641"/>
                    <a:pt x="12877" y="3643"/>
                    <a:pt x="12865" y="3643"/>
                  </a:cubicBezTo>
                  <a:cubicBezTo>
                    <a:pt x="12744" y="3643"/>
                    <a:pt x="12807" y="3516"/>
                    <a:pt x="12807" y="3447"/>
                  </a:cubicBezTo>
                  <a:lnTo>
                    <a:pt x="12807" y="1264"/>
                  </a:lnTo>
                  <a:lnTo>
                    <a:pt x="12807" y="198"/>
                  </a:lnTo>
                  <a:cubicBezTo>
                    <a:pt x="12807" y="123"/>
                    <a:pt x="12831" y="53"/>
                    <a:pt x="12761"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14"/>
          <p:cNvGrpSpPr/>
          <p:nvPr/>
        </p:nvGrpSpPr>
        <p:grpSpPr>
          <a:xfrm>
            <a:off x="93866" y="-184323"/>
            <a:ext cx="9250089" cy="6339809"/>
            <a:chOff x="93866" y="-184323"/>
            <a:chExt cx="9250089" cy="6339809"/>
          </a:xfrm>
        </p:grpSpPr>
        <p:pic>
          <p:nvPicPr>
            <p:cNvPr id="172" name="Google Shape;172;p14"/>
            <p:cNvPicPr preferRelativeResize="0"/>
            <p:nvPr/>
          </p:nvPicPr>
          <p:blipFill>
            <a:blip r:embed="rId3">
              <a:alphaModFix/>
            </a:blip>
            <a:stretch>
              <a:fillRect/>
            </a:stretch>
          </p:blipFill>
          <p:spPr>
            <a:xfrm rot="-2700000" flipH="1">
              <a:off x="6906922" y="3529736"/>
              <a:ext cx="1278106" cy="2546849"/>
            </a:xfrm>
            <a:prstGeom prst="rect">
              <a:avLst/>
            </a:prstGeom>
            <a:noFill/>
            <a:ln>
              <a:noFill/>
            </a:ln>
          </p:spPr>
        </p:pic>
        <p:pic>
          <p:nvPicPr>
            <p:cNvPr id="173" name="Google Shape;173;p14"/>
            <p:cNvPicPr preferRelativeResize="0"/>
            <p:nvPr/>
          </p:nvPicPr>
          <p:blipFill>
            <a:blip r:embed="rId4">
              <a:alphaModFix/>
            </a:blip>
            <a:stretch>
              <a:fillRect/>
            </a:stretch>
          </p:blipFill>
          <p:spPr>
            <a:xfrm flipH="1">
              <a:off x="93866" y="-149345"/>
              <a:ext cx="991088" cy="1724894"/>
            </a:xfrm>
            <a:prstGeom prst="rect">
              <a:avLst/>
            </a:prstGeom>
            <a:noFill/>
            <a:ln>
              <a:noFill/>
            </a:ln>
          </p:spPr>
        </p:pic>
        <p:pic>
          <p:nvPicPr>
            <p:cNvPr id="174" name="Google Shape;174;p14"/>
            <p:cNvPicPr preferRelativeResize="0"/>
            <p:nvPr/>
          </p:nvPicPr>
          <p:blipFill>
            <a:blip r:embed="rId5">
              <a:alphaModFix/>
            </a:blip>
            <a:stretch>
              <a:fillRect/>
            </a:stretch>
          </p:blipFill>
          <p:spPr>
            <a:xfrm rot="-290531">
              <a:off x="782283" y="-159271"/>
              <a:ext cx="619475" cy="613056"/>
            </a:xfrm>
            <a:prstGeom prst="rect">
              <a:avLst/>
            </a:prstGeom>
            <a:noFill/>
            <a:ln>
              <a:noFill/>
            </a:ln>
          </p:spPr>
        </p:pic>
        <p:pic>
          <p:nvPicPr>
            <p:cNvPr id="175" name="Google Shape;175;p14"/>
            <p:cNvPicPr preferRelativeResize="0"/>
            <p:nvPr/>
          </p:nvPicPr>
          <p:blipFill>
            <a:blip r:embed="rId6">
              <a:alphaModFix/>
            </a:blip>
            <a:stretch>
              <a:fillRect/>
            </a:stretch>
          </p:blipFill>
          <p:spPr>
            <a:xfrm rot="574797" flipH="1">
              <a:off x="8332209" y="3313229"/>
              <a:ext cx="839377" cy="2141789"/>
            </a:xfrm>
            <a:prstGeom prst="rect">
              <a:avLst/>
            </a:prstGeom>
            <a:noFill/>
            <a:ln>
              <a:noFill/>
            </a:ln>
          </p:spPr>
        </p:pic>
      </p:grpSp>
      <p:sp>
        <p:nvSpPr>
          <p:cNvPr id="176" name="Google Shape;176;p14"/>
          <p:cNvSpPr txBox="1">
            <a:spLocks noGrp="1"/>
          </p:cNvSpPr>
          <p:nvPr>
            <p:ph type="subTitle" idx="1"/>
          </p:nvPr>
        </p:nvSpPr>
        <p:spPr>
          <a:xfrm>
            <a:off x="4587750" y="2122300"/>
            <a:ext cx="3582000" cy="1760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AutoNum type="arabicPeriod"/>
              <a:defRPr>
                <a:latin typeface="Arial" panose="020B0604020202020204" pitchFamily="34" charset="0"/>
                <a:cs typeface="Arial" panose="020B0604020202020204" pitchFamily="34" charset="0"/>
              </a:defRPr>
            </a:lvl1pPr>
            <a:lvl2pPr lvl="1" rtl="0">
              <a:lnSpc>
                <a:spcPct val="100000"/>
              </a:lnSpc>
              <a:spcBef>
                <a:spcPts val="0"/>
              </a:spcBef>
              <a:spcAft>
                <a:spcPts val="0"/>
              </a:spcAft>
              <a:buSzPts val="1600"/>
              <a:buAutoNum type="alphaLcPeriod"/>
              <a:defRPr sz="1600"/>
            </a:lvl2pPr>
            <a:lvl3pPr lvl="2" rtl="0">
              <a:lnSpc>
                <a:spcPct val="100000"/>
              </a:lnSpc>
              <a:spcBef>
                <a:spcPts val="0"/>
              </a:spcBef>
              <a:spcAft>
                <a:spcPts val="0"/>
              </a:spcAft>
              <a:buSzPts val="1600"/>
              <a:buAutoNum type="romanLcPeriod"/>
              <a:defRPr sz="1600"/>
            </a:lvl3pPr>
            <a:lvl4pPr lvl="3" rtl="0">
              <a:lnSpc>
                <a:spcPct val="100000"/>
              </a:lnSpc>
              <a:spcBef>
                <a:spcPts val="0"/>
              </a:spcBef>
              <a:spcAft>
                <a:spcPts val="0"/>
              </a:spcAft>
              <a:buSzPts val="1600"/>
              <a:buAutoNum type="arabicPeriod"/>
              <a:defRPr sz="1600"/>
            </a:lvl4pPr>
            <a:lvl5pPr lvl="4" rtl="0">
              <a:lnSpc>
                <a:spcPct val="100000"/>
              </a:lnSpc>
              <a:spcBef>
                <a:spcPts val="0"/>
              </a:spcBef>
              <a:spcAft>
                <a:spcPts val="0"/>
              </a:spcAft>
              <a:buSzPts val="1600"/>
              <a:buAutoNum type="alphaLcPeriod"/>
              <a:defRPr sz="1600"/>
            </a:lvl5pPr>
            <a:lvl6pPr lvl="5" rtl="0">
              <a:lnSpc>
                <a:spcPct val="100000"/>
              </a:lnSpc>
              <a:spcBef>
                <a:spcPts val="0"/>
              </a:spcBef>
              <a:spcAft>
                <a:spcPts val="0"/>
              </a:spcAft>
              <a:buSzPts val="1600"/>
              <a:buAutoNum type="romanLcPeriod"/>
              <a:defRPr sz="1600"/>
            </a:lvl6pPr>
            <a:lvl7pPr lvl="6" rtl="0">
              <a:lnSpc>
                <a:spcPct val="100000"/>
              </a:lnSpc>
              <a:spcBef>
                <a:spcPts val="0"/>
              </a:spcBef>
              <a:spcAft>
                <a:spcPts val="0"/>
              </a:spcAft>
              <a:buSzPts val="1600"/>
              <a:buAutoNum type="arabicPeriod"/>
              <a:defRPr sz="1600"/>
            </a:lvl7pPr>
            <a:lvl8pPr lvl="7" rtl="0">
              <a:lnSpc>
                <a:spcPct val="100000"/>
              </a:lnSpc>
              <a:spcBef>
                <a:spcPts val="0"/>
              </a:spcBef>
              <a:spcAft>
                <a:spcPts val="0"/>
              </a:spcAft>
              <a:buSzPts val="1600"/>
              <a:buAutoNum type="alphaLcPeriod"/>
              <a:defRPr sz="1600"/>
            </a:lvl8pPr>
            <a:lvl9pPr lvl="8" rtl="0">
              <a:lnSpc>
                <a:spcPct val="100000"/>
              </a:lnSpc>
              <a:spcBef>
                <a:spcPts val="0"/>
              </a:spcBef>
              <a:spcAft>
                <a:spcPts val="0"/>
              </a:spcAft>
              <a:buSzPts val="1600"/>
              <a:buAutoNum type="romanLcPeriod"/>
              <a:defRPr sz="1600"/>
            </a:lvl9pPr>
          </a:lstStyle>
          <a:p>
            <a:endParaRPr/>
          </a:p>
        </p:txBody>
      </p:sp>
      <p:sp>
        <p:nvSpPr>
          <p:cNvPr id="177" name="Google Shape;177;p14"/>
          <p:cNvSpPr txBox="1">
            <a:spLocks noGrp="1"/>
          </p:cNvSpPr>
          <p:nvPr>
            <p:ph type="title"/>
          </p:nvPr>
        </p:nvSpPr>
        <p:spPr>
          <a:xfrm>
            <a:off x="4587750" y="969425"/>
            <a:ext cx="3582000" cy="110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8" name="Google Shape;178;p14"/>
          <p:cNvSpPr/>
          <p:nvPr/>
        </p:nvSpPr>
        <p:spPr>
          <a:xfrm>
            <a:off x="8734500" y="0"/>
            <a:ext cx="409500" cy="409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2">
  <p:cSld name="CUSTOM_3">
    <p:spTree>
      <p:nvGrpSpPr>
        <p:cNvPr id="1" name="Shape 200"/>
        <p:cNvGrpSpPr/>
        <p:nvPr/>
      </p:nvGrpSpPr>
      <p:grpSpPr>
        <a:xfrm>
          <a:off x="0" y="0"/>
          <a:ext cx="0" cy="0"/>
          <a:chOff x="0" y="0"/>
          <a:chExt cx="0" cy="0"/>
        </a:xfrm>
      </p:grpSpPr>
      <p:pic>
        <p:nvPicPr>
          <p:cNvPr id="201" name="Google Shape;201;p16"/>
          <p:cNvPicPr preferRelativeResize="0"/>
          <p:nvPr/>
        </p:nvPicPr>
        <p:blipFill>
          <a:blip r:embed="rId2">
            <a:alphaModFix/>
          </a:blip>
          <a:stretch>
            <a:fillRect/>
          </a:stretch>
        </p:blipFill>
        <p:spPr>
          <a:xfrm rot="10800000" flipH="1">
            <a:off x="0" y="0"/>
            <a:ext cx="9144000" cy="5143500"/>
          </a:xfrm>
          <a:prstGeom prst="rect">
            <a:avLst/>
          </a:prstGeom>
          <a:noFill/>
          <a:ln>
            <a:noFill/>
          </a:ln>
        </p:spPr>
      </p:pic>
      <p:grpSp>
        <p:nvGrpSpPr>
          <p:cNvPr id="202" name="Google Shape;202;p16"/>
          <p:cNvGrpSpPr/>
          <p:nvPr/>
        </p:nvGrpSpPr>
        <p:grpSpPr>
          <a:xfrm>
            <a:off x="-1398990" y="-414790"/>
            <a:ext cx="10934990" cy="6046461"/>
            <a:chOff x="-1398990" y="-414790"/>
            <a:chExt cx="10934990" cy="6046461"/>
          </a:xfrm>
        </p:grpSpPr>
        <p:sp>
          <p:nvSpPr>
            <p:cNvPr id="203" name="Google Shape;203;p16"/>
            <p:cNvSpPr/>
            <p:nvPr/>
          </p:nvSpPr>
          <p:spPr>
            <a:xfrm rot="3121601">
              <a:off x="32359" y="-448148"/>
              <a:ext cx="820764" cy="1855243"/>
            </a:xfrm>
            <a:custGeom>
              <a:avLst/>
              <a:gdLst/>
              <a:ahLst/>
              <a:cxnLst/>
              <a:rect l="l" t="t" r="r" b="b"/>
              <a:pathLst>
                <a:path w="28089" h="63492" extrusionOk="0">
                  <a:moveTo>
                    <a:pt x="24825" y="2063"/>
                  </a:moveTo>
                  <a:cubicBezTo>
                    <a:pt x="24821" y="2064"/>
                    <a:pt x="24817" y="2066"/>
                    <a:pt x="24817" y="2075"/>
                  </a:cubicBezTo>
                  <a:cubicBezTo>
                    <a:pt x="24820" y="2071"/>
                    <a:pt x="24823" y="2067"/>
                    <a:pt x="24825" y="2063"/>
                  </a:cubicBezTo>
                  <a:close/>
                  <a:moveTo>
                    <a:pt x="27390" y="0"/>
                  </a:moveTo>
                  <a:cubicBezTo>
                    <a:pt x="27310" y="0"/>
                    <a:pt x="27241" y="80"/>
                    <a:pt x="27169" y="131"/>
                  </a:cubicBezTo>
                  <a:cubicBezTo>
                    <a:pt x="27093" y="160"/>
                    <a:pt x="27023" y="230"/>
                    <a:pt x="26977" y="305"/>
                  </a:cubicBezTo>
                  <a:cubicBezTo>
                    <a:pt x="26947" y="305"/>
                    <a:pt x="26924" y="305"/>
                    <a:pt x="26924" y="329"/>
                  </a:cubicBezTo>
                  <a:cubicBezTo>
                    <a:pt x="26802" y="375"/>
                    <a:pt x="26732" y="451"/>
                    <a:pt x="26656" y="544"/>
                  </a:cubicBezTo>
                  <a:cubicBezTo>
                    <a:pt x="26633" y="544"/>
                    <a:pt x="26610" y="544"/>
                    <a:pt x="26610" y="567"/>
                  </a:cubicBezTo>
                  <a:cubicBezTo>
                    <a:pt x="26488" y="620"/>
                    <a:pt x="26418" y="690"/>
                    <a:pt x="26342" y="789"/>
                  </a:cubicBezTo>
                  <a:cubicBezTo>
                    <a:pt x="26319" y="789"/>
                    <a:pt x="26295" y="812"/>
                    <a:pt x="26295" y="812"/>
                  </a:cubicBezTo>
                  <a:cubicBezTo>
                    <a:pt x="26197" y="858"/>
                    <a:pt x="26103" y="957"/>
                    <a:pt x="26028" y="1056"/>
                  </a:cubicBezTo>
                  <a:lnTo>
                    <a:pt x="25981" y="1056"/>
                  </a:lnTo>
                  <a:cubicBezTo>
                    <a:pt x="25882" y="1126"/>
                    <a:pt x="25783" y="1202"/>
                    <a:pt x="25713" y="1295"/>
                  </a:cubicBezTo>
                  <a:cubicBezTo>
                    <a:pt x="25690" y="1324"/>
                    <a:pt x="25638" y="1347"/>
                    <a:pt x="25614" y="1371"/>
                  </a:cubicBezTo>
                  <a:cubicBezTo>
                    <a:pt x="25492" y="1441"/>
                    <a:pt x="25422" y="1516"/>
                    <a:pt x="25347" y="1615"/>
                  </a:cubicBezTo>
                  <a:cubicBezTo>
                    <a:pt x="25300" y="1638"/>
                    <a:pt x="25277" y="1662"/>
                    <a:pt x="25230" y="1685"/>
                  </a:cubicBezTo>
                  <a:cubicBezTo>
                    <a:pt x="25088" y="1804"/>
                    <a:pt x="24946" y="1902"/>
                    <a:pt x="24825" y="2063"/>
                  </a:cubicBezTo>
                  <a:lnTo>
                    <a:pt x="24825" y="2063"/>
                  </a:lnTo>
                  <a:cubicBezTo>
                    <a:pt x="24826" y="2063"/>
                    <a:pt x="24827" y="2063"/>
                    <a:pt x="24828" y="2063"/>
                  </a:cubicBezTo>
                  <a:cubicBezTo>
                    <a:pt x="24834" y="2063"/>
                    <a:pt x="24840" y="2063"/>
                    <a:pt x="24840" y="2052"/>
                  </a:cubicBezTo>
                  <a:lnTo>
                    <a:pt x="24840" y="2052"/>
                  </a:lnTo>
                  <a:cubicBezTo>
                    <a:pt x="24840" y="2075"/>
                    <a:pt x="24817" y="2075"/>
                    <a:pt x="24817" y="2075"/>
                  </a:cubicBezTo>
                  <a:cubicBezTo>
                    <a:pt x="24619" y="2168"/>
                    <a:pt x="24473" y="2343"/>
                    <a:pt x="24305" y="2488"/>
                  </a:cubicBezTo>
                  <a:cubicBezTo>
                    <a:pt x="24112" y="2657"/>
                    <a:pt x="23920" y="2826"/>
                    <a:pt x="23746" y="2995"/>
                  </a:cubicBezTo>
                  <a:cubicBezTo>
                    <a:pt x="23286" y="3408"/>
                    <a:pt x="22803" y="3821"/>
                    <a:pt x="22343" y="4258"/>
                  </a:cubicBezTo>
                  <a:cubicBezTo>
                    <a:pt x="21371" y="5178"/>
                    <a:pt x="20398" y="6127"/>
                    <a:pt x="19479" y="7116"/>
                  </a:cubicBezTo>
                  <a:cubicBezTo>
                    <a:pt x="19141" y="7483"/>
                    <a:pt x="18798" y="7821"/>
                    <a:pt x="18483" y="8187"/>
                  </a:cubicBezTo>
                  <a:cubicBezTo>
                    <a:pt x="18215" y="8478"/>
                    <a:pt x="17977" y="8746"/>
                    <a:pt x="17709" y="9037"/>
                  </a:cubicBezTo>
                  <a:cubicBezTo>
                    <a:pt x="17587" y="9154"/>
                    <a:pt x="17441" y="9299"/>
                    <a:pt x="17342" y="9445"/>
                  </a:cubicBezTo>
                  <a:cubicBezTo>
                    <a:pt x="16353" y="10516"/>
                    <a:pt x="15450" y="11657"/>
                    <a:pt x="14531" y="12792"/>
                  </a:cubicBezTo>
                  <a:cubicBezTo>
                    <a:pt x="12738" y="15097"/>
                    <a:pt x="11038" y="17449"/>
                    <a:pt x="9536" y="19952"/>
                  </a:cubicBezTo>
                  <a:cubicBezTo>
                    <a:pt x="7859" y="22642"/>
                    <a:pt x="6404" y="25430"/>
                    <a:pt x="5094" y="28294"/>
                  </a:cubicBezTo>
                  <a:cubicBezTo>
                    <a:pt x="4972" y="28585"/>
                    <a:pt x="4803" y="28853"/>
                    <a:pt x="4733" y="29167"/>
                  </a:cubicBezTo>
                  <a:cubicBezTo>
                    <a:pt x="4588" y="29412"/>
                    <a:pt x="4489" y="29650"/>
                    <a:pt x="4390" y="29918"/>
                  </a:cubicBezTo>
                  <a:cubicBezTo>
                    <a:pt x="4198" y="30331"/>
                    <a:pt x="4052" y="30745"/>
                    <a:pt x="3907" y="31181"/>
                  </a:cubicBezTo>
                  <a:cubicBezTo>
                    <a:pt x="3761" y="31373"/>
                    <a:pt x="3715" y="31618"/>
                    <a:pt x="3616" y="31857"/>
                  </a:cubicBezTo>
                  <a:cubicBezTo>
                    <a:pt x="2742" y="34237"/>
                    <a:pt x="2015" y="36659"/>
                    <a:pt x="1479" y="39133"/>
                  </a:cubicBezTo>
                  <a:cubicBezTo>
                    <a:pt x="1217" y="40181"/>
                    <a:pt x="1019" y="41246"/>
                    <a:pt x="851" y="42312"/>
                  </a:cubicBezTo>
                  <a:cubicBezTo>
                    <a:pt x="827" y="42434"/>
                    <a:pt x="804" y="42579"/>
                    <a:pt x="781" y="42702"/>
                  </a:cubicBezTo>
                  <a:cubicBezTo>
                    <a:pt x="682" y="43476"/>
                    <a:pt x="583" y="44279"/>
                    <a:pt x="461" y="45077"/>
                  </a:cubicBezTo>
                  <a:cubicBezTo>
                    <a:pt x="315" y="46072"/>
                    <a:pt x="245" y="47068"/>
                    <a:pt x="199" y="48063"/>
                  </a:cubicBezTo>
                  <a:cubicBezTo>
                    <a:pt x="146" y="48156"/>
                    <a:pt x="146" y="48278"/>
                    <a:pt x="146" y="48377"/>
                  </a:cubicBezTo>
                  <a:lnTo>
                    <a:pt x="146" y="48523"/>
                  </a:lnTo>
                  <a:lnTo>
                    <a:pt x="146" y="48814"/>
                  </a:lnTo>
                  <a:cubicBezTo>
                    <a:pt x="76" y="49029"/>
                    <a:pt x="76" y="49250"/>
                    <a:pt x="100" y="49443"/>
                  </a:cubicBezTo>
                  <a:cubicBezTo>
                    <a:pt x="53" y="51189"/>
                    <a:pt x="1" y="52935"/>
                    <a:pt x="100" y="54682"/>
                  </a:cubicBezTo>
                  <a:cubicBezTo>
                    <a:pt x="146" y="55386"/>
                    <a:pt x="123" y="56090"/>
                    <a:pt x="268" y="56795"/>
                  </a:cubicBezTo>
                  <a:cubicBezTo>
                    <a:pt x="268" y="56888"/>
                    <a:pt x="268" y="56987"/>
                    <a:pt x="292" y="57109"/>
                  </a:cubicBezTo>
                  <a:cubicBezTo>
                    <a:pt x="268" y="57208"/>
                    <a:pt x="268" y="57325"/>
                    <a:pt x="315" y="57424"/>
                  </a:cubicBezTo>
                  <a:cubicBezTo>
                    <a:pt x="344" y="57616"/>
                    <a:pt x="315" y="57837"/>
                    <a:pt x="344" y="58029"/>
                  </a:cubicBezTo>
                  <a:cubicBezTo>
                    <a:pt x="461" y="59246"/>
                    <a:pt x="635" y="60433"/>
                    <a:pt x="851" y="61644"/>
                  </a:cubicBezTo>
                  <a:cubicBezTo>
                    <a:pt x="926" y="62127"/>
                    <a:pt x="926" y="62639"/>
                    <a:pt x="1142" y="63123"/>
                  </a:cubicBezTo>
                  <a:cubicBezTo>
                    <a:pt x="1165" y="63291"/>
                    <a:pt x="1310" y="63367"/>
                    <a:pt x="1456" y="63414"/>
                  </a:cubicBezTo>
                  <a:cubicBezTo>
                    <a:pt x="1479" y="63414"/>
                    <a:pt x="1479" y="63437"/>
                    <a:pt x="1508" y="63437"/>
                  </a:cubicBezTo>
                  <a:cubicBezTo>
                    <a:pt x="1587" y="63472"/>
                    <a:pt x="1661" y="63491"/>
                    <a:pt x="1732" y="63491"/>
                  </a:cubicBezTo>
                  <a:cubicBezTo>
                    <a:pt x="1813" y="63491"/>
                    <a:pt x="1891" y="63466"/>
                    <a:pt x="1968" y="63414"/>
                  </a:cubicBezTo>
                  <a:cubicBezTo>
                    <a:pt x="1992" y="63414"/>
                    <a:pt x="2015" y="63390"/>
                    <a:pt x="2015" y="63367"/>
                  </a:cubicBezTo>
                  <a:cubicBezTo>
                    <a:pt x="2039" y="63367"/>
                    <a:pt x="2063" y="63369"/>
                    <a:pt x="2084" y="63369"/>
                  </a:cubicBezTo>
                  <a:cubicBezTo>
                    <a:pt x="2130" y="63369"/>
                    <a:pt x="2168" y="63359"/>
                    <a:pt x="2184" y="63291"/>
                  </a:cubicBezTo>
                  <a:cubicBezTo>
                    <a:pt x="2236" y="63221"/>
                    <a:pt x="2329" y="63221"/>
                    <a:pt x="2329" y="63099"/>
                  </a:cubicBezTo>
                  <a:cubicBezTo>
                    <a:pt x="2352" y="63076"/>
                    <a:pt x="2382" y="63076"/>
                    <a:pt x="2382" y="63053"/>
                  </a:cubicBezTo>
                  <a:cubicBezTo>
                    <a:pt x="2405" y="63000"/>
                    <a:pt x="2405" y="62977"/>
                    <a:pt x="2405" y="62930"/>
                  </a:cubicBezTo>
                  <a:cubicBezTo>
                    <a:pt x="2475" y="62808"/>
                    <a:pt x="2475" y="62663"/>
                    <a:pt x="2405" y="62540"/>
                  </a:cubicBezTo>
                  <a:cubicBezTo>
                    <a:pt x="2382" y="62447"/>
                    <a:pt x="2352" y="62372"/>
                    <a:pt x="2352" y="62302"/>
                  </a:cubicBezTo>
                  <a:cubicBezTo>
                    <a:pt x="2236" y="61597"/>
                    <a:pt x="2114" y="60893"/>
                    <a:pt x="1992" y="60212"/>
                  </a:cubicBezTo>
                  <a:cubicBezTo>
                    <a:pt x="1893" y="59560"/>
                    <a:pt x="1770" y="58925"/>
                    <a:pt x="1724" y="58273"/>
                  </a:cubicBezTo>
                  <a:cubicBezTo>
                    <a:pt x="1677" y="57959"/>
                    <a:pt x="1724" y="57645"/>
                    <a:pt x="1578" y="57354"/>
                  </a:cubicBezTo>
                  <a:cubicBezTo>
                    <a:pt x="1602" y="57231"/>
                    <a:pt x="1602" y="57132"/>
                    <a:pt x="1578" y="57034"/>
                  </a:cubicBezTo>
                  <a:lnTo>
                    <a:pt x="1578" y="56841"/>
                  </a:lnTo>
                  <a:lnTo>
                    <a:pt x="1700" y="56841"/>
                  </a:lnTo>
                  <a:cubicBezTo>
                    <a:pt x="2015" y="56772"/>
                    <a:pt x="2306" y="56649"/>
                    <a:pt x="2597" y="56527"/>
                  </a:cubicBezTo>
                  <a:cubicBezTo>
                    <a:pt x="2865" y="56451"/>
                    <a:pt x="3133" y="56358"/>
                    <a:pt x="3400" y="56213"/>
                  </a:cubicBezTo>
                  <a:cubicBezTo>
                    <a:pt x="4710" y="55724"/>
                    <a:pt x="5921" y="55095"/>
                    <a:pt x="7085" y="54321"/>
                  </a:cubicBezTo>
                  <a:cubicBezTo>
                    <a:pt x="7621" y="53977"/>
                    <a:pt x="8150" y="53616"/>
                    <a:pt x="8587" y="53157"/>
                  </a:cubicBezTo>
                  <a:cubicBezTo>
                    <a:pt x="8756" y="52912"/>
                    <a:pt x="9076" y="52790"/>
                    <a:pt x="9222" y="52522"/>
                  </a:cubicBezTo>
                  <a:cubicBezTo>
                    <a:pt x="9390" y="52353"/>
                    <a:pt x="9559" y="52184"/>
                    <a:pt x="9681" y="51969"/>
                  </a:cubicBezTo>
                  <a:cubicBezTo>
                    <a:pt x="9920" y="51678"/>
                    <a:pt x="10141" y="51334"/>
                    <a:pt x="10287" y="50950"/>
                  </a:cubicBezTo>
                  <a:cubicBezTo>
                    <a:pt x="10456" y="50659"/>
                    <a:pt x="10555" y="50368"/>
                    <a:pt x="10601" y="50025"/>
                  </a:cubicBezTo>
                  <a:cubicBezTo>
                    <a:pt x="10677" y="49809"/>
                    <a:pt x="10723" y="49565"/>
                    <a:pt x="10723" y="49320"/>
                  </a:cubicBezTo>
                  <a:lnTo>
                    <a:pt x="10723" y="48913"/>
                  </a:lnTo>
                  <a:cubicBezTo>
                    <a:pt x="10793" y="48814"/>
                    <a:pt x="10770" y="48692"/>
                    <a:pt x="10770" y="48593"/>
                  </a:cubicBezTo>
                  <a:cubicBezTo>
                    <a:pt x="10793" y="48447"/>
                    <a:pt x="10869" y="48302"/>
                    <a:pt x="10700" y="48208"/>
                  </a:cubicBezTo>
                  <a:cubicBezTo>
                    <a:pt x="10287" y="47917"/>
                    <a:pt x="9874" y="47650"/>
                    <a:pt x="9437" y="47382"/>
                  </a:cubicBezTo>
                  <a:cubicBezTo>
                    <a:pt x="9291" y="47236"/>
                    <a:pt x="9123" y="47114"/>
                    <a:pt x="8931" y="46992"/>
                  </a:cubicBezTo>
                  <a:cubicBezTo>
                    <a:pt x="8808" y="46875"/>
                    <a:pt x="8686" y="46776"/>
                    <a:pt x="8541" y="46701"/>
                  </a:cubicBezTo>
                  <a:cubicBezTo>
                    <a:pt x="7982" y="46218"/>
                    <a:pt x="7400" y="45734"/>
                    <a:pt x="6841" y="45245"/>
                  </a:cubicBezTo>
                  <a:cubicBezTo>
                    <a:pt x="6817" y="45222"/>
                    <a:pt x="6817" y="45222"/>
                    <a:pt x="6794" y="45199"/>
                  </a:cubicBezTo>
                  <a:cubicBezTo>
                    <a:pt x="6794" y="45176"/>
                    <a:pt x="6771" y="45152"/>
                    <a:pt x="6771" y="45152"/>
                  </a:cubicBezTo>
                  <a:cubicBezTo>
                    <a:pt x="6794" y="45129"/>
                    <a:pt x="6817" y="45100"/>
                    <a:pt x="6841" y="45077"/>
                  </a:cubicBezTo>
                  <a:cubicBezTo>
                    <a:pt x="6893" y="45077"/>
                    <a:pt x="6940" y="45100"/>
                    <a:pt x="6963" y="45129"/>
                  </a:cubicBezTo>
                  <a:cubicBezTo>
                    <a:pt x="7691" y="45612"/>
                    <a:pt x="8465" y="46002"/>
                    <a:pt x="9291" y="46317"/>
                  </a:cubicBezTo>
                  <a:cubicBezTo>
                    <a:pt x="9437" y="46386"/>
                    <a:pt x="9606" y="46462"/>
                    <a:pt x="9775" y="46509"/>
                  </a:cubicBezTo>
                  <a:cubicBezTo>
                    <a:pt x="10211" y="46701"/>
                    <a:pt x="10677" y="46823"/>
                    <a:pt x="11160" y="46922"/>
                  </a:cubicBezTo>
                  <a:cubicBezTo>
                    <a:pt x="11184" y="46926"/>
                    <a:pt x="11206" y="46928"/>
                    <a:pt x="11227" y="46928"/>
                  </a:cubicBezTo>
                  <a:cubicBezTo>
                    <a:pt x="11329" y="46928"/>
                    <a:pt x="11388" y="46878"/>
                    <a:pt x="11451" y="46776"/>
                  </a:cubicBezTo>
                  <a:cubicBezTo>
                    <a:pt x="11620" y="46532"/>
                    <a:pt x="11789" y="46241"/>
                    <a:pt x="12033" y="46072"/>
                  </a:cubicBezTo>
                  <a:cubicBezTo>
                    <a:pt x="12470" y="45758"/>
                    <a:pt x="12906" y="45443"/>
                    <a:pt x="13390" y="45222"/>
                  </a:cubicBezTo>
                  <a:cubicBezTo>
                    <a:pt x="13995" y="44931"/>
                    <a:pt x="14653" y="44716"/>
                    <a:pt x="15282" y="44448"/>
                  </a:cubicBezTo>
                  <a:cubicBezTo>
                    <a:pt x="15939" y="44157"/>
                    <a:pt x="16615" y="43912"/>
                    <a:pt x="17173" y="43453"/>
                  </a:cubicBezTo>
                  <a:cubicBezTo>
                    <a:pt x="17465" y="43284"/>
                    <a:pt x="17709" y="43092"/>
                    <a:pt x="17924" y="42824"/>
                  </a:cubicBezTo>
                  <a:cubicBezTo>
                    <a:pt x="18070" y="42702"/>
                    <a:pt x="18192" y="42556"/>
                    <a:pt x="18291" y="42387"/>
                  </a:cubicBezTo>
                  <a:cubicBezTo>
                    <a:pt x="18361" y="42265"/>
                    <a:pt x="18460" y="42119"/>
                    <a:pt x="18536" y="41997"/>
                  </a:cubicBezTo>
                  <a:cubicBezTo>
                    <a:pt x="18629" y="41875"/>
                    <a:pt x="18704" y="41729"/>
                    <a:pt x="18751" y="41584"/>
                  </a:cubicBezTo>
                  <a:cubicBezTo>
                    <a:pt x="18850" y="41415"/>
                    <a:pt x="18920" y="41246"/>
                    <a:pt x="18920" y="41077"/>
                  </a:cubicBezTo>
                  <a:cubicBezTo>
                    <a:pt x="18897" y="40978"/>
                    <a:pt x="19019" y="40909"/>
                    <a:pt x="18972" y="40810"/>
                  </a:cubicBezTo>
                  <a:cubicBezTo>
                    <a:pt x="19042" y="40711"/>
                    <a:pt x="19118" y="40588"/>
                    <a:pt x="19089" y="40443"/>
                  </a:cubicBezTo>
                  <a:cubicBezTo>
                    <a:pt x="19164" y="40251"/>
                    <a:pt x="19188" y="40059"/>
                    <a:pt x="19164" y="39890"/>
                  </a:cubicBezTo>
                  <a:cubicBezTo>
                    <a:pt x="19234" y="39692"/>
                    <a:pt x="19234" y="39500"/>
                    <a:pt x="19211" y="39308"/>
                  </a:cubicBezTo>
                  <a:lnTo>
                    <a:pt x="19211" y="38819"/>
                  </a:lnTo>
                  <a:lnTo>
                    <a:pt x="19211" y="38551"/>
                  </a:lnTo>
                  <a:cubicBezTo>
                    <a:pt x="19211" y="38359"/>
                    <a:pt x="19234" y="38167"/>
                    <a:pt x="19164" y="37969"/>
                  </a:cubicBezTo>
                  <a:lnTo>
                    <a:pt x="19164" y="37678"/>
                  </a:lnTo>
                  <a:cubicBezTo>
                    <a:pt x="19188" y="37509"/>
                    <a:pt x="19118" y="37340"/>
                    <a:pt x="19089" y="37171"/>
                  </a:cubicBezTo>
                  <a:cubicBezTo>
                    <a:pt x="19089" y="37003"/>
                    <a:pt x="19065" y="36834"/>
                    <a:pt x="18972" y="36688"/>
                  </a:cubicBezTo>
                  <a:cubicBezTo>
                    <a:pt x="18996" y="36613"/>
                    <a:pt x="19019" y="36566"/>
                    <a:pt x="18996" y="36490"/>
                  </a:cubicBezTo>
                  <a:cubicBezTo>
                    <a:pt x="18996" y="36345"/>
                    <a:pt x="18972" y="36199"/>
                    <a:pt x="18920" y="36054"/>
                  </a:cubicBezTo>
                  <a:cubicBezTo>
                    <a:pt x="18920" y="36030"/>
                    <a:pt x="18920" y="36007"/>
                    <a:pt x="18897" y="35984"/>
                  </a:cubicBezTo>
                  <a:cubicBezTo>
                    <a:pt x="18897" y="35786"/>
                    <a:pt x="18873" y="35571"/>
                    <a:pt x="18798" y="35378"/>
                  </a:cubicBezTo>
                  <a:cubicBezTo>
                    <a:pt x="18774" y="35233"/>
                    <a:pt x="18751" y="35087"/>
                    <a:pt x="18728" y="34942"/>
                  </a:cubicBezTo>
                  <a:cubicBezTo>
                    <a:pt x="18681" y="34622"/>
                    <a:pt x="18652" y="34331"/>
                    <a:pt x="18559" y="34040"/>
                  </a:cubicBezTo>
                  <a:cubicBezTo>
                    <a:pt x="18536" y="33923"/>
                    <a:pt x="18559" y="33778"/>
                    <a:pt x="18483" y="33679"/>
                  </a:cubicBezTo>
                  <a:cubicBezTo>
                    <a:pt x="18483" y="33556"/>
                    <a:pt x="18483" y="33434"/>
                    <a:pt x="18413" y="33341"/>
                  </a:cubicBezTo>
                  <a:cubicBezTo>
                    <a:pt x="18437" y="33341"/>
                    <a:pt x="18437" y="33312"/>
                    <a:pt x="18413" y="33289"/>
                  </a:cubicBezTo>
                  <a:cubicBezTo>
                    <a:pt x="18437" y="33242"/>
                    <a:pt x="18460" y="33166"/>
                    <a:pt x="18460" y="33120"/>
                  </a:cubicBezTo>
                  <a:cubicBezTo>
                    <a:pt x="18774" y="32759"/>
                    <a:pt x="19141" y="32468"/>
                    <a:pt x="19502" y="32177"/>
                  </a:cubicBezTo>
                  <a:cubicBezTo>
                    <a:pt x="20643" y="31228"/>
                    <a:pt x="21592" y="30110"/>
                    <a:pt x="22366" y="28853"/>
                  </a:cubicBezTo>
                  <a:cubicBezTo>
                    <a:pt x="22803" y="28247"/>
                    <a:pt x="23193" y="27590"/>
                    <a:pt x="23530" y="26909"/>
                  </a:cubicBezTo>
                  <a:cubicBezTo>
                    <a:pt x="23676" y="26670"/>
                    <a:pt x="23798" y="26425"/>
                    <a:pt x="23868" y="26158"/>
                  </a:cubicBezTo>
                  <a:cubicBezTo>
                    <a:pt x="23967" y="25965"/>
                    <a:pt x="24037" y="25744"/>
                    <a:pt x="24089" y="25529"/>
                  </a:cubicBezTo>
                  <a:cubicBezTo>
                    <a:pt x="24159" y="25383"/>
                    <a:pt x="24211" y="25215"/>
                    <a:pt x="24258" y="25046"/>
                  </a:cubicBezTo>
                  <a:cubicBezTo>
                    <a:pt x="24357" y="24778"/>
                    <a:pt x="24427" y="24510"/>
                    <a:pt x="24473" y="24219"/>
                  </a:cubicBezTo>
                  <a:cubicBezTo>
                    <a:pt x="24572" y="23806"/>
                    <a:pt x="24695" y="23392"/>
                    <a:pt x="24718" y="22979"/>
                  </a:cubicBezTo>
                  <a:cubicBezTo>
                    <a:pt x="24817" y="22595"/>
                    <a:pt x="24863" y="22228"/>
                    <a:pt x="24863" y="21844"/>
                  </a:cubicBezTo>
                  <a:cubicBezTo>
                    <a:pt x="24939" y="21501"/>
                    <a:pt x="24986" y="21140"/>
                    <a:pt x="24986" y="20773"/>
                  </a:cubicBezTo>
                  <a:lnTo>
                    <a:pt x="24986" y="20581"/>
                  </a:lnTo>
                  <a:cubicBezTo>
                    <a:pt x="25009" y="20389"/>
                    <a:pt x="25230" y="20336"/>
                    <a:pt x="25300" y="20144"/>
                  </a:cubicBezTo>
                  <a:cubicBezTo>
                    <a:pt x="25446" y="19975"/>
                    <a:pt x="25591" y="19807"/>
                    <a:pt x="25690" y="19585"/>
                  </a:cubicBezTo>
                  <a:cubicBezTo>
                    <a:pt x="25836" y="19417"/>
                    <a:pt x="25958" y="19224"/>
                    <a:pt x="26051" y="19027"/>
                  </a:cubicBezTo>
                  <a:cubicBezTo>
                    <a:pt x="26173" y="18858"/>
                    <a:pt x="26295" y="18666"/>
                    <a:pt x="26342" y="18468"/>
                  </a:cubicBezTo>
                  <a:cubicBezTo>
                    <a:pt x="26441" y="18130"/>
                    <a:pt x="26732" y="17915"/>
                    <a:pt x="26779" y="17571"/>
                  </a:cubicBezTo>
                  <a:cubicBezTo>
                    <a:pt x="27046" y="17065"/>
                    <a:pt x="27215" y="16529"/>
                    <a:pt x="27361" y="15947"/>
                  </a:cubicBezTo>
                  <a:cubicBezTo>
                    <a:pt x="27530" y="15755"/>
                    <a:pt x="27436" y="15487"/>
                    <a:pt x="27559" y="15266"/>
                  </a:cubicBezTo>
                  <a:cubicBezTo>
                    <a:pt x="27751" y="14713"/>
                    <a:pt x="27751" y="14713"/>
                    <a:pt x="27314" y="14713"/>
                  </a:cubicBezTo>
                  <a:cubicBezTo>
                    <a:pt x="27122" y="14637"/>
                    <a:pt x="26947" y="14591"/>
                    <a:pt x="26755" y="14567"/>
                  </a:cubicBezTo>
                  <a:cubicBezTo>
                    <a:pt x="26685" y="14515"/>
                    <a:pt x="26587" y="14515"/>
                    <a:pt x="26511" y="14515"/>
                  </a:cubicBezTo>
                  <a:cubicBezTo>
                    <a:pt x="26342" y="14445"/>
                    <a:pt x="26173" y="14393"/>
                    <a:pt x="26004" y="14323"/>
                  </a:cubicBezTo>
                  <a:cubicBezTo>
                    <a:pt x="25859" y="14224"/>
                    <a:pt x="25713" y="14177"/>
                    <a:pt x="25568" y="14131"/>
                  </a:cubicBezTo>
                  <a:cubicBezTo>
                    <a:pt x="25469" y="14102"/>
                    <a:pt x="25399" y="14055"/>
                    <a:pt x="25300" y="14009"/>
                  </a:cubicBezTo>
                  <a:cubicBezTo>
                    <a:pt x="25201" y="13933"/>
                    <a:pt x="25085" y="13863"/>
                    <a:pt x="24939" y="13811"/>
                  </a:cubicBezTo>
                  <a:cubicBezTo>
                    <a:pt x="24840" y="13741"/>
                    <a:pt x="24718" y="13665"/>
                    <a:pt x="24695" y="13520"/>
                  </a:cubicBezTo>
                  <a:cubicBezTo>
                    <a:pt x="24648" y="13159"/>
                    <a:pt x="24596" y="12821"/>
                    <a:pt x="24572" y="12454"/>
                  </a:cubicBezTo>
                  <a:lnTo>
                    <a:pt x="24572" y="12454"/>
                  </a:lnTo>
                  <a:cubicBezTo>
                    <a:pt x="25230" y="12600"/>
                    <a:pt x="25905" y="12745"/>
                    <a:pt x="26610" y="12745"/>
                  </a:cubicBezTo>
                  <a:cubicBezTo>
                    <a:pt x="26805" y="12769"/>
                    <a:pt x="27006" y="12775"/>
                    <a:pt x="27206" y="12775"/>
                  </a:cubicBezTo>
                  <a:cubicBezTo>
                    <a:pt x="27406" y="12775"/>
                    <a:pt x="27605" y="12769"/>
                    <a:pt x="27797" y="12769"/>
                  </a:cubicBezTo>
                  <a:cubicBezTo>
                    <a:pt x="27943" y="12769"/>
                    <a:pt x="27995" y="12722"/>
                    <a:pt x="27995" y="12577"/>
                  </a:cubicBezTo>
                  <a:cubicBezTo>
                    <a:pt x="28042" y="12117"/>
                    <a:pt x="28065" y="11657"/>
                    <a:pt x="28042" y="11191"/>
                  </a:cubicBezTo>
                  <a:cubicBezTo>
                    <a:pt x="28042" y="10661"/>
                    <a:pt x="28088" y="10149"/>
                    <a:pt x="27995" y="9619"/>
                  </a:cubicBezTo>
                  <a:cubicBezTo>
                    <a:pt x="27995" y="9375"/>
                    <a:pt x="28019" y="9107"/>
                    <a:pt x="27943" y="8863"/>
                  </a:cubicBezTo>
                  <a:cubicBezTo>
                    <a:pt x="27920" y="8647"/>
                    <a:pt x="27943" y="8455"/>
                    <a:pt x="27873" y="8234"/>
                  </a:cubicBezTo>
                  <a:cubicBezTo>
                    <a:pt x="27873" y="8164"/>
                    <a:pt x="27896" y="8065"/>
                    <a:pt x="27797" y="7989"/>
                  </a:cubicBezTo>
                  <a:cubicBezTo>
                    <a:pt x="27821" y="7751"/>
                    <a:pt x="27821" y="7506"/>
                    <a:pt x="27728" y="7262"/>
                  </a:cubicBezTo>
                  <a:cubicBezTo>
                    <a:pt x="27675" y="6732"/>
                    <a:pt x="27582" y="6196"/>
                    <a:pt x="27436" y="5690"/>
                  </a:cubicBezTo>
                  <a:cubicBezTo>
                    <a:pt x="27460" y="5469"/>
                    <a:pt x="27337" y="5323"/>
                    <a:pt x="27314" y="5131"/>
                  </a:cubicBezTo>
                  <a:cubicBezTo>
                    <a:pt x="27314" y="4986"/>
                    <a:pt x="27291" y="4863"/>
                    <a:pt x="27215" y="4741"/>
                  </a:cubicBezTo>
                  <a:cubicBezTo>
                    <a:pt x="27215" y="4596"/>
                    <a:pt x="27169" y="4450"/>
                    <a:pt x="27122" y="4305"/>
                  </a:cubicBezTo>
                  <a:cubicBezTo>
                    <a:pt x="27070" y="3990"/>
                    <a:pt x="26947" y="3676"/>
                    <a:pt x="26854" y="3385"/>
                  </a:cubicBezTo>
                  <a:cubicBezTo>
                    <a:pt x="26854" y="3309"/>
                    <a:pt x="26854" y="3286"/>
                    <a:pt x="26802" y="3239"/>
                  </a:cubicBezTo>
                  <a:cubicBezTo>
                    <a:pt x="26732" y="2925"/>
                    <a:pt x="26633" y="2605"/>
                    <a:pt x="26511" y="2290"/>
                  </a:cubicBezTo>
                  <a:cubicBezTo>
                    <a:pt x="26394" y="1976"/>
                    <a:pt x="26272" y="1638"/>
                    <a:pt x="26173" y="1295"/>
                  </a:cubicBezTo>
                  <a:cubicBezTo>
                    <a:pt x="26540" y="981"/>
                    <a:pt x="26924" y="666"/>
                    <a:pt x="27291" y="352"/>
                  </a:cubicBezTo>
                  <a:cubicBezTo>
                    <a:pt x="27384" y="253"/>
                    <a:pt x="27629" y="253"/>
                    <a:pt x="27483" y="38"/>
                  </a:cubicBezTo>
                  <a:cubicBezTo>
                    <a:pt x="27450" y="11"/>
                    <a:pt x="27420" y="0"/>
                    <a:pt x="27390"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6"/>
            <p:cNvSpPr/>
            <p:nvPr/>
          </p:nvSpPr>
          <p:spPr>
            <a:xfrm rot="-4565984" flipH="1">
              <a:off x="7298787" y="3938868"/>
              <a:ext cx="1021893" cy="1929992"/>
            </a:xfrm>
            <a:custGeom>
              <a:avLst/>
              <a:gdLst/>
              <a:ahLst/>
              <a:cxnLst/>
              <a:rect l="l" t="t" r="r" b="b"/>
              <a:pathLst>
                <a:path w="42252" h="79799" extrusionOk="0">
                  <a:moveTo>
                    <a:pt x="28449" y="4006"/>
                  </a:moveTo>
                  <a:cubicBezTo>
                    <a:pt x="28449" y="4006"/>
                    <a:pt x="28449" y="4029"/>
                    <a:pt x="28472" y="4029"/>
                  </a:cubicBezTo>
                  <a:lnTo>
                    <a:pt x="28449" y="4029"/>
                  </a:lnTo>
                  <a:lnTo>
                    <a:pt x="28449" y="4006"/>
                  </a:lnTo>
                  <a:close/>
                  <a:moveTo>
                    <a:pt x="31528" y="11667"/>
                  </a:moveTo>
                  <a:cubicBezTo>
                    <a:pt x="31557" y="11667"/>
                    <a:pt x="31557" y="11690"/>
                    <a:pt x="31557" y="11690"/>
                  </a:cubicBezTo>
                  <a:lnTo>
                    <a:pt x="31528" y="11667"/>
                  </a:lnTo>
                  <a:close/>
                  <a:moveTo>
                    <a:pt x="15037" y="14531"/>
                  </a:moveTo>
                  <a:cubicBezTo>
                    <a:pt x="15037" y="14554"/>
                    <a:pt x="15037" y="14577"/>
                    <a:pt x="15013" y="14600"/>
                  </a:cubicBezTo>
                  <a:cubicBezTo>
                    <a:pt x="15013" y="14577"/>
                    <a:pt x="15037" y="14554"/>
                    <a:pt x="15037" y="14531"/>
                  </a:cubicBezTo>
                  <a:close/>
                  <a:moveTo>
                    <a:pt x="24787" y="15596"/>
                  </a:moveTo>
                  <a:cubicBezTo>
                    <a:pt x="24764" y="15596"/>
                    <a:pt x="24764" y="15619"/>
                    <a:pt x="24764" y="15619"/>
                  </a:cubicBezTo>
                  <a:lnTo>
                    <a:pt x="24764" y="15596"/>
                  </a:lnTo>
                  <a:close/>
                  <a:moveTo>
                    <a:pt x="23140" y="16056"/>
                  </a:moveTo>
                  <a:cubicBezTo>
                    <a:pt x="23140" y="16085"/>
                    <a:pt x="23140" y="16085"/>
                    <a:pt x="23117" y="16085"/>
                  </a:cubicBezTo>
                  <a:cubicBezTo>
                    <a:pt x="23140" y="16085"/>
                    <a:pt x="23140" y="16056"/>
                    <a:pt x="23140" y="16056"/>
                  </a:cubicBezTo>
                  <a:close/>
                  <a:moveTo>
                    <a:pt x="26924" y="16446"/>
                  </a:moveTo>
                  <a:lnTo>
                    <a:pt x="26924" y="16690"/>
                  </a:lnTo>
                  <a:cubicBezTo>
                    <a:pt x="26900" y="16667"/>
                    <a:pt x="26900" y="16638"/>
                    <a:pt x="26900" y="16615"/>
                  </a:cubicBezTo>
                  <a:cubicBezTo>
                    <a:pt x="26924" y="16568"/>
                    <a:pt x="26924" y="16492"/>
                    <a:pt x="26924" y="16446"/>
                  </a:cubicBezTo>
                  <a:close/>
                  <a:moveTo>
                    <a:pt x="40115" y="23845"/>
                  </a:moveTo>
                  <a:lnTo>
                    <a:pt x="40167" y="23891"/>
                  </a:lnTo>
                  <a:cubicBezTo>
                    <a:pt x="40144" y="23891"/>
                    <a:pt x="40115" y="23868"/>
                    <a:pt x="40115" y="23845"/>
                  </a:cubicBezTo>
                  <a:close/>
                  <a:moveTo>
                    <a:pt x="21952" y="25323"/>
                  </a:moveTo>
                  <a:lnTo>
                    <a:pt x="21952" y="25347"/>
                  </a:lnTo>
                  <a:lnTo>
                    <a:pt x="21923" y="25347"/>
                  </a:lnTo>
                  <a:lnTo>
                    <a:pt x="21952" y="25323"/>
                  </a:lnTo>
                  <a:close/>
                  <a:moveTo>
                    <a:pt x="11881" y="30271"/>
                  </a:moveTo>
                  <a:lnTo>
                    <a:pt x="11881" y="30347"/>
                  </a:lnTo>
                  <a:lnTo>
                    <a:pt x="11835" y="30347"/>
                  </a:lnTo>
                  <a:cubicBezTo>
                    <a:pt x="11858" y="30347"/>
                    <a:pt x="11858" y="30318"/>
                    <a:pt x="11881" y="30271"/>
                  </a:cubicBezTo>
                  <a:close/>
                  <a:moveTo>
                    <a:pt x="27191" y="31267"/>
                  </a:moveTo>
                  <a:lnTo>
                    <a:pt x="27215" y="31290"/>
                  </a:lnTo>
                  <a:cubicBezTo>
                    <a:pt x="27191" y="31290"/>
                    <a:pt x="27191" y="31313"/>
                    <a:pt x="27191" y="31313"/>
                  </a:cubicBezTo>
                  <a:lnTo>
                    <a:pt x="27191" y="31267"/>
                  </a:lnTo>
                  <a:close/>
                  <a:moveTo>
                    <a:pt x="24688" y="34393"/>
                  </a:moveTo>
                  <a:lnTo>
                    <a:pt x="24688" y="34422"/>
                  </a:lnTo>
                  <a:cubicBezTo>
                    <a:pt x="24688" y="34422"/>
                    <a:pt x="24665" y="34422"/>
                    <a:pt x="24665" y="34445"/>
                  </a:cubicBezTo>
                  <a:cubicBezTo>
                    <a:pt x="24665" y="34422"/>
                    <a:pt x="24665" y="34422"/>
                    <a:pt x="24688" y="34393"/>
                  </a:cubicBezTo>
                  <a:close/>
                  <a:moveTo>
                    <a:pt x="29229" y="27291"/>
                  </a:moveTo>
                  <a:cubicBezTo>
                    <a:pt x="29229" y="27314"/>
                    <a:pt x="29252" y="27314"/>
                    <a:pt x="29252" y="27337"/>
                  </a:cubicBezTo>
                  <a:lnTo>
                    <a:pt x="29252" y="27361"/>
                  </a:lnTo>
                  <a:cubicBezTo>
                    <a:pt x="27942" y="28985"/>
                    <a:pt x="26633" y="30638"/>
                    <a:pt x="25393" y="32332"/>
                  </a:cubicBezTo>
                  <a:cubicBezTo>
                    <a:pt x="25300" y="32454"/>
                    <a:pt x="25154" y="32577"/>
                    <a:pt x="25224" y="32769"/>
                  </a:cubicBezTo>
                  <a:lnTo>
                    <a:pt x="25201" y="32769"/>
                  </a:lnTo>
                  <a:cubicBezTo>
                    <a:pt x="24764" y="33327"/>
                    <a:pt x="24351" y="33886"/>
                    <a:pt x="23961" y="34492"/>
                  </a:cubicBezTo>
                  <a:cubicBezTo>
                    <a:pt x="23990" y="34492"/>
                    <a:pt x="23990" y="34515"/>
                    <a:pt x="23990" y="34515"/>
                  </a:cubicBezTo>
                  <a:lnTo>
                    <a:pt x="23961" y="34492"/>
                  </a:lnTo>
                  <a:cubicBezTo>
                    <a:pt x="23600" y="34952"/>
                    <a:pt x="23233" y="35441"/>
                    <a:pt x="22942" y="35970"/>
                  </a:cubicBezTo>
                  <a:cubicBezTo>
                    <a:pt x="22796" y="36093"/>
                    <a:pt x="22727" y="36314"/>
                    <a:pt x="22604" y="36459"/>
                  </a:cubicBezTo>
                  <a:cubicBezTo>
                    <a:pt x="22651" y="36093"/>
                    <a:pt x="22796" y="35755"/>
                    <a:pt x="22773" y="35388"/>
                  </a:cubicBezTo>
                  <a:lnTo>
                    <a:pt x="22773" y="35342"/>
                  </a:lnTo>
                  <a:cubicBezTo>
                    <a:pt x="22942" y="35051"/>
                    <a:pt x="22971" y="34713"/>
                    <a:pt x="23064" y="34393"/>
                  </a:cubicBezTo>
                  <a:cubicBezTo>
                    <a:pt x="23087" y="34276"/>
                    <a:pt x="23140" y="34154"/>
                    <a:pt x="23041" y="34032"/>
                  </a:cubicBezTo>
                  <a:lnTo>
                    <a:pt x="23018" y="34032"/>
                  </a:lnTo>
                  <a:cubicBezTo>
                    <a:pt x="23355" y="33549"/>
                    <a:pt x="23408" y="32967"/>
                    <a:pt x="23501" y="32431"/>
                  </a:cubicBezTo>
                  <a:lnTo>
                    <a:pt x="23501" y="32408"/>
                  </a:lnTo>
                  <a:cubicBezTo>
                    <a:pt x="23699" y="32239"/>
                    <a:pt x="23937" y="32093"/>
                    <a:pt x="24083" y="31849"/>
                  </a:cubicBezTo>
                  <a:lnTo>
                    <a:pt x="24083" y="31802"/>
                  </a:lnTo>
                  <a:cubicBezTo>
                    <a:pt x="24618" y="31459"/>
                    <a:pt x="25055" y="31046"/>
                    <a:pt x="25468" y="30609"/>
                  </a:cubicBezTo>
                  <a:cubicBezTo>
                    <a:pt x="25736" y="30539"/>
                    <a:pt x="25882" y="30347"/>
                    <a:pt x="26074" y="30172"/>
                  </a:cubicBezTo>
                  <a:cubicBezTo>
                    <a:pt x="27116" y="29229"/>
                    <a:pt x="28158" y="28257"/>
                    <a:pt x="29229" y="27291"/>
                  </a:cubicBezTo>
                  <a:close/>
                  <a:moveTo>
                    <a:pt x="11375" y="38904"/>
                  </a:moveTo>
                  <a:lnTo>
                    <a:pt x="11398" y="38933"/>
                  </a:lnTo>
                  <a:lnTo>
                    <a:pt x="11398" y="38980"/>
                  </a:lnTo>
                  <a:cubicBezTo>
                    <a:pt x="11398" y="38957"/>
                    <a:pt x="11375" y="38933"/>
                    <a:pt x="11375" y="38904"/>
                  </a:cubicBezTo>
                  <a:close/>
                  <a:moveTo>
                    <a:pt x="17365" y="40627"/>
                  </a:moveTo>
                  <a:cubicBezTo>
                    <a:pt x="17342" y="40627"/>
                    <a:pt x="17342" y="40651"/>
                    <a:pt x="17342" y="40651"/>
                  </a:cubicBezTo>
                  <a:lnTo>
                    <a:pt x="17342" y="40627"/>
                  </a:lnTo>
                  <a:close/>
                  <a:moveTo>
                    <a:pt x="37548" y="41623"/>
                  </a:moveTo>
                  <a:lnTo>
                    <a:pt x="37524" y="41646"/>
                  </a:lnTo>
                  <a:cubicBezTo>
                    <a:pt x="37524" y="41623"/>
                    <a:pt x="37524" y="41623"/>
                    <a:pt x="37548" y="41623"/>
                  </a:cubicBezTo>
                  <a:close/>
                  <a:moveTo>
                    <a:pt x="32891" y="43101"/>
                  </a:moveTo>
                  <a:lnTo>
                    <a:pt x="32891" y="43125"/>
                  </a:lnTo>
                  <a:lnTo>
                    <a:pt x="32867" y="43125"/>
                  </a:lnTo>
                  <a:cubicBezTo>
                    <a:pt x="32867" y="43101"/>
                    <a:pt x="32891" y="43101"/>
                    <a:pt x="32891" y="43101"/>
                  </a:cubicBezTo>
                  <a:close/>
                  <a:moveTo>
                    <a:pt x="22191" y="50401"/>
                  </a:moveTo>
                  <a:lnTo>
                    <a:pt x="22191" y="50430"/>
                  </a:lnTo>
                  <a:lnTo>
                    <a:pt x="22168" y="50430"/>
                  </a:lnTo>
                  <a:lnTo>
                    <a:pt x="22191" y="50401"/>
                  </a:lnTo>
                  <a:close/>
                  <a:moveTo>
                    <a:pt x="14356" y="53457"/>
                  </a:moveTo>
                  <a:cubicBezTo>
                    <a:pt x="14356" y="53486"/>
                    <a:pt x="14356" y="53486"/>
                    <a:pt x="14332" y="53510"/>
                  </a:cubicBezTo>
                  <a:lnTo>
                    <a:pt x="14332" y="53457"/>
                  </a:lnTo>
                  <a:close/>
                  <a:moveTo>
                    <a:pt x="23332" y="50163"/>
                  </a:moveTo>
                  <a:lnTo>
                    <a:pt x="23355" y="50186"/>
                  </a:lnTo>
                  <a:cubicBezTo>
                    <a:pt x="22872" y="50913"/>
                    <a:pt x="22360" y="51641"/>
                    <a:pt x="21853" y="52369"/>
                  </a:cubicBezTo>
                  <a:cubicBezTo>
                    <a:pt x="21318" y="53166"/>
                    <a:pt x="20712" y="53970"/>
                    <a:pt x="20229" y="54820"/>
                  </a:cubicBezTo>
                  <a:cubicBezTo>
                    <a:pt x="20008" y="55058"/>
                    <a:pt x="19886" y="55378"/>
                    <a:pt x="19647" y="55617"/>
                  </a:cubicBezTo>
                  <a:cubicBezTo>
                    <a:pt x="19647" y="55547"/>
                    <a:pt x="19624" y="55472"/>
                    <a:pt x="19624" y="55378"/>
                  </a:cubicBezTo>
                  <a:cubicBezTo>
                    <a:pt x="19624" y="55303"/>
                    <a:pt x="19624" y="55233"/>
                    <a:pt x="19595" y="55180"/>
                  </a:cubicBezTo>
                  <a:lnTo>
                    <a:pt x="19595" y="55035"/>
                  </a:lnTo>
                  <a:cubicBezTo>
                    <a:pt x="19717" y="54965"/>
                    <a:pt x="19717" y="54843"/>
                    <a:pt x="19740" y="54697"/>
                  </a:cubicBezTo>
                  <a:cubicBezTo>
                    <a:pt x="19717" y="54575"/>
                    <a:pt x="19670" y="54430"/>
                    <a:pt x="19740" y="54307"/>
                  </a:cubicBezTo>
                  <a:cubicBezTo>
                    <a:pt x="19769" y="54237"/>
                    <a:pt x="19793" y="54162"/>
                    <a:pt x="19793" y="54092"/>
                  </a:cubicBezTo>
                  <a:cubicBezTo>
                    <a:pt x="19961" y="54039"/>
                    <a:pt x="20031" y="53923"/>
                    <a:pt x="20130" y="53801"/>
                  </a:cubicBezTo>
                  <a:cubicBezTo>
                    <a:pt x="21248" y="52613"/>
                    <a:pt x="22290" y="51397"/>
                    <a:pt x="23309" y="50163"/>
                  </a:cubicBezTo>
                  <a:close/>
                  <a:moveTo>
                    <a:pt x="29008" y="56199"/>
                  </a:moveTo>
                  <a:lnTo>
                    <a:pt x="29008" y="56222"/>
                  </a:lnTo>
                  <a:cubicBezTo>
                    <a:pt x="29008" y="56199"/>
                    <a:pt x="28984" y="56199"/>
                    <a:pt x="28984" y="56199"/>
                  </a:cubicBezTo>
                  <a:close/>
                  <a:moveTo>
                    <a:pt x="31266" y="56834"/>
                  </a:moveTo>
                  <a:cubicBezTo>
                    <a:pt x="31237" y="56857"/>
                    <a:pt x="31214" y="56880"/>
                    <a:pt x="31167" y="56904"/>
                  </a:cubicBezTo>
                  <a:cubicBezTo>
                    <a:pt x="31191" y="56880"/>
                    <a:pt x="31237" y="56834"/>
                    <a:pt x="31266" y="56834"/>
                  </a:cubicBezTo>
                  <a:close/>
                  <a:moveTo>
                    <a:pt x="29712" y="57561"/>
                  </a:moveTo>
                  <a:cubicBezTo>
                    <a:pt x="29735" y="57585"/>
                    <a:pt x="29759" y="57585"/>
                    <a:pt x="29782" y="57585"/>
                  </a:cubicBezTo>
                  <a:lnTo>
                    <a:pt x="29712" y="57654"/>
                  </a:lnTo>
                  <a:cubicBezTo>
                    <a:pt x="29712" y="57631"/>
                    <a:pt x="29712" y="57585"/>
                    <a:pt x="29689" y="57561"/>
                  </a:cubicBezTo>
                  <a:close/>
                  <a:moveTo>
                    <a:pt x="25515" y="58504"/>
                  </a:moveTo>
                  <a:cubicBezTo>
                    <a:pt x="25515" y="58528"/>
                    <a:pt x="25492" y="58551"/>
                    <a:pt x="25468" y="58551"/>
                  </a:cubicBezTo>
                  <a:lnTo>
                    <a:pt x="25515" y="58504"/>
                  </a:lnTo>
                  <a:close/>
                  <a:moveTo>
                    <a:pt x="25468" y="58551"/>
                  </a:moveTo>
                  <a:lnTo>
                    <a:pt x="25468" y="58551"/>
                  </a:lnTo>
                  <a:cubicBezTo>
                    <a:pt x="25445" y="58603"/>
                    <a:pt x="25416" y="58627"/>
                    <a:pt x="25369" y="58650"/>
                  </a:cubicBezTo>
                  <a:lnTo>
                    <a:pt x="25468" y="58551"/>
                  </a:lnTo>
                  <a:close/>
                  <a:moveTo>
                    <a:pt x="28327" y="59599"/>
                  </a:moveTo>
                  <a:lnTo>
                    <a:pt x="28327" y="59599"/>
                  </a:lnTo>
                  <a:cubicBezTo>
                    <a:pt x="28303" y="59622"/>
                    <a:pt x="28303" y="59622"/>
                    <a:pt x="28303" y="59645"/>
                  </a:cubicBezTo>
                  <a:cubicBezTo>
                    <a:pt x="28280" y="59645"/>
                    <a:pt x="28257" y="59669"/>
                    <a:pt x="28233" y="59669"/>
                  </a:cubicBezTo>
                  <a:cubicBezTo>
                    <a:pt x="28257" y="59645"/>
                    <a:pt x="28303" y="59622"/>
                    <a:pt x="28327" y="59599"/>
                  </a:cubicBezTo>
                  <a:close/>
                  <a:moveTo>
                    <a:pt x="21102" y="63452"/>
                  </a:moveTo>
                  <a:lnTo>
                    <a:pt x="21102" y="63452"/>
                  </a:lnTo>
                  <a:cubicBezTo>
                    <a:pt x="20957" y="63674"/>
                    <a:pt x="20736" y="63842"/>
                    <a:pt x="20567" y="64058"/>
                  </a:cubicBezTo>
                  <a:cubicBezTo>
                    <a:pt x="20130" y="64570"/>
                    <a:pt x="19595" y="65030"/>
                    <a:pt x="19210" y="65612"/>
                  </a:cubicBezTo>
                  <a:cubicBezTo>
                    <a:pt x="19210" y="65589"/>
                    <a:pt x="19187" y="65589"/>
                    <a:pt x="19187" y="65589"/>
                  </a:cubicBezTo>
                  <a:cubicBezTo>
                    <a:pt x="19088" y="65612"/>
                    <a:pt x="19013" y="65659"/>
                    <a:pt x="18966" y="65734"/>
                  </a:cubicBezTo>
                  <a:cubicBezTo>
                    <a:pt x="18989" y="65659"/>
                    <a:pt x="18989" y="65566"/>
                    <a:pt x="18919" y="65490"/>
                  </a:cubicBezTo>
                  <a:cubicBezTo>
                    <a:pt x="18896" y="65467"/>
                    <a:pt x="18896" y="65467"/>
                    <a:pt x="18896" y="65443"/>
                  </a:cubicBezTo>
                  <a:lnTo>
                    <a:pt x="18896" y="65443"/>
                  </a:lnTo>
                  <a:cubicBezTo>
                    <a:pt x="18912" y="65459"/>
                    <a:pt x="18939" y="65487"/>
                    <a:pt x="18955" y="65487"/>
                  </a:cubicBezTo>
                  <a:cubicBezTo>
                    <a:pt x="18961" y="65487"/>
                    <a:pt x="18966" y="65481"/>
                    <a:pt x="18966" y="65467"/>
                  </a:cubicBezTo>
                  <a:cubicBezTo>
                    <a:pt x="19065" y="65391"/>
                    <a:pt x="19065" y="65275"/>
                    <a:pt x="19042" y="65152"/>
                  </a:cubicBezTo>
                  <a:cubicBezTo>
                    <a:pt x="19088" y="65129"/>
                    <a:pt x="19135" y="65129"/>
                    <a:pt x="19187" y="65100"/>
                  </a:cubicBezTo>
                  <a:cubicBezTo>
                    <a:pt x="19740" y="64692"/>
                    <a:pt x="20252" y="64203"/>
                    <a:pt x="20759" y="63744"/>
                  </a:cubicBezTo>
                  <a:cubicBezTo>
                    <a:pt x="20835" y="63697"/>
                    <a:pt x="20881" y="63621"/>
                    <a:pt x="20881" y="63551"/>
                  </a:cubicBezTo>
                  <a:cubicBezTo>
                    <a:pt x="20957" y="63528"/>
                    <a:pt x="21027" y="63499"/>
                    <a:pt x="21102" y="63452"/>
                  </a:cubicBezTo>
                  <a:close/>
                  <a:moveTo>
                    <a:pt x="18314" y="66584"/>
                  </a:moveTo>
                  <a:cubicBezTo>
                    <a:pt x="18314" y="66584"/>
                    <a:pt x="18314" y="66608"/>
                    <a:pt x="18285" y="66608"/>
                  </a:cubicBezTo>
                  <a:lnTo>
                    <a:pt x="18285" y="66584"/>
                  </a:lnTo>
                  <a:close/>
                  <a:moveTo>
                    <a:pt x="20084" y="68767"/>
                  </a:moveTo>
                  <a:lnTo>
                    <a:pt x="20084" y="68814"/>
                  </a:lnTo>
                  <a:cubicBezTo>
                    <a:pt x="20084" y="68791"/>
                    <a:pt x="20060" y="68791"/>
                    <a:pt x="20060" y="68767"/>
                  </a:cubicBezTo>
                  <a:close/>
                  <a:moveTo>
                    <a:pt x="23018" y="65443"/>
                  </a:moveTo>
                  <a:cubicBezTo>
                    <a:pt x="23018" y="65490"/>
                    <a:pt x="23018" y="65513"/>
                    <a:pt x="23041" y="65536"/>
                  </a:cubicBezTo>
                  <a:cubicBezTo>
                    <a:pt x="21685" y="66776"/>
                    <a:pt x="20322" y="68011"/>
                    <a:pt x="19112" y="69373"/>
                  </a:cubicBezTo>
                  <a:cubicBezTo>
                    <a:pt x="19042" y="69419"/>
                    <a:pt x="18989" y="69495"/>
                    <a:pt x="18943" y="69541"/>
                  </a:cubicBezTo>
                  <a:lnTo>
                    <a:pt x="18867" y="69541"/>
                  </a:lnTo>
                  <a:cubicBezTo>
                    <a:pt x="18867" y="69541"/>
                    <a:pt x="18844" y="69541"/>
                    <a:pt x="18820" y="69518"/>
                  </a:cubicBezTo>
                  <a:cubicBezTo>
                    <a:pt x="18989" y="69349"/>
                    <a:pt x="18919" y="69128"/>
                    <a:pt x="18943" y="68913"/>
                  </a:cubicBezTo>
                  <a:lnTo>
                    <a:pt x="18943" y="68884"/>
                  </a:lnTo>
                  <a:cubicBezTo>
                    <a:pt x="19502" y="68593"/>
                    <a:pt x="19938" y="68133"/>
                    <a:pt x="20398" y="67696"/>
                  </a:cubicBezTo>
                  <a:lnTo>
                    <a:pt x="20398" y="67626"/>
                  </a:lnTo>
                  <a:cubicBezTo>
                    <a:pt x="20468" y="67603"/>
                    <a:pt x="20520" y="67574"/>
                    <a:pt x="20567" y="67551"/>
                  </a:cubicBezTo>
                  <a:cubicBezTo>
                    <a:pt x="21417" y="66875"/>
                    <a:pt x="22214" y="66171"/>
                    <a:pt x="23018" y="65443"/>
                  </a:cubicBezTo>
                  <a:close/>
                  <a:moveTo>
                    <a:pt x="37035" y="1"/>
                  </a:moveTo>
                  <a:lnTo>
                    <a:pt x="37035" y="1"/>
                  </a:lnTo>
                  <a:cubicBezTo>
                    <a:pt x="36866" y="76"/>
                    <a:pt x="36820" y="222"/>
                    <a:pt x="36744" y="338"/>
                  </a:cubicBezTo>
                  <a:cubicBezTo>
                    <a:pt x="36721" y="368"/>
                    <a:pt x="36698" y="391"/>
                    <a:pt x="36674" y="437"/>
                  </a:cubicBezTo>
                  <a:cubicBezTo>
                    <a:pt x="33542" y="4949"/>
                    <a:pt x="30876" y="9751"/>
                    <a:pt x="28594" y="14746"/>
                  </a:cubicBezTo>
                  <a:cubicBezTo>
                    <a:pt x="28571" y="14723"/>
                    <a:pt x="28548" y="14699"/>
                    <a:pt x="28525" y="14676"/>
                  </a:cubicBezTo>
                  <a:cubicBezTo>
                    <a:pt x="28763" y="11137"/>
                    <a:pt x="28717" y="7568"/>
                    <a:pt x="28525" y="4029"/>
                  </a:cubicBezTo>
                  <a:cubicBezTo>
                    <a:pt x="28525" y="3831"/>
                    <a:pt x="28548" y="3639"/>
                    <a:pt x="28449" y="3470"/>
                  </a:cubicBezTo>
                  <a:cubicBezTo>
                    <a:pt x="28449" y="3371"/>
                    <a:pt x="28501" y="3278"/>
                    <a:pt x="28379" y="3179"/>
                  </a:cubicBezTo>
                  <a:cubicBezTo>
                    <a:pt x="28379" y="3301"/>
                    <a:pt x="28379" y="3371"/>
                    <a:pt x="28356" y="3470"/>
                  </a:cubicBezTo>
                  <a:cubicBezTo>
                    <a:pt x="28280" y="3616"/>
                    <a:pt x="28280" y="3785"/>
                    <a:pt x="28303" y="3953"/>
                  </a:cubicBezTo>
                  <a:cubicBezTo>
                    <a:pt x="28280" y="4512"/>
                    <a:pt x="28181" y="5094"/>
                    <a:pt x="28233" y="5677"/>
                  </a:cubicBezTo>
                  <a:cubicBezTo>
                    <a:pt x="28210" y="5845"/>
                    <a:pt x="28210" y="6014"/>
                    <a:pt x="28210" y="6189"/>
                  </a:cubicBezTo>
                  <a:cubicBezTo>
                    <a:pt x="28181" y="6259"/>
                    <a:pt x="28181" y="6334"/>
                    <a:pt x="28181" y="6404"/>
                  </a:cubicBezTo>
                  <a:cubicBezTo>
                    <a:pt x="28111" y="6940"/>
                    <a:pt x="28135" y="7469"/>
                    <a:pt x="28135" y="8028"/>
                  </a:cubicBezTo>
                  <a:cubicBezTo>
                    <a:pt x="28012" y="10019"/>
                    <a:pt x="28036" y="12033"/>
                    <a:pt x="28158" y="14047"/>
                  </a:cubicBezTo>
                  <a:cubicBezTo>
                    <a:pt x="28135" y="14263"/>
                    <a:pt x="28111" y="14484"/>
                    <a:pt x="28210" y="14699"/>
                  </a:cubicBezTo>
                  <a:cubicBezTo>
                    <a:pt x="28210" y="14845"/>
                    <a:pt x="28210" y="14991"/>
                    <a:pt x="28233" y="15136"/>
                  </a:cubicBezTo>
                  <a:lnTo>
                    <a:pt x="28233" y="15619"/>
                  </a:lnTo>
                  <a:cubicBezTo>
                    <a:pt x="27890" y="16399"/>
                    <a:pt x="27529" y="17173"/>
                    <a:pt x="27191" y="17977"/>
                  </a:cubicBezTo>
                  <a:cubicBezTo>
                    <a:pt x="27116" y="17948"/>
                    <a:pt x="27139" y="17855"/>
                    <a:pt x="27093" y="17802"/>
                  </a:cubicBezTo>
                  <a:cubicBezTo>
                    <a:pt x="27139" y="17104"/>
                    <a:pt x="27162" y="16423"/>
                    <a:pt x="27191" y="15741"/>
                  </a:cubicBezTo>
                  <a:cubicBezTo>
                    <a:pt x="27308" y="13465"/>
                    <a:pt x="27215" y="11207"/>
                    <a:pt x="27191" y="8954"/>
                  </a:cubicBezTo>
                  <a:cubicBezTo>
                    <a:pt x="27162" y="8273"/>
                    <a:pt x="27093" y="7592"/>
                    <a:pt x="27046" y="6887"/>
                  </a:cubicBezTo>
                  <a:cubicBezTo>
                    <a:pt x="27046" y="6672"/>
                    <a:pt x="27046" y="6451"/>
                    <a:pt x="27017" y="6235"/>
                  </a:cubicBezTo>
                  <a:cubicBezTo>
                    <a:pt x="27046" y="6090"/>
                    <a:pt x="27069" y="5968"/>
                    <a:pt x="26900" y="5775"/>
                  </a:cubicBezTo>
                  <a:lnTo>
                    <a:pt x="26900" y="6305"/>
                  </a:lnTo>
                  <a:cubicBezTo>
                    <a:pt x="26900" y="6526"/>
                    <a:pt x="26871" y="6771"/>
                    <a:pt x="26871" y="6986"/>
                  </a:cubicBezTo>
                  <a:cubicBezTo>
                    <a:pt x="26848" y="7010"/>
                    <a:pt x="26848" y="7033"/>
                    <a:pt x="26871" y="7062"/>
                  </a:cubicBezTo>
                  <a:cubicBezTo>
                    <a:pt x="26801" y="7231"/>
                    <a:pt x="26801" y="7423"/>
                    <a:pt x="26825" y="7615"/>
                  </a:cubicBezTo>
                  <a:lnTo>
                    <a:pt x="26825" y="7714"/>
                  </a:lnTo>
                  <a:cubicBezTo>
                    <a:pt x="26801" y="7906"/>
                    <a:pt x="26801" y="8104"/>
                    <a:pt x="26801" y="8296"/>
                  </a:cubicBezTo>
                  <a:cubicBezTo>
                    <a:pt x="26702" y="8541"/>
                    <a:pt x="26726" y="8779"/>
                    <a:pt x="26755" y="9024"/>
                  </a:cubicBezTo>
                  <a:cubicBezTo>
                    <a:pt x="26726" y="9361"/>
                    <a:pt x="26726" y="9705"/>
                    <a:pt x="26726" y="10042"/>
                  </a:cubicBezTo>
                  <a:cubicBezTo>
                    <a:pt x="26679" y="10118"/>
                    <a:pt x="26679" y="10188"/>
                    <a:pt x="26679" y="10264"/>
                  </a:cubicBezTo>
                  <a:cubicBezTo>
                    <a:pt x="26633" y="10817"/>
                    <a:pt x="26656" y="11376"/>
                    <a:pt x="26656" y="11934"/>
                  </a:cubicBezTo>
                  <a:cubicBezTo>
                    <a:pt x="26580" y="13995"/>
                    <a:pt x="26580" y="16056"/>
                    <a:pt x="26755" y="18122"/>
                  </a:cubicBezTo>
                  <a:cubicBezTo>
                    <a:pt x="26726" y="18314"/>
                    <a:pt x="26702" y="18507"/>
                    <a:pt x="26801" y="18704"/>
                  </a:cubicBezTo>
                  <a:cubicBezTo>
                    <a:pt x="26679" y="19479"/>
                    <a:pt x="26243" y="20160"/>
                    <a:pt x="25975" y="20887"/>
                  </a:cubicBezTo>
                  <a:cubicBezTo>
                    <a:pt x="26074" y="18559"/>
                    <a:pt x="26074" y="16230"/>
                    <a:pt x="25998" y="13902"/>
                  </a:cubicBezTo>
                  <a:lnTo>
                    <a:pt x="25998" y="13343"/>
                  </a:lnTo>
                  <a:cubicBezTo>
                    <a:pt x="26027" y="13000"/>
                    <a:pt x="26050" y="12662"/>
                    <a:pt x="25952" y="12324"/>
                  </a:cubicBezTo>
                  <a:cubicBezTo>
                    <a:pt x="25952" y="12126"/>
                    <a:pt x="25928" y="11958"/>
                    <a:pt x="25928" y="11766"/>
                  </a:cubicBezTo>
                  <a:cubicBezTo>
                    <a:pt x="25928" y="11474"/>
                    <a:pt x="25975" y="11183"/>
                    <a:pt x="25882" y="10892"/>
                  </a:cubicBezTo>
                  <a:cubicBezTo>
                    <a:pt x="25853" y="10747"/>
                    <a:pt x="25853" y="10601"/>
                    <a:pt x="25853" y="10456"/>
                  </a:cubicBezTo>
                  <a:lnTo>
                    <a:pt x="25853" y="10310"/>
                  </a:lnTo>
                  <a:lnTo>
                    <a:pt x="25853" y="9850"/>
                  </a:lnTo>
                  <a:cubicBezTo>
                    <a:pt x="25684" y="10042"/>
                    <a:pt x="25707" y="10211"/>
                    <a:pt x="25736" y="10380"/>
                  </a:cubicBezTo>
                  <a:lnTo>
                    <a:pt x="25736" y="10601"/>
                  </a:lnTo>
                  <a:cubicBezTo>
                    <a:pt x="25707" y="10770"/>
                    <a:pt x="25707" y="10939"/>
                    <a:pt x="25707" y="11108"/>
                  </a:cubicBezTo>
                  <a:cubicBezTo>
                    <a:pt x="25614" y="11306"/>
                    <a:pt x="25637" y="11498"/>
                    <a:pt x="25637" y="11690"/>
                  </a:cubicBezTo>
                  <a:lnTo>
                    <a:pt x="25637" y="12103"/>
                  </a:lnTo>
                  <a:cubicBezTo>
                    <a:pt x="25637" y="12179"/>
                    <a:pt x="25637" y="12272"/>
                    <a:pt x="25614" y="12371"/>
                  </a:cubicBezTo>
                  <a:cubicBezTo>
                    <a:pt x="25538" y="12639"/>
                    <a:pt x="25562" y="12907"/>
                    <a:pt x="25562" y="13198"/>
                  </a:cubicBezTo>
                  <a:cubicBezTo>
                    <a:pt x="25562" y="13512"/>
                    <a:pt x="25538" y="13850"/>
                    <a:pt x="25538" y="14193"/>
                  </a:cubicBezTo>
                  <a:cubicBezTo>
                    <a:pt x="25515" y="14286"/>
                    <a:pt x="25515" y="14408"/>
                    <a:pt x="25515" y="14507"/>
                  </a:cubicBezTo>
                  <a:cubicBezTo>
                    <a:pt x="25445" y="15258"/>
                    <a:pt x="25468" y="15986"/>
                    <a:pt x="25468" y="16714"/>
                  </a:cubicBezTo>
                  <a:cubicBezTo>
                    <a:pt x="25445" y="18268"/>
                    <a:pt x="25445" y="19793"/>
                    <a:pt x="25562" y="21347"/>
                  </a:cubicBezTo>
                  <a:cubicBezTo>
                    <a:pt x="25637" y="21929"/>
                    <a:pt x="25445" y="22436"/>
                    <a:pt x="25154" y="23041"/>
                  </a:cubicBezTo>
                  <a:cubicBezTo>
                    <a:pt x="25270" y="19746"/>
                    <a:pt x="25270" y="16545"/>
                    <a:pt x="25154" y="13343"/>
                  </a:cubicBezTo>
                  <a:cubicBezTo>
                    <a:pt x="25154" y="12394"/>
                    <a:pt x="25102" y="11451"/>
                    <a:pt x="25008" y="10502"/>
                  </a:cubicBezTo>
                  <a:cubicBezTo>
                    <a:pt x="24979" y="10118"/>
                    <a:pt x="25055" y="9728"/>
                    <a:pt x="24933" y="9338"/>
                  </a:cubicBezTo>
                  <a:cubicBezTo>
                    <a:pt x="24933" y="9193"/>
                    <a:pt x="24910" y="9047"/>
                    <a:pt x="24910" y="8878"/>
                  </a:cubicBezTo>
                  <a:cubicBezTo>
                    <a:pt x="24910" y="8779"/>
                    <a:pt x="24956" y="8634"/>
                    <a:pt x="24863" y="8488"/>
                  </a:cubicBezTo>
                  <a:cubicBezTo>
                    <a:pt x="24764" y="8663"/>
                    <a:pt x="24764" y="8808"/>
                    <a:pt x="24787" y="8954"/>
                  </a:cubicBezTo>
                  <a:cubicBezTo>
                    <a:pt x="24764" y="9193"/>
                    <a:pt x="24764" y="9414"/>
                    <a:pt x="24764" y="9629"/>
                  </a:cubicBezTo>
                  <a:cubicBezTo>
                    <a:pt x="24665" y="9827"/>
                    <a:pt x="24688" y="10019"/>
                    <a:pt x="24717" y="10211"/>
                  </a:cubicBezTo>
                  <a:cubicBezTo>
                    <a:pt x="24426" y="13657"/>
                    <a:pt x="24351" y="17127"/>
                    <a:pt x="24374" y="20596"/>
                  </a:cubicBezTo>
                  <a:cubicBezTo>
                    <a:pt x="24374" y="21539"/>
                    <a:pt x="24327" y="22459"/>
                    <a:pt x="24450" y="23408"/>
                  </a:cubicBezTo>
                  <a:cubicBezTo>
                    <a:pt x="24450" y="23676"/>
                    <a:pt x="24473" y="23967"/>
                    <a:pt x="24473" y="24235"/>
                  </a:cubicBezTo>
                  <a:cubicBezTo>
                    <a:pt x="24519" y="24817"/>
                    <a:pt x="24397" y="25347"/>
                    <a:pt x="24228" y="25882"/>
                  </a:cubicBezTo>
                  <a:cubicBezTo>
                    <a:pt x="24036" y="26342"/>
                    <a:pt x="23868" y="26802"/>
                    <a:pt x="23769" y="27291"/>
                  </a:cubicBezTo>
                  <a:cubicBezTo>
                    <a:pt x="23623" y="27628"/>
                    <a:pt x="23501" y="27966"/>
                    <a:pt x="23431" y="28310"/>
                  </a:cubicBezTo>
                  <a:cubicBezTo>
                    <a:pt x="23355" y="28379"/>
                    <a:pt x="23355" y="28455"/>
                    <a:pt x="23355" y="28548"/>
                  </a:cubicBezTo>
                  <a:cubicBezTo>
                    <a:pt x="23332" y="28525"/>
                    <a:pt x="23309" y="28502"/>
                    <a:pt x="23285" y="28478"/>
                  </a:cubicBezTo>
                  <a:lnTo>
                    <a:pt x="23285" y="27989"/>
                  </a:lnTo>
                  <a:lnTo>
                    <a:pt x="23285" y="27873"/>
                  </a:lnTo>
                  <a:cubicBezTo>
                    <a:pt x="23309" y="27797"/>
                    <a:pt x="23332" y="27727"/>
                    <a:pt x="23355" y="27652"/>
                  </a:cubicBezTo>
                  <a:cubicBezTo>
                    <a:pt x="23431" y="26272"/>
                    <a:pt x="23524" y="24887"/>
                    <a:pt x="23576" y="23507"/>
                  </a:cubicBezTo>
                  <a:cubicBezTo>
                    <a:pt x="23722" y="19869"/>
                    <a:pt x="23646" y="16254"/>
                    <a:pt x="23576" y="12615"/>
                  </a:cubicBezTo>
                  <a:cubicBezTo>
                    <a:pt x="23576" y="12470"/>
                    <a:pt x="23600" y="12301"/>
                    <a:pt x="23524" y="12156"/>
                  </a:cubicBezTo>
                  <a:cubicBezTo>
                    <a:pt x="23524" y="11911"/>
                    <a:pt x="23501" y="11690"/>
                    <a:pt x="23501" y="11474"/>
                  </a:cubicBezTo>
                  <a:cubicBezTo>
                    <a:pt x="23501" y="11084"/>
                    <a:pt x="23553" y="10724"/>
                    <a:pt x="23454" y="10334"/>
                  </a:cubicBezTo>
                  <a:cubicBezTo>
                    <a:pt x="23431" y="10141"/>
                    <a:pt x="23431" y="9943"/>
                    <a:pt x="23431" y="9728"/>
                  </a:cubicBezTo>
                  <a:cubicBezTo>
                    <a:pt x="23431" y="9437"/>
                    <a:pt x="23454" y="9146"/>
                    <a:pt x="23355" y="8855"/>
                  </a:cubicBezTo>
                  <a:lnTo>
                    <a:pt x="23355" y="8488"/>
                  </a:lnTo>
                  <a:cubicBezTo>
                    <a:pt x="23355" y="8250"/>
                    <a:pt x="23379" y="8005"/>
                    <a:pt x="23285" y="7761"/>
                  </a:cubicBezTo>
                  <a:cubicBezTo>
                    <a:pt x="23285" y="7644"/>
                    <a:pt x="23285" y="7522"/>
                    <a:pt x="23262" y="7400"/>
                  </a:cubicBezTo>
                  <a:lnTo>
                    <a:pt x="23262" y="7010"/>
                  </a:lnTo>
                  <a:cubicBezTo>
                    <a:pt x="23285" y="6864"/>
                    <a:pt x="23332" y="6695"/>
                    <a:pt x="23140" y="6550"/>
                  </a:cubicBezTo>
                  <a:lnTo>
                    <a:pt x="23140" y="6940"/>
                  </a:lnTo>
                  <a:lnTo>
                    <a:pt x="23140" y="7231"/>
                  </a:lnTo>
                  <a:cubicBezTo>
                    <a:pt x="23140" y="7376"/>
                    <a:pt x="23117" y="7522"/>
                    <a:pt x="23117" y="7691"/>
                  </a:cubicBezTo>
                  <a:cubicBezTo>
                    <a:pt x="23041" y="7836"/>
                    <a:pt x="23041" y="8005"/>
                    <a:pt x="23064" y="8174"/>
                  </a:cubicBezTo>
                  <a:cubicBezTo>
                    <a:pt x="23064" y="8343"/>
                    <a:pt x="23041" y="8517"/>
                    <a:pt x="23041" y="8709"/>
                  </a:cubicBezTo>
                  <a:cubicBezTo>
                    <a:pt x="22971" y="8878"/>
                    <a:pt x="22971" y="9070"/>
                    <a:pt x="22994" y="9268"/>
                  </a:cubicBezTo>
                  <a:cubicBezTo>
                    <a:pt x="22919" y="10188"/>
                    <a:pt x="22872" y="11108"/>
                    <a:pt x="22825" y="12033"/>
                  </a:cubicBezTo>
                  <a:cubicBezTo>
                    <a:pt x="22703" y="14309"/>
                    <a:pt x="22651" y="16591"/>
                    <a:pt x="22604" y="18873"/>
                  </a:cubicBezTo>
                  <a:cubicBezTo>
                    <a:pt x="22581" y="20061"/>
                    <a:pt x="22558" y="21272"/>
                    <a:pt x="22651" y="22459"/>
                  </a:cubicBezTo>
                  <a:cubicBezTo>
                    <a:pt x="22628" y="23653"/>
                    <a:pt x="22651" y="24863"/>
                    <a:pt x="22750" y="26051"/>
                  </a:cubicBezTo>
                  <a:cubicBezTo>
                    <a:pt x="22750" y="26295"/>
                    <a:pt x="22727" y="26534"/>
                    <a:pt x="22796" y="26779"/>
                  </a:cubicBezTo>
                  <a:cubicBezTo>
                    <a:pt x="22796" y="26971"/>
                    <a:pt x="22825" y="27169"/>
                    <a:pt x="22825" y="27384"/>
                  </a:cubicBezTo>
                  <a:cubicBezTo>
                    <a:pt x="22825" y="27553"/>
                    <a:pt x="22796" y="27727"/>
                    <a:pt x="22872" y="27873"/>
                  </a:cubicBezTo>
                  <a:cubicBezTo>
                    <a:pt x="22895" y="27943"/>
                    <a:pt x="22895" y="28018"/>
                    <a:pt x="22895" y="28088"/>
                  </a:cubicBezTo>
                  <a:cubicBezTo>
                    <a:pt x="22895" y="28280"/>
                    <a:pt x="22872" y="28502"/>
                    <a:pt x="22971" y="28717"/>
                  </a:cubicBezTo>
                  <a:cubicBezTo>
                    <a:pt x="22971" y="28892"/>
                    <a:pt x="22919" y="29084"/>
                    <a:pt x="23041" y="29276"/>
                  </a:cubicBezTo>
                  <a:lnTo>
                    <a:pt x="23041" y="29567"/>
                  </a:lnTo>
                  <a:cubicBezTo>
                    <a:pt x="22942" y="29712"/>
                    <a:pt x="22942" y="29881"/>
                    <a:pt x="22872" y="30027"/>
                  </a:cubicBezTo>
                  <a:cubicBezTo>
                    <a:pt x="22825" y="29980"/>
                    <a:pt x="22796" y="29934"/>
                    <a:pt x="22750" y="29881"/>
                  </a:cubicBezTo>
                  <a:cubicBezTo>
                    <a:pt x="22680" y="27460"/>
                    <a:pt x="22505" y="25055"/>
                    <a:pt x="22243" y="22657"/>
                  </a:cubicBezTo>
                  <a:cubicBezTo>
                    <a:pt x="22098" y="21103"/>
                    <a:pt x="21952" y="19525"/>
                    <a:pt x="21708" y="17977"/>
                  </a:cubicBezTo>
                  <a:cubicBezTo>
                    <a:pt x="21708" y="17831"/>
                    <a:pt x="21731" y="17686"/>
                    <a:pt x="21632" y="17564"/>
                  </a:cubicBezTo>
                  <a:lnTo>
                    <a:pt x="21632" y="17342"/>
                  </a:lnTo>
                  <a:cubicBezTo>
                    <a:pt x="21632" y="17197"/>
                    <a:pt x="21661" y="17051"/>
                    <a:pt x="21562" y="16929"/>
                  </a:cubicBezTo>
                  <a:cubicBezTo>
                    <a:pt x="21562" y="16859"/>
                    <a:pt x="21562" y="16783"/>
                    <a:pt x="21539" y="16714"/>
                  </a:cubicBezTo>
                  <a:cubicBezTo>
                    <a:pt x="21562" y="16568"/>
                    <a:pt x="21562" y="16446"/>
                    <a:pt x="21487" y="16324"/>
                  </a:cubicBezTo>
                  <a:cubicBezTo>
                    <a:pt x="21487" y="16230"/>
                    <a:pt x="21463" y="16155"/>
                    <a:pt x="21463" y="16085"/>
                  </a:cubicBezTo>
                  <a:cubicBezTo>
                    <a:pt x="21417" y="15718"/>
                    <a:pt x="21370" y="15357"/>
                    <a:pt x="21318" y="14991"/>
                  </a:cubicBezTo>
                  <a:cubicBezTo>
                    <a:pt x="21318" y="14868"/>
                    <a:pt x="21341" y="14775"/>
                    <a:pt x="21248" y="14653"/>
                  </a:cubicBezTo>
                  <a:cubicBezTo>
                    <a:pt x="21172" y="13850"/>
                    <a:pt x="21050" y="13029"/>
                    <a:pt x="20858" y="12225"/>
                  </a:cubicBezTo>
                  <a:cubicBezTo>
                    <a:pt x="20736" y="11888"/>
                    <a:pt x="20736" y="11498"/>
                    <a:pt x="20689" y="11160"/>
                  </a:cubicBezTo>
                  <a:cubicBezTo>
                    <a:pt x="20712" y="11015"/>
                    <a:pt x="20643" y="10869"/>
                    <a:pt x="20567" y="10747"/>
                  </a:cubicBezTo>
                  <a:lnTo>
                    <a:pt x="20567" y="10747"/>
                  </a:lnTo>
                  <a:cubicBezTo>
                    <a:pt x="20567" y="11399"/>
                    <a:pt x="20497" y="12080"/>
                    <a:pt x="20613" y="12738"/>
                  </a:cubicBezTo>
                  <a:cubicBezTo>
                    <a:pt x="20613" y="12831"/>
                    <a:pt x="20590" y="12953"/>
                    <a:pt x="20613" y="13052"/>
                  </a:cubicBezTo>
                  <a:cubicBezTo>
                    <a:pt x="20689" y="16131"/>
                    <a:pt x="20934" y="19211"/>
                    <a:pt x="21196" y="22290"/>
                  </a:cubicBezTo>
                  <a:cubicBezTo>
                    <a:pt x="21271" y="23140"/>
                    <a:pt x="21294" y="23990"/>
                    <a:pt x="21463" y="24817"/>
                  </a:cubicBezTo>
                  <a:cubicBezTo>
                    <a:pt x="21562" y="26243"/>
                    <a:pt x="21778" y="27652"/>
                    <a:pt x="21999" y="29084"/>
                  </a:cubicBezTo>
                  <a:cubicBezTo>
                    <a:pt x="22098" y="29765"/>
                    <a:pt x="22168" y="30463"/>
                    <a:pt x="22360" y="31144"/>
                  </a:cubicBezTo>
                  <a:cubicBezTo>
                    <a:pt x="22337" y="31267"/>
                    <a:pt x="22389" y="31389"/>
                    <a:pt x="22435" y="31535"/>
                  </a:cubicBezTo>
                  <a:cubicBezTo>
                    <a:pt x="22389" y="31680"/>
                    <a:pt x="22360" y="31849"/>
                    <a:pt x="22337" y="31994"/>
                  </a:cubicBezTo>
                  <a:cubicBezTo>
                    <a:pt x="22045" y="32722"/>
                    <a:pt x="21952" y="33496"/>
                    <a:pt x="21661" y="34276"/>
                  </a:cubicBezTo>
                  <a:cubicBezTo>
                    <a:pt x="21632" y="34032"/>
                    <a:pt x="21609" y="33840"/>
                    <a:pt x="21562" y="33619"/>
                  </a:cubicBezTo>
                  <a:cubicBezTo>
                    <a:pt x="21562" y="33520"/>
                    <a:pt x="21586" y="33426"/>
                    <a:pt x="21562" y="33327"/>
                  </a:cubicBezTo>
                  <a:cubicBezTo>
                    <a:pt x="21487" y="30976"/>
                    <a:pt x="21318" y="28647"/>
                    <a:pt x="21102" y="26342"/>
                  </a:cubicBezTo>
                  <a:cubicBezTo>
                    <a:pt x="20858" y="23990"/>
                    <a:pt x="20613" y="21638"/>
                    <a:pt x="20299" y="19310"/>
                  </a:cubicBezTo>
                  <a:lnTo>
                    <a:pt x="20299" y="19141"/>
                  </a:lnTo>
                  <a:cubicBezTo>
                    <a:pt x="20008" y="17220"/>
                    <a:pt x="19717" y="15282"/>
                    <a:pt x="19426" y="13343"/>
                  </a:cubicBezTo>
                  <a:cubicBezTo>
                    <a:pt x="19356" y="12808"/>
                    <a:pt x="19234" y="12272"/>
                    <a:pt x="19112" y="11742"/>
                  </a:cubicBezTo>
                  <a:lnTo>
                    <a:pt x="19065" y="11742"/>
                  </a:lnTo>
                  <a:lnTo>
                    <a:pt x="19065" y="12808"/>
                  </a:lnTo>
                  <a:lnTo>
                    <a:pt x="19065" y="13198"/>
                  </a:lnTo>
                  <a:cubicBezTo>
                    <a:pt x="19065" y="13634"/>
                    <a:pt x="19042" y="14094"/>
                    <a:pt x="19135" y="14554"/>
                  </a:cubicBezTo>
                  <a:cubicBezTo>
                    <a:pt x="19088" y="15619"/>
                    <a:pt x="19187" y="16714"/>
                    <a:pt x="19234" y="17779"/>
                  </a:cubicBezTo>
                  <a:cubicBezTo>
                    <a:pt x="19403" y="20742"/>
                    <a:pt x="19624" y="23676"/>
                    <a:pt x="19915" y="26610"/>
                  </a:cubicBezTo>
                  <a:cubicBezTo>
                    <a:pt x="20031" y="27675"/>
                    <a:pt x="20107" y="28769"/>
                    <a:pt x="20299" y="29835"/>
                  </a:cubicBezTo>
                  <a:cubicBezTo>
                    <a:pt x="20322" y="30225"/>
                    <a:pt x="20375" y="30638"/>
                    <a:pt x="20398" y="31022"/>
                  </a:cubicBezTo>
                  <a:cubicBezTo>
                    <a:pt x="20375" y="31075"/>
                    <a:pt x="20351" y="31098"/>
                    <a:pt x="20322" y="31144"/>
                  </a:cubicBezTo>
                  <a:cubicBezTo>
                    <a:pt x="20299" y="30999"/>
                    <a:pt x="20252" y="30877"/>
                    <a:pt x="20229" y="30754"/>
                  </a:cubicBezTo>
                  <a:cubicBezTo>
                    <a:pt x="19502" y="26243"/>
                    <a:pt x="18628" y="21784"/>
                    <a:pt x="17586" y="17319"/>
                  </a:cubicBezTo>
                  <a:cubicBezTo>
                    <a:pt x="17243" y="15817"/>
                    <a:pt x="16830" y="14309"/>
                    <a:pt x="16469" y="12808"/>
                  </a:cubicBezTo>
                  <a:cubicBezTo>
                    <a:pt x="16469" y="12662"/>
                    <a:pt x="16469" y="12540"/>
                    <a:pt x="16323" y="12470"/>
                  </a:cubicBezTo>
                  <a:lnTo>
                    <a:pt x="16323" y="12470"/>
                  </a:lnTo>
                  <a:cubicBezTo>
                    <a:pt x="16323" y="12639"/>
                    <a:pt x="16300" y="12808"/>
                    <a:pt x="16370" y="12953"/>
                  </a:cubicBezTo>
                  <a:cubicBezTo>
                    <a:pt x="16393" y="13052"/>
                    <a:pt x="16393" y="13122"/>
                    <a:pt x="16393" y="13198"/>
                  </a:cubicBezTo>
                  <a:cubicBezTo>
                    <a:pt x="16393" y="13366"/>
                    <a:pt x="16393" y="13535"/>
                    <a:pt x="16469" y="13681"/>
                  </a:cubicBezTo>
                  <a:cubicBezTo>
                    <a:pt x="16469" y="13803"/>
                    <a:pt x="16469" y="13925"/>
                    <a:pt x="16492" y="14047"/>
                  </a:cubicBezTo>
                  <a:cubicBezTo>
                    <a:pt x="16469" y="14216"/>
                    <a:pt x="16445" y="14385"/>
                    <a:pt x="16538" y="14554"/>
                  </a:cubicBezTo>
                  <a:cubicBezTo>
                    <a:pt x="16538" y="14653"/>
                    <a:pt x="16568" y="14746"/>
                    <a:pt x="16568" y="14845"/>
                  </a:cubicBezTo>
                  <a:cubicBezTo>
                    <a:pt x="16538" y="14991"/>
                    <a:pt x="16538" y="15159"/>
                    <a:pt x="16614" y="15328"/>
                  </a:cubicBezTo>
                  <a:cubicBezTo>
                    <a:pt x="16637" y="15404"/>
                    <a:pt x="16637" y="15474"/>
                    <a:pt x="16637" y="15549"/>
                  </a:cubicBezTo>
                  <a:cubicBezTo>
                    <a:pt x="16684" y="16230"/>
                    <a:pt x="16760" y="16906"/>
                    <a:pt x="16882" y="17587"/>
                  </a:cubicBezTo>
                  <a:cubicBezTo>
                    <a:pt x="16975" y="18507"/>
                    <a:pt x="17074" y="19432"/>
                    <a:pt x="17243" y="20329"/>
                  </a:cubicBezTo>
                  <a:cubicBezTo>
                    <a:pt x="17243" y="20422"/>
                    <a:pt x="17266" y="20521"/>
                    <a:pt x="17266" y="20643"/>
                  </a:cubicBezTo>
                  <a:cubicBezTo>
                    <a:pt x="17266" y="20713"/>
                    <a:pt x="17266" y="20812"/>
                    <a:pt x="17319" y="20887"/>
                  </a:cubicBezTo>
                  <a:cubicBezTo>
                    <a:pt x="17319" y="21324"/>
                    <a:pt x="17412" y="21761"/>
                    <a:pt x="17487" y="22197"/>
                  </a:cubicBezTo>
                  <a:cubicBezTo>
                    <a:pt x="17633" y="23070"/>
                    <a:pt x="17732" y="23967"/>
                    <a:pt x="17924" y="24840"/>
                  </a:cubicBezTo>
                  <a:cubicBezTo>
                    <a:pt x="17924" y="24863"/>
                    <a:pt x="17924" y="24910"/>
                    <a:pt x="17947" y="24933"/>
                  </a:cubicBezTo>
                  <a:lnTo>
                    <a:pt x="17947" y="24962"/>
                  </a:lnTo>
                  <a:cubicBezTo>
                    <a:pt x="17947" y="25108"/>
                    <a:pt x="17971" y="25224"/>
                    <a:pt x="17971" y="25347"/>
                  </a:cubicBezTo>
                  <a:cubicBezTo>
                    <a:pt x="18407" y="27920"/>
                    <a:pt x="18844" y="30463"/>
                    <a:pt x="19379" y="33013"/>
                  </a:cubicBezTo>
                  <a:cubicBezTo>
                    <a:pt x="19647" y="34300"/>
                    <a:pt x="19886" y="35586"/>
                    <a:pt x="20229" y="36844"/>
                  </a:cubicBezTo>
                  <a:cubicBezTo>
                    <a:pt x="20375" y="37449"/>
                    <a:pt x="20497" y="38060"/>
                    <a:pt x="20643" y="38666"/>
                  </a:cubicBezTo>
                  <a:cubicBezTo>
                    <a:pt x="20445" y="39294"/>
                    <a:pt x="20252" y="39923"/>
                    <a:pt x="20229" y="40604"/>
                  </a:cubicBezTo>
                  <a:cubicBezTo>
                    <a:pt x="20031" y="40750"/>
                    <a:pt x="20130" y="41017"/>
                    <a:pt x="20008" y="41163"/>
                  </a:cubicBezTo>
                  <a:cubicBezTo>
                    <a:pt x="19961" y="40773"/>
                    <a:pt x="19961" y="40389"/>
                    <a:pt x="19862" y="40022"/>
                  </a:cubicBezTo>
                  <a:cubicBezTo>
                    <a:pt x="19862" y="39975"/>
                    <a:pt x="19862" y="39923"/>
                    <a:pt x="19839" y="39876"/>
                  </a:cubicBezTo>
                  <a:cubicBezTo>
                    <a:pt x="19839" y="39754"/>
                    <a:pt x="19839" y="39632"/>
                    <a:pt x="19816" y="39515"/>
                  </a:cubicBezTo>
                  <a:cubicBezTo>
                    <a:pt x="19839" y="39393"/>
                    <a:pt x="19839" y="39248"/>
                    <a:pt x="19769" y="39125"/>
                  </a:cubicBezTo>
                  <a:cubicBezTo>
                    <a:pt x="19793" y="39102"/>
                    <a:pt x="19769" y="39079"/>
                    <a:pt x="19769" y="39050"/>
                  </a:cubicBezTo>
                  <a:cubicBezTo>
                    <a:pt x="19717" y="38252"/>
                    <a:pt x="19595" y="37478"/>
                    <a:pt x="19449" y="36698"/>
                  </a:cubicBezTo>
                  <a:cubicBezTo>
                    <a:pt x="19403" y="35802"/>
                    <a:pt x="19234" y="34952"/>
                    <a:pt x="19088" y="34055"/>
                  </a:cubicBezTo>
                  <a:cubicBezTo>
                    <a:pt x="18529" y="30463"/>
                    <a:pt x="17848" y="26878"/>
                    <a:pt x="17097" y="23309"/>
                  </a:cubicBezTo>
                  <a:cubicBezTo>
                    <a:pt x="16806" y="21929"/>
                    <a:pt x="16538" y="20544"/>
                    <a:pt x="16178" y="19211"/>
                  </a:cubicBezTo>
                  <a:cubicBezTo>
                    <a:pt x="16154" y="19089"/>
                    <a:pt x="16154" y="18966"/>
                    <a:pt x="16102" y="18850"/>
                  </a:cubicBezTo>
                  <a:cubicBezTo>
                    <a:pt x="15788" y="17540"/>
                    <a:pt x="15450" y="16230"/>
                    <a:pt x="15136" y="14921"/>
                  </a:cubicBezTo>
                  <a:cubicBezTo>
                    <a:pt x="15112" y="14798"/>
                    <a:pt x="15060" y="14653"/>
                    <a:pt x="15037" y="14531"/>
                  </a:cubicBezTo>
                  <a:cubicBezTo>
                    <a:pt x="15013" y="14432"/>
                    <a:pt x="14990" y="14309"/>
                    <a:pt x="14967" y="14216"/>
                  </a:cubicBezTo>
                  <a:cubicBezTo>
                    <a:pt x="14914" y="14408"/>
                    <a:pt x="14868" y="14600"/>
                    <a:pt x="14967" y="14775"/>
                  </a:cubicBezTo>
                  <a:cubicBezTo>
                    <a:pt x="14967" y="14798"/>
                    <a:pt x="14967" y="14822"/>
                    <a:pt x="14990" y="14845"/>
                  </a:cubicBezTo>
                  <a:lnTo>
                    <a:pt x="14990" y="14991"/>
                  </a:lnTo>
                  <a:cubicBezTo>
                    <a:pt x="14990" y="15159"/>
                    <a:pt x="14990" y="15328"/>
                    <a:pt x="15060" y="15474"/>
                  </a:cubicBezTo>
                  <a:cubicBezTo>
                    <a:pt x="15060" y="15596"/>
                    <a:pt x="15060" y="15741"/>
                    <a:pt x="15083" y="15864"/>
                  </a:cubicBezTo>
                  <a:cubicBezTo>
                    <a:pt x="15060" y="16033"/>
                    <a:pt x="15037" y="16201"/>
                    <a:pt x="15136" y="16347"/>
                  </a:cubicBezTo>
                  <a:cubicBezTo>
                    <a:pt x="15136" y="16446"/>
                    <a:pt x="15136" y="16545"/>
                    <a:pt x="15159" y="16638"/>
                  </a:cubicBezTo>
                  <a:cubicBezTo>
                    <a:pt x="15136" y="16813"/>
                    <a:pt x="15136" y="16958"/>
                    <a:pt x="15205" y="17127"/>
                  </a:cubicBezTo>
                  <a:lnTo>
                    <a:pt x="15205" y="17104"/>
                  </a:lnTo>
                  <a:lnTo>
                    <a:pt x="15205" y="17104"/>
                  </a:lnTo>
                  <a:cubicBezTo>
                    <a:pt x="15229" y="17366"/>
                    <a:pt x="15182" y="17633"/>
                    <a:pt x="15304" y="17901"/>
                  </a:cubicBezTo>
                  <a:cubicBezTo>
                    <a:pt x="15328" y="18559"/>
                    <a:pt x="15403" y="19211"/>
                    <a:pt x="15520" y="19840"/>
                  </a:cubicBezTo>
                  <a:cubicBezTo>
                    <a:pt x="15520" y="20352"/>
                    <a:pt x="15619" y="20835"/>
                    <a:pt x="15694" y="21324"/>
                  </a:cubicBezTo>
                  <a:cubicBezTo>
                    <a:pt x="15840" y="22314"/>
                    <a:pt x="15933" y="23332"/>
                    <a:pt x="16154" y="24328"/>
                  </a:cubicBezTo>
                  <a:cubicBezTo>
                    <a:pt x="16224" y="25154"/>
                    <a:pt x="16346" y="25952"/>
                    <a:pt x="16515" y="26755"/>
                  </a:cubicBezTo>
                  <a:cubicBezTo>
                    <a:pt x="16515" y="26779"/>
                    <a:pt x="16515" y="26825"/>
                    <a:pt x="16538" y="26854"/>
                  </a:cubicBezTo>
                  <a:cubicBezTo>
                    <a:pt x="16538" y="27000"/>
                    <a:pt x="16538" y="27145"/>
                    <a:pt x="16568" y="27291"/>
                  </a:cubicBezTo>
                  <a:cubicBezTo>
                    <a:pt x="16859" y="29060"/>
                    <a:pt x="17173" y="30853"/>
                    <a:pt x="17487" y="32623"/>
                  </a:cubicBezTo>
                  <a:cubicBezTo>
                    <a:pt x="17901" y="34759"/>
                    <a:pt x="18314" y="36867"/>
                    <a:pt x="18844" y="38980"/>
                  </a:cubicBezTo>
                  <a:cubicBezTo>
                    <a:pt x="19112" y="40214"/>
                    <a:pt x="19426" y="41431"/>
                    <a:pt x="19769" y="42665"/>
                  </a:cubicBezTo>
                  <a:cubicBezTo>
                    <a:pt x="19571" y="43270"/>
                    <a:pt x="19478" y="43905"/>
                    <a:pt x="19379" y="44533"/>
                  </a:cubicBezTo>
                  <a:cubicBezTo>
                    <a:pt x="19210" y="45453"/>
                    <a:pt x="19042" y="46379"/>
                    <a:pt x="18844" y="47322"/>
                  </a:cubicBezTo>
                  <a:cubicBezTo>
                    <a:pt x="18797" y="47200"/>
                    <a:pt x="18774" y="47106"/>
                    <a:pt x="18751" y="47031"/>
                  </a:cubicBezTo>
                  <a:cubicBezTo>
                    <a:pt x="18721" y="46693"/>
                    <a:pt x="18698" y="46355"/>
                    <a:pt x="18652" y="46012"/>
                  </a:cubicBezTo>
                  <a:cubicBezTo>
                    <a:pt x="18553" y="45092"/>
                    <a:pt x="18483" y="44143"/>
                    <a:pt x="18285" y="43200"/>
                  </a:cubicBezTo>
                  <a:cubicBezTo>
                    <a:pt x="18139" y="41646"/>
                    <a:pt x="17877" y="40121"/>
                    <a:pt x="17610" y="38590"/>
                  </a:cubicBezTo>
                  <a:cubicBezTo>
                    <a:pt x="16975" y="34661"/>
                    <a:pt x="16201" y="30754"/>
                    <a:pt x="15374" y="26854"/>
                  </a:cubicBezTo>
                  <a:cubicBezTo>
                    <a:pt x="15083" y="25492"/>
                    <a:pt x="14821" y="24136"/>
                    <a:pt x="14431" y="22826"/>
                  </a:cubicBezTo>
                  <a:cubicBezTo>
                    <a:pt x="14431" y="22704"/>
                    <a:pt x="14408" y="22605"/>
                    <a:pt x="14385" y="22512"/>
                  </a:cubicBezTo>
                  <a:cubicBezTo>
                    <a:pt x="14140" y="21493"/>
                    <a:pt x="13896" y="20474"/>
                    <a:pt x="13628" y="19455"/>
                  </a:cubicBezTo>
                  <a:cubicBezTo>
                    <a:pt x="13511" y="18943"/>
                    <a:pt x="13389" y="18437"/>
                    <a:pt x="13244" y="17901"/>
                  </a:cubicBezTo>
                  <a:cubicBezTo>
                    <a:pt x="13244" y="17802"/>
                    <a:pt x="13244" y="17686"/>
                    <a:pt x="13098" y="17633"/>
                  </a:cubicBezTo>
                  <a:lnTo>
                    <a:pt x="13098" y="17633"/>
                  </a:lnTo>
                  <a:cubicBezTo>
                    <a:pt x="13121" y="17779"/>
                    <a:pt x="13075" y="17924"/>
                    <a:pt x="13168" y="18047"/>
                  </a:cubicBezTo>
                  <a:cubicBezTo>
                    <a:pt x="13290" y="19403"/>
                    <a:pt x="13389" y="20765"/>
                    <a:pt x="13581" y="22122"/>
                  </a:cubicBezTo>
                  <a:cubicBezTo>
                    <a:pt x="13628" y="22779"/>
                    <a:pt x="13704" y="23431"/>
                    <a:pt x="13826" y="24089"/>
                  </a:cubicBezTo>
                  <a:cubicBezTo>
                    <a:pt x="13896" y="24863"/>
                    <a:pt x="13995" y="25661"/>
                    <a:pt x="14140" y="26441"/>
                  </a:cubicBezTo>
                  <a:cubicBezTo>
                    <a:pt x="14117" y="26586"/>
                    <a:pt x="14117" y="26709"/>
                    <a:pt x="14187" y="26854"/>
                  </a:cubicBezTo>
                  <a:cubicBezTo>
                    <a:pt x="14187" y="27506"/>
                    <a:pt x="14356" y="28135"/>
                    <a:pt x="14454" y="28793"/>
                  </a:cubicBezTo>
                  <a:cubicBezTo>
                    <a:pt x="14530" y="29183"/>
                    <a:pt x="14530" y="29590"/>
                    <a:pt x="14647" y="29980"/>
                  </a:cubicBezTo>
                  <a:cubicBezTo>
                    <a:pt x="14699" y="30731"/>
                    <a:pt x="14868" y="31482"/>
                    <a:pt x="14990" y="32210"/>
                  </a:cubicBezTo>
                  <a:cubicBezTo>
                    <a:pt x="15595" y="36168"/>
                    <a:pt x="16300" y="40098"/>
                    <a:pt x="17173" y="43975"/>
                  </a:cubicBezTo>
                  <a:cubicBezTo>
                    <a:pt x="17464" y="45284"/>
                    <a:pt x="17755" y="46617"/>
                    <a:pt x="18116" y="47904"/>
                  </a:cubicBezTo>
                  <a:cubicBezTo>
                    <a:pt x="18215" y="48218"/>
                    <a:pt x="18262" y="48538"/>
                    <a:pt x="18361" y="48853"/>
                  </a:cubicBezTo>
                  <a:cubicBezTo>
                    <a:pt x="18460" y="49190"/>
                    <a:pt x="18576" y="49505"/>
                    <a:pt x="18430" y="49871"/>
                  </a:cubicBezTo>
                  <a:cubicBezTo>
                    <a:pt x="18384" y="50523"/>
                    <a:pt x="18192" y="51158"/>
                    <a:pt x="18192" y="51810"/>
                  </a:cubicBezTo>
                  <a:cubicBezTo>
                    <a:pt x="18069" y="51932"/>
                    <a:pt x="18116" y="52078"/>
                    <a:pt x="18116" y="52223"/>
                  </a:cubicBezTo>
                  <a:cubicBezTo>
                    <a:pt x="17971" y="52730"/>
                    <a:pt x="17994" y="53265"/>
                    <a:pt x="17877" y="53778"/>
                  </a:cubicBezTo>
                  <a:cubicBezTo>
                    <a:pt x="17656" y="53219"/>
                    <a:pt x="17679" y="52613"/>
                    <a:pt x="17557" y="52031"/>
                  </a:cubicBezTo>
                  <a:cubicBezTo>
                    <a:pt x="17365" y="50838"/>
                    <a:pt x="17220" y="49627"/>
                    <a:pt x="16952" y="48463"/>
                  </a:cubicBezTo>
                  <a:cubicBezTo>
                    <a:pt x="16905" y="47904"/>
                    <a:pt x="16760" y="47374"/>
                    <a:pt x="16661" y="46839"/>
                  </a:cubicBezTo>
                  <a:cubicBezTo>
                    <a:pt x="15572" y="41209"/>
                    <a:pt x="14239" y="35633"/>
                    <a:pt x="12784" y="30079"/>
                  </a:cubicBezTo>
                  <a:cubicBezTo>
                    <a:pt x="12417" y="28670"/>
                    <a:pt x="12079" y="27262"/>
                    <a:pt x="11619" y="25859"/>
                  </a:cubicBezTo>
                  <a:cubicBezTo>
                    <a:pt x="11619" y="25760"/>
                    <a:pt x="11590" y="25661"/>
                    <a:pt x="11567" y="25568"/>
                  </a:cubicBezTo>
                  <a:cubicBezTo>
                    <a:pt x="11206" y="24351"/>
                    <a:pt x="10863" y="23164"/>
                    <a:pt x="10502" y="21976"/>
                  </a:cubicBezTo>
                  <a:cubicBezTo>
                    <a:pt x="10310" y="21295"/>
                    <a:pt x="10088" y="20620"/>
                    <a:pt x="9896" y="19939"/>
                  </a:cubicBezTo>
                  <a:cubicBezTo>
                    <a:pt x="9896" y="19816"/>
                    <a:pt x="9844" y="19723"/>
                    <a:pt x="9774" y="19578"/>
                  </a:cubicBezTo>
                  <a:lnTo>
                    <a:pt x="9774" y="19578"/>
                  </a:lnTo>
                  <a:cubicBezTo>
                    <a:pt x="9728" y="19770"/>
                    <a:pt x="9698" y="19892"/>
                    <a:pt x="9797" y="20014"/>
                  </a:cubicBezTo>
                  <a:cubicBezTo>
                    <a:pt x="9873" y="20451"/>
                    <a:pt x="9920" y="20887"/>
                    <a:pt x="9966" y="21324"/>
                  </a:cubicBezTo>
                  <a:cubicBezTo>
                    <a:pt x="10135" y="22459"/>
                    <a:pt x="10257" y="23600"/>
                    <a:pt x="10502" y="24718"/>
                  </a:cubicBezTo>
                  <a:cubicBezTo>
                    <a:pt x="10624" y="25713"/>
                    <a:pt x="10793" y="26709"/>
                    <a:pt x="11008" y="27675"/>
                  </a:cubicBezTo>
                  <a:cubicBezTo>
                    <a:pt x="11154" y="28717"/>
                    <a:pt x="11352" y="29765"/>
                    <a:pt x="11567" y="30784"/>
                  </a:cubicBezTo>
                  <a:cubicBezTo>
                    <a:pt x="11567" y="30830"/>
                    <a:pt x="11590" y="30877"/>
                    <a:pt x="11619" y="30929"/>
                  </a:cubicBezTo>
                  <a:cubicBezTo>
                    <a:pt x="11812" y="32210"/>
                    <a:pt x="12079" y="33473"/>
                    <a:pt x="12370" y="34736"/>
                  </a:cubicBezTo>
                  <a:cubicBezTo>
                    <a:pt x="12370" y="34783"/>
                    <a:pt x="12370" y="34806"/>
                    <a:pt x="12394" y="34858"/>
                  </a:cubicBezTo>
                  <a:cubicBezTo>
                    <a:pt x="12539" y="35877"/>
                    <a:pt x="12784" y="36867"/>
                    <a:pt x="12999" y="37862"/>
                  </a:cubicBezTo>
                  <a:cubicBezTo>
                    <a:pt x="13313" y="39393"/>
                    <a:pt x="13657" y="40895"/>
                    <a:pt x="13971" y="42397"/>
                  </a:cubicBezTo>
                  <a:cubicBezTo>
                    <a:pt x="13948" y="42449"/>
                    <a:pt x="13919" y="42519"/>
                    <a:pt x="13896" y="42572"/>
                  </a:cubicBezTo>
                  <a:cubicBezTo>
                    <a:pt x="12877" y="39731"/>
                    <a:pt x="11858" y="36867"/>
                    <a:pt x="10746" y="34055"/>
                  </a:cubicBezTo>
                  <a:cubicBezTo>
                    <a:pt x="10164" y="32553"/>
                    <a:pt x="9629" y="31046"/>
                    <a:pt x="8948" y="29567"/>
                  </a:cubicBezTo>
                  <a:cubicBezTo>
                    <a:pt x="8633" y="28601"/>
                    <a:pt x="8150" y="27698"/>
                    <a:pt x="7760" y="26755"/>
                  </a:cubicBezTo>
                  <a:cubicBezTo>
                    <a:pt x="7545" y="26051"/>
                    <a:pt x="7201" y="25399"/>
                    <a:pt x="6910" y="24718"/>
                  </a:cubicBezTo>
                  <a:cubicBezTo>
                    <a:pt x="6887" y="24642"/>
                    <a:pt x="6863" y="24572"/>
                    <a:pt x="6840" y="24473"/>
                  </a:cubicBezTo>
                  <a:cubicBezTo>
                    <a:pt x="6788" y="24427"/>
                    <a:pt x="6817" y="24305"/>
                    <a:pt x="6695" y="24281"/>
                  </a:cubicBezTo>
                  <a:lnTo>
                    <a:pt x="6695" y="24281"/>
                  </a:lnTo>
                  <a:cubicBezTo>
                    <a:pt x="6671" y="24403"/>
                    <a:pt x="6695" y="24473"/>
                    <a:pt x="6741" y="24572"/>
                  </a:cubicBezTo>
                  <a:cubicBezTo>
                    <a:pt x="6765" y="24671"/>
                    <a:pt x="6741" y="24788"/>
                    <a:pt x="6840" y="24887"/>
                  </a:cubicBezTo>
                  <a:cubicBezTo>
                    <a:pt x="7079" y="26004"/>
                    <a:pt x="7347" y="27145"/>
                    <a:pt x="7713" y="28234"/>
                  </a:cubicBezTo>
                  <a:cubicBezTo>
                    <a:pt x="7882" y="29008"/>
                    <a:pt x="8098" y="29765"/>
                    <a:pt x="8342" y="30516"/>
                  </a:cubicBezTo>
                  <a:cubicBezTo>
                    <a:pt x="8441" y="30877"/>
                    <a:pt x="8534" y="31267"/>
                    <a:pt x="8656" y="31628"/>
                  </a:cubicBezTo>
                  <a:cubicBezTo>
                    <a:pt x="9046" y="32990"/>
                    <a:pt x="9407" y="34346"/>
                    <a:pt x="9896" y="35679"/>
                  </a:cubicBezTo>
                  <a:cubicBezTo>
                    <a:pt x="10211" y="36919"/>
                    <a:pt x="10624" y="38107"/>
                    <a:pt x="11037" y="39294"/>
                  </a:cubicBezTo>
                  <a:cubicBezTo>
                    <a:pt x="11037" y="39318"/>
                    <a:pt x="11061" y="39341"/>
                    <a:pt x="11061" y="39393"/>
                  </a:cubicBezTo>
                  <a:cubicBezTo>
                    <a:pt x="11084" y="39463"/>
                    <a:pt x="11084" y="39539"/>
                    <a:pt x="11107" y="39609"/>
                  </a:cubicBezTo>
                  <a:cubicBezTo>
                    <a:pt x="12149" y="42834"/>
                    <a:pt x="13220" y="46035"/>
                    <a:pt x="14408" y="49214"/>
                  </a:cubicBezTo>
                  <a:cubicBezTo>
                    <a:pt x="15159" y="51251"/>
                    <a:pt x="15933" y="53265"/>
                    <a:pt x="16806" y="55279"/>
                  </a:cubicBezTo>
                  <a:cubicBezTo>
                    <a:pt x="17004" y="55815"/>
                    <a:pt x="17196" y="56345"/>
                    <a:pt x="17487" y="56857"/>
                  </a:cubicBezTo>
                  <a:cubicBezTo>
                    <a:pt x="17557" y="57195"/>
                    <a:pt x="17365" y="57532"/>
                    <a:pt x="17412" y="57876"/>
                  </a:cubicBezTo>
                  <a:cubicBezTo>
                    <a:pt x="17388" y="57998"/>
                    <a:pt x="17365" y="58114"/>
                    <a:pt x="17342" y="58260"/>
                  </a:cubicBezTo>
                  <a:lnTo>
                    <a:pt x="17342" y="58726"/>
                  </a:lnTo>
                  <a:cubicBezTo>
                    <a:pt x="17365" y="58842"/>
                    <a:pt x="17220" y="58918"/>
                    <a:pt x="17266" y="59040"/>
                  </a:cubicBezTo>
                  <a:lnTo>
                    <a:pt x="17266" y="59500"/>
                  </a:lnTo>
                  <a:cubicBezTo>
                    <a:pt x="17243" y="59622"/>
                    <a:pt x="17220" y="59715"/>
                    <a:pt x="17196" y="59814"/>
                  </a:cubicBezTo>
                  <a:lnTo>
                    <a:pt x="17196" y="60297"/>
                  </a:lnTo>
                  <a:cubicBezTo>
                    <a:pt x="17173" y="60443"/>
                    <a:pt x="17150" y="60618"/>
                    <a:pt x="17121" y="60763"/>
                  </a:cubicBezTo>
                  <a:cubicBezTo>
                    <a:pt x="17121" y="60879"/>
                    <a:pt x="17097" y="61025"/>
                    <a:pt x="17097" y="61147"/>
                  </a:cubicBezTo>
                  <a:cubicBezTo>
                    <a:pt x="17074" y="61171"/>
                    <a:pt x="17074" y="61171"/>
                    <a:pt x="17074" y="61200"/>
                  </a:cubicBezTo>
                  <a:cubicBezTo>
                    <a:pt x="16952" y="60763"/>
                    <a:pt x="16830" y="60326"/>
                    <a:pt x="16713" y="59890"/>
                  </a:cubicBezTo>
                  <a:cubicBezTo>
                    <a:pt x="16614" y="59523"/>
                    <a:pt x="16492" y="59162"/>
                    <a:pt x="16422" y="58772"/>
                  </a:cubicBezTo>
                  <a:cubicBezTo>
                    <a:pt x="16079" y="57270"/>
                    <a:pt x="15619" y="55786"/>
                    <a:pt x="15159" y="54331"/>
                  </a:cubicBezTo>
                  <a:cubicBezTo>
                    <a:pt x="15136" y="54214"/>
                    <a:pt x="15112" y="54115"/>
                    <a:pt x="15083" y="53993"/>
                  </a:cubicBezTo>
                  <a:cubicBezTo>
                    <a:pt x="13220" y="47904"/>
                    <a:pt x="11061" y="41914"/>
                    <a:pt x="8755" y="35970"/>
                  </a:cubicBezTo>
                  <a:cubicBezTo>
                    <a:pt x="8150" y="34393"/>
                    <a:pt x="7545" y="32821"/>
                    <a:pt x="6840" y="31290"/>
                  </a:cubicBezTo>
                  <a:cubicBezTo>
                    <a:pt x="6765" y="30853"/>
                    <a:pt x="6450" y="30539"/>
                    <a:pt x="6351" y="30126"/>
                  </a:cubicBezTo>
                  <a:cubicBezTo>
                    <a:pt x="6182" y="29643"/>
                    <a:pt x="5990" y="29183"/>
                    <a:pt x="5798" y="28717"/>
                  </a:cubicBezTo>
                  <a:cubicBezTo>
                    <a:pt x="5600" y="28257"/>
                    <a:pt x="5385" y="27821"/>
                    <a:pt x="5187" y="27384"/>
                  </a:cubicBezTo>
                  <a:cubicBezTo>
                    <a:pt x="5164" y="27407"/>
                    <a:pt x="5140" y="27407"/>
                    <a:pt x="5094" y="27436"/>
                  </a:cubicBezTo>
                  <a:cubicBezTo>
                    <a:pt x="5478" y="28962"/>
                    <a:pt x="5845" y="30493"/>
                    <a:pt x="6305" y="31994"/>
                  </a:cubicBezTo>
                  <a:cubicBezTo>
                    <a:pt x="6572" y="33013"/>
                    <a:pt x="6840" y="34009"/>
                    <a:pt x="7155" y="34975"/>
                  </a:cubicBezTo>
                  <a:cubicBezTo>
                    <a:pt x="7422" y="36023"/>
                    <a:pt x="7737" y="37041"/>
                    <a:pt x="8098" y="38031"/>
                  </a:cubicBezTo>
                  <a:cubicBezTo>
                    <a:pt x="8441" y="39271"/>
                    <a:pt x="8825" y="40505"/>
                    <a:pt x="9239" y="41722"/>
                  </a:cubicBezTo>
                  <a:cubicBezTo>
                    <a:pt x="9262" y="41722"/>
                    <a:pt x="9262" y="41722"/>
                    <a:pt x="9262" y="41745"/>
                  </a:cubicBezTo>
                  <a:cubicBezTo>
                    <a:pt x="9291" y="41815"/>
                    <a:pt x="9291" y="41914"/>
                    <a:pt x="9314" y="41990"/>
                  </a:cubicBezTo>
                  <a:cubicBezTo>
                    <a:pt x="10525" y="45721"/>
                    <a:pt x="11765" y="49435"/>
                    <a:pt x="13168" y="53096"/>
                  </a:cubicBezTo>
                  <a:cubicBezTo>
                    <a:pt x="13826" y="54843"/>
                    <a:pt x="14454" y="56566"/>
                    <a:pt x="15229" y="58260"/>
                  </a:cubicBezTo>
                  <a:cubicBezTo>
                    <a:pt x="15741" y="59622"/>
                    <a:pt x="16323" y="60955"/>
                    <a:pt x="17004" y="62265"/>
                  </a:cubicBezTo>
                  <a:lnTo>
                    <a:pt x="17004" y="62364"/>
                  </a:lnTo>
                  <a:cubicBezTo>
                    <a:pt x="16905" y="62556"/>
                    <a:pt x="16952" y="62748"/>
                    <a:pt x="16952" y="62969"/>
                  </a:cubicBezTo>
                  <a:cubicBezTo>
                    <a:pt x="16952" y="63016"/>
                    <a:pt x="16929" y="63092"/>
                    <a:pt x="16929" y="63161"/>
                  </a:cubicBezTo>
                  <a:cubicBezTo>
                    <a:pt x="16859" y="63039"/>
                    <a:pt x="16783" y="62894"/>
                    <a:pt x="16713" y="62771"/>
                  </a:cubicBezTo>
                  <a:cubicBezTo>
                    <a:pt x="16079" y="61293"/>
                    <a:pt x="15427" y="59837"/>
                    <a:pt x="14699" y="58405"/>
                  </a:cubicBezTo>
                  <a:cubicBezTo>
                    <a:pt x="14647" y="58289"/>
                    <a:pt x="14600" y="58167"/>
                    <a:pt x="14553" y="58045"/>
                  </a:cubicBezTo>
                  <a:cubicBezTo>
                    <a:pt x="12103" y="52997"/>
                    <a:pt x="9407" y="48102"/>
                    <a:pt x="6619" y="43247"/>
                  </a:cubicBezTo>
                  <a:cubicBezTo>
                    <a:pt x="5845" y="41844"/>
                    <a:pt x="5071" y="40459"/>
                    <a:pt x="4197" y="39102"/>
                  </a:cubicBezTo>
                  <a:cubicBezTo>
                    <a:pt x="3586" y="37938"/>
                    <a:pt x="2835" y="36867"/>
                    <a:pt x="2131" y="35755"/>
                  </a:cubicBezTo>
                  <a:cubicBezTo>
                    <a:pt x="1793" y="35097"/>
                    <a:pt x="1380" y="34492"/>
                    <a:pt x="920" y="33910"/>
                  </a:cubicBezTo>
                  <a:lnTo>
                    <a:pt x="920" y="33910"/>
                  </a:lnTo>
                  <a:cubicBezTo>
                    <a:pt x="1403" y="35173"/>
                    <a:pt x="1915" y="36430"/>
                    <a:pt x="2521" y="37647"/>
                  </a:cubicBezTo>
                  <a:cubicBezTo>
                    <a:pt x="2713" y="38060"/>
                    <a:pt x="2911" y="38468"/>
                    <a:pt x="3080" y="38904"/>
                  </a:cubicBezTo>
                  <a:cubicBezTo>
                    <a:pt x="3295" y="39440"/>
                    <a:pt x="3540" y="39952"/>
                    <a:pt x="3807" y="40459"/>
                  </a:cubicBezTo>
                  <a:cubicBezTo>
                    <a:pt x="4314" y="41553"/>
                    <a:pt x="4849" y="42665"/>
                    <a:pt x="5362" y="43759"/>
                  </a:cubicBezTo>
                  <a:cubicBezTo>
                    <a:pt x="5891" y="44848"/>
                    <a:pt x="6427" y="45919"/>
                    <a:pt x="6986" y="46984"/>
                  </a:cubicBezTo>
                  <a:cubicBezTo>
                    <a:pt x="7032" y="47083"/>
                    <a:pt x="7056" y="47176"/>
                    <a:pt x="7108" y="47252"/>
                  </a:cubicBezTo>
                  <a:cubicBezTo>
                    <a:pt x="8610" y="50186"/>
                    <a:pt x="10088" y="53120"/>
                    <a:pt x="11713" y="56007"/>
                  </a:cubicBezTo>
                  <a:cubicBezTo>
                    <a:pt x="12784" y="57946"/>
                    <a:pt x="13872" y="59890"/>
                    <a:pt x="15060" y="61782"/>
                  </a:cubicBezTo>
                  <a:cubicBezTo>
                    <a:pt x="15572" y="62603"/>
                    <a:pt x="16079" y="63429"/>
                    <a:pt x="16591" y="64256"/>
                  </a:cubicBezTo>
                  <a:cubicBezTo>
                    <a:pt x="16736" y="64471"/>
                    <a:pt x="16806" y="64663"/>
                    <a:pt x="16806" y="64908"/>
                  </a:cubicBezTo>
                  <a:lnTo>
                    <a:pt x="16806" y="65222"/>
                  </a:lnTo>
                  <a:cubicBezTo>
                    <a:pt x="16783" y="65420"/>
                    <a:pt x="16783" y="65589"/>
                    <a:pt x="16783" y="65758"/>
                  </a:cubicBezTo>
                  <a:cubicBezTo>
                    <a:pt x="16684" y="65973"/>
                    <a:pt x="16713" y="66194"/>
                    <a:pt x="16713" y="66410"/>
                  </a:cubicBezTo>
                  <a:cubicBezTo>
                    <a:pt x="16684" y="67067"/>
                    <a:pt x="16661" y="67749"/>
                    <a:pt x="16614" y="68424"/>
                  </a:cubicBezTo>
                  <a:cubicBezTo>
                    <a:pt x="16568" y="68331"/>
                    <a:pt x="16515" y="68232"/>
                    <a:pt x="16469" y="68156"/>
                  </a:cubicBezTo>
                  <a:cubicBezTo>
                    <a:pt x="15764" y="66631"/>
                    <a:pt x="15037" y="65129"/>
                    <a:pt x="14239" y="63645"/>
                  </a:cubicBezTo>
                  <a:cubicBezTo>
                    <a:pt x="14140" y="63476"/>
                    <a:pt x="14064" y="63284"/>
                    <a:pt x="13971" y="63092"/>
                  </a:cubicBezTo>
                  <a:cubicBezTo>
                    <a:pt x="12202" y="59768"/>
                    <a:pt x="10310" y="56514"/>
                    <a:pt x="8365" y="53289"/>
                  </a:cubicBezTo>
                  <a:cubicBezTo>
                    <a:pt x="7515" y="51909"/>
                    <a:pt x="6671" y="50500"/>
                    <a:pt x="5746" y="49144"/>
                  </a:cubicBezTo>
                  <a:cubicBezTo>
                    <a:pt x="5164" y="48073"/>
                    <a:pt x="4436" y="47130"/>
                    <a:pt x="3784" y="46111"/>
                  </a:cubicBezTo>
                  <a:cubicBezTo>
                    <a:pt x="3563" y="45674"/>
                    <a:pt x="3272" y="45308"/>
                    <a:pt x="2957" y="44947"/>
                  </a:cubicBezTo>
                  <a:lnTo>
                    <a:pt x="2957" y="44947"/>
                  </a:lnTo>
                  <a:cubicBezTo>
                    <a:pt x="3417" y="46111"/>
                    <a:pt x="3953" y="47275"/>
                    <a:pt x="4535" y="48393"/>
                  </a:cubicBezTo>
                  <a:cubicBezTo>
                    <a:pt x="4779" y="48923"/>
                    <a:pt x="5041" y="49458"/>
                    <a:pt x="5309" y="49965"/>
                  </a:cubicBezTo>
                  <a:cubicBezTo>
                    <a:pt x="5891" y="51158"/>
                    <a:pt x="6497" y="52322"/>
                    <a:pt x="7155" y="53457"/>
                  </a:cubicBezTo>
                  <a:cubicBezTo>
                    <a:pt x="7568" y="54307"/>
                    <a:pt x="8004" y="55111"/>
                    <a:pt x="8464" y="55908"/>
                  </a:cubicBezTo>
                  <a:cubicBezTo>
                    <a:pt x="8563" y="56054"/>
                    <a:pt x="8633" y="56222"/>
                    <a:pt x="8732" y="56368"/>
                  </a:cubicBezTo>
                  <a:cubicBezTo>
                    <a:pt x="8732" y="56420"/>
                    <a:pt x="8755" y="56444"/>
                    <a:pt x="8779" y="56490"/>
                  </a:cubicBezTo>
                  <a:cubicBezTo>
                    <a:pt x="9407" y="57730"/>
                    <a:pt x="10112" y="58941"/>
                    <a:pt x="10816" y="60152"/>
                  </a:cubicBezTo>
                  <a:cubicBezTo>
                    <a:pt x="11934" y="62096"/>
                    <a:pt x="13046" y="64011"/>
                    <a:pt x="14286" y="65857"/>
                  </a:cubicBezTo>
                  <a:cubicBezTo>
                    <a:pt x="14990" y="67021"/>
                    <a:pt x="15718" y="68156"/>
                    <a:pt x="16538" y="69250"/>
                  </a:cubicBezTo>
                  <a:cubicBezTo>
                    <a:pt x="16538" y="69274"/>
                    <a:pt x="16538" y="69274"/>
                    <a:pt x="16568" y="69297"/>
                  </a:cubicBezTo>
                  <a:cubicBezTo>
                    <a:pt x="16568" y="69664"/>
                    <a:pt x="16538" y="70025"/>
                    <a:pt x="16538" y="70391"/>
                  </a:cubicBezTo>
                  <a:cubicBezTo>
                    <a:pt x="16323" y="70269"/>
                    <a:pt x="16277" y="69978"/>
                    <a:pt x="16079" y="69833"/>
                  </a:cubicBezTo>
                  <a:cubicBezTo>
                    <a:pt x="15985" y="69687"/>
                    <a:pt x="15840" y="69541"/>
                    <a:pt x="15741" y="69373"/>
                  </a:cubicBezTo>
                  <a:cubicBezTo>
                    <a:pt x="15182" y="68447"/>
                    <a:pt x="14530" y="67574"/>
                    <a:pt x="13826" y="66701"/>
                  </a:cubicBezTo>
                  <a:cubicBezTo>
                    <a:pt x="13773" y="66631"/>
                    <a:pt x="13727" y="66532"/>
                    <a:pt x="13657" y="66462"/>
                  </a:cubicBezTo>
                  <a:cubicBezTo>
                    <a:pt x="11957" y="64180"/>
                    <a:pt x="10164" y="61997"/>
                    <a:pt x="8342" y="59837"/>
                  </a:cubicBezTo>
                  <a:cubicBezTo>
                    <a:pt x="5769" y="56781"/>
                    <a:pt x="3150" y="53801"/>
                    <a:pt x="384" y="50937"/>
                  </a:cubicBezTo>
                  <a:cubicBezTo>
                    <a:pt x="291" y="50838"/>
                    <a:pt x="239" y="50669"/>
                    <a:pt x="0" y="50669"/>
                  </a:cubicBezTo>
                  <a:cubicBezTo>
                    <a:pt x="629" y="51595"/>
                    <a:pt x="1211" y="52491"/>
                    <a:pt x="1892" y="53341"/>
                  </a:cubicBezTo>
                  <a:cubicBezTo>
                    <a:pt x="2305" y="53970"/>
                    <a:pt x="2765" y="54598"/>
                    <a:pt x="3248" y="55204"/>
                  </a:cubicBezTo>
                  <a:cubicBezTo>
                    <a:pt x="3662" y="55815"/>
                    <a:pt x="4122" y="56420"/>
                    <a:pt x="4605" y="57003"/>
                  </a:cubicBezTo>
                  <a:cubicBezTo>
                    <a:pt x="5187" y="57823"/>
                    <a:pt x="5798" y="58603"/>
                    <a:pt x="6450" y="59354"/>
                  </a:cubicBezTo>
                  <a:cubicBezTo>
                    <a:pt x="6840" y="59913"/>
                    <a:pt x="7254" y="60443"/>
                    <a:pt x="7690" y="60932"/>
                  </a:cubicBezTo>
                  <a:cubicBezTo>
                    <a:pt x="7737" y="61002"/>
                    <a:pt x="7760" y="61054"/>
                    <a:pt x="7783" y="61101"/>
                  </a:cubicBezTo>
                  <a:cubicBezTo>
                    <a:pt x="9023" y="62626"/>
                    <a:pt x="10257" y="64180"/>
                    <a:pt x="11544" y="65659"/>
                  </a:cubicBezTo>
                  <a:cubicBezTo>
                    <a:pt x="12370" y="66608"/>
                    <a:pt x="13168" y="67551"/>
                    <a:pt x="14041" y="68447"/>
                  </a:cubicBezTo>
                  <a:cubicBezTo>
                    <a:pt x="14792" y="69349"/>
                    <a:pt x="15642" y="70193"/>
                    <a:pt x="16469" y="71020"/>
                  </a:cubicBezTo>
                  <a:cubicBezTo>
                    <a:pt x="16469" y="71334"/>
                    <a:pt x="16492" y="71649"/>
                    <a:pt x="16492" y="71969"/>
                  </a:cubicBezTo>
                  <a:lnTo>
                    <a:pt x="16492" y="76358"/>
                  </a:lnTo>
                  <a:lnTo>
                    <a:pt x="16492" y="77132"/>
                  </a:lnTo>
                  <a:cubicBezTo>
                    <a:pt x="16492" y="77761"/>
                    <a:pt x="16422" y="78372"/>
                    <a:pt x="16614" y="78978"/>
                  </a:cubicBezTo>
                  <a:cubicBezTo>
                    <a:pt x="16614" y="79048"/>
                    <a:pt x="16637" y="79123"/>
                    <a:pt x="16713" y="79170"/>
                  </a:cubicBezTo>
                  <a:cubicBezTo>
                    <a:pt x="16783" y="79362"/>
                    <a:pt x="16929" y="79484"/>
                    <a:pt x="17097" y="79583"/>
                  </a:cubicBezTo>
                  <a:cubicBezTo>
                    <a:pt x="17121" y="79653"/>
                    <a:pt x="17173" y="79653"/>
                    <a:pt x="17243" y="79653"/>
                  </a:cubicBezTo>
                  <a:cubicBezTo>
                    <a:pt x="17295" y="79752"/>
                    <a:pt x="17388" y="79729"/>
                    <a:pt x="17464" y="79752"/>
                  </a:cubicBezTo>
                  <a:cubicBezTo>
                    <a:pt x="17586" y="79784"/>
                    <a:pt x="17706" y="79799"/>
                    <a:pt x="17822" y="79799"/>
                  </a:cubicBezTo>
                  <a:cubicBezTo>
                    <a:pt x="18508" y="79799"/>
                    <a:pt x="19042" y="79261"/>
                    <a:pt x="19042" y="78489"/>
                  </a:cubicBezTo>
                  <a:cubicBezTo>
                    <a:pt x="19042" y="78105"/>
                    <a:pt x="18989" y="77691"/>
                    <a:pt x="18966" y="77301"/>
                  </a:cubicBezTo>
                  <a:cubicBezTo>
                    <a:pt x="18989" y="76987"/>
                    <a:pt x="18989" y="76673"/>
                    <a:pt x="18943" y="76358"/>
                  </a:cubicBezTo>
                  <a:cubicBezTo>
                    <a:pt x="18919" y="76067"/>
                    <a:pt x="18896" y="75776"/>
                    <a:pt x="18896" y="75485"/>
                  </a:cubicBezTo>
                  <a:cubicBezTo>
                    <a:pt x="18896" y="75072"/>
                    <a:pt x="18867" y="74658"/>
                    <a:pt x="18867" y="74245"/>
                  </a:cubicBezTo>
                  <a:cubicBezTo>
                    <a:pt x="18896" y="73907"/>
                    <a:pt x="18919" y="73541"/>
                    <a:pt x="18820" y="73226"/>
                  </a:cubicBezTo>
                  <a:lnTo>
                    <a:pt x="18820" y="73203"/>
                  </a:lnTo>
                  <a:cubicBezTo>
                    <a:pt x="18820" y="72574"/>
                    <a:pt x="18820" y="71917"/>
                    <a:pt x="18797" y="71265"/>
                  </a:cubicBezTo>
                  <a:cubicBezTo>
                    <a:pt x="18820" y="71096"/>
                    <a:pt x="18844" y="70921"/>
                    <a:pt x="18820" y="70752"/>
                  </a:cubicBezTo>
                  <a:cubicBezTo>
                    <a:pt x="18774" y="70391"/>
                    <a:pt x="18896" y="70170"/>
                    <a:pt x="19210" y="69955"/>
                  </a:cubicBezTo>
                  <a:cubicBezTo>
                    <a:pt x="19647" y="69664"/>
                    <a:pt x="20060" y="69320"/>
                    <a:pt x="20468" y="68983"/>
                  </a:cubicBezTo>
                  <a:cubicBezTo>
                    <a:pt x="20544" y="68936"/>
                    <a:pt x="20643" y="68913"/>
                    <a:pt x="20689" y="68837"/>
                  </a:cubicBezTo>
                  <a:cubicBezTo>
                    <a:pt x="23722" y="66532"/>
                    <a:pt x="26609" y="64058"/>
                    <a:pt x="29444" y="61514"/>
                  </a:cubicBezTo>
                  <a:cubicBezTo>
                    <a:pt x="29543" y="61415"/>
                    <a:pt x="29613" y="61316"/>
                    <a:pt x="29712" y="61223"/>
                  </a:cubicBezTo>
                  <a:cubicBezTo>
                    <a:pt x="30510" y="60618"/>
                    <a:pt x="31237" y="59890"/>
                    <a:pt x="31965" y="59185"/>
                  </a:cubicBezTo>
                  <a:cubicBezTo>
                    <a:pt x="32722" y="58580"/>
                    <a:pt x="33397" y="57899"/>
                    <a:pt x="34078" y="57218"/>
                  </a:cubicBezTo>
                  <a:cubicBezTo>
                    <a:pt x="34515" y="56880"/>
                    <a:pt x="34905" y="56467"/>
                    <a:pt x="35266" y="56077"/>
                  </a:cubicBezTo>
                  <a:cubicBezTo>
                    <a:pt x="35778" y="55617"/>
                    <a:pt x="36284" y="55157"/>
                    <a:pt x="36721" y="54651"/>
                  </a:cubicBezTo>
                  <a:cubicBezTo>
                    <a:pt x="37449" y="53993"/>
                    <a:pt x="38106" y="53289"/>
                    <a:pt x="38782" y="52584"/>
                  </a:cubicBezTo>
                  <a:cubicBezTo>
                    <a:pt x="38758" y="52538"/>
                    <a:pt x="38735" y="52514"/>
                    <a:pt x="38712" y="52491"/>
                  </a:cubicBezTo>
                  <a:cubicBezTo>
                    <a:pt x="38200" y="52875"/>
                    <a:pt x="37716" y="53242"/>
                    <a:pt x="37204" y="53632"/>
                  </a:cubicBezTo>
                  <a:cubicBezTo>
                    <a:pt x="36185" y="54360"/>
                    <a:pt x="35196" y="55157"/>
                    <a:pt x="34224" y="55961"/>
                  </a:cubicBezTo>
                  <a:cubicBezTo>
                    <a:pt x="32815" y="57026"/>
                    <a:pt x="31458" y="58167"/>
                    <a:pt x="30102" y="59308"/>
                  </a:cubicBezTo>
                  <a:cubicBezTo>
                    <a:pt x="28065" y="61002"/>
                    <a:pt x="26074" y="62771"/>
                    <a:pt x="24060" y="64518"/>
                  </a:cubicBezTo>
                  <a:cubicBezTo>
                    <a:pt x="23990" y="64593"/>
                    <a:pt x="23891" y="64640"/>
                    <a:pt x="23815" y="64716"/>
                  </a:cubicBezTo>
                  <a:cubicBezTo>
                    <a:pt x="23891" y="64640"/>
                    <a:pt x="23937" y="64547"/>
                    <a:pt x="23990" y="64448"/>
                  </a:cubicBezTo>
                  <a:cubicBezTo>
                    <a:pt x="24595" y="63866"/>
                    <a:pt x="25201" y="63284"/>
                    <a:pt x="25783" y="62725"/>
                  </a:cubicBezTo>
                  <a:cubicBezTo>
                    <a:pt x="27162" y="61392"/>
                    <a:pt x="28548" y="60059"/>
                    <a:pt x="29858" y="58650"/>
                  </a:cubicBezTo>
                  <a:cubicBezTo>
                    <a:pt x="30946" y="57631"/>
                    <a:pt x="31994" y="56566"/>
                    <a:pt x="32984" y="55448"/>
                  </a:cubicBezTo>
                  <a:cubicBezTo>
                    <a:pt x="33420" y="55035"/>
                    <a:pt x="33810" y="54651"/>
                    <a:pt x="34148" y="54185"/>
                  </a:cubicBezTo>
                  <a:cubicBezTo>
                    <a:pt x="34660" y="53725"/>
                    <a:pt x="35120" y="53219"/>
                    <a:pt x="35557" y="52683"/>
                  </a:cubicBezTo>
                  <a:cubicBezTo>
                    <a:pt x="36092" y="52078"/>
                    <a:pt x="36651" y="51472"/>
                    <a:pt x="37181" y="50867"/>
                  </a:cubicBezTo>
                  <a:cubicBezTo>
                    <a:pt x="37280" y="50768"/>
                    <a:pt x="37350" y="50646"/>
                    <a:pt x="37449" y="50523"/>
                  </a:cubicBezTo>
                  <a:cubicBezTo>
                    <a:pt x="37425" y="50500"/>
                    <a:pt x="37402" y="50477"/>
                    <a:pt x="37379" y="50477"/>
                  </a:cubicBezTo>
                  <a:cubicBezTo>
                    <a:pt x="37012" y="50721"/>
                    <a:pt x="36674" y="51012"/>
                    <a:pt x="36360" y="51327"/>
                  </a:cubicBezTo>
                  <a:cubicBezTo>
                    <a:pt x="35923" y="51595"/>
                    <a:pt x="35580" y="51955"/>
                    <a:pt x="35219" y="52270"/>
                  </a:cubicBezTo>
                  <a:cubicBezTo>
                    <a:pt x="33857" y="53457"/>
                    <a:pt x="32477" y="54622"/>
                    <a:pt x="31191" y="55862"/>
                  </a:cubicBezTo>
                  <a:cubicBezTo>
                    <a:pt x="29957" y="56927"/>
                    <a:pt x="28792" y="58045"/>
                    <a:pt x="27628" y="59162"/>
                  </a:cubicBezTo>
                  <a:cubicBezTo>
                    <a:pt x="26266" y="60472"/>
                    <a:pt x="24886" y="61729"/>
                    <a:pt x="23600" y="63115"/>
                  </a:cubicBezTo>
                  <a:cubicBezTo>
                    <a:pt x="23163" y="63499"/>
                    <a:pt x="22750" y="63912"/>
                    <a:pt x="22389" y="64349"/>
                  </a:cubicBezTo>
                  <a:cubicBezTo>
                    <a:pt x="21248" y="65490"/>
                    <a:pt x="20154" y="66654"/>
                    <a:pt x="19135" y="67894"/>
                  </a:cubicBezTo>
                  <a:cubicBezTo>
                    <a:pt x="19088" y="67941"/>
                    <a:pt x="19013" y="67987"/>
                    <a:pt x="18966" y="68063"/>
                  </a:cubicBezTo>
                  <a:cubicBezTo>
                    <a:pt x="18797" y="67941"/>
                    <a:pt x="18943" y="67749"/>
                    <a:pt x="18867" y="67574"/>
                  </a:cubicBezTo>
                  <a:lnTo>
                    <a:pt x="18867" y="67335"/>
                  </a:lnTo>
                  <a:cubicBezTo>
                    <a:pt x="18896" y="67021"/>
                    <a:pt x="18896" y="66730"/>
                    <a:pt x="18896" y="66410"/>
                  </a:cubicBezTo>
                  <a:lnTo>
                    <a:pt x="18896" y="66340"/>
                  </a:lnTo>
                  <a:cubicBezTo>
                    <a:pt x="19449" y="66002"/>
                    <a:pt x="19938" y="65536"/>
                    <a:pt x="20398" y="65077"/>
                  </a:cubicBezTo>
                  <a:cubicBezTo>
                    <a:pt x="22482" y="63284"/>
                    <a:pt x="24450" y="61345"/>
                    <a:pt x="26342" y="59354"/>
                  </a:cubicBezTo>
                  <a:cubicBezTo>
                    <a:pt x="27360" y="58382"/>
                    <a:pt x="28327" y="57363"/>
                    <a:pt x="29252" y="56298"/>
                  </a:cubicBezTo>
                  <a:cubicBezTo>
                    <a:pt x="29444" y="56106"/>
                    <a:pt x="29666" y="55931"/>
                    <a:pt x="29782" y="55669"/>
                  </a:cubicBezTo>
                  <a:cubicBezTo>
                    <a:pt x="30003" y="55425"/>
                    <a:pt x="30294" y="55279"/>
                    <a:pt x="30416" y="54965"/>
                  </a:cubicBezTo>
                  <a:cubicBezTo>
                    <a:pt x="30562" y="54697"/>
                    <a:pt x="30876" y="54575"/>
                    <a:pt x="30975" y="54261"/>
                  </a:cubicBezTo>
                  <a:cubicBezTo>
                    <a:pt x="31167" y="54261"/>
                    <a:pt x="31214" y="54138"/>
                    <a:pt x="31266" y="53923"/>
                  </a:cubicBezTo>
                  <a:lnTo>
                    <a:pt x="31266" y="53923"/>
                  </a:lnTo>
                  <a:cubicBezTo>
                    <a:pt x="31092" y="54016"/>
                    <a:pt x="30946" y="54069"/>
                    <a:pt x="30946" y="54261"/>
                  </a:cubicBezTo>
                  <a:cubicBezTo>
                    <a:pt x="30486" y="54383"/>
                    <a:pt x="30248" y="54820"/>
                    <a:pt x="29881" y="55035"/>
                  </a:cubicBezTo>
                  <a:lnTo>
                    <a:pt x="29759" y="55035"/>
                  </a:lnTo>
                  <a:cubicBezTo>
                    <a:pt x="30416" y="54331"/>
                    <a:pt x="31068" y="53603"/>
                    <a:pt x="31726" y="52904"/>
                  </a:cubicBezTo>
                  <a:cubicBezTo>
                    <a:pt x="31918" y="52706"/>
                    <a:pt x="32163" y="52561"/>
                    <a:pt x="32285" y="52322"/>
                  </a:cubicBezTo>
                  <a:cubicBezTo>
                    <a:pt x="32815" y="51833"/>
                    <a:pt x="33304" y="51274"/>
                    <a:pt x="33787" y="50745"/>
                  </a:cubicBezTo>
                  <a:cubicBezTo>
                    <a:pt x="34707" y="49796"/>
                    <a:pt x="35580" y="48829"/>
                    <a:pt x="36430" y="47834"/>
                  </a:cubicBezTo>
                  <a:cubicBezTo>
                    <a:pt x="36913" y="47298"/>
                    <a:pt x="37449" y="46792"/>
                    <a:pt x="37839" y="46181"/>
                  </a:cubicBezTo>
                  <a:cubicBezTo>
                    <a:pt x="38613" y="45430"/>
                    <a:pt x="39271" y="44580"/>
                    <a:pt x="39946" y="43759"/>
                  </a:cubicBezTo>
                  <a:lnTo>
                    <a:pt x="39853" y="43660"/>
                  </a:lnTo>
                  <a:cubicBezTo>
                    <a:pt x="39416" y="44074"/>
                    <a:pt x="38980" y="44464"/>
                    <a:pt x="38543" y="44848"/>
                  </a:cubicBezTo>
                  <a:cubicBezTo>
                    <a:pt x="38106" y="45116"/>
                    <a:pt x="37763" y="45482"/>
                    <a:pt x="37379" y="45820"/>
                  </a:cubicBezTo>
                  <a:cubicBezTo>
                    <a:pt x="33857" y="49022"/>
                    <a:pt x="30416" y="52322"/>
                    <a:pt x="27069" y="55693"/>
                  </a:cubicBezTo>
                  <a:cubicBezTo>
                    <a:pt x="25759" y="57026"/>
                    <a:pt x="24473" y="58336"/>
                    <a:pt x="23262" y="59715"/>
                  </a:cubicBezTo>
                  <a:cubicBezTo>
                    <a:pt x="22727" y="60251"/>
                    <a:pt x="22214" y="60810"/>
                    <a:pt x="21754" y="61368"/>
                  </a:cubicBezTo>
                  <a:cubicBezTo>
                    <a:pt x="21440" y="61660"/>
                    <a:pt x="21172" y="61974"/>
                    <a:pt x="20934" y="62311"/>
                  </a:cubicBezTo>
                  <a:cubicBezTo>
                    <a:pt x="20590" y="62626"/>
                    <a:pt x="20322" y="62969"/>
                    <a:pt x="20060" y="63330"/>
                  </a:cubicBezTo>
                  <a:cubicBezTo>
                    <a:pt x="19694" y="63720"/>
                    <a:pt x="19356" y="64134"/>
                    <a:pt x="19042" y="64570"/>
                  </a:cubicBezTo>
                  <a:cubicBezTo>
                    <a:pt x="19032" y="64578"/>
                    <a:pt x="19023" y="64580"/>
                    <a:pt x="19015" y="64580"/>
                  </a:cubicBezTo>
                  <a:cubicBezTo>
                    <a:pt x="19000" y="64580"/>
                    <a:pt x="18989" y="64570"/>
                    <a:pt x="18989" y="64570"/>
                  </a:cubicBezTo>
                  <a:cubicBezTo>
                    <a:pt x="18966" y="64349"/>
                    <a:pt x="18966" y="64134"/>
                    <a:pt x="18966" y="63889"/>
                  </a:cubicBezTo>
                  <a:cubicBezTo>
                    <a:pt x="18989" y="63674"/>
                    <a:pt x="19013" y="63429"/>
                    <a:pt x="19042" y="63185"/>
                  </a:cubicBezTo>
                  <a:cubicBezTo>
                    <a:pt x="19065" y="63138"/>
                    <a:pt x="19088" y="63092"/>
                    <a:pt x="19112" y="63039"/>
                  </a:cubicBezTo>
                  <a:cubicBezTo>
                    <a:pt x="19333" y="62800"/>
                    <a:pt x="19548" y="62603"/>
                    <a:pt x="19793" y="62387"/>
                  </a:cubicBezTo>
                  <a:cubicBezTo>
                    <a:pt x="20351" y="61875"/>
                    <a:pt x="20934" y="61368"/>
                    <a:pt x="21393" y="60763"/>
                  </a:cubicBezTo>
                  <a:cubicBezTo>
                    <a:pt x="21661" y="60420"/>
                    <a:pt x="22022" y="60181"/>
                    <a:pt x="22313" y="59890"/>
                  </a:cubicBezTo>
                  <a:cubicBezTo>
                    <a:pt x="26580" y="55495"/>
                    <a:pt x="30562" y="50838"/>
                    <a:pt x="34439" y="46134"/>
                  </a:cubicBezTo>
                  <a:cubicBezTo>
                    <a:pt x="34829" y="45651"/>
                    <a:pt x="35266" y="45238"/>
                    <a:pt x="35580" y="44702"/>
                  </a:cubicBezTo>
                  <a:cubicBezTo>
                    <a:pt x="36453" y="43759"/>
                    <a:pt x="37233" y="42740"/>
                    <a:pt x="37984" y="41722"/>
                  </a:cubicBezTo>
                  <a:cubicBezTo>
                    <a:pt x="38368" y="41308"/>
                    <a:pt x="38735" y="40872"/>
                    <a:pt x="39003" y="40389"/>
                  </a:cubicBezTo>
                  <a:cubicBezTo>
                    <a:pt x="39387" y="39923"/>
                    <a:pt x="39800" y="39486"/>
                    <a:pt x="40091" y="38980"/>
                  </a:cubicBezTo>
                  <a:cubicBezTo>
                    <a:pt x="40872" y="38060"/>
                    <a:pt x="41547" y="37088"/>
                    <a:pt x="42251" y="36116"/>
                  </a:cubicBezTo>
                  <a:cubicBezTo>
                    <a:pt x="42205" y="36093"/>
                    <a:pt x="42152" y="36046"/>
                    <a:pt x="42129" y="36023"/>
                  </a:cubicBezTo>
                  <a:cubicBezTo>
                    <a:pt x="41599" y="36552"/>
                    <a:pt x="41087" y="37088"/>
                    <a:pt x="40580" y="37647"/>
                  </a:cubicBezTo>
                  <a:cubicBezTo>
                    <a:pt x="39242" y="38881"/>
                    <a:pt x="38007" y="40214"/>
                    <a:pt x="36744" y="41553"/>
                  </a:cubicBezTo>
                  <a:cubicBezTo>
                    <a:pt x="36651" y="41646"/>
                    <a:pt x="36552" y="41722"/>
                    <a:pt x="36453" y="41815"/>
                  </a:cubicBezTo>
                  <a:cubicBezTo>
                    <a:pt x="33397" y="45069"/>
                    <a:pt x="30393" y="48364"/>
                    <a:pt x="27453" y="51711"/>
                  </a:cubicBezTo>
                  <a:cubicBezTo>
                    <a:pt x="26342" y="52997"/>
                    <a:pt x="25224" y="54261"/>
                    <a:pt x="24182" y="55570"/>
                  </a:cubicBezTo>
                  <a:cubicBezTo>
                    <a:pt x="24182" y="55594"/>
                    <a:pt x="24159" y="55617"/>
                    <a:pt x="24135" y="55640"/>
                  </a:cubicBezTo>
                  <a:cubicBezTo>
                    <a:pt x="23990" y="55763"/>
                    <a:pt x="23891" y="55885"/>
                    <a:pt x="23792" y="56054"/>
                  </a:cubicBezTo>
                  <a:cubicBezTo>
                    <a:pt x="22971" y="57003"/>
                    <a:pt x="22168" y="58021"/>
                    <a:pt x="21393" y="59040"/>
                  </a:cubicBezTo>
                  <a:cubicBezTo>
                    <a:pt x="21050" y="59424"/>
                    <a:pt x="20736" y="59837"/>
                    <a:pt x="20445" y="60274"/>
                  </a:cubicBezTo>
                  <a:cubicBezTo>
                    <a:pt x="20008" y="60833"/>
                    <a:pt x="19571" y="61392"/>
                    <a:pt x="19135" y="61951"/>
                  </a:cubicBezTo>
                  <a:cubicBezTo>
                    <a:pt x="19065" y="61927"/>
                    <a:pt x="19065" y="61852"/>
                    <a:pt x="19065" y="61782"/>
                  </a:cubicBezTo>
                  <a:cubicBezTo>
                    <a:pt x="19210" y="61514"/>
                    <a:pt x="19112" y="61223"/>
                    <a:pt x="19112" y="60932"/>
                  </a:cubicBezTo>
                  <a:cubicBezTo>
                    <a:pt x="19135" y="60763"/>
                    <a:pt x="19158" y="60618"/>
                    <a:pt x="19187" y="60443"/>
                  </a:cubicBezTo>
                  <a:cubicBezTo>
                    <a:pt x="19769" y="59814"/>
                    <a:pt x="20398" y="59232"/>
                    <a:pt x="20934" y="58551"/>
                  </a:cubicBezTo>
                  <a:lnTo>
                    <a:pt x="21126" y="58359"/>
                  </a:lnTo>
                  <a:cubicBezTo>
                    <a:pt x="23454" y="55786"/>
                    <a:pt x="25660" y="53096"/>
                    <a:pt x="27797" y="50355"/>
                  </a:cubicBezTo>
                  <a:cubicBezTo>
                    <a:pt x="28763" y="49121"/>
                    <a:pt x="29712" y="47857"/>
                    <a:pt x="30655" y="46594"/>
                  </a:cubicBezTo>
                  <a:cubicBezTo>
                    <a:pt x="30731" y="46501"/>
                    <a:pt x="30801" y="46425"/>
                    <a:pt x="30876" y="46326"/>
                  </a:cubicBezTo>
                  <a:cubicBezTo>
                    <a:pt x="31557" y="45407"/>
                    <a:pt x="32233" y="44464"/>
                    <a:pt x="32914" y="43538"/>
                  </a:cubicBezTo>
                  <a:cubicBezTo>
                    <a:pt x="33182" y="43247"/>
                    <a:pt x="33420" y="42933"/>
                    <a:pt x="33618" y="42572"/>
                  </a:cubicBezTo>
                  <a:cubicBezTo>
                    <a:pt x="34200" y="41792"/>
                    <a:pt x="34829" y="41017"/>
                    <a:pt x="35312" y="40144"/>
                  </a:cubicBezTo>
                  <a:cubicBezTo>
                    <a:pt x="35557" y="39853"/>
                    <a:pt x="35848" y="39585"/>
                    <a:pt x="35970" y="39195"/>
                  </a:cubicBezTo>
                  <a:cubicBezTo>
                    <a:pt x="36622" y="38351"/>
                    <a:pt x="37204" y="37478"/>
                    <a:pt x="37763" y="36552"/>
                  </a:cubicBezTo>
                  <a:cubicBezTo>
                    <a:pt x="37862" y="36483"/>
                    <a:pt x="37932" y="36384"/>
                    <a:pt x="37961" y="36238"/>
                  </a:cubicBezTo>
                  <a:cubicBezTo>
                    <a:pt x="37786" y="36238"/>
                    <a:pt x="37740" y="36360"/>
                    <a:pt x="37693" y="36459"/>
                  </a:cubicBezTo>
                  <a:cubicBezTo>
                    <a:pt x="37350" y="36820"/>
                    <a:pt x="37012" y="37187"/>
                    <a:pt x="36674" y="37571"/>
                  </a:cubicBezTo>
                  <a:cubicBezTo>
                    <a:pt x="36308" y="37961"/>
                    <a:pt x="35923" y="38375"/>
                    <a:pt x="35580" y="38759"/>
                  </a:cubicBezTo>
                  <a:cubicBezTo>
                    <a:pt x="32524" y="42182"/>
                    <a:pt x="29613" y="45721"/>
                    <a:pt x="26778" y="49313"/>
                  </a:cubicBezTo>
                  <a:cubicBezTo>
                    <a:pt x="25684" y="50692"/>
                    <a:pt x="24595" y="52078"/>
                    <a:pt x="23576" y="53533"/>
                  </a:cubicBezTo>
                  <a:cubicBezTo>
                    <a:pt x="22727" y="54598"/>
                    <a:pt x="21976" y="55693"/>
                    <a:pt x="21196" y="56805"/>
                  </a:cubicBezTo>
                  <a:cubicBezTo>
                    <a:pt x="20712" y="57532"/>
                    <a:pt x="20177" y="58237"/>
                    <a:pt x="19740" y="59017"/>
                  </a:cubicBezTo>
                  <a:cubicBezTo>
                    <a:pt x="19624" y="59209"/>
                    <a:pt x="19478" y="59378"/>
                    <a:pt x="19356" y="59570"/>
                  </a:cubicBezTo>
                  <a:cubicBezTo>
                    <a:pt x="19257" y="59523"/>
                    <a:pt x="19304" y="59424"/>
                    <a:pt x="19280" y="59331"/>
                  </a:cubicBezTo>
                  <a:cubicBezTo>
                    <a:pt x="19280" y="59308"/>
                    <a:pt x="19280" y="59279"/>
                    <a:pt x="19257" y="59255"/>
                  </a:cubicBezTo>
                  <a:cubicBezTo>
                    <a:pt x="19257" y="59087"/>
                    <a:pt x="19280" y="58918"/>
                    <a:pt x="19280" y="58726"/>
                  </a:cubicBezTo>
                  <a:cubicBezTo>
                    <a:pt x="19280" y="58603"/>
                    <a:pt x="19280" y="58481"/>
                    <a:pt x="19304" y="58359"/>
                  </a:cubicBezTo>
                  <a:cubicBezTo>
                    <a:pt x="19403" y="58143"/>
                    <a:pt x="19356" y="57922"/>
                    <a:pt x="19356" y="57707"/>
                  </a:cubicBezTo>
                  <a:cubicBezTo>
                    <a:pt x="19379" y="57439"/>
                    <a:pt x="19426" y="57195"/>
                    <a:pt x="19449" y="56927"/>
                  </a:cubicBezTo>
                  <a:lnTo>
                    <a:pt x="19525" y="56857"/>
                  </a:lnTo>
                  <a:cubicBezTo>
                    <a:pt x="20229" y="56106"/>
                    <a:pt x="20934" y="55378"/>
                    <a:pt x="21562" y="54575"/>
                  </a:cubicBezTo>
                  <a:cubicBezTo>
                    <a:pt x="21661" y="54505"/>
                    <a:pt x="21731" y="54406"/>
                    <a:pt x="21807" y="54331"/>
                  </a:cubicBezTo>
                  <a:cubicBezTo>
                    <a:pt x="24764" y="50960"/>
                    <a:pt x="27576" y="47467"/>
                    <a:pt x="30271" y="43905"/>
                  </a:cubicBezTo>
                  <a:cubicBezTo>
                    <a:pt x="31360" y="42426"/>
                    <a:pt x="32500" y="40971"/>
                    <a:pt x="33542" y="39463"/>
                  </a:cubicBezTo>
                  <a:cubicBezTo>
                    <a:pt x="34224" y="38613"/>
                    <a:pt x="34829" y="37740"/>
                    <a:pt x="35411" y="36867"/>
                  </a:cubicBezTo>
                  <a:cubicBezTo>
                    <a:pt x="36383" y="35609"/>
                    <a:pt x="37303" y="34300"/>
                    <a:pt x="38176" y="32937"/>
                  </a:cubicBezTo>
                  <a:cubicBezTo>
                    <a:pt x="38613" y="32355"/>
                    <a:pt x="39049" y="31773"/>
                    <a:pt x="39387" y="31144"/>
                  </a:cubicBezTo>
                  <a:cubicBezTo>
                    <a:pt x="40068" y="30248"/>
                    <a:pt x="40627" y="29299"/>
                    <a:pt x="41232" y="28356"/>
                  </a:cubicBezTo>
                  <a:cubicBezTo>
                    <a:pt x="41186" y="28333"/>
                    <a:pt x="41163" y="28310"/>
                    <a:pt x="41110" y="28280"/>
                  </a:cubicBezTo>
                  <a:cubicBezTo>
                    <a:pt x="40406" y="29084"/>
                    <a:pt x="39707" y="29858"/>
                    <a:pt x="39003" y="30661"/>
                  </a:cubicBezTo>
                  <a:cubicBezTo>
                    <a:pt x="37786" y="32041"/>
                    <a:pt x="36552" y="33426"/>
                    <a:pt x="35411" y="34882"/>
                  </a:cubicBezTo>
                  <a:cubicBezTo>
                    <a:pt x="35312" y="34975"/>
                    <a:pt x="35196" y="35074"/>
                    <a:pt x="35120" y="35196"/>
                  </a:cubicBezTo>
                  <a:cubicBezTo>
                    <a:pt x="34323" y="36139"/>
                    <a:pt x="33542" y="37088"/>
                    <a:pt x="32745" y="38031"/>
                  </a:cubicBezTo>
                  <a:cubicBezTo>
                    <a:pt x="32722" y="38008"/>
                    <a:pt x="32693" y="37984"/>
                    <a:pt x="32669" y="37961"/>
                  </a:cubicBezTo>
                  <a:cubicBezTo>
                    <a:pt x="33251" y="37088"/>
                    <a:pt x="33909" y="36261"/>
                    <a:pt x="34468" y="35365"/>
                  </a:cubicBezTo>
                  <a:cubicBezTo>
                    <a:pt x="34806" y="34905"/>
                    <a:pt x="35167" y="34492"/>
                    <a:pt x="35411" y="33956"/>
                  </a:cubicBezTo>
                  <a:cubicBezTo>
                    <a:pt x="36069" y="33159"/>
                    <a:pt x="36575" y="32285"/>
                    <a:pt x="37134" y="31412"/>
                  </a:cubicBezTo>
                  <a:cubicBezTo>
                    <a:pt x="37111" y="31412"/>
                    <a:pt x="37088" y="31389"/>
                    <a:pt x="37059" y="31366"/>
                  </a:cubicBezTo>
                  <a:cubicBezTo>
                    <a:pt x="36575" y="31872"/>
                    <a:pt x="36116" y="32408"/>
                    <a:pt x="35632" y="32937"/>
                  </a:cubicBezTo>
                  <a:cubicBezTo>
                    <a:pt x="34561" y="34078"/>
                    <a:pt x="33519" y="35295"/>
                    <a:pt x="32500" y="36506"/>
                  </a:cubicBezTo>
                  <a:cubicBezTo>
                    <a:pt x="32378" y="36628"/>
                    <a:pt x="32256" y="36750"/>
                    <a:pt x="32163" y="36896"/>
                  </a:cubicBezTo>
                  <a:cubicBezTo>
                    <a:pt x="29957" y="39486"/>
                    <a:pt x="27797" y="42135"/>
                    <a:pt x="25684" y="44801"/>
                  </a:cubicBezTo>
                  <a:cubicBezTo>
                    <a:pt x="24717" y="46035"/>
                    <a:pt x="23745" y="47252"/>
                    <a:pt x="22872" y="48509"/>
                  </a:cubicBezTo>
                  <a:cubicBezTo>
                    <a:pt x="22750" y="48608"/>
                    <a:pt x="22680" y="48707"/>
                    <a:pt x="22628" y="48853"/>
                  </a:cubicBezTo>
                  <a:cubicBezTo>
                    <a:pt x="21999" y="49650"/>
                    <a:pt x="21393" y="50477"/>
                    <a:pt x="20835" y="51350"/>
                  </a:cubicBezTo>
                  <a:cubicBezTo>
                    <a:pt x="20712" y="51420"/>
                    <a:pt x="20666" y="51542"/>
                    <a:pt x="20590" y="51664"/>
                  </a:cubicBezTo>
                  <a:cubicBezTo>
                    <a:pt x="20520" y="51711"/>
                    <a:pt x="20445" y="51787"/>
                    <a:pt x="20445" y="51886"/>
                  </a:cubicBezTo>
                  <a:cubicBezTo>
                    <a:pt x="20229" y="52078"/>
                    <a:pt x="20154" y="52369"/>
                    <a:pt x="19915" y="52538"/>
                  </a:cubicBezTo>
                  <a:lnTo>
                    <a:pt x="19839" y="52468"/>
                  </a:lnTo>
                  <a:lnTo>
                    <a:pt x="19839" y="52439"/>
                  </a:lnTo>
                  <a:cubicBezTo>
                    <a:pt x="19985" y="52346"/>
                    <a:pt x="19915" y="52200"/>
                    <a:pt x="19915" y="52078"/>
                  </a:cubicBezTo>
                  <a:cubicBezTo>
                    <a:pt x="19938" y="51955"/>
                    <a:pt x="19938" y="51857"/>
                    <a:pt x="19961" y="51740"/>
                  </a:cubicBezTo>
                  <a:cubicBezTo>
                    <a:pt x="19985" y="51618"/>
                    <a:pt x="19985" y="51496"/>
                    <a:pt x="19985" y="51373"/>
                  </a:cubicBezTo>
                  <a:cubicBezTo>
                    <a:pt x="20008" y="51274"/>
                    <a:pt x="20008" y="51205"/>
                    <a:pt x="20031" y="51106"/>
                  </a:cubicBezTo>
                  <a:cubicBezTo>
                    <a:pt x="20084" y="50960"/>
                    <a:pt x="20084" y="50815"/>
                    <a:pt x="20060" y="50646"/>
                  </a:cubicBezTo>
                  <a:cubicBezTo>
                    <a:pt x="20084" y="50576"/>
                    <a:pt x="20107" y="50500"/>
                    <a:pt x="20130" y="50401"/>
                  </a:cubicBezTo>
                  <a:cubicBezTo>
                    <a:pt x="20177" y="50285"/>
                    <a:pt x="20177" y="50163"/>
                    <a:pt x="20299" y="50017"/>
                  </a:cubicBezTo>
                  <a:cubicBezTo>
                    <a:pt x="20811" y="49528"/>
                    <a:pt x="21318" y="49045"/>
                    <a:pt x="21708" y="48463"/>
                  </a:cubicBezTo>
                  <a:cubicBezTo>
                    <a:pt x="21999" y="48148"/>
                    <a:pt x="22313" y="47834"/>
                    <a:pt x="22604" y="47491"/>
                  </a:cubicBezTo>
                  <a:cubicBezTo>
                    <a:pt x="24787" y="45046"/>
                    <a:pt x="26900" y="42496"/>
                    <a:pt x="28909" y="39923"/>
                  </a:cubicBezTo>
                  <a:cubicBezTo>
                    <a:pt x="30562" y="37816"/>
                    <a:pt x="32209" y="35679"/>
                    <a:pt x="33787" y="33520"/>
                  </a:cubicBezTo>
                  <a:cubicBezTo>
                    <a:pt x="34876" y="32163"/>
                    <a:pt x="35871" y="30731"/>
                    <a:pt x="36866" y="29328"/>
                  </a:cubicBezTo>
                  <a:cubicBezTo>
                    <a:pt x="36913" y="29299"/>
                    <a:pt x="36913" y="29229"/>
                    <a:pt x="36913" y="29183"/>
                  </a:cubicBezTo>
                  <a:cubicBezTo>
                    <a:pt x="37571" y="28455"/>
                    <a:pt x="38106" y="27652"/>
                    <a:pt x="38636" y="26825"/>
                  </a:cubicBezTo>
                  <a:cubicBezTo>
                    <a:pt x="39073" y="26243"/>
                    <a:pt x="39486" y="25661"/>
                    <a:pt x="39853" y="25032"/>
                  </a:cubicBezTo>
                  <a:cubicBezTo>
                    <a:pt x="40528" y="24136"/>
                    <a:pt x="41110" y="23164"/>
                    <a:pt x="41716" y="22244"/>
                  </a:cubicBezTo>
                  <a:cubicBezTo>
                    <a:pt x="41692" y="22221"/>
                    <a:pt x="41669" y="22197"/>
                    <a:pt x="41646" y="22168"/>
                  </a:cubicBezTo>
                  <a:cubicBezTo>
                    <a:pt x="41133" y="22727"/>
                    <a:pt x="40627" y="23286"/>
                    <a:pt x="40115" y="23845"/>
                  </a:cubicBezTo>
                  <a:cubicBezTo>
                    <a:pt x="39707" y="24305"/>
                    <a:pt x="39294" y="24741"/>
                    <a:pt x="38881" y="25201"/>
                  </a:cubicBezTo>
                  <a:cubicBezTo>
                    <a:pt x="38176" y="26028"/>
                    <a:pt x="37449" y="26854"/>
                    <a:pt x="36744" y="27675"/>
                  </a:cubicBezTo>
                  <a:cubicBezTo>
                    <a:pt x="36599" y="27774"/>
                    <a:pt x="36476" y="27896"/>
                    <a:pt x="36407" y="28065"/>
                  </a:cubicBezTo>
                  <a:cubicBezTo>
                    <a:pt x="36238" y="28234"/>
                    <a:pt x="36069" y="28403"/>
                    <a:pt x="35947" y="28624"/>
                  </a:cubicBezTo>
                  <a:cubicBezTo>
                    <a:pt x="35848" y="28694"/>
                    <a:pt x="35749" y="28793"/>
                    <a:pt x="35679" y="28892"/>
                  </a:cubicBezTo>
                  <a:cubicBezTo>
                    <a:pt x="32891" y="32163"/>
                    <a:pt x="30172" y="35487"/>
                    <a:pt x="27552" y="38858"/>
                  </a:cubicBezTo>
                  <a:cubicBezTo>
                    <a:pt x="26510" y="40191"/>
                    <a:pt x="25468" y="41501"/>
                    <a:pt x="24519" y="42886"/>
                  </a:cubicBezTo>
                  <a:cubicBezTo>
                    <a:pt x="23600" y="44050"/>
                    <a:pt x="22750" y="45261"/>
                    <a:pt x="21923" y="46501"/>
                  </a:cubicBezTo>
                  <a:cubicBezTo>
                    <a:pt x="21830" y="46571"/>
                    <a:pt x="21708" y="46647"/>
                    <a:pt x="21708" y="46792"/>
                  </a:cubicBezTo>
                  <a:cubicBezTo>
                    <a:pt x="21609" y="46938"/>
                    <a:pt x="21516" y="47054"/>
                    <a:pt x="21417" y="47200"/>
                  </a:cubicBezTo>
                  <a:cubicBezTo>
                    <a:pt x="21050" y="47665"/>
                    <a:pt x="20811" y="48195"/>
                    <a:pt x="20398" y="48632"/>
                  </a:cubicBezTo>
                  <a:cubicBezTo>
                    <a:pt x="20351" y="48439"/>
                    <a:pt x="20398" y="48247"/>
                    <a:pt x="20445" y="48049"/>
                  </a:cubicBezTo>
                  <a:cubicBezTo>
                    <a:pt x="20468" y="47927"/>
                    <a:pt x="20468" y="47811"/>
                    <a:pt x="20445" y="47689"/>
                  </a:cubicBezTo>
                  <a:cubicBezTo>
                    <a:pt x="20590" y="47444"/>
                    <a:pt x="20520" y="47153"/>
                    <a:pt x="20613" y="46885"/>
                  </a:cubicBezTo>
                  <a:cubicBezTo>
                    <a:pt x="20712" y="46740"/>
                    <a:pt x="20811" y="46617"/>
                    <a:pt x="20904" y="46501"/>
                  </a:cubicBezTo>
                  <a:cubicBezTo>
                    <a:pt x="21586" y="45698"/>
                    <a:pt x="22290" y="44923"/>
                    <a:pt x="22895" y="44074"/>
                  </a:cubicBezTo>
                  <a:cubicBezTo>
                    <a:pt x="22942" y="44027"/>
                    <a:pt x="22971" y="43998"/>
                    <a:pt x="23018" y="43975"/>
                  </a:cubicBezTo>
                  <a:cubicBezTo>
                    <a:pt x="25538" y="40796"/>
                    <a:pt x="27919" y="37548"/>
                    <a:pt x="30219" y="34224"/>
                  </a:cubicBezTo>
                  <a:cubicBezTo>
                    <a:pt x="31726" y="32041"/>
                    <a:pt x="33228" y="29858"/>
                    <a:pt x="34637" y="27628"/>
                  </a:cubicBezTo>
                  <a:cubicBezTo>
                    <a:pt x="35487" y="26389"/>
                    <a:pt x="36308" y="25154"/>
                    <a:pt x="37059" y="23868"/>
                  </a:cubicBezTo>
                  <a:cubicBezTo>
                    <a:pt x="37303" y="23577"/>
                    <a:pt x="37524" y="23263"/>
                    <a:pt x="37670" y="22896"/>
                  </a:cubicBezTo>
                  <a:cubicBezTo>
                    <a:pt x="37908" y="22558"/>
                    <a:pt x="38153" y="22197"/>
                    <a:pt x="38368" y="21830"/>
                  </a:cubicBezTo>
                  <a:cubicBezTo>
                    <a:pt x="38735" y="21202"/>
                    <a:pt x="39195" y="20620"/>
                    <a:pt x="39486" y="19939"/>
                  </a:cubicBezTo>
                  <a:cubicBezTo>
                    <a:pt x="40190" y="18897"/>
                    <a:pt x="40796" y="17831"/>
                    <a:pt x="41378" y="16737"/>
                  </a:cubicBezTo>
                  <a:cubicBezTo>
                    <a:pt x="41477" y="16638"/>
                    <a:pt x="41523" y="16545"/>
                    <a:pt x="41547" y="16399"/>
                  </a:cubicBezTo>
                  <a:lnTo>
                    <a:pt x="41547" y="16399"/>
                  </a:lnTo>
                  <a:cubicBezTo>
                    <a:pt x="41401" y="16446"/>
                    <a:pt x="41331" y="16545"/>
                    <a:pt x="41279" y="16638"/>
                  </a:cubicBezTo>
                  <a:cubicBezTo>
                    <a:pt x="40819" y="17220"/>
                    <a:pt x="40336" y="17779"/>
                    <a:pt x="39876" y="18361"/>
                  </a:cubicBezTo>
                  <a:cubicBezTo>
                    <a:pt x="39678" y="18606"/>
                    <a:pt x="39486" y="18821"/>
                    <a:pt x="39294" y="19065"/>
                  </a:cubicBezTo>
                  <a:cubicBezTo>
                    <a:pt x="38491" y="20107"/>
                    <a:pt x="37693" y="21149"/>
                    <a:pt x="36890" y="22197"/>
                  </a:cubicBezTo>
                  <a:cubicBezTo>
                    <a:pt x="36820" y="22290"/>
                    <a:pt x="36721" y="22366"/>
                    <a:pt x="36651" y="22488"/>
                  </a:cubicBezTo>
                  <a:cubicBezTo>
                    <a:pt x="34148" y="25737"/>
                    <a:pt x="31726" y="29060"/>
                    <a:pt x="29374" y="32408"/>
                  </a:cubicBezTo>
                  <a:cubicBezTo>
                    <a:pt x="28327" y="33910"/>
                    <a:pt x="27285" y="35388"/>
                    <a:pt x="26318" y="36919"/>
                  </a:cubicBezTo>
                  <a:cubicBezTo>
                    <a:pt x="25591" y="37961"/>
                    <a:pt x="24910" y="39003"/>
                    <a:pt x="24281" y="40068"/>
                  </a:cubicBezTo>
                  <a:cubicBezTo>
                    <a:pt x="24228" y="40121"/>
                    <a:pt x="24182" y="40191"/>
                    <a:pt x="24159" y="40243"/>
                  </a:cubicBezTo>
                  <a:cubicBezTo>
                    <a:pt x="23355" y="41477"/>
                    <a:pt x="22581" y="42717"/>
                    <a:pt x="21877" y="43998"/>
                  </a:cubicBezTo>
                  <a:cubicBezTo>
                    <a:pt x="21487" y="44557"/>
                    <a:pt x="21149" y="45162"/>
                    <a:pt x="20858" y="45797"/>
                  </a:cubicBezTo>
                  <a:cubicBezTo>
                    <a:pt x="20736" y="45744"/>
                    <a:pt x="20811" y="45628"/>
                    <a:pt x="20759" y="45552"/>
                  </a:cubicBezTo>
                  <a:cubicBezTo>
                    <a:pt x="20759" y="45529"/>
                    <a:pt x="20788" y="45506"/>
                    <a:pt x="20788" y="45482"/>
                  </a:cubicBezTo>
                  <a:cubicBezTo>
                    <a:pt x="20904" y="45360"/>
                    <a:pt x="20858" y="45238"/>
                    <a:pt x="20835" y="45092"/>
                  </a:cubicBezTo>
                  <a:cubicBezTo>
                    <a:pt x="20904" y="44778"/>
                    <a:pt x="20957" y="44464"/>
                    <a:pt x="21003" y="44143"/>
                  </a:cubicBezTo>
                  <a:cubicBezTo>
                    <a:pt x="21102" y="43491"/>
                    <a:pt x="21225" y="42863"/>
                    <a:pt x="21318" y="42205"/>
                  </a:cubicBezTo>
                  <a:cubicBezTo>
                    <a:pt x="21754" y="41745"/>
                    <a:pt x="22214" y="41308"/>
                    <a:pt x="22505" y="40703"/>
                  </a:cubicBezTo>
                  <a:cubicBezTo>
                    <a:pt x="23041" y="40243"/>
                    <a:pt x="23408" y="39661"/>
                    <a:pt x="23844" y="39102"/>
                  </a:cubicBezTo>
                  <a:cubicBezTo>
                    <a:pt x="25270" y="37187"/>
                    <a:pt x="26633" y="35196"/>
                    <a:pt x="27919" y="33182"/>
                  </a:cubicBezTo>
                  <a:cubicBezTo>
                    <a:pt x="28036" y="33036"/>
                    <a:pt x="28158" y="32891"/>
                    <a:pt x="28210" y="32699"/>
                  </a:cubicBezTo>
                  <a:cubicBezTo>
                    <a:pt x="28740" y="31994"/>
                    <a:pt x="29200" y="31220"/>
                    <a:pt x="29666" y="30440"/>
                  </a:cubicBezTo>
                  <a:cubicBezTo>
                    <a:pt x="30050" y="29858"/>
                    <a:pt x="30416" y="29253"/>
                    <a:pt x="30731" y="28647"/>
                  </a:cubicBezTo>
                  <a:cubicBezTo>
                    <a:pt x="30801" y="28548"/>
                    <a:pt x="30900" y="28455"/>
                    <a:pt x="30876" y="28310"/>
                  </a:cubicBezTo>
                  <a:lnTo>
                    <a:pt x="30876" y="28310"/>
                  </a:lnTo>
                  <a:cubicBezTo>
                    <a:pt x="30754" y="28379"/>
                    <a:pt x="30684" y="28455"/>
                    <a:pt x="30632" y="28548"/>
                  </a:cubicBezTo>
                  <a:cubicBezTo>
                    <a:pt x="30463" y="28793"/>
                    <a:pt x="30271" y="29008"/>
                    <a:pt x="30073" y="29253"/>
                  </a:cubicBezTo>
                  <a:cubicBezTo>
                    <a:pt x="30050" y="29276"/>
                    <a:pt x="30026" y="29299"/>
                    <a:pt x="30003" y="29328"/>
                  </a:cubicBezTo>
                  <a:cubicBezTo>
                    <a:pt x="28740" y="30900"/>
                    <a:pt x="27552" y="32501"/>
                    <a:pt x="26388" y="34131"/>
                  </a:cubicBezTo>
                  <a:cubicBezTo>
                    <a:pt x="25492" y="35365"/>
                    <a:pt x="24595" y="36576"/>
                    <a:pt x="23815" y="37862"/>
                  </a:cubicBezTo>
                  <a:cubicBezTo>
                    <a:pt x="23553" y="38206"/>
                    <a:pt x="23309" y="38567"/>
                    <a:pt x="23117" y="38957"/>
                  </a:cubicBezTo>
                  <a:cubicBezTo>
                    <a:pt x="22727" y="39463"/>
                    <a:pt x="22360" y="39999"/>
                    <a:pt x="22098" y="40581"/>
                  </a:cubicBezTo>
                  <a:cubicBezTo>
                    <a:pt x="21923" y="40825"/>
                    <a:pt x="21778" y="41064"/>
                    <a:pt x="21632" y="41308"/>
                  </a:cubicBezTo>
                  <a:cubicBezTo>
                    <a:pt x="21586" y="41285"/>
                    <a:pt x="21562" y="41262"/>
                    <a:pt x="21539" y="41233"/>
                  </a:cubicBezTo>
                  <a:cubicBezTo>
                    <a:pt x="21562" y="41087"/>
                    <a:pt x="21586" y="40942"/>
                    <a:pt x="21609" y="40825"/>
                  </a:cubicBezTo>
                  <a:cubicBezTo>
                    <a:pt x="21807" y="39777"/>
                    <a:pt x="21999" y="38759"/>
                    <a:pt x="22191" y="37740"/>
                  </a:cubicBezTo>
                  <a:cubicBezTo>
                    <a:pt x="22971" y="36942"/>
                    <a:pt x="23769" y="36116"/>
                    <a:pt x="24450" y="35219"/>
                  </a:cubicBezTo>
                  <a:cubicBezTo>
                    <a:pt x="24572" y="35097"/>
                    <a:pt x="24688" y="35004"/>
                    <a:pt x="24787" y="34905"/>
                  </a:cubicBezTo>
                  <a:cubicBezTo>
                    <a:pt x="25928" y="33572"/>
                    <a:pt x="27046" y="32239"/>
                    <a:pt x="28111" y="30853"/>
                  </a:cubicBezTo>
                  <a:cubicBezTo>
                    <a:pt x="29252" y="29445"/>
                    <a:pt x="30364" y="28018"/>
                    <a:pt x="31435" y="26534"/>
                  </a:cubicBezTo>
                  <a:cubicBezTo>
                    <a:pt x="31942" y="25859"/>
                    <a:pt x="32454" y="25201"/>
                    <a:pt x="32960" y="24526"/>
                  </a:cubicBezTo>
                  <a:cubicBezTo>
                    <a:pt x="33182" y="24206"/>
                    <a:pt x="33473" y="23915"/>
                    <a:pt x="33618" y="23530"/>
                  </a:cubicBezTo>
                  <a:cubicBezTo>
                    <a:pt x="34177" y="22896"/>
                    <a:pt x="34637" y="22197"/>
                    <a:pt x="35097" y="21493"/>
                  </a:cubicBezTo>
                  <a:cubicBezTo>
                    <a:pt x="35289" y="21179"/>
                    <a:pt x="35603" y="20934"/>
                    <a:pt x="35725" y="20544"/>
                  </a:cubicBezTo>
                  <a:cubicBezTo>
                    <a:pt x="35871" y="20305"/>
                    <a:pt x="36139" y="20160"/>
                    <a:pt x="36214" y="19840"/>
                  </a:cubicBezTo>
                  <a:cubicBezTo>
                    <a:pt x="36529" y="19380"/>
                    <a:pt x="36843" y="18920"/>
                    <a:pt x="37134" y="18460"/>
                  </a:cubicBezTo>
                  <a:cubicBezTo>
                    <a:pt x="37204" y="18384"/>
                    <a:pt x="37326" y="18314"/>
                    <a:pt x="37256" y="18215"/>
                  </a:cubicBezTo>
                  <a:cubicBezTo>
                    <a:pt x="37245" y="18208"/>
                    <a:pt x="37233" y="18205"/>
                    <a:pt x="37222" y="18205"/>
                  </a:cubicBezTo>
                  <a:cubicBezTo>
                    <a:pt x="37160" y="18205"/>
                    <a:pt x="37103" y="18302"/>
                    <a:pt x="37059" y="18361"/>
                  </a:cubicBezTo>
                  <a:cubicBezTo>
                    <a:pt x="36651" y="18798"/>
                    <a:pt x="36214" y="19234"/>
                    <a:pt x="35824" y="19694"/>
                  </a:cubicBezTo>
                  <a:cubicBezTo>
                    <a:pt x="34369" y="21516"/>
                    <a:pt x="32669" y="23041"/>
                    <a:pt x="30923" y="24572"/>
                  </a:cubicBezTo>
                  <a:cubicBezTo>
                    <a:pt x="29666" y="25690"/>
                    <a:pt x="28426" y="26854"/>
                    <a:pt x="27238" y="28065"/>
                  </a:cubicBezTo>
                  <a:cubicBezTo>
                    <a:pt x="26219" y="29037"/>
                    <a:pt x="25224" y="30056"/>
                    <a:pt x="24304" y="31121"/>
                  </a:cubicBezTo>
                  <a:cubicBezTo>
                    <a:pt x="24060" y="31267"/>
                    <a:pt x="23961" y="31581"/>
                    <a:pt x="23670" y="31703"/>
                  </a:cubicBezTo>
                  <a:cubicBezTo>
                    <a:pt x="23600" y="31412"/>
                    <a:pt x="23792" y="31168"/>
                    <a:pt x="23815" y="30900"/>
                  </a:cubicBezTo>
                  <a:cubicBezTo>
                    <a:pt x="23990" y="30440"/>
                    <a:pt x="23961" y="29934"/>
                    <a:pt x="24304" y="29544"/>
                  </a:cubicBezTo>
                  <a:cubicBezTo>
                    <a:pt x="24979" y="28863"/>
                    <a:pt x="25660" y="28164"/>
                    <a:pt x="26243" y="27361"/>
                  </a:cubicBezTo>
                  <a:cubicBezTo>
                    <a:pt x="26365" y="27262"/>
                    <a:pt x="26487" y="27145"/>
                    <a:pt x="26609" y="27023"/>
                  </a:cubicBezTo>
                  <a:cubicBezTo>
                    <a:pt x="27384" y="26097"/>
                    <a:pt x="28158" y="25201"/>
                    <a:pt x="28909" y="24258"/>
                  </a:cubicBezTo>
                  <a:cubicBezTo>
                    <a:pt x="30632" y="22197"/>
                    <a:pt x="32285" y="20084"/>
                    <a:pt x="33857" y="17901"/>
                  </a:cubicBezTo>
                  <a:cubicBezTo>
                    <a:pt x="34078" y="17633"/>
                    <a:pt x="34323" y="17366"/>
                    <a:pt x="34468" y="17028"/>
                  </a:cubicBezTo>
                  <a:cubicBezTo>
                    <a:pt x="34975" y="16469"/>
                    <a:pt x="35411" y="15864"/>
                    <a:pt x="35801" y="15235"/>
                  </a:cubicBezTo>
                  <a:cubicBezTo>
                    <a:pt x="36214" y="14775"/>
                    <a:pt x="36552" y="14240"/>
                    <a:pt x="36890" y="13727"/>
                  </a:cubicBezTo>
                  <a:cubicBezTo>
                    <a:pt x="37256" y="13198"/>
                    <a:pt x="37693" y="12685"/>
                    <a:pt x="37984" y="12080"/>
                  </a:cubicBezTo>
                  <a:cubicBezTo>
                    <a:pt x="38252" y="11812"/>
                    <a:pt x="38467" y="11498"/>
                    <a:pt x="38636" y="11160"/>
                  </a:cubicBezTo>
                  <a:cubicBezTo>
                    <a:pt x="38881" y="10817"/>
                    <a:pt x="39125" y="10456"/>
                    <a:pt x="39364" y="10089"/>
                  </a:cubicBezTo>
                  <a:cubicBezTo>
                    <a:pt x="39341" y="10089"/>
                    <a:pt x="39317" y="10066"/>
                    <a:pt x="39271" y="10042"/>
                  </a:cubicBezTo>
                  <a:cubicBezTo>
                    <a:pt x="39026" y="10310"/>
                    <a:pt x="38782" y="10578"/>
                    <a:pt x="38543" y="10846"/>
                  </a:cubicBezTo>
                  <a:cubicBezTo>
                    <a:pt x="38200" y="11207"/>
                    <a:pt x="37862" y="11573"/>
                    <a:pt x="37548" y="11958"/>
                  </a:cubicBezTo>
                  <a:cubicBezTo>
                    <a:pt x="35824" y="13873"/>
                    <a:pt x="34177" y="15840"/>
                    <a:pt x="32547" y="17831"/>
                  </a:cubicBezTo>
                  <a:cubicBezTo>
                    <a:pt x="31458" y="19188"/>
                    <a:pt x="30341" y="20521"/>
                    <a:pt x="29299" y="21929"/>
                  </a:cubicBezTo>
                  <a:cubicBezTo>
                    <a:pt x="29083" y="22145"/>
                    <a:pt x="28909" y="22389"/>
                    <a:pt x="28740" y="22657"/>
                  </a:cubicBezTo>
                  <a:cubicBezTo>
                    <a:pt x="28233" y="23263"/>
                    <a:pt x="27774" y="23891"/>
                    <a:pt x="27337" y="24549"/>
                  </a:cubicBezTo>
                  <a:cubicBezTo>
                    <a:pt x="27215" y="24619"/>
                    <a:pt x="27139" y="24718"/>
                    <a:pt x="27093" y="24863"/>
                  </a:cubicBezTo>
                  <a:cubicBezTo>
                    <a:pt x="26994" y="24933"/>
                    <a:pt x="26924" y="25055"/>
                    <a:pt x="26871" y="25178"/>
                  </a:cubicBezTo>
                  <a:cubicBezTo>
                    <a:pt x="26120" y="26150"/>
                    <a:pt x="25416" y="27145"/>
                    <a:pt x="24764" y="28164"/>
                  </a:cubicBezTo>
                  <a:cubicBezTo>
                    <a:pt x="24702" y="28202"/>
                    <a:pt x="24660" y="28240"/>
                    <a:pt x="24592" y="28240"/>
                  </a:cubicBezTo>
                  <a:cubicBezTo>
                    <a:pt x="24577" y="28240"/>
                    <a:pt x="24561" y="28238"/>
                    <a:pt x="24543" y="28234"/>
                  </a:cubicBezTo>
                  <a:cubicBezTo>
                    <a:pt x="24595" y="28065"/>
                    <a:pt x="24642" y="27920"/>
                    <a:pt x="24688" y="27751"/>
                  </a:cubicBezTo>
                  <a:cubicBezTo>
                    <a:pt x="24933" y="27023"/>
                    <a:pt x="25078" y="26243"/>
                    <a:pt x="25393" y="25515"/>
                  </a:cubicBezTo>
                  <a:cubicBezTo>
                    <a:pt x="25882" y="25079"/>
                    <a:pt x="26342" y="24619"/>
                    <a:pt x="26702" y="24089"/>
                  </a:cubicBezTo>
                  <a:cubicBezTo>
                    <a:pt x="27139" y="23722"/>
                    <a:pt x="27483" y="23263"/>
                    <a:pt x="27843" y="22849"/>
                  </a:cubicBezTo>
                  <a:cubicBezTo>
                    <a:pt x="29083" y="21394"/>
                    <a:pt x="30294" y="19915"/>
                    <a:pt x="31435" y="18384"/>
                  </a:cubicBezTo>
                  <a:cubicBezTo>
                    <a:pt x="31918" y="17831"/>
                    <a:pt x="32332" y="17249"/>
                    <a:pt x="32768" y="16638"/>
                  </a:cubicBezTo>
                  <a:cubicBezTo>
                    <a:pt x="33182" y="16131"/>
                    <a:pt x="33566" y="15619"/>
                    <a:pt x="33909" y="15066"/>
                  </a:cubicBezTo>
                  <a:cubicBezTo>
                    <a:pt x="34177" y="14746"/>
                    <a:pt x="34439" y="14432"/>
                    <a:pt x="34614" y="14047"/>
                  </a:cubicBezTo>
                  <a:cubicBezTo>
                    <a:pt x="34707" y="13925"/>
                    <a:pt x="34876" y="13850"/>
                    <a:pt x="34876" y="13657"/>
                  </a:cubicBezTo>
                  <a:cubicBezTo>
                    <a:pt x="35021" y="13390"/>
                    <a:pt x="35266" y="13198"/>
                    <a:pt x="35341" y="12883"/>
                  </a:cubicBezTo>
                  <a:cubicBezTo>
                    <a:pt x="35326" y="12881"/>
                    <a:pt x="35312" y="12880"/>
                    <a:pt x="35299" y="12880"/>
                  </a:cubicBezTo>
                  <a:cubicBezTo>
                    <a:pt x="35111" y="12880"/>
                    <a:pt x="35044" y="13058"/>
                    <a:pt x="34951" y="13145"/>
                  </a:cubicBezTo>
                  <a:cubicBezTo>
                    <a:pt x="33473" y="14822"/>
                    <a:pt x="31994" y="16492"/>
                    <a:pt x="30585" y="18215"/>
                  </a:cubicBezTo>
                  <a:cubicBezTo>
                    <a:pt x="29613" y="19432"/>
                    <a:pt x="28618" y="20620"/>
                    <a:pt x="27721" y="21877"/>
                  </a:cubicBezTo>
                  <a:cubicBezTo>
                    <a:pt x="27453" y="22168"/>
                    <a:pt x="27215" y="22488"/>
                    <a:pt x="27017" y="22826"/>
                  </a:cubicBezTo>
                  <a:cubicBezTo>
                    <a:pt x="26924" y="22948"/>
                    <a:pt x="26825" y="23041"/>
                    <a:pt x="26726" y="23164"/>
                  </a:cubicBezTo>
                  <a:cubicBezTo>
                    <a:pt x="26388" y="23623"/>
                    <a:pt x="26120" y="24136"/>
                    <a:pt x="25707" y="24572"/>
                  </a:cubicBezTo>
                  <a:cubicBezTo>
                    <a:pt x="25829" y="23798"/>
                    <a:pt x="26097" y="23070"/>
                    <a:pt x="26411" y="22366"/>
                  </a:cubicBezTo>
                  <a:cubicBezTo>
                    <a:pt x="26825" y="21999"/>
                    <a:pt x="27162" y="21586"/>
                    <a:pt x="27506" y="21179"/>
                  </a:cubicBezTo>
                  <a:cubicBezTo>
                    <a:pt x="28257" y="20375"/>
                    <a:pt x="28961" y="19525"/>
                    <a:pt x="29666" y="18675"/>
                  </a:cubicBezTo>
                  <a:cubicBezTo>
                    <a:pt x="30999" y="17028"/>
                    <a:pt x="32308" y="15381"/>
                    <a:pt x="33542" y="13681"/>
                  </a:cubicBezTo>
                  <a:cubicBezTo>
                    <a:pt x="34614" y="12301"/>
                    <a:pt x="35656" y="10892"/>
                    <a:pt x="36599" y="9437"/>
                  </a:cubicBezTo>
                  <a:cubicBezTo>
                    <a:pt x="36797" y="9216"/>
                    <a:pt x="36989" y="9000"/>
                    <a:pt x="37059" y="8733"/>
                  </a:cubicBezTo>
                  <a:cubicBezTo>
                    <a:pt x="37256" y="8372"/>
                    <a:pt x="37571" y="8104"/>
                    <a:pt x="37693" y="7714"/>
                  </a:cubicBezTo>
                  <a:lnTo>
                    <a:pt x="37693" y="7714"/>
                  </a:lnTo>
                  <a:cubicBezTo>
                    <a:pt x="37379" y="7737"/>
                    <a:pt x="37303" y="8028"/>
                    <a:pt x="37134" y="8197"/>
                  </a:cubicBezTo>
                  <a:cubicBezTo>
                    <a:pt x="35365" y="10141"/>
                    <a:pt x="33688" y="12156"/>
                    <a:pt x="32041" y="14193"/>
                  </a:cubicBezTo>
                  <a:cubicBezTo>
                    <a:pt x="30975" y="15526"/>
                    <a:pt x="29881" y="16859"/>
                    <a:pt x="28885" y="18268"/>
                  </a:cubicBezTo>
                  <a:cubicBezTo>
                    <a:pt x="28571" y="18629"/>
                    <a:pt x="28280" y="19019"/>
                    <a:pt x="28036" y="19455"/>
                  </a:cubicBezTo>
                  <a:cubicBezTo>
                    <a:pt x="27942" y="19549"/>
                    <a:pt x="27843" y="19671"/>
                    <a:pt x="27744" y="19793"/>
                  </a:cubicBezTo>
                  <a:cubicBezTo>
                    <a:pt x="27483" y="20131"/>
                    <a:pt x="27308" y="20567"/>
                    <a:pt x="26947" y="20835"/>
                  </a:cubicBezTo>
                  <a:cubicBezTo>
                    <a:pt x="26970" y="20742"/>
                    <a:pt x="26970" y="20643"/>
                    <a:pt x="26994" y="20567"/>
                  </a:cubicBezTo>
                  <a:cubicBezTo>
                    <a:pt x="27576" y="18996"/>
                    <a:pt x="28158" y="17418"/>
                    <a:pt x="28816" y="15887"/>
                  </a:cubicBezTo>
                  <a:cubicBezTo>
                    <a:pt x="28885" y="15695"/>
                    <a:pt x="28984" y="15503"/>
                    <a:pt x="29153" y="15381"/>
                  </a:cubicBezTo>
                  <a:cubicBezTo>
                    <a:pt x="29491" y="15113"/>
                    <a:pt x="29735" y="14775"/>
                    <a:pt x="30003" y="14432"/>
                  </a:cubicBezTo>
                  <a:cubicBezTo>
                    <a:pt x="30923" y="13489"/>
                    <a:pt x="31773" y="12447"/>
                    <a:pt x="32599" y="11428"/>
                  </a:cubicBezTo>
                  <a:cubicBezTo>
                    <a:pt x="33810" y="9920"/>
                    <a:pt x="34998" y="8418"/>
                    <a:pt x="36139" y="6864"/>
                  </a:cubicBezTo>
                  <a:cubicBezTo>
                    <a:pt x="36622" y="6259"/>
                    <a:pt x="37111" y="5630"/>
                    <a:pt x="37524" y="4972"/>
                  </a:cubicBezTo>
                  <a:cubicBezTo>
                    <a:pt x="37932" y="4489"/>
                    <a:pt x="38275" y="3977"/>
                    <a:pt x="38613" y="3470"/>
                  </a:cubicBezTo>
                  <a:cubicBezTo>
                    <a:pt x="38881" y="3104"/>
                    <a:pt x="39172" y="2789"/>
                    <a:pt x="39341" y="2376"/>
                  </a:cubicBezTo>
                  <a:cubicBezTo>
                    <a:pt x="39707" y="1893"/>
                    <a:pt x="40068" y="1433"/>
                    <a:pt x="40359" y="897"/>
                  </a:cubicBezTo>
                  <a:cubicBezTo>
                    <a:pt x="40481" y="775"/>
                    <a:pt x="40580" y="659"/>
                    <a:pt x="40627" y="461"/>
                  </a:cubicBezTo>
                  <a:lnTo>
                    <a:pt x="40627" y="461"/>
                  </a:lnTo>
                  <a:cubicBezTo>
                    <a:pt x="40435" y="560"/>
                    <a:pt x="40336" y="682"/>
                    <a:pt x="40260" y="804"/>
                  </a:cubicBezTo>
                  <a:cubicBezTo>
                    <a:pt x="39998" y="1095"/>
                    <a:pt x="39731" y="1386"/>
                    <a:pt x="39486" y="1677"/>
                  </a:cubicBezTo>
                  <a:cubicBezTo>
                    <a:pt x="38881" y="2259"/>
                    <a:pt x="38368" y="2888"/>
                    <a:pt x="37839" y="3517"/>
                  </a:cubicBezTo>
                  <a:cubicBezTo>
                    <a:pt x="36599" y="4972"/>
                    <a:pt x="35365" y="6404"/>
                    <a:pt x="34224" y="7906"/>
                  </a:cubicBezTo>
                  <a:cubicBezTo>
                    <a:pt x="33350" y="8954"/>
                    <a:pt x="32500" y="10019"/>
                    <a:pt x="31726" y="11137"/>
                  </a:cubicBezTo>
                  <a:cubicBezTo>
                    <a:pt x="31528" y="11329"/>
                    <a:pt x="31360" y="11544"/>
                    <a:pt x="31237" y="11766"/>
                  </a:cubicBezTo>
                  <a:cubicBezTo>
                    <a:pt x="31092" y="11934"/>
                    <a:pt x="30975" y="12103"/>
                    <a:pt x="30876" y="12301"/>
                  </a:cubicBezTo>
                  <a:cubicBezTo>
                    <a:pt x="30754" y="12394"/>
                    <a:pt x="30684" y="12493"/>
                    <a:pt x="30632" y="12639"/>
                  </a:cubicBezTo>
                  <a:cubicBezTo>
                    <a:pt x="30510" y="12709"/>
                    <a:pt x="30440" y="12831"/>
                    <a:pt x="30393" y="12953"/>
                  </a:cubicBezTo>
                  <a:cubicBezTo>
                    <a:pt x="30172" y="13174"/>
                    <a:pt x="30073" y="13489"/>
                    <a:pt x="29782" y="13657"/>
                  </a:cubicBezTo>
                  <a:cubicBezTo>
                    <a:pt x="29811" y="13558"/>
                    <a:pt x="29834" y="13436"/>
                    <a:pt x="29881" y="13343"/>
                  </a:cubicBezTo>
                  <a:cubicBezTo>
                    <a:pt x="31022" y="10770"/>
                    <a:pt x="32285" y="8226"/>
                    <a:pt x="33641" y="5752"/>
                  </a:cubicBezTo>
                  <a:cubicBezTo>
                    <a:pt x="34637" y="3953"/>
                    <a:pt x="35725" y="2184"/>
                    <a:pt x="36843" y="437"/>
                  </a:cubicBezTo>
                  <a:cubicBezTo>
                    <a:pt x="36942" y="315"/>
                    <a:pt x="37059" y="222"/>
                    <a:pt x="37035"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rot="-1185973">
              <a:off x="8442716" y="3427515"/>
              <a:ext cx="785709" cy="1955876"/>
            </a:xfrm>
            <a:custGeom>
              <a:avLst/>
              <a:gdLst/>
              <a:ahLst/>
              <a:cxnLst/>
              <a:rect l="l" t="t" r="r" b="b"/>
              <a:pathLst>
                <a:path w="23210" h="57777" extrusionOk="0">
                  <a:moveTo>
                    <a:pt x="7178" y="8348"/>
                  </a:moveTo>
                  <a:cubicBezTo>
                    <a:pt x="7201" y="8348"/>
                    <a:pt x="7201" y="8371"/>
                    <a:pt x="7230" y="8395"/>
                  </a:cubicBezTo>
                  <a:cubicBezTo>
                    <a:pt x="7201" y="8371"/>
                    <a:pt x="7178" y="8371"/>
                    <a:pt x="7178" y="8348"/>
                  </a:cubicBezTo>
                  <a:close/>
                  <a:moveTo>
                    <a:pt x="8342" y="13564"/>
                  </a:moveTo>
                  <a:lnTo>
                    <a:pt x="8319" y="13587"/>
                  </a:lnTo>
                  <a:lnTo>
                    <a:pt x="8319" y="13564"/>
                  </a:lnTo>
                  <a:close/>
                  <a:moveTo>
                    <a:pt x="20497" y="17464"/>
                  </a:moveTo>
                  <a:lnTo>
                    <a:pt x="20497" y="17493"/>
                  </a:lnTo>
                  <a:lnTo>
                    <a:pt x="20445" y="17493"/>
                  </a:lnTo>
                  <a:cubicBezTo>
                    <a:pt x="20474" y="17493"/>
                    <a:pt x="20474" y="17464"/>
                    <a:pt x="20497" y="17464"/>
                  </a:cubicBezTo>
                  <a:close/>
                  <a:moveTo>
                    <a:pt x="11253" y="17057"/>
                  </a:moveTo>
                  <a:lnTo>
                    <a:pt x="11253" y="17057"/>
                  </a:lnTo>
                  <a:cubicBezTo>
                    <a:pt x="11422" y="17202"/>
                    <a:pt x="11567" y="17348"/>
                    <a:pt x="11742" y="17517"/>
                  </a:cubicBezTo>
                  <a:lnTo>
                    <a:pt x="11742" y="17540"/>
                  </a:lnTo>
                  <a:cubicBezTo>
                    <a:pt x="11567" y="17371"/>
                    <a:pt x="11422" y="17202"/>
                    <a:pt x="11253" y="17057"/>
                  </a:cubicBezTo>
                  <a:close/>
                  <a:moveTo>
                    <a:pt x="14507" y="17808"/>
                  </a:moveTo>
                  <a:lnTo>
                    <a:pt x="14507" y="17831"/>
                  </a:lnTo>
                  <a:lnTo>
                    <a:pt x="14478" y="17831"/>
                  </a:lnTo>
                  <a:cubicBezTo>
                    <a:pt x="14507" y="17831"/>
                    <a:pt x="14507" y="17831"/>
                    <a:pt x="14507" y="17808"/>
                  </a:cubicBezTo>
                  <a:close/>
                  <a:moveTo>
                    <a:pt x="16469" y="18828"/>
                  </a:moveTo>
                  <a:cubicBezTo>
                    <a:pt x="16469" y="18851"/>
                    <a:pt x="16468" y="18873"/>
                    <a:pt x="16446" y="18873"/>
                  </a:cubicBezTo>
                  <a:cubicBezTo>
                    <a:pt x="16468" y="18850"/>
                    <a:pt x="16469" y="18850"/>
                    <a:pt x="16469" y="18828"/>
                  </a:cubicBezTo>
                  <a:close/>
                  <a:moveTo>
                    <a:pt x="9530" y="19164"/>
                  </a:moveTo>
                  <a:cubicBezTo>
                    <a:pt x="9507" y="19187"/>
                    <a:pt x="9483" y="19211"/>
                    <a:pt x="9437" y="19263"/>
                  </a:cubicBezTo>
                  <a:cubicBezTo>
                    <a:pt x="9460" y="19211"/>
                    <a:pt x="9483" y="19187"/>
                    <a:pt x="9507" y="19164"/>
                  </a:cubicBezTo>
                  <a:close/>
                  <a:moveTo>
                    <a:pt x="22168" y="21324"/>
                  </a:moveTo>
                  <a:lnTo>
                    <a:pt x="22168" y="21324"/>
                  </a:lnTo>
                  <a:cubicBezTo>
                    <a:pt x="22191" y="21347"/>
                    <a:pt x="22220" y="21347"/>
                    <a:pt x="22244" y="21347"/>
                  </a:cubicBezTo>
                  <a:cubicBezTo>
                    <a:pt x="22234" y="21357"/>
                    <a:pt x="22223" y="21362"/>
                    <a:pt x="22212" y="21362"/>
                  </a:cubicBezTo>
                  <a:cubicBezTo>
                    <a:pt x="22197" y="21362"/>
                    <a:pt x="22182" y="21351"/>
                    <a:pt x="22168" y="21324"/>
                  </a:cubicBezTo>
                  <a:close/>
                  <a:moveTo>
                    <a:pt x="8610" y="21446"/>
                  </a:moveTo>
                  <a:lnTo>
                    <a:pt x="8610" y="21469"/>
                  </a:lnTo>
                  <a:cubicBezTo>
                    <a:pt x="8610" y="21446"/>
                    <a:pt x="8610" y="21446"/>
                    <a:pt x="8587" y="21446"/>
                  </a:cubicBezTo>
                  <a:close/>
                  <a:moveTo>
                    <a:pt x="4145" y="22197"/>
                  </a:moveTo>
                  <a:cubicBezTo>
                    <a:pt x="4145" y="22220"/>
                    <a:pt x="4145" y="22220"/>
                    <a:pt x="4174" y="22220"/>
                  </a:cubicBezTo>
                  <a:cubicBezTo>
                    <a:pt x="4145" y="22243"/>
                    <a:pt x="4145" y="22243"/>
                    <a:pt x="4122" y="22243"/>
                  </a:cubicBezTo>
                  <a:cubicBezTo>
                    <a:pt x="4122" y="22220"/>
                    <a:pt x="4122" y="22220"/>
                    <a:pt x="4145" y="22197"/>
                  </a:cubicBezTo>
                  <a:close/>
                  <a:moveTo>
                    <a:pt x="3953" y="23897"/>
                  </a:moveTo>
                  <a:lnTo>
                    <a:pt x="3953" y="23920"/>
                  </a:lnTo>
                  <a:lnTo>
                    <a:pt x="3930" y="23920"/>
                  </a:lnTo>
                  <a:cubicBezTo>
                    <a:pt x="3930" y="23897"/>
                    <a:pt x="3953" y="23897"/>
                    <a:pt x="3953" y="23897"/>
                  </a:cubicBezTo>
                  <a:close/>
                  <a:moveTo>
                    <a:pt x="22168" y="24281"/>
                  </a:moveTo>
                  <a:cubicBezTo>
                    <a:pt x="22191" y="24281"/>
                    <a:pt x="22191" y="24281"/>
                    <a:pt x="22220" y="24304"/>
                  </a:cubicBezTo>
                  <a:lnTo>
                    <a:pt x="22168" y="24304"/>
                  </a:lnTo>
                  <a:lnTo>
                    <a:pt x="22168" y="24281"/>
                  </a:lnTo>
                  <a:close/>
                  <a:moveTo>
                    <a:pt x="3709" y="25131"/>
                  </a:moveTo>
                  <a:cubicBezTo>
                    <a:pt x="3761" y="25131"/>
                    <a:pt x="3808" y="25154"/>
                    <a:pt x="3831" y="25230"/>
                  </a:cubicBezTo>
                  <a:cubicBezTo>
                    <a:pt x="3784" y="25206"/>
                    <a:pt x="3761" y="25154"/>
                    <a:pt x="3709" y="25131"/>
                  </a:cubicBezTo>
                  <a:close/>
                  <a:moveTo>
                    <a:pt x="6381" y="25253"/>
                  </a:moveTo>
                  <a:cubicBezTo>
                    <a:pt x="6404" y="25276"/>
                    <a:pt x="6427" y="25300"/>
                    <a:pt x="6427" y="25352"/>
                  </a:cubicBezTo>
                  <a:cubicBezTo>
                    <a:pt x="6381" y="25352"/>
                    <a:pt x="6357" y="25352"/>
                    <a:pt x="6328" y="25323"/>
                  </a:cubicBezTo>
                  <a:cubicBezTo>
                    <a:pt x="6328" y="25300"/>
                    <a:pt x="6357" y="25276"/>
                    <a:pt x="6381" y="25253"/>
                  </a:cubicBezTo>
                  <a:close/>
                  <a:moveTo>
                    <a:pt x="16347" y="27389"/>
                  </a:moveTo>
                  <a:cubicBezTo>
                    <a:pt x="16347" y="27389"/>
                    <a:pt x="16323" y="27389"/>
                    <a:pt x="16323" y="27413"/>
                  </a:cubicBezTo>
                  <a:lnTo>
                    <a:pt x="16323" y="27389"/>
                  </a:lnTo>
                  <a:close/>
                  <a:moveTo>
                    <a:pt x="6526" y="31534"/>
                  </a:moveTo>
                  <a:lnTo>
                    <a:pt x="6526" y="31557"/>
                  </a:lnTo>
                  <a:lnTo>
                    <a:pt x="6503" y="31534"/>
                  </a:lnTo>
                  <a:close/>
                  <a:moveTo>
                    <a:pt x="9146" y="32215"/>
                  </a:moveTo>
                  <a:cubicBezTo>
                    <a:pt x="9169" y="32215"/>
                    <a:pt x="9169" y="32215"/>
                    <a:pt x="9169" y="32239"/>
                  </a:cubicBezTo>
                  <a:lnTo>
                    <a:pt x="9146" y="32215"/>
                  </a:lnTo>
                  <a:close/>
                  <a:moveTo>
                    <a:pt x="16056" y="36337"/>
                  </a:moveTo>
                  <a:lnTo>
                    <a:pt x="16056" y="36360"/>
                  </a:lnTo>
                  <a:lnTo>
                    <a:pt x="16032" y="36360"/>
                  </a:lnTo>
                  <a:cubicBezTo>
                    <a:pt x="16032" y="36337"/>
                    <a:pt x="16056" y="36337"/>
                    <a:pt x="16056" y="36337"/>
                  </a:cubicBezTo>
                  <a:close/>
                  <a:moveTo>
                    <a:pt x="5676" y="37286"/>
                  </a:moveTo>
                  <a:lnTo>
                    <a:pt x="5676" y="37286"/>
                  </a:lnTo>
                  <a:cubicBezTo>
                    <a:pt x="5746" y="37332"/>
                    <a:pt x="5798" y="37431"/>
                    <a:pt x="5822" y="37524"/>
                  </a:cubicBezTo>
                  <a:cubicBezTo>
                    <a:pt x="5775" y="37454"/>
                    <a:pt x="5723" y="37355"/>
                    <a:pt x="5676" y="37286"/>
                  </a:cubicBezTo>
                  <a:close/>
                  <a:moveTo>
                    <a:pt x="7254" y="37769"/>
                  </a:moveTo>
                  <a:lnTo>
                    <a:pt x="7254" y="37792"/>
                  </a:lnTo>
                  <a:lnTo>
                    <a:pt x="7230" y="37769"/>
                  </a:lnTo>
                  <a:close/>
                  <a:moveTo>
                    <a:pt x="7737" y="38275"/>
                  </a:moveTo>
                  <a:lnTo>
                    <a:pt x="7737" y="38275"/>
                  </a:lnTo>
                  <a:cubicBezTo>
                    <a:pt x="7737" y="38275"/>
                    <a:pt x="7760" y="38275"/>
                    <a:pt x="7760" y="38304"/>
                  </a:cubicBezTo>
                  <a:cubicBezTo>
                    <a:pt x="7760" y="38304"/>
                    <a:pt x="7737" y="38304"/>
                    <a:pt x="7737" y="38275"/>
                  </a:cubicBezTo>
                  <a:close/>
                  <a:moveTo>
                    <a:pt x="12761" y="0"/>
                  </a:moveTo>
                  <a:cubicBezTo>
                    <a:pt x="12662" y="76"/>
                    <a:pt x="12708" y="175"/>
                    <a:pt x="12685" y="245"/>
                  </a:cubicBezTo>
                  <a:lnTo>
                    <a:pt x="12685" y="612"/>
                  </a:lnTo>
                  <a:cubicBezTo>
                    <a:pt x="12685" y="996"/>
                    <a:pt x="12662" y="1386"/>
                    <a:pt x="12638" y="1776"/>
                  </a:cubicBezTo>
                  <a:cubicBezTo>
                    <a:pt x="12638" y="1846"/>
                    <a:pt x="12563" y="1921"/>
                    <a:pt x="12638" y="1991"/>
                  </a:cubicBezTo>
                  <a:cubicBezTo>
                    <a:pt x="12539" y="2137"/>
                    <a:pt x="12586" y="2282"/>
                    <a:pt x="12586" y="2451"/>
                  </a:cubicBezTo>
                  <a:cubicBezTo>
                    <a:pt x="12563" y="2795"/>
                    <a:pt x="12539" y="3132"/>
                    <a:pt x="12516" y="3470"/>
                  </a:cubicBezTo>
                  <a:cubicBezTo>
                    <a:pt x="12493" y="3639"/>
                    <a:pt x="12516" y="3813"/>
                    <a:pt x="12417" y="3959"/>
                  </a:cubicBezTo>
                  <a:cubicBezTo>
                    <a:pt x="12394" y="3930"/>
                    <a:pt x="12371" y="3883"/>
                    <a:pt x="12347" y="3860"/>
                  </a:cubicBezTo>
                  <a:cubicBezTo>
                    <a:pt x="12056" y="3447"/>
                    <a:pt x="11643" y="3447"/>
                    <a:pt x="11230" y="3447"/>
                  </a:cubicBezTo>
                  <a:lnTo>
                    <a:pt x="11061" y="3447"/>
                  </a:lnTo>
                  <a:cubicBezTo>
                    <a:pt x="10939" y="3447"/>
                    <a:pt x="10793" y="3447"/>
                    <a:pt x="10671" y="3493"/>
                  </a:cubicBezTo>
                  <a:lnTo>
                    <a:pt x="10671" y="3522"/>
                  </a:lnTo>
                  <a:cubicBezTo>
                    <a:pt x="9943" y="3615"/>
                    <a:pt x="9268" y="3883"/>
                    <a:pt x="8709" y="4343"/>
                  </a:cubicBezTo>
                  <a:cubicBezTo>
                    <a:pt x="7783" y="4902"/>
                    <a:pt x="7230" y="5729"/>
                    <a:pt x="6864" y="6695"/>
                  </a:cubicBezTo>
                  <a:cubicBezTo>
                    <a:pt x="6817" y="6840"/>
                    <a:pt x="6887" y="6893"/>
                    <a:pt x="6986" y="6939"/>
                  </a:cubicBezTo>
                  <a:cubicBezTo>
                    <a:pt x="7300" y="7184"/>
                    <a:pt x="7638" y="7399"/>
                    <a:pt x="7981" y="7644"/>
                  </a:cubicBezTo>
                  <a:cubicBezTo>
                    <a:pt x="7981" y="7644"/>
                    <a:pt x="8005" y="7667"/>
                    <a:pt x="8028" y="7667"/>
                  </a:cubicBezTo>
                  <a:cubicBezTo>
                    <a:pt x="8104" y="7743"/>
                    <a:pt x="8173" y="7813"/>
                    <a:pt x="8249" y="7859"/>
                  </a:cubicBezTo>
                  <a:cubicBezTo>
                    <a:pt x="8465" y="8034"/>
                    <a:pt x="8657" y="8203"/>
                    <a:pt x="8878" y="8371"/>
                  </a:cubicBezTo>
                  <a:cubicBezTo>
                    <a:pt x="8924" y="8441"/>
                    <a:pt x="9000" y="8517"/>
                    <a:pt x="9093" y="8563"/>
                  </a:cubicBezTo>
                  <a:cubicBezTo>
                    <a:pt x="9169" y="8662"/>
                    <a:pt x="9216" y="8732"/>
                    <a:pt x="9338" y="8785"/>
                  </a:cubicBezTo>
                  <a:cubicBezTo>
                    <a:pt x="9507" y="9023"/>
                    <a:pt x="9751" y="9198"/>
                    <a:pt x="9897" y="9460"/>
                  </a:cubicBezTo>
                  <a:cubicBezTo>
                    <a:pt x="9873" y="9489"/>
                    <a:pt x="9850" y="9512"/>
                    <a:pt x="9821" y="9536"/>
                  </a:cubicBezTo>
                  <a:cubicBezTo>
                    <a:pt x="9751" y="9460"/>
                    <a:pt x="9675" y="9413"/>
                    <a:pt x="9606" y="9367"/>
                  </a:cubicBezTo>
                  <a:cubicBezTo>
                    <a:pt x="9530" y="9268"/>
                    <a:pt x="9460" y="9169"/>
                    <a:pt x="9314" y="9146"/>
                  </a:cubicBezTo>
                  <a:cubicBezTo>
                    <a:pt x="9268" y="9099"/>
                    <a:pt x="9216" y="9052"/>
                    <a:pt x="9146" y="9023"/>
                  </a:cubicBezTo>
                  <a:cubicBezTo>
                    <a:pt x="9070" y="8878"/>
                    <a:pt x="8924" y="8808"/>
                    <a:pt x="8779" y="8732"/>
                  </a:cubicBezTo>
                  <a:cubicBezTo>
                    <a:pt x="8488" y="8494"/>
                    <a:pt x="8173" y="8325"/>
                    <a:pt x="7836" y="8150"/>
                  </a:cubicBezTo>
                  <a:cubicBezTo>
                    <a:pt x="7545" y="7935"/>
                    <a:pt x="7201" y="7789"/>
                    <a:pt x="6864" y="7644"/>
                  </a:cubicBezTo>
                  <a:cubicBezTo>
                    <a:pt x="6784" y="7564"/>
                    <a:pt x="6716" y="7525"/>
                    <a:pt x="6658" y="7525"/>
                  </a:cubicBezTo>
                  <a:cubicBezTo>
                    <a:pt x="6578" y="7525"/>
                    <a:pt x="6518" y="7600"/>
                    <a:pt x="6474" y="7743"/>
                  </a:cubicBezTo>
                  <a:cubicBezTo>
                    <a:pt x="6427" y="7888"/>
                    <a:pt x="6357" y="8034"/>
                    <a:pt x="6282" y="8179"/>
                  </a:cubicBezTo>
                  <a:cubicBezTo>
                    <a:pt x="6113" y="8494"/>
                    <a:pt x="5921" y="8808"/>
                    <a:pt x="5723" y="9122"/>
                  </a:cubicBezTo>
                  <a:cubicBezTo>
                    <a:pt x="5455" y="9460"/>
                    <a:pt x="5455" y="9460"/>
                    <a:pt x="5798" y="9728"/>
                  </a:cubicBezTo>
                  <a:cubicBezTo>
                    <a:pt x="6183" y="10071"/>
                    <a:pt x="6573" y="10432"/>
                    <a:pt x="6864" y="10869"/>
                  </a:cubicBezTo>
                  <a:cubicBezTo>
                    <a:pt x="6840" y="10892"/>
                    <a:pt x="6817" y="10892"/>
                    <a:pt x="6817" y="10915"/>
                  </a:cubicBezTo>
                  <a:cubicBezTo>
                    <a:pt x="6765" y="10915"/>
                    <a:pt x="6718" y="10892"/>
                    <a:pt x="6695" y="10869"/>
                  </a:cubicBezTo>
                  <a:cubicBezTo>
                    <a:pt x="6328" y="10479"/>
                    <a:pt x="5868" y="10164"/>
                    <a:pt x="5408" y="9926"/>
                  </a:cubicBezTo>
                  <a:cubicBezTo>
                    <a:pt x="5362" y="9876"/>
                    <a:pt x="5314" y="9816"/>
                    <a:pt x="5258" y="9816"/>
                  </a:cubicBezTo>
                  <a:cubicBezTo>
                    <a:pt x="5229" y="9816"/>
                    <a:pt x="5198" y="9832"/>
                    <a:pt x="5164" y="9873"/>
                  </a:cubicBezTo>
                  <a:cubicBezTo>
                    <a:pt x="4873" y="10240"/>
                    <a:pt x="4611" y="10578"/>
                    <a:pt x="4343" y="10944"/>
                  </a:cubicBezTo>
                  <a:cubicBezTo>
                    <a:pt x="4244" y="10991"/>
                    <a:pt x="4198" y="11061"/>
                    <a:pt x="4145" y="11136"/>
                  </a:cubicBezTo>
                  <a:cubicBezTo>
                    <a:pt x="4122" y="11160"/>
                    <a:pt x="4122" y="11183"/>
                    <a:pt x="4099" y="11206"/>
                  </a:cubicBezTo>
                  <a:cubicBezTo>
                    <a:pt x="3831" y="11474"/>
                    <a:pt x="3592" y="11765"/>
                    <a:pt x="3371" y="12109"/>
                  </a:cubicBezTo>
                  <a:cubicBezTo>
                    <a:pt x="2835" y="12714"/>
                    <a:pt x="2399" y="13389"/>
                    <a:pt x="2061" y="14117"/>
                  </a:cubicBezTo>
                  <a:cubicBezTo>
                    <a:pt x="2061" y="14169"/>
                    <a:pt x="2038" y="14193"/>
                    <a:pt x="2015" y="14239"/>
                  </a:cubicBezTo>
                  <a:cubicBezTo>
                    <a:pt x="1939" y="14338"/>
                    <a:pt x="1892" y="14460"/>
                    <a:pt x="1869" y="14583"/>
                  </a:cubicBezTo>
                  <a:cubicBezTo>
                    <a:pt x="1770" y="14751"/>
                    <a:pt x="1700" y="14944"/>
                    <a:pt x="1671" y="15136"/>
                  </a:cubicBezTo>
                  <a:cubicBezTo>
                    <a:pt x="1526" y="15479"/>
                    <a:pt x="1526" y="15863"/>
                    <a:pt x="1432" y="16230"/>
                  </a:cubicBezTo>
                  <a:cubicBezTo>
                    <a:pt x="1310" y="16737"/>
                    <a:pt x="1432" y="17127"/>
                    <a:pt x="1939" y="17348"/>
                  </a:cubicBezTo>
                  <a:lnTo>
                    <a:pt x="1962" y="17348"/>
                  </a:lnTo>
                  <a:cubicBezTo>
                    <a:pt x="2061" y="17418"/>
                    <a:pt x="2160" y="17517"/>
                    <a:pt x="2230" y="17586"/>
                  </a:cubicBezTo>
                  <a:cubicBezTo>
                    <a:pt x="2789" y="18000"/>
                    <a:pt x="3301" y="18460"/>
                    <a:pt x="3709" y="19018"/>
                  </a:cubicBezTo>
                  <a:cubicBezTo>
                    <a:pt x="3709" y="19065"/>
                    <a:pt x="3662" y="19065"/>
                    <a:pt x="3615" y="19065"/>
                  </a:cubicBezTo>
                  <a:cubicBezTo>
                    <a:pt x="3563" y="19042"/>
                    <a:pt x="3493" y="18995"/>
                    <a:pt x="3447" y="18972"/>
                  </a:cubicBezTo>
                  <a:cubicBezTo>
                    <a:pt x="3348" y="18803"/>
                    <a:pt x="3179" y="18727"/>
                    <a:pt x="3033" y="18628"/>
                  </a:cubicBezTo>
                  <a:cubicBezTo>
                    <a:pt x="2643" y="18291"/>
                    <a:pt x="2183" y="18000"/>
                    <a:pt x="1700" y="17784"/>
                  </a:cubicBezTo>
                  <a:cubicBezTo>
                    <a:pt x="1625" y="17709"/>
                    <a:pt x="1526" y="17639"/>
                    <a:pt x="1409" y="17639"/>
                  </a:cubicBezTo>
                  <a:cubicBezTo>
                    <a:pt x="1409" y="17930"/>
                    <a:pt x="1409" y="18192"/>
                    <a:pt x="1479" y="18460"/>
                  </a:cubicBezTo>
                  <a:cubicBezTo>
                    <a:pt x="1456" y="18582"/>
                    <a:pt x="1456" y="18704"/>
                    <a:pt x="1526" y="18826"/>
                  </a:cubicBezTo>
                  <a:lnTo>
                    <a:pt x="1526" y="18896"/>
                  </a:lnTo>
                  <a:cubicBezTo>
                    <a:pt x="1526" y="19164"/>
                    <a:pt x="1578" y="19408"/>
                    <a:pt x="1625" y="19647"/>
                  </a:cubicBezTo>
                  <a:cubicBezTo>
                    <a:pt x="1648" y="19746"/>
                    <a:pt x="1625" y="19868"/>
                    <a:pt x="1700" y="19991"/>
                  </a:cubicBezTo>
                  <a:cubicBezTo>
                    <a:pt x="1671" y="20305"/>
                    <a:pt x="1770" y="20596"/>
                    <a:pt x="1817" y="20887"/>
                  </a:cubicBezTo>
                  <a:cubicBezTo>
                    <a:pt x="1939" y="21661"/>
                    <a:pt x="2015" y="22441"/>
                    <a:pt x="2084" y="23192"/>
                  </a:cubicBezTo>
                  <a:cubicBezTo>
                    <a:pt x="2061" y="23629"/>
                    <a:pt x="2038" y="24042"/>
                    <a:pt x="2038" y="24479"/>
                  </a:cubicBezTo>
                  <a:cubicBezTo>
                    <a:pt x="1939" y="24915"/>
                    <a:pt x="1846" y="25352"/>
                    <a:pt x="1747" y="25789"/>
                  </a:cubicBezTo>
                  <a:cubicBezTo>
                    <a:pt x="1747" y="25858"/>
                    <a:pt x="1724" y="25905"/>
                    <a:pt x="1793" y="25957"/>
                  </a:cubicBezTo>
                  <a:cubicBezTo>
                    <a:pt x="2038" y="26080"/>
                    <a:pt x="2253" y="26272"/>
                    <a:pt x="2521" y="26342"/>
                  </a:cubicBezTo>
                  <a:cubicBezTo>
                    <a:pt x="2544" y="26371"/>
                    <a:pt x="2573" y="26417"/>
                    <a:pt x="2597" y="26417"/>
                  </a:cubicBezTo>
                  <a:cubicBezTo>
                    <a:pt x="3371" y="26877"/>
                    <a:pt x="4099" y="27360"/>
                    <a:pt x="4826" y="27873"/>
                  </a:cubicBezTo>
                  <a:cubicBezTo>
                    <a:pt x="4902" y="27972"/>
                    <a:pt x="4995" y="28041"/>
                    <a:pt x="5094" y="28065"/>
                  </a:cubicBezTo>
                  <a:cubicBezTo>
                    <a:pt x="5193" y="28140"/>
                    <a:pt x="5263" y="28210"/>
                    <a:pt x="5339" y="28263"/>
                  </a:cubicBezTo>
                  <a:cubicBezTo>
                    <a:pt x="5408" y="28356"/>
                    <a:pt x="5507" y="28431"/>
                    <a:pt x="5600" y="28478"/>
                  </a:cubicBezTo>
                  <a:cubicBezTo>
                    <a:pt x="5676" y="28554"/>
                    <a:pt x="5746" y="28624"/>
                    <a:pt x="5845" y="28670"/>
                  </a:cubicBezTo>
                  <a:cubicBezTo>
                    <a:pt x="5967" y="28792"/>
                    <a:pt x="6089" y="28938"/>
                    <a:pt x="6235" y="29037"/>
                  </a:cubicBezTo>
                  <a:cubicBezTo>
                    <a:pt x="6305" y="29083"/>
                    <a:pt x="6357" y="29136"/>
                    <a:pt x="6404" y="29182"/>
                  </a:cubicBezTo>
                  <a:cubicBezTo>
                    <a:pt x="6404" y="29206"/>
                    <a:pt x="6427" y="29206"/>
                    <a:pt x="6450" y="29206"/>
                  </a:cubicBezTo>
                  <a:cubicBezTo>
                    <a:pt x="6474" y="29305"/>
                    <a:pt x="6549" y="29351"/>
                    <a:pt x="6619" y="29427"/>
                  </a:cubicBezTo>
                  <a:cubicBezTo>
                    <a:pt x="6765" y="29642"/>
                    <a:pt x="7009" y="29764"/>
                    <a:pt x="7085" y="30032"/>
                  </a:cubicBezTo>
                  <a:cubicBezTo>
                    <a:pt x="6910" y="30032"/>
                    <a:pt x="6887" y="29834"/>
                    <a:pt x="6741" y="29811"/>
                  </a:cubicBezTo>
                  <a:cubicBezTo>
                    <a:pt x="6648" y="29689"/>
                    <a:pt x="6549" y="29596"/>
                    <a:pt x="6404" y="29543"/>
                  </a:cubicBezTo>
                  <a:lnTo>
                    <a:pt x="6328" y="29473"/>
                  </a:lnTo>
                  <a:cubicBezTo>
                    <a:pt x="6212" y="29328"/>
                    <a:pt x="6066" y="29229"/>
                    <a:pt x="5892" y="29206"/>
                  </a:cubicBezTo>
                  <a:cubicBezTo>
                    <a:pt x="5892" y="29182"/>
                    <a:pt x="5868" y="29159"/>
                    <a:pt x="5845" y="29136"/>
                  </a:cubicBezTo>
                  <a:cubicBezTo>
                    <a:pt x="5600" y="28891"/>
                    <a:pt x="5309" y="28769"/>
                    <a:pt x="5018" y="28624"/>
                  </a:cubicBezTo>
                  <a:cubicBezTo>
                    <a:pt x="4948" y="28554"/>
                    <a:pt x="4850" y="28501"/>
                    <a:pt x="4727" y="28455"/>
                  </a:cubicBezTo>
                  <a:cubicBezTo>
                    <a:pt x="4634" y="28379"/>
                    <a:pt x="4535" y="28286"/>
                    <a:pt x="4390" y="28286"/>
                  </a:cubicBezTo>
                  <a:cubicBezTo>
                    <a:pt x="4343" y="28286"/>
                    <a:pt x="4320" y="28263"/>
                    <a:pt x="4267" y="28234"/>
                  </a:cubicBezTo>
                  <a:cubicBezTo>
                    <a:pt x="4075" y="28065"/>
                    <a:pt x="3854" y="27972"/>
                    <a:pt x="3615" y="27896"/>
                  </a:cubicBezTo>
                  <a:cubicBezTo>
                    <a:pt x="3348" y="27727"/>
                    <a:pt x="3080" y="27605"/>
                    <a:pt x="2766" y="27506"/>
                  </a:cubicBezTo>
                  <a:cubicBezTo>
                    <a:pt x="2521" y="27360"/>
                    <a:pt x="2253" y="27267"/>
                    <a:pt x="1991" y="27168"/>
                  </a:cubicBezTo>
                  <a:cubicBezTo>
                    <a:pt x="1916" y="27098"/>
                    <a:pt x="1793" y="27069"/>
                    <a:pt x="1700" y="27046"/>
                  </a:cubicBezTo>
                  <a:cubicBezTo>
                    <a:pt x="1621" y="26995"/>
                    <a:pt x="1541" y="26936"/>
                    <a:pt x="1469" y="26936"/>
                  </a:cubicBezTo>
                  <a:cubicBezTo>
                    <a:pt x="1410" y="26936"/>
                    <a:pt x="1355" y="26977"/>
                    <a:pt x="1310" y="27098"/>
                  </a:cubicBezTo>
                  <a:cubicBezTo>
                    <a:pt x="1066" y="27849"/>
                    <a:pt x="775" y="28577"/>
                    <a:pt x="536" y="29328"/>
                  </a:cubicBezTo>
                  <a:cubicBezTo>
                    <a:pt x="291" y="30079"/>
                    <a:pt x="47" y="30830"/>
                    <a:pt x="70" y="31633"/>
                  </a:cubicBezTo>
                  <a:cubicBezTo>
                    <a:pt x="0" y="31849"/>
                    <a:pt x="24" y="32046"/>
                    <a:pt x="70" y="32239"/>
                  </a:cubicBezTo>
                  <a:lnTo>
                    <a:pt x="70" y="32337"/>
                  </a:lnTo>
                  <a:cubicBezTo>
                    <a:pt x="47" y="32722"/>
                    <a:pt x="146" y="33088"/>
                    <a:pt x="268" y="33426"/>
                  </a:cubicBezTo>
                  <a:cubicBezTo>
                    <a:pt x="629" y="34736"/>
                    <a:pt x="1357" y="35854"/>
                    <a:pt x="1916" y="37064"/>
                  </a:cubicBezTo>
                  <a:cubicBezTo>
                    <a:pt x="2038" y="37402"/>
                    <a:pt x="2183" y="37745"/>
                    <a:pt x="2306" y="38106"/>
                  </a:cubicBezTo>
                  <a:cubicBezTo>
                    <a:pt x="2306" y="38159"/>
                    <a:pt x="2306" y="38229"/>
                    <a:pt x="2329" y="38304"/>
                  </a:cubicBezTo>
                  <a:cubicBezTo>
                    <a:pt x="2352" y="38374"/>
                    <a:pt x="2375" y="38450"/>
                    <a:pt x="2399" y="38520"/>
                  </a:cubicBezTo>
                  <a:cubicBezTo>
                    <a:pt x="2399" y="38543"/>
                    <a:pt x="2399" y="38566"/>
                    <a:pt x="2428" y="38595"/>
                  </a:cubicBezTo>
                  <a:cubicBezTo>
                    <a:pt x="2451" y="38886"/>
                    <a:pt x="2498" y="39201"/>
                    <a:pt x="2498" y="39515"/>
                  </a:cubicBezTo>
                  <a:cubicBezTo>
                    <a:pt x="2498" y="39585"/>
                    <a:pt x="2521" y="39661"/>
                    <a:pt x="2597" y="39684"/>
                  </a:cubicBezTo>
                  <a:cubicBezTo>
                    <a:pt x="2835" y="39829"/>
                    <a:pt x="3057" y="39998"/>
                    <a:pt x="3324" y="40097"/>
                  </a:cubicBezTo>
                  <a:cubicBezTo>
                    <a:pt x="3493" y="40266"/>
                    <a:pt x="3709" y="40388"/>
                    <a:pt x="3930" y="40511"/>
                  </a:cubicBezTo>
                  <a:cubicBezTo>
                    <a:pt x="4052" y="40580"/>
                    <a:pt x="4145" y="40656"/>
                    <a:pt x="4267" y="40749"/>
                  </a:cubicBezTo>
                  <a:cubicBezTo>
                    <a:pt x="5018" y="41261"/>
                    <a:pt x="5723" y="41797"/>
                    <a:pt x="6404" y="42402"/>
                  </a:cubicBezTo>
                  <a:cubicBezTo>
                    <a:pt x="6596" y="42618"/>
                    <a:pt x="6817" y="42816"/>
                    <a:pt x="6986" y="43054"/>
                  </a:cubicBezTo>
                  <a:cubicBezTo>
                    <a:pt x="6963" y="43078"/>
                    <a:pt x="6939" y="43107"/>
                    <a:pt x="6887" y="43130"/>
                  </a:cubicBezTo>
                  <a:cubicBezTo>
                    <a:pt x="6840" y="43107"/>
                    <a:pt x="6794" y="43078"/>
                    <a:pt x="6765" y="43054"/>
                  </a:cubicBezTo>
                  <a:cubicBezTo>
                    <a:pt x="6718" y="43031"/>
                    <a:pt x="6672" y="42985"/>
                    <a:pt x="6648" y="42961"/>
                  </a:cubicBezTo>
                  <a:cubicBezTo>
                    <a:pt x="6503" y="42763"/>
                    <a:pt x="6282" y="42694"/>
                    <a:pt x="6089" y="42548"/>
                  </a:cubicBezTo>
                  <a:cubicBezTo>
                    <a:pt x="5892" y="42350"/>
                    <a:pt x="5630" y="42257"/>
                    <a:pt x="5385" y="42111"/>
                  </a:cubicBezTo>
                  <a:cubicBezTo>
                    <a:pt x="5339" y="42012"/>
                    <a:pt x="5240" y="41989"/>
                    <a:pt x="5117" y="41943"/>
                  </a:cubicBezTo>
                  <a:cubicBezTo>
                    <a:pt x="4972" y="41820"/>
                    <a:pt x="4803" y="41721"/>
                    <a:pt x="4611" y="41675"/>
                  </a:cubicBezTo>
                  <a:cubicBezTo>
                    <a:pt x="4611" y="41652"/>
                    <a:pt x="4582" y="41652"/>
                    <a:pt x="4582" y="41652"/>
                  </a:cubicBezTo>
                  <a:cubicBezTo>
                    <a:pt x="4366" y="41477"/>
                    <a:pt x="4099" y="41384"/>
                    <a:pt x="3831" y="41261"/>
                  </a:cubicBezTo>
                  <a:cubicBezTo>
                    <a:pt x="3773" y="41199"/>
                    <a:pt x="3696" y="41156"/>
                    <a:pt x="3602" y="41156"/>
                  </a:cubicBezTo>
                  <a:cubicBezTo>
                    <a:pt x="3582" y="41156"/>
                    <a:pt x="3561" y="41158"/>
                    <a:pt x="3540" y="41163"/>
                  </a:cubicBezTo>
                  <a:cubicBezTo>
                    <a:pt x="3516" y="41139"/>
                    <a:pt x="3493" y="41116"/>
                    <a:pt x="3447" y="41093"/>
                  </a:cubicBezTo>
                  <a:cubicBezTo>
                    <a:pt x="3225" y="40947"/>
                    <a:pt x="2981" y="40848"/>
                    <a:pt x="2719" y="40778"/>
                  </a:cubicBezTo>
                  <a:cubicBezTo>
                    <a:pt x="2648" y="40718"/>
                    <a:pt x="2582" y="40670"/>
                    <a:pt x="2534" y="40670"/>
                  </a:cubicBezTo>
                  <a:cubicBezTo>
                    <a:pt x="2483" y="40670"/>
                    <a:pt x="2451" y="40723"/>
                    <a:pt x="2451" y="40871"/>
                  </a:cubicBezTo>
                  <a:cubicBezTo>
                    <a:pt x="2474" y="41553"/>
                    <a:pt x="2597" y="42181"/>
                    <a:pt x="2911" y="42787"/>
                  </a:cubicBezTo>
                  <a:cubicBezTo>
                    <a:pt x="3301" y="43660"/>
                    <a:pt x="3808" y="44463"/>
                    <a:pt x="4343" y="45237"/>
                  </a:cubicBezTo>
                  <a:cubicBezTo>
                    <a:pt x="4995" y="46233"/>
                    <a:pt x="5676" y="47228"/>
                    <a:pt x="6526" y="48078"/>
                  </a:cubicBezTo>
                  <a:cubicBezTo>
                    <a:pt x="6672" y="48294"/>
                    <a:pt x="6840" y="48462"/>
                    <a:pt x="7033" y="48608"/>
                  </a:cubicBezTo>
                  <a:cubicBezTo>
                    <a:pt x="7033" y="48637"/>
                    <a:pt x="7033" y="48637"/>
                    <a:pt x="7056" y="48637"/>
                  </a:cubicBezTo>
                  <a:cubicBezTo>
                    <a:pt x="7108" y="48730"/>
                    <a:pt x="7155" y="48783"/>
                    <a:pt x="7254" y="48829"/>
                  </a:cubicBezTo>
                  <a:cubicBezTo>
                    <a:pt x="7423" y="49021"/>
                    <a:pt x="7591" y="49190"/>
                    <a:pt x="7813" y="49365"/>
                  </a:cubicBezTo>
                  <a:cubicBezTo>
                    <a:pt x="7859" y="49388"/>
                    <a:pt x="7906" y="49435"/>
                    <a:pt x="7958" y="49481"/>
                  </a:cubicBezTo>
                  <a:cubicBezTo>
                    <a:pt x="8051" y="49557"/>
                    <a:pt x="8127" y="49603"/>
                    <a:pt x="8197" y="49679"/>
                  </a:cubicBezTo>
                  <a:cubicBezTo>
                    <a:pt x="8924" y="50261"/>
                    <a:pt x="9704" y="50698"/>
                    <a:pt x="10578" y="51059"/>
                  </a:cubicBezTo>
                  <a:cubicBezTo>
                    <a:pt x="10578" y="51227"/>
                    <a:pt x="10578" y="51425"/>
                    <a:pt x="10549" y="51617"/>
                  </a:cubicBezTo>
                  <a:cubicBezTo>
                    <a:pt x="10549" y="52491"/>
                    <a:pt x="10432" y="53364"/>
                    <a:pt x="10578" y="54260"/>
                  </a:cubicBezTo>
                  <a:cubicBezTo>
                    <a:pt x="10549" y="54359"/>
                    <a:pt x="10549" y="54458"/>
                    <a:pt x="10601" y="54528"/>
                  </a:cubicBezTo>
                  <a:cubicBezTo>
                    <a:pt x="10624" y="54749"/>
                    <a:pt x="10648" y="54918"/>
                    <a:pt x="10723" y="55110"/>
                  </a:cubicBezTo>
                  <a:cubicBezTo>
                    <a:pt x="10723" y="55279"/>
                    <a:pt x="10793" y="55448"/>
                    <a:pt x="10840" y="55593"/>
                  </a:cubicBezTo>
                  <a:cubicBezTo>
                    <a:pt x="10869" y="55646"/>
                    <a:pt x="10892" y="55669"/>
                    <a:pt x="10892" y="55716"/>
                  </a:cubicBezTo>
                  <a:cubicBezTo>
                    <a:pt x="10892" y="55791"/>
                    <a:pt x="10915" y="55838"/>
                    <a:pt x="10962" y="55884"/>
                  </a:cubicBezTo>
                  <a:cubicBezTo>
                    <a:pt x="10962" y="55983"/>
                    <a:pt x="11014" y="56082"/>
                    <a:pt x="11061" y="56176"/>
                  </a:cubicBezTo>
                  <a:cubicBezTo>
                    <a:pt x="11061" y="56251"/>
                    <a:pt x="11107" y="56321"/>
                    <a:pt x="11160" y="56397"/>
                  </a:cubicBezTo>
                  <a:cubicBezTo>
                    <a:pt x="11230" y="56589"/>
                    <a:pt x="11305" y="56810"/>
                    <a:pt x="11451" y="56979"/>
                  </a:cubicBezTo>
                  <a:cubicBezTo>
                    <a:pt x="11474" y="57049"/>
                    <a:pt x="11497" y="57124"/>
                    <a:pt x="11567" y="57194"/>
                  </a:cubicBezTo>
                  <a:cubicBezTo>
                    <a:pt x="11567" y="57270"/>
                    <a:pt x="11620" y="57316"/>
                    <a:pt x="11666" y="57369"/>
                  </a:cubicBezTo>
                  <a:cubicBezTo>
                    <a:pt x="11690" y="57392"/>
                    <a:pt x="11713" y="57415"/>
                    <a:pt x="11742" y="57462"/>
                  </a:cubicBezTo>
                  <a:cubicBezTo>
                    <a:pt x="11765" y="57538"/>
                    <a:pt x="11789" y="57584"/>
                    <a:pt x="11835" y="57631"/>
                  </a:cubicBezTo>
                  <a:cubicBezTo>
                    <a:pt x="11858" y="57683"/>
                    <a:pt x="11887" y="57753"/>
                    <a:pt x="12004" y="57776"/>
                  </a:cubicBezTo>
                  <a:lnTo>
                    <a:pt x="12004" y="57223"/>
                  </a:lnTo>
                  <a:cubicBezTo>
                    <a:pt x="12033" y="55646"/>
                    <a:pt x="12056" y="54068"/>
                    <a:pt x="12080" y="52467"/>
                  </a:cubicBezTo>
                  <a:cubicBezTo>
                    <a:pt x="12080" y="52444"/>
                    <a:pt x="12103" y="52392"/>
                    <a:pt x="12103" y="52345"/>
                  </a:cubicBezTo>
                  <a:cubicBezTo>
                    <a:pt x="12149" y="51955"/>
                    <a:pt x="12103" y="51548"/>
                    <a:pt x="12149" y="51134"/>
                  </a:cubicBezTo>
                  <a:cubicBezTo>
                    <a:pt x="13122" y="50989"/>
                    <a:pt x="14070" y="50698"/>
                    <a:pt x="14967" y="50261"/>
                  </a:cubicBezTo>
                  <a:cubicBezTo>
                    <a:pt x="15596" y="49947"/>
                    <a:pt x="16178" y="49557"/>
                    <a:pt x="16661" y="49021"/>
                  </a:cubicBezTo>
                  <a:cubicBezTo>
                    <a:pt x="17098" y="48684"/>
                    <a:pt x="17464" y="48270"/>
                    <a:pt x="17732" y="47787"/>
                  </a:cubicBezTo>
                  <a:cubicBezTo>
                    <a:pt x="17802" y="47711"/>
                    <a:pt x="17854" y="47618"/>
                    <a:pt x="17901" y="47543"/>
                  </a:cubicBezTo>
                  <a:cubicBezTo>
                    <a:pt x="18116" y="47275"/>
                    <a:pt x="18314" y="47007"/>
                    <a:pt x="18407" y="46669"/>
                  </a:cubicBezTo>
                  <a:cubicBezTo>
                    <a:pt x="18582" y="46425"/>
                    <a:pt x="18675" y="46134"/>
                    <a:pt x="18797" y="45872"/>
                  </a:cubicBezTo>
                  <a:cubicBezTo>
                    <a:pt x="18821" y="45750"/>
                    <a:pt x="18966" y="45604"/>
                    <a:pt x="18873" y="45528"/>
                  </a:cubicBezTo>
                  <a:cubicBezTo>
                    <a:pt x="18841" y="45489"/>
                    <a:pt x="18788" y="45475"/>
                    <a:pt x="18727" y="45475"/>
                  </a:cubicBezTo>
                  <a:cubicBezTo>
                    <a:pt x="18643" y="45475"/>
                    <a:pt x="18544" y="45502"/>
                    <a:pt x="18460" y="45528"/>
                  </a:cubicBezTo>
                  <a:cubicBezTo>
                    <a:pt x="17779" y="45604"/>
                    <a:pt x="17098" y="45674"/>
                    <a:pt x="16446" y="45895"/>
                  </a:cubicBezTo>
                  <a:cubicBezTo>
                    <a:pt x="16201" y="45918"/>
                    <a:pt x="15986" y="45988"/>
                    <a:pt x="15764" y="46111"/>
                  </a:cubicBezTo>
                  <a:lnTo>
                    <a:pt x="15619" y="46111"/>
                  </a:lnTo>
                  <a:cubicBezTo>
                    <a:pt x="15572" y="46111"/>
                    <a:pt x="15526" y="46111"/>
                    <a:pt x="15497" y="46041"/>
                  </a:cubicBezTo>
                  <a:cubicBezTo>
                    <a:pt x="15596" y="45988"/>
                    <a:pt x="15718" y="45918"/>
                    <a:pt x="15840" y="45843"/>
                  </a:cubicBezTo>
                  <a:cubicBezTo>
                    <a:pt x="16399" y="45552"/>
                    <a:pt x="16981" y="45383"/>
                    <a:pt x="17563" y="45168"/>
                  </a:cubicBezTo>
                  <a:cubicBezTo>
                    <a:pt x="18070" y="45045"/>
                    <a:pt x="18582" y="44923"/>
                    <a:pt x="19088" y="44801"/>
                  </a:cubicBezTo>
                  <a:cubicBezTo>
                    <a:pt x="19164" y="44778"/>
                    <a:pt x="19187" y="44731"/>
                    <a:pt x="19187" y="44655"/>
                  </a:cubicBezTo>
                  <a:cubicBezTo>
                    <a:pt x="19234" y="44463"/>
                    <a:pt x="19310" y="44294"/>
                    <a:pt x="19310" y="44073"/>
                  </a:cubicBezTo>
                  <a:cubicBezTo>
                    <a:pt x="19379" y="43805"/>
                    <a:pt x="19455" y="43543"/>
                    <a:pt x="19478" y="43252"/>
                  </a:cubicBezTo>
                  <a:cubicBezTo>
                    <a:pt x="19601" y="42496"/>
                    <a:pt x="19694" y="41745"/>
                    <a:pt x="20061" y="41069"/>
                  </a:cubicBezTo>
                  <a:cubicBezTo>
                    <a:pt x="20107" y="40994"/>
                    <a:pt x="20154" y="40924"/>
                    <a:pt x="20206" y="40848"/>
                  </a:cubicBezTo>
                  <a:cubicBezTo>
                    <a:pt x="20590" y="40167"/>
                    <a:pt x="21103" y="39585"/>
                    <a:pt x="21562" y="38980"/>
                  </a:cubicBezTo>
                  <a:cubicBezTo>
                    <a:pt x="21999" y="38421"/>
                    <a:pt x="22459" y="37868"/>
                    <a:pt x="22750" y="37187"/>
                  </a:cubicBezTo>
                  <a:cubicBezTo>
                    <a:pt x="22773" y="37088"/>
                    <a:pt x="22826" y="36995"/>
                    <a:pt x="22849" y="36896"/>
                  </a:cubicBezTo>
                  <a:cubicBezTo>
                    <a:pt x="22872" y="36872"/>
                    <a:pt x="22896" y="36820"/>
                    <a:pt x="22896" y="36797"/>
                  </a:cubicBezTo>
                  <a:cubicBezTo>
                    <a:pt x="23187" y="35877"/>
                    <a:pt x="23210" y="34905"/>
                    <a:pt x="23187" y="33938"/>
                  </a:cubicBezTo>
                  <a:cubicBezTo>
                    <a:pt x="23187" y="33586"/>
                    <a:pt x="23177" y="33456"/>
                    <a:pt x="23031" y="33456"/>
                  </a:cubicBezTo>
                  <a:cubicBezTo>
                    <a:pt x="22944" y="33456"/>
                    <a:pt x="22811" y="33501"/>
                    <a:pt x="22604" y="33572"/>
                  </a:cubicBezTo>
                  <a:cubicBezTo>
                    <a:pt x="22511" y="33595"/>
                    <a:pt x="22412" y="33595"/>
                    <a:pt x="22313" y="33671"/>
                  </a:cubicBezTo>
                  <a:cubicBezTo>
                    <a:pt x="21877" y="33764"/>
                    <a:pt x="21464" y="33886"/>
                    <a:pt x="21056" y="34084"/>
                  </a:cubicBezTo>
                  <a:cubicBezTo>
                    <a:pt x="20881" y="34107"/>
                    <a:pt x="20736" y="34154"/>
                    <a:pt x="20590" y="34253"/>
                  </a:cubicBezTo>
                  <a:cubicBezTo>
                    <a:pt x="20422" y="34276"/>
                    <a:pt x="20253" y="34346"/>
                    <a:pt x="20084" y="34468"/>
                  </a:cubicBezTo>
                  <a:cubicBezTo>
                    <a:pt x="19839" y="34520"/>
                    <a:pt x="19624" y="34637"/>
                    <a:pt x="19426" y="34812"/>
                  </a:cubicBezTo>
                  <a:cubicBezTo>
                    <a:pt x="19310" y="34812"/>
                    <a:pt x="19211" y="34881"/>
                    <a:pt x="19135" y="34957"/>
                  </a:cubicBezTo>
                  <a:cubicBezTo>
                    <a:pt x="19112" y="34980"/>
                    <a:pt x="19065" y="34980"/>
                    <a:pt x="19042" y="34980"/>
                  </a:cubicBezTo>
                  <a:cubicBezTo>
                    <a:pt x="19019" y="34980"/>
                    <a:pt x="18989" y="34957"/>
                    <a:pt x="18966" y="34928"/>
                  </a:cubicBezTo>
                  <a:cubicBezTo>
                    <a:pt x="19187" y="34689"/>
                    <a:pt x="19478" y="34544"/>
                    <a:pt x="19717" y="34323"/>
                  </a:cubicBezTo>
                  <a:cubicBezTo>
                    <a:pt x="20206" y="34031"/>
                    <a:pt x="20713" y="33740"/>
                    <a:pt x="21225" y="33473"/>
                  </a:cubicBezTo>
                  <a:cubicBezTo>
                    <a:pt x="21638" y="33304"/>
                    <a:pt x="22046" y="33135"/>
                    <a:pt x="22412" y="32920"/>
                  </a:cubicBezTo>
                  <a:cubicBezTo>
                    <a:pt x="22459" y="32891"/>
                    <a:pt x="22511" y="32867"/>
                    <a:pt x="22535" y="32867"/>
                  </a:cubicBezTo>
                  <a:cubicBezTo>
                    <a:pt x="23117" y="32652"/>
                    <a:pt x="23117" y="32652"/>
                    <a:pt x="23064" y="32070"/>
                  </a:cubicBezTo>
                  <a:cubicBezTo>
                    <a:pt x="23064" y="31994"/>
                    <a:pt x="23064" y="31901"/>
                    <a:pt x="23041" y="31802"/>
                  </a:cubicBezTo>
                  <a:cubicBezTo>
                    <a:pt x="22896" y="30614"/>
                    <a:pt x="22750" y="29427"/>
                    <a:pt x="22604" y="28210"/>
                  </a:cubicBezTo>
                  <a:cubicBezTo>
                    <a:pt x="22577" y="27939"/>
                    <a:pt x="22566" y="27827"/>
                    <a:pt x="22471" y="27827"/>
                  </a:cubicBezTo>
                  <a:cubicBezTo>
                    <a:pt x="22406" y="27827"/>
                    <a:pt x="22300" y="27881"/>
                    <a:pt x="22121" y="27972"/>
                  </a:cubicBezTo>
                  <a:cubicBezTo>
                    <a:pt x="21929" y="28018"/>
                    <a:pt x="21731" y="28065"/>
                    <a:pt x="21562" y="28187"/>
                  </a:cubicBezTo>
                  <a:cubicBezTo>
                    <a:pt x="21370" y="28234"/>
                    <a:pt x="21202" y="28286"/>
                    <a:pt x="21056" y="28408"/>
                  </a:cubicBezTo>
                  <a:cubicBezTo>
                    <a:pt x="20957" y="28408"/>
                    <a:pt x="20881" y="28455"/>
                    <a:pt x="20812" y="28525"/>
                  </a:cubicBezTo>
                  <a:cubicBezTo>
                    <a:pt x="20619" y="28525"/>
                    <a:pt x="20497" y="28746"/>
                    <a:pt x="20276" y="28746"/>
                  </a:cubicBezTo>
                  <a:lnTo>
                    <a:pt x="20253" y="28746"/>
                  </a:lnTo>
                  <a:cubicBezTo>
                    <a:pt x="20276" y="28624"/>
                    <a:pt x="20375" y="28577"/>
                    <a:pt x="20474" y="28501"/>
                  </a:cubicBezTo>
                  <a:cubicBezTo>
                    <a:pt x="21027" y="28065"/>
                    <a:pt x="21661" y="27727"/>
                    <a:pt x="22290" y="27413"/>
                  </a:cubicBezTo>
                  <a:cubicBezTo>
                    <a:pt x="22389" y="27360"/>
                    <a:pt x="22535" y="27337"/>
                    <a:pt x="22535" y="27168"/>
                  </a:cubicBezTo>
                  <a:cubicBezTo>
                    <a:pt x="22535" y="26755"/>
                    <a:pt x="22535" y="26318"/>
                    <a:pt x="22511" y="25882"/>
                  </a:cubicBezTo>
                  <a:cubicBezTo>
                    <a:pt x="22581" y="25567"/>
                    <a:pt x="22558" y="25230"/>
                    <a:pt x="22581" y="24886"/>
                  </a:cubicBezTo>
                  <a:cubicBezTo>
                    <a:pt x="22581" y="24816"/>
                    <a:pt x="22604" y="24770"/>
                    <a:pt x="22604" y="24717"/>
                  </a:cubicBezTo>
                  <a:cubicBezTo>
                    <a:pt x="22703" y="23629"/>
                    <a:pt x="22773" y="22534"/>
                    <a:pt x="22849" y="21446"/>
                  </a:cubicBezTo>
                  <a:cubicBezTo>
                    <a:pt x="22896" y="21370"/>
                    <a:pt x="22896" y="21277"/>
                    <a:pt x="22896" y="21178"/>
                  </a:cubicBezTo>
                  <a:cubicBezTo>
                    <a:pt x="22909" y="21081"/>
                    <a:pt x="22884" y="21040"/>
                    <a:pt x="22837" y="21040"/>
                  </a:cubicBezTo>
                  <a:cubicBezTo>
                    <a:pt x="22802" y="21040"/>
                    <a:pt x="22756" y="21063"/>
                    <a:pt x="22703" y="21102"/>
                  </a:cubicBezTo>
                  <a:cubicBezTo>
                    <a:pt x="22628" y="21102"/>
                    <a:pt x="22535" y="21132"/>
                    <a:pt x="22459" y="21201"/>
                  </a:cubicBezTo>
                  <a:cubicBezTo>
                    <a:pt x="22366" y="21248"/>
                    <a:pt x="22244" y="21225"/>
                    <a:pt x="22168" y="21324"/>
                  </a:cubicBezTo>
                  <a:cubicBezTo>
                    <a:pt x="22075" y="21324"/>
                    <a:pt x="21976" y="21370"/>
                    <a:pt x="21900" y="21446"/>
                  </a:cubicBezTo>
                  <a:cubicBezTo>
                    <a:pt x="21318" y="21638"/>
                    <a:pt x="20788" y="21883"/>
                    <a:pt x="20276" y="22174"/>
                  </a:cubicBezTo>
                  <a:cubicBezTo>
                    <a:pt x="20130" y="22197"/>
                    <a:pt x="20037" y="22267"/>
                    <a:pt x="19938" y="22342"/>
                  </a:cubicBezTo>
                  <a:cubicBezTo>
                    <a:pt x="19863" y="22366"/>
                    <a:pt x="19816" y="22412"/>
                    <a:pt x="19770" y="22441"/>
                  </a:cubicBezTo>
                  <a:cubicBezTo>
                    <a:pt x="19647" y="22465"/>
                    <a:pt x="19548" y="22534"/>
                    <a:pt x="19478" y="22610"/>
                  </a:cubicBezTo>
                  <a:cubicBezTo>
                    <a:pt x="19356" y="22610"/>
                    <a:pt x="19281" y="22732"/>
                    <a:pt x="19211" y="22802"/>
                  </a:cubicBezTo>
                  <a:cubicBezTo>
                    <a:pt x="19193" y="22798"/>
                    <a:pt x="19178" y="22796"/>
                    <a:pt x="19163" y="22796"/>
                  </a:cubicBezTo>
                  <a:cubicBezTo>
                    <a:pt x="19095" y="22796"/>
                    <a:pt x="19057" y="22839"/>
                    <a:pt x="19019" y="22901"/>
                  </a:cubicBezTo>
                  <a:cubicBezTo>
                    <a:pt x="18920" y="22925"/>
                    <a:pt x="18844" y="22971"/>
                    <a:pt x="18774" y="23070"/>
                  </a:cubicBezTo>
                  <a:cubicBezTo>
                    <a:pt x="18698" y="23117"/>
                    <a:pt x="18652" y="23169"/>
                    <a:pt x="18582" y="23216"/>
                  </a:cubicBezTo>
                  <a:cubicBezTo>
                    <a:pt x="18530" y="23239"/>
                    <a:pt x="18506" y="23262"/>
                    <a:pt x="18460" y="23285"/>
                  </a:cubicBezTo>
                  <a:cubicBezTo>
                    <a:pt x="18407" y="23285"/>
                    <a:pt x="18384" y="23285"/>
                    <a:pt x="18361" y="23239"/>
                  </a:cubicBezTo>
                  <a:lnTo>
                    <a:pt x="18361" y="23192"/>
                  </a:lnTo>
                  <a:cubicBezTo>
                    <a:pt x="18698" y="22878"/>
                    <a:pt x="19042" y="22558"/>
                    <a:pt x="19403" y="22267"/>
                  </a:cubicBezTo>
                  <a:cubicBezTo>
                    <a:pt x="20183" y="21661"/>
                    <a:pt x="21004" y="21155"/>
                    <a:pt x="21830" y="20643"/>
                  </a:cubicBezTo>
                  <a:cubicBezTo>
                    <a:pt x="22168" y="20450"/>
                    <a:pt x="22535" y="20282"/>
                    <a:pt x="22872" y="20084"/>
                  </a:cubicBezTo>
                  <a:cubicBezTo>
                    <a:pt x="22948" y="20060"/>
                    <a:pt x="22971" y="20014"/>
                    <a:pt x="22995" y="19938"/>
                  </a:cubicBezTo>
                  <a:cubicBezTo>
                    <a:pt x="23018" y="19577"/>
                    <a:pt x="23041" y="19240"/>
                    <a:pt x="23018" y="18873"/>
                  </a:cubicBezTo>
                  <a:cubicBezTo>
                    <a:pt x="23093" y="18145"/>
                    <a:pt x="23093" y="17441"/>
                    <a:pt x="23018" y="16713"/>
                  </a:cubicBezTo>
                  <a:cubicBezTo>
                    <a:pt x="23041" y="16544"/>
                    <a:pt x="22995" y="16376"/>
                    <a:pt x="22948" y="16207"/>
                  </a:cubicBezTo>
                  <a:cubicBezTo>
                    <a:pt x="22919" y="16207"/>
                    <a:pt x="22919" y="16207"/>
                    <a:pt x="22919" y="16184"/>
                  </a:cubicBezTo>
                  <a:lnTo>
                    <a:pt x="22919" y="16184"/>
                  </a:lnTo>
                  <a:lnTo>
                    <a:pt x="22948" y="16207"/>
                  </a:lnTo>
                  <a:cubicBezTo>
                    <a:pt x="22948" y="16108"/>
                    <a:pt x="22948" y="16009"/>
                    <a:pt x="22919" y="15916"/>
                  </a:cubicBezTo>
                  <a:cubicBezTo>
                    <a:pt x="22703" y="14845"/>
                    <a:pt x="22145" y="13971"/>
                    <a:pt x="21440" y="13174"/>
                  </a:cubicBezTo>
                  <a:cubicBezTo>
                    <a:pt x="21285" y="13006"/>
                    <a:pt x="21212" y="12928"/>
                    <a:pt x="21120" y="12928"/>
                  </a:cubicBezTo>
                  <a:cubicBezTo>
                    <a:pt x="21039" y="12928"/>
                    <a:pt x="20944" y="12987"/>
                    <a:pt x="20765" y="13098"/>
                  </a:cubicBezTo>
                  <a:cubicBezTo>
                    <a:pt x="20619" y="13151"/>
                    <a:pt x="20474" y="13197"/>
                    <a:pt x="20328" y="13273"/>
                  </a:cubicBezTo>
                  <a:cubicBezTo>
                    <a:pt x="19281" y="13709"/>
                    <a:pt x="18314" y="14216"/>
                    <a:pt x="17389" y="14874"/>
                  </a:cubicBezTo>
                  <a:cubicBezTo>
                    <a:pt x="17342" y="14874"/>
                    <a:pt x="17319" y="14845"/>
                    <a:pt x="17295" y="14798"/>
                  </a:cubicBezTo>
                  <a:cubicBezTo>
                    <a:pt x="17563" y="14460"/>
                    <a:pt x="17924" y="14216"/>
                    <a:pt x="18239" y="13902"/>
                  </a:cubicBezTo>
                  <a:cubicBezTo>
                    <a:pt x="18698" y="13587"/>
                    <a:pt x="19135" y="13273"/>
                    <a:pt x="19601" y="12953"/>
                  </a:cubicBezTo>
                  <a:cubicBezTo>
                    <a:pt x="19694" y="12929"/>
                    <a:pt x="19793" y="12860"/>
                    <a:pt x="19863" y="12784"/>
                  </a:cubicBezTo>
                  <a:cubicBezTo>
                    <a:pt x="19985" y="12714"/>
                    <a:pt x="20107" y="12638"/>
                    <a:pt x="20206" y="12569"/>
                  </a:cubicBezTo>
                  <a:cubicBezTo>
                    <a:pt x="20328" y="12545"/>
                    <a:pt x="20422" y="12493"/>
                    <a:pt x="20520" y="12400"/>
                  </a:cubicBezTo>
                  <a:cubicBezTo>
                    <a:pt x="20567" y="12178"/>
                    <a:pt x="20328" y="12132"/>
                    <a:pt x="20276" y="11986"/>
                  </a:cubicBezTo>
                  <a:cubicBezTo>
                    <a:pt x="20154" y="11742"/>
                    <a:pt x="19915" y="11620"/>
                    <a:pt x="19770" y="11428"/>
                  </a:cubicBezTo>
                  <a:cubicBezTo>
                    <a:pt x="19694" y="11259"/>
                    <a:pt x="19548" y="11113"/>
                    <a:pt x="19426" y="10991"/>
                  </a:cubicBezTo>
                  <a:cubicBezTo>
                    <a:pt x="19112" y="10455"/>
                    <a:pt x="18797" y="9926"/>
                    <a:pt x="18582" y="9344"/>
                  </a:cubicBezTo>
                  <a:cubicBezTo>
                    <a:pt x="18582" y="9314"/>
                    <a:pt x="18553" y="9291"/>
                    <a:pt x="18553" y="9268"/>
                  </a:cubicBezTo>
                  <a:cubicBezTo>
                    <a:pt x="18407" y="8563"/>
                    <a:pt x="18337" y="7836"/>
                    <a:pt x="18291" y="7108"/>
                  </a:cubicBezTo>
                  <a:cubicBezTo>
                    <a:pt x="18262" y="6549"/>
                    <a:pt x="18215" y="5967"/>
                    <a:pt x="18000" y="5461"/>
                  </a:cubicBezTo>
                  <a:cubicBezTo>
                    <a:pt x="17971" y="5437"/>
                    <a:pt x="17971" y="5437"/>
                    <a:pt x="17971" y="5414"/>
                  </a:cubicBezTo>
                  <a:cubicBezTo>
                    <a:pt x="17587" y="4442"/>
                    <a:pt x="17098" y="3546"/>
                    <a:pt x="16277" y="2888"/>
                  </a:cubicBezTo>
                  <a:cubicBezTo>
                    <a:pt x="15886" y="2561"/>
                    <a:pt x="15454" y="2374"/>
                    <a:pt x="14994" y="2374"/>
                  </a:cubicBezTo>
                  <a:cubicBezTo>
                    <a:pt x="14742" y="2374"/>
                    <a:pt x="14482" y="2431"/>
                    <a:pt x="14216" y="2550"/>
                  </a:cubicBezTo>
                  <a:cubicBezTo>
                    <a:pt x="13657" y="2766"/>
                    <a:pt x="13244" y="3132"/>
                    <a:pt x="12906" y="3639"/>
                  </a:cubicBezTo>
                  <a:cubicBezTo>
                    <a:pt x="12891" y="3641"/>
                    <a:pt x="12877" y="3643"/>
                    <a:pt x="12865" y="3643"/>
                  </a:cubicBezTo>
                  <a:cubicBezTo>
                    <a:pt x="12744" y="3643"/>
                    <a:pt x="12807" y="3516"/>
                    <a:pt x="12807" y="3447"/>
                  </a:cubicBezTo>
                  <a:lnTo>
                    <a:pt x="12807" y="1264"/>
                  </a:lnTo>
                  <a:lnTo>
                    <a:pt x="12807" y="198"/>
                  </a:lnTo>
                  <a:cubicBezTo>
                    <a:pt x="12807" y="123"/>
                    <a:pt x="12831" y="53"/>
                    <a:pt x="12761"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rot="6203303">
              <a:off x="-852877" y="148349"/>
              <a:ext cx="1021855" cy="1929921"/>
            </a:xfrm>
            <a:custGeom>
              <a:avLst/>
              <a:gdLst/>
              <a:ahLst/>
              <a:cxnLst/>
              <a:rect l="l" t="t" r="r" b="b"/>
              <a:pathLst>
                <a:path w="42252" h="79799" extrusionOk="0">
                  <a:moveTo>
                    <a:pt x="28449" y="4006"/>
                  </a:moveTo>
                  <a:cubicBezTo>
                    <a:pt x="28449" y="4006"/>
                    <a:pt x="28449" y="4029"/>
                    <a:pt x="28472" y="4029"/>
                  </a:cubicBezTo>
                  <a:lnTo>
                    <a:pt x="28449" y="4029"/>
                  </a:lnTo>
                  <a:lnTo>
                    <a:pt x="28449" y="4006"/>
                  </a:lnTo>
                  <a:close/>
                  <a:moveTo>
                    <a:pt x="31528" y="11667"/>
                  </a:moveTo>
                  <a:cubicBezTo>
                    <a:pt x="31557" y="11667"/>
                    <a:pt x="31557" y="11690"/>
                    <a:pt x="31557" y="11690"/>
                  </a:cubicBezTo>
                  <a:lnTo>
                    <a:pt x="31528" y="11667"/>
                  </a:lnTo>
                  <a:close/>
                  <a:moveTo>
                    <a:pt x="15037" y="14531"/>
                  </a:moveTo>
                  <a:cubicBezTo>
                    <a:pt x="15037" y="14554"/>
                    <a:pt x="15037" y="14577"/>
                    <a:pt x="15013" y="14600"/>
                  </a:cubicBezTo>
                  <a:cubicBezTo>
                    <a:pt x="15013" y="14577"/>
                    <a:pt x="15037" y="14554"/>
                    <a:pt x="15037" y="14531"/>
                  </a:cubicBezTo>
                  <a:close/>
                  <a:moveTo>
                    <a:pt x="24787" y="15596"/>
                  </a:moveTo>
                  <a:cubicBezTo>
                    <a:pt x="24764" y="15596"/>
                    <a:pt x="24764" y="15619"/>
                    <a:pt x="24764" y="15619"/>
                  </a:cubicBezTo>
                  <a:lnTo>
                    <a:pt x="24764" y="15596"/>
                  </a:lnTo>
                  <a:close/>
                  <a:moveTo>
                    <a:pt x="23140" y="16056"/>
                  </a:moveTo>
                  <a:cubicBezTo>
                    <a:pt x="23140" y="16085"/>
                    <a:pt x="23140" y="16085"/>
                    <a:pt x="23117" y="16085"/>
                  </a:cubicBezTo>
                  <a:cubicBezTo>
                    <a:pt x="23140" y="16085"/>
                    <a:pt x="23140" y="16056"/>
                    <a:pt x="23140" y="16056"/>
                  </a:cubicBezTo>
                  <a:close/>
                  <a:moveTo>
                    <a:pt x="26924" y="16446"/>
                  </a:moveTo>
                  <a:lnTo>
                    <a:pt x="26924" y="16690"/>
                  </a:lnTo>
                  <a:cubicBezTo>
                    <a:pt x="26900" y="16667"/>
                    <a:pt x="26900" y="16638"/>
                    <a:pt x="26900" y="16615"/>
                  </a:cubicBezTo>
                  <a:cubicBezTo>
                    <a:pt x="26924" y="16568"/>
                    <a:pt x="26924" y="16492"/>
                    <a:pt x="26924" y="16446"/>
                  </a:cubicBezTo>
                  <a:close/>
                  <a:moveTo>
                    <a:pt x="40115" y="23845"/>
                  </a:moveTo>
                  <a:lnTo>
                    <a:pt x="40167" y="23891"/>
                  </a:lnTo>
                  <a:cubicBezTo>
                    <a:pt x="40144" y="23891"/>
                    <a:pt x="40115" y="23868"/>
                    <a:pt x="40115" y="23845"/>
                  </a:cubicBezTo>
                  <a:close/>
                  <a:moveTo>
                    <a:pt x="21952" y="25323"/>
                  </a:moveTo>
                  <a:lnTo>
                    <a:pt x="21952" y="25347"/>
                  </a:lnTo>
                  <a:lnTo>
                    <a:pt x="21923" y="25347"/>
                  </a:lnTo>
                  <a:lnTo>
                    <a:pt x="21952" y="25323"/>
                  </a:lnTo>
                  <a:close/>
                  <a:moveTo>
                    <a:pt x="11881" y="30271"/>
                  </a:moveTo>
                  <a:lnTo>
                    <a:pt x="11881" y="30347"/>
                  </a:lnTo>
                  <a:lnTo>
                    <a:pt x="11835" y="30347"/>
                  </a:lnTo>
                  <a:cubicBezTo>
                    <a:pt x="11858" y="30347"/>
                    <a:pt x="11858" y="30318"/>
                    <a:pt x="11881" y="30271"/>
                  </a:cubicBezTo>
                  <a:close/>
                  <a:moveTo>
                    <a:pt x="27191" y="31267"/>
                  </a:moveTo>
                  <a:lnTo>
                    <a:pt x="27215" y="31290"/>
                  </a:lnTo>
                  <a:cubicBezTo>
                    <a:pt x="27191" y="31290"/>
                    <a:pt x="27191" y="31313"/>
                    <a:pt x="27191" y="31313"/>
                  </a:cubicBezTo>
                  <a:lnTo>
                    <a:pt x="27191" y="31267"/>
                  </a:lnTo>
                  <a:close/>
                  <a:moveTo>
                    <a:pt x="24688" y="34393"/>
                  </a:moveTo>
                  <a:lnTo>
                    <a:pt x="24688" y="34422"/>
                  </a:lnTo>
                  <a:cubicBezTo>
                    <a:pt x="24688" y="34422"/>
                    <a:pt x="24665" y="34422"/>
                    <a:pt x="24665" y="34445"/>
                  </a:cubicBezTo>
                  <a:cubicBezTo>
                    <a:pt x="24665" y="34422"/>
                    <a:pt x="24665" y="34422"/>
                    <a:pt x="24688" y="34393"/>
                  </a:cubicBezTo>
                  <a:close/>
                  <a:moveTo>
                    <a:pt x="29229" y="27291"/>
                  </a:moveTo>
                  <a:cubicBezTo>
                    <a:pt x="29229" y="27314"/>
                    <a:pt x="29252" y="27314"/>
                    <a:pt x="29252" y="27337"/>
                  </a:cubicBezTo>
                  <a:lnTo>
                    <a:pt x="29252" y="27361"/>
                  </a:lnTo>
                  <a:cubicBezTo>
                    <a:pt x="27942" y="28985"/>
                    <a:pt x="26633" y="30638"/>
                    <a:pt x="25393" y="32332"/>
                  </a:cubicBezTo>
                  <a:cubicBezTo>
                    <a:pt x="25300" y="32454"/>
                    <a:pt x="25154" y="32577"/>
                    <a:pt x="25224" y="32769"/>
                  </a:cubicBezTo>
                  <a:lnTo>
                    <a:pt x="25201" y="32769"/>
                  </a:lnTo>
                  <a:cubicBezTo>
                    <a:pt x="24764" y="33327"/>
                    <a:pt x="24351" y="33886"/>
                    <a:pt x="23961" y="34492"/>
                  </a:cubicBezTo>
                  <a:cubicBezTo>
                    <a:pt x="23990" y="34492"/>
                    <a:pt x="23990" y="34515"/>
                    <a:pt x="23990" y="34515"/>
                  </a:cubicBezTo>
                  <a:lnTo>
                    <a:pt x="23961" y="34492"/>
                  </a:lnTo>
                  <a:cubicBezTo>
                    <a:pt x="23600" y="34952"/>
                    <a:pt x="23233" y="35441"/>
                    <a:pt x="22942" y="35970"/>
                  </a:cubicBezTo>
                  <a:cubicBezTo>
                    <a:pt x="22796" y="36093"/>
                    <a:pt x="22727" y="36314"/>
                    <a:pt x="22604" y="36459"/>
                  </a:cubicBezTo>
                  <a:cubicBezTo>
                    <a:pt x="22651" y="36093"/>
                    <a:pt x="22796" y="35755"/>
                    <a:pt x="22773" y="35388"/>
                  </a:cubicBezTo>
                  <a:lnTo>
                    <a:pt x="22773" y="35342"/>
                  </a:lnTo>
                  <a:cubicBezTo>
                    <a:pt x="22942" y="35051"/>
                    <a:pt x="22971" y="34713"/>
                    <a:pt x="23064" y="34393"/>
                  </a:cubicBezTo>
                  <a:cubicBezTo>
                    <a:pt x="23087" y="34276"/>
                    <a:pt x="23140" y="34154"/>
                    <a:pt x="23041" y="34032"/>
                  </a:cubicBezTo>
                  <a:lnTo>
                    <a:pt x="23018" y="34032"/>
                  </a:lnTo>
                  <a:cubicBezTo>
                    <a:pt x="23355" y="33549"/>
                    <a:pt x="23408" y="32967"/>
                    <a:pt x="23501" y="32431"/>
                  </a:cubicBezTo>
                  <a:lnTo>
                    <a:pt x="23501" y="32408"/>
                  </a:lnTo>
                  <a:cubicBezTo>
                    <a:pt x="23699" y="32239"/>
                    <a:pt x="23937" y="32093"/>
                    <a:pt x="24083" y="31849"/>
                  </a:cubicBezTo>
                  <a:lnTo>
                    <a:pt x="24083" y="31802"/>
                  </a:lnTo>
                  <a:cubicBezTo>
                    <a:pt x="24618" y="31459"/>
                    <a:pt x="25055" y="31046"/>
                    <a:pt x="25468" y="30609"/>
                  </a:cubicBezTo>
                  <a:cubicBezTo>
                    <a:pt x="25736" y="30539"/>
                    <a:pt x="25882" y="30347"/>
                    <a:pt x="26074" y="30172"/>
                  </a:cubicBezTo>
                  <a:cubicBezTo>
                    <a:pt x="27116" y="29229"/>
                    <a:pt x="28158" y="28257"/>
                    <a:pt x="29229" y="27291"/>
                  </a:cubicBezTo>
                  <a:close/>
                  <a:moveTo>
                    <a:pt x="11375" y="38904"/>
                  </a:moveTo>
                  <a:lnTo>
                    <a:pt x="11398" y="38933"/>
                  </a:lnTo>
                  <a:lnTo>
                    <a:pt x="11398" y="38980"/>
                  </a:lnTo>
                  <a:cubicBezTo>
                    <a:pt x="11398" y="38957"/>
                    <a:pt x="11375" y="38933"/>
                    <a:pt x="11375" y="38904"/>
                  </a:cubicBezTo>
                  <a:close/>
                  <a:moveTo>
                    <a:pt x="17365" y="40627"/>
                  </a:moveTo>
                  <a:cubicBezTo>
                    <a:pt x="17342" y="40627"/>
                    <a:pt x="17342" y="40651"/>
                    <a:pt x="17342" y="40651"/>
                  </a:cubicBezTo>
                  <a:lnTo>
                    <a:pt x="17342" y="40627"/>
                  </a:lnTo>
                  <a:close/>
                  <a:moveTo>
                    <a:pt x="37548" y="41623"/>
                  </a:moveTo>
                  <a:lnTo>
                    <a:pt x="37524" y="41646"/>
                  </a:lnTo>
                  <a:cubicBezTo>
                    <a:pt x="37524" y="41623"/>
                    <a:pt x="37524" y="41623"/>
                    <a:pt x="37548" y="41623"/>
                  </a:cubicBezTo>
                  <a:close/>
                  <a:moveTo>
                    <a:pt x="32891" y="43101"/>
                  </a:moveTo>
                  <a:lnTo>
                    <a:pt x="32891" y="43125"/>
                  </a:lnTo>
                  <a:lnTo>
                    <a:pt x="32867" y="43125"/>
                  </a:lnTo>
                  <a:cubicBezTo>
                    <a:pt x="32867" y="43101"/>
                    <a:pt x="32891" y="43101"/>
                    <a:pt x="32891" y="43101"/>
                  </a:cubicBezTo>
                  <a:close/>
                  <a:moveTo>
                    <a:pt x="22191" y="50401"/>
                  </a:moveTo>
                  <a:lnTo>
                    <a:pt x="22191" y="50430"/>
                  </a:lnTo>
                  <a:lnTo>
                    <a:pt x="22168" y="50430"/>
                  </a:lnTo>
                  <a:lnTo>
                    <a:pt x="22191" y="50401"/>
                  </a:lnTo>
                  <a:close/>
                  <a:moveTo>
                    <a:pt x="14356" y="53457"/>
                  </a:moveTo>
                  <a:cubicBezTo>
                    <a:pt x="14356" y="53486"/>
                    <a:pt x="14356" y="53486"/>
                    <a:pt x="14332" y="53510"/>
                  </a:cubicBezTo>
                  <a:lnTo>
                    <a:pt x="14332" y="53457"/>
                  </a:lnTo>
                  <a:close/>
                  <a:moveTo>
                    <a:pt x="23332" y="50163"/>
                  </a:moveTo>
                  <a:lnTo>
                    <a:pt x="23355" y="50186"/>
                  </a:lnTo>
                  <a:cubicBezTo>
                    <a:pt x="22872" y="50913"/>
                    <a:pt x="22360" y="51641"/>
                    <a:pt x="21853" y="52369"/>
                  </a:cubicBezTo>
                  <a:cubicBezTo>
                    <a:pt x="21318" y="53166"/>
                    <a:pt x="20712" y="53970"/>
                    <a:pt x="20229" y="54820"/>
                  </a:cubicBezTo>
                  <a:cubicBezTo>
                    <a:pt x="20008" y="55058"/>
                    <a:pt x="19886" y="55378"/>
                    <a:pt x="19647" y="55617"/>
                  </a:cubicBezTo>
                  <a:cubicBezTo>
                    <a:pt x="19647" y="55547"/>
                    <a:pt x="19624" y="55472"/>
                    <a:pt x="19624" y="55378"/>
                  </a:cubicBezTo>
                  <a:cubicBezTo>
                    <a:pt x="19624" y="55303"/>
                    <a:pt x="19624" y="55233"/>
                    <a:pt x="19595" y="55180"/>
                  </a:cubicBezTo>
                  <a:lnTo>
                    <a:pt x="19595" y="55035"/>
                  </a:lnTo>
                  <a:cubicBezTo>
                    <a:pt x="19717" y="54965"/>
                    <a:pt x="19717" y="54843"/>
                    <a:pt x="19740" y="54697"/>
                  </a:cubicBezTo>
                  <a:cubicBezTo>
                    <a:pt x="19717" y="54575"/>
                    <a:pt x="19670" y="54430"/>
                    <a:pt x="19740" y="54307"/>
                  </a:cubicBezTo>
                  <a:cubicBezTo>
                    <a:pt x="19769" y="54237"/>
                    <a:pt x="19793" y="54162"/>
                    <a:pt x="19793" y="54092"/>
                  </a:cubicBezTo>
                  <a:cubicBezTo>
                    <a:pt x="19961" y="54039"/>
                    <a:pt x="20031" y="53923"/>
                    <a:pt x="20130" y="53801"/>
                  </a:cubicBezTo>
                  <a:cubicBezTo>
                    <a:pt x="21248" y="52613"/>
                    <a:pt x="22290" y="51397"/>
                    <a:pt x="23309" y="50163"/>
                  </a:cubicBezTo>
                  <a:close/>
                  <a:moveTo>
                    <a:pt x="29008" y="56199"/>
                  </a:moveTo>
                  <a:lnTo>
                    <a:pt x="29008" y="56222"/>
                  </a:lnTo>
                  <a:cubicBezTo>
                    <a:pt x="29008" y="56199"/>
                    <a:pt x="28984" y="56199"/>
                    <a:pt x="28984" y="56199"/>
                  </a:cubicBezTo>
                  <a:close/>
                  <a:moveTo>
                    <a:pt x="31266" y="56834"/>
                  </a:moveTo>
                  <a:cubicBezTo>
                    <a:pt x="31237" y="56857"/>
                    <a:pt x="31214" y="56880"/>
                    <a:pt x="31167" y="56904"/>
                  </a:cubicBezTo>
                  <a:cubicBezTo>
                    <a:pt x="31191" y="56880"/>
                    <a:pt x="31237" y="56834"/>
                    <a:pt x="31266" y="56834"/>
                  </a:cubicBezTo>
                  <a:close/>
                  <a:moveTo>
                    <a:pt x="29712" y="57561"/>
                  </a:moveTo>
                  <a:cubicBezTo>
                    <a:pt x="29735" y="57585"/>
                    <a:pt x="29759" y="57585"/>
                    <a:pt x="29782" y="57585"/>
                  </a:cubicBezTo>
                  <a:lnTo>
                    <a:pt x="29712" y="57654"/>
                  </a:lnTo>
                  <a:cubicBezTo>
                    <a:pt x="29712" y="57631"/>
                    <a:pt x="29712" y="57585"/>
                    <a:pt x="29689" y="57561"/>
                  </a:cubicBezTo>
                  <a:close/>
                  <a:moveTo>
                    <a:pt x="25515" y="58504"/>
                  </a:moveTo>
                  <a:cubicBezTo>
                    <a:pt x="25515" y="58528"/>
                    <a:pt x="25492" y="58551"/>
                    <a:pt x="25468" y="58551"/>
                  </a:cubicBezTo>
                  <a:lnTo>
                    <a:pt x="25515" y="58504"/>
                  </a:lnTo>
                  <a:close/>
                  <a:moveTo>
                    <a:pt x="25468" y="58551"/>
                  </a:moveTo>
                  <a:lnTo>
                    <a:pt x="25468" y="58551"/>
                  </a:lnTo>
                  <a:cubicBezTo>
                    <a:pt x="25445" y="58603"/>
                    <a:pt x="25416" y="58627"/>
                    <a:pt x="25369" y="58650"/>
                  </a:cubicBezTo>
                  <a:lnTo>
                    <a:pt x="25468" y="58551"/>
                  </a:lnTo>
                  <a:close/>
                  <a:moveTo>
                    <a:pt x="28327" y="59599"/>
                  </a:moveTo>
                  <a:lnTo>
                    <a:pt x="28327" y="59599"/>
                  </a:lnTo>
                  <a:cubicBezTo>
                    <a:pt x="28303" y="59622"/>
                    <a:pt x="28303" y="59622"/>
                    <a:pt x="28303" y="59645"/>
                  </a:cubicBezTo>
                  <a:cubicBezTo>
                    <a:pt x="28280" y="59645"/>
                    <a:pt x="28257" y="59669"/>
                    <a:pt x="28233" y="59669"/>
                  </a:cubicBezTo>
                  <a:cubicBezTo>
                    <a:pt x="28257" y="59645"/>
                    <a:pt x="28303" y="59622"/>
                    <a:pt x="28327" y="59599"/>
                  </a:cubicBezTo>
                  <a:close/>
                  <a:moveTo>
                    <a:pt x="21102" y="63452"/>
                  </a:moveTo>
                  <a:lnTo>
                    <a:pt x="21102" y="63452"/>
                  </a:lnTo>
                  <a:cubicBezTo>
                    <a:pt x="20957" y="63674"/>
                    <a:pt x="20736" y="63842"/>
                    <a:pt x="20567" y="64058"/>
                  </a:cubicBezTo>
                  <a:cubicBezTo>
                    <a:pt x="20130" y="64570"/>
                    <a:pt x="19595" y="65030"/>
                    <a:pt x="19210" y="65612"/>
                  </a:cubicBezTo>
                  <a:cubicBezTo>
                    <a:pt x="19210" y="65589"/>
                    <a:pt x="19187" y="65589"/>
                    <a:pt x="19187" y="65589"/>
                  </a:cubicBezTo>
                  <a:cubicBezTo>
                    <a:pt x="19088" y="65612"/>
                    <a:pt x="19013" y="65659"/>
                    <a:pt x="18966" y="65734"/>
                  </a:cubicBezTo>
                  <a:cubicBezTo>
                    <a:pt x="18989" y="65659"/>
                    <a:pt x="18989" y="65566"/>
                    <a:pt x="18919" y="65490"/>
                  </a:cubicBezTo>
                  <a:cubicBezTo>
                    <a:pt x="18896" y="65467"/>
                    <a:pt x="18896" y="65467"/>
                    <a:pt x="18896" y="65443"/>
                  </a:cubicBezTo>
                  <a:lnTo>
                    <a:pt x="18896" y="65443"/>
                  </a:lnTo>
                  <a:cubicBezTo>
                    <a:pt x="18912" y="65459"/>
                    <a:pt x="18939" y="65487"/>
                    <a:pt x="18955" y="65487"/>
                  </a:cubicBezTo>
                  <a:cubicBezTo>
                    <a:pt x="18961" y="65487"/>
                    <a:pt x="18966" y="65481"/>
                    <a:pt x="18966" y="65467"/>
                  </a:cubicBezTo>
                  <a:cubicBezTo>
                    <a:pt x="19065" y="65391"/>
                    <a:pt x="19065" y="65275"/>
                    <a:pt x="19042" y="65152"/>
                  </a:cubicBezTo>
                  <a:cubicBezTo>
                    <a:pt x="19088" y="65129"/>
                    <a:pt x="19135" y="65129"/>
                    <a:pt x="19187" y="65100"/>
                  </a:cubicBezTo>
                  <a:cubicBezTo>
                    <a:pt x="19740" y="64692"/>
                    <a:pt x="20252" y="64203"/>
                    <a:pt x="20759" y="63744"/>
                  </a:cubicBezTo>
                  <a:cubicBezTo>
                    <a:pt x="20835" y="63697"/>
                    <a:pt x="20881" y="63621"/>
                    <a:pt x="20881" y="63551"/>
                  </a:cubicBezTo>
                  <a:cubicBezTo>
                    <a:pt x="20957" y="63528"/>
                    <a:pt x="21027" y="63499"/>
                    <a:pt x="21102" y="63452"/>
                  </a:cubicBezTo>
                  <a:close/>
                  <a:moveTo>
                    <a:pt x="18314" y="66584"/>
                  </a:moveTo>
                  <a:cubicBezTo>
                    <a:pt x="18314" y="66584"/>
                    <a:pt x="18314" y="66608"/>
                    <a:pt x="18285" y="66608"/>
                  </a:cubicBezTo>
                  <a:lnTo>
                    <a:pt x="18285" y="66584"/>
                  </a:lnTo>
                  <a:close/>
                  <a:moveTo>
                    <a:pt x="20084" y="68767"/>
                  </a:moveTo>
                  <a:lnTo>
                    <a:pt x="20084" y="68814"/>
                  </a:lnTo>
                  <a:cubicBezTo>
                    <a:pt x="20084" y="68791"/>
                    <a:pt x="20060" y="68791"/>
                    <a:pt x="20060" y="68767"/>
                  </a:cubicBezTo>
                  <a:close/>
                  <a:moveTo>
                    <a:pt x="23018" y="65443"/>
                  </a:moveTo>
                  <a:cubicBezTo>
                    <a:pt x="23018" y="65490"/>
                    <a:pt x="23018" y="65513"/>
                    <a:pt x="23041" y="65536"/>
                  </a:cubicBezTo>
                  <a:cubicBezTo>
                    <a:pt x="21685" y="66776"/>
                    <a:pt x="20322" y="68011"/>
                    <a:pt x="19112" y="69373"/>
                  </a:cubicBezTo>
                  <a:cubicBezTo>
                    <a:pt x="19042" y="69419"/>
                    <a:pt x="18989" y="69495"/>
                    <a:pt x="18943" y="69541"/>
                  </a:cubicBezTo>
                  <a:lnTo>
                    <a:pt x="18867" y="69541"/>
                  </a:lnTo>
                  <a:cubicBezTo>
                    <a:pt x="18867" y="69541"/>
                    <a:pt x="18844" y="69541"/>
                    <a:pt x="18820" y="69518"/>
                  </a:cubicBezTo>
                  <a:cubicBezTo>
                    <a:pt x="18989" y="69349"/>
                    <a:pt x="18919" y="69128"/>
                    <a:pt x="18943" y="68913"/>
                  </a:cubicBezTo>
                  <a:lnTo>
                    <a:pt x="18943" y="68884"/>
                  </a:lnTo>
                  <a:cubicBezTo>
                    <a:pt x="19502" y="68593"/>
                    <a:pt x="19938" y="68133"/>
                    <a:pt x="20398" y="67696"/>
                  </a:cubicBezTo>
                  <a:lnTo>
                    <a:pt x="20398" y="67626"/>
                  </a:lnTo>
                  <a:cubicBezTo>
                    <a:pt x="20468" y="67603"/>
                    <a:pt x="20520" y="67574"/>
                    <a:pt x="20567" y="67551"/>
                  </a:cubicBezTo>
                  <a:cubicBezTo>
                    <a:pt x="21417" y="66875"/>
                    <a:pt x="22214" y="66171"/>
                    <a:pt x="23018" y="65443"/>
                  </a:cubicBezTo>
                  <a:close/>
                  <a:moveTo>
                    <a:pt x="37035" y="1"/>
                  </a:moveTo>
                  <a:lnTo>
                    <a:pt x="37035" y="1"/>
                  </a:lnTo>
                  <a:cubicBezTo>
                    <a:pt x="36866" y="76"/>
                    <a:pt x="36820" y="222"/>
                    <a:pt x="36744" y="338"/>
                  </a:cubicBezTo>
                  <a:cubicBezTo>
                    <a:pt x="36721" y="368"/>
                    <a:pt x="36698" y="391"/>
                    <a:pt x="36674" y="437"/>
                  </a:cubicBezTo>
                  <a:cubicBezTo>
                    <a:pt x="33542" y="4949"/>
                    <a:pt x="30876" y="9751"/>
                    <a:pt x="28594" y="14746"/>
                  </a:cubicBezTo>
                  <a:cubicBezTo>
                    <a:pt x="28571" y="14723"/>
                    <a:pt x="28548" y="14699"/>
                    <a:pt x="28525" y="14676"/>
                  </a:cubicBezTo>
                  <a:cubicBezTo>
                    <a:pt x="28763" y="11137"/>
                    <a:pt x="28717" y="7568"/>
                    <a:pt x="28525" y="4029"/>
                  </a:cubicBezTo>
                  <a:cubicBezTo>
                    <a:pt x="28525" y="3831"/>
                    <a:pt x="28548" y="3639"/>
                    <a:pt x="28449" y="3470"/>
                  </a:cubicBezTo>
                  <a:cubicBezTo>
                    <a:pt x="28449" y="3371"/>
                    <a:pt x="28501" y="3278"/>
                    <a:pt x="28379" y="3179"/>
                  </a:cubicBezTo>
                  <a:cubicBezTo>
                    <a:pt x="28379" y="3301"/>
                    <a:pt x="28379" y="3371"/>
                    <a:pt x="28356" y="3470"/>
                  </a:cubicBezTo>
                  <a:cubicBezTo>
                    <a:pt x="28280" y="3616"/>
                    <a:pt x="28280" y="3785"/>
                    <a:pt x="28303" y="3953"/>
                  </a:cubicBezTo>
                  <a:cubicBezTo>
                    <a:pt x="28280" y="4512"/>
                    <a:pt x="28181" y="5094"/>
                    <a:pt x="28233" y="5677"/>
                  </a:cubicBezTo>
                  <a:cubicBezTo>
                    <a:pt x="28210" y="5845"/>
                    <a:pt x="28210" y="6014"/>
                    <a:pt x="28210" y="6189"/>
                  </a:cubicBezTo>
                  <a:cubicBezTo>
                    <a:pt x="28181" y="6259"/>
                    <a:pt x="28181" y="6334"/>
                    <a:pt x="28181" y="6404"/>
                  </a:cubicBezTo>
                  <a:cubicBezTo>
                    <a:pt x="28111" y="6940"/>
                    <a:pt x="28135" y="7469"/>
                    <a:pt x="28135" y="8028"/>
                  </a:cubicBezTo>
                  <a:cubicBezTo>
                    <a:pt x="28012" y="10019"/>
                    <a:pt x="28036" y="12033"/>
                    <a:pt x="28158" y="14047"/>
                  </a:cubicBezTo>
                  <a:cubicBezTo>
                    <a:pt x="28135" y="14263"/>
                    <a:pt x="28111" y="14484"/>
                    <a:pt x="28210" y="14699"/>
                  </a:cubicBezTo>
                  <a:cubicBezTo>
                    <a:pt x="28210" y="14845"/>
                    <a:pt x="28210" y="14991"/>
                    <a:pt x="28233" y="15136"/>
                  </a:cubicBezTo>
                  <a:lnTo>
                    <a:pt x="28233" y="15619"/>
                  </a:lnTo>
                  <a:cubicBezTo>
                    <a:pt x="27890" y="16399"/>
                    <a:pt x="27529" y="17173"/>
                    <a:pt x="27191" y="17977"/>
                  </a:cubicBezTo>
                  <a:cubicBezTo>
                    <a:pt x="27116" y="17948"/>
                    <a:pt x="27139" y="17855"/>
                    <a:pt x="27093" y="17802"/>
                  </a:cubicBezTo>
                  <a:cubicBezTo>
                    <a:pt x="27139" y="17104"/>
                    <a:pt x="27162" y="16423"/>
                    <a:pt x="27191" y="15741"/>
                  </a:cubicBezTo>
                  <a:cubicBezTo>
                    <a:pt x="27308" y="13465"/>
                    <a:pt x="27215" y="11207"/>
                    <a:pt x="27191" y="8954"/>
                  </a:cubicBezTo>
                  <a:cubicBezTo>
                    <a:pt x="27162" y="8273"/>
                    <a:pt x="27093" y="7592"/>
                    <a:pt x="27046" y="6887"/>
                  </a:cubicBezTo>
                  <a:cubicBezTo>
                    <a:pt x="27046" y="6672"/>
                    <a:pt x="27046" y="6451"/>
                    <a:pt x="27017" y="6235"/>
                  </a:cubicBezTo>
                  <a:cubicBezTo>
                    <a:pt x="27046" y="6090"/>
                    <a:pt x="27069" y="5968"/>
                    <a:pt x="26900" y="5775"/>
                  </a:cubicBezTo>
                  <a:lnTo>
                    <a:pt x="26900" y="6305"/>
                  </a:lnTo>
                  <a:cubicBezTo>
                    <a:pt x="26900" y="6526"/>
                    <a:pt x="26871" y="6771"/>
                    <a:pt x="26871" y="6986"/>
                  </a:cubicBezTo>
                  <a:cubicBezTo>
                    <a:pt x="26848" y="7010"/>
                    <a:pt x="26848" y="7033"/>
                    <a:pt x="26871" y="7062"/>
                  </a:cubicBezTo>
                  <a:cubicBezTo>
                    <a:pt x="26801" y="7231"/>
                    <a:pt x="26801" y="7423"/>
                    <a:pt x="26825" y="7615"/>
                  </a:cubicBezTo>
                  <a:lnTo>
                    <a:pt x="26825" y="7714"/>
                  </a:lnTo>
                  <a:cubicBezTo>
                    <a:pt x="26801" y="7906"/>
                    <a:pt x="26801" y="8104"/>
                    <a:pt x="26801" y="8296"/>
                  </a:cubicBezTo>
                  <a:cubicBezTo>
                    <a:pt x="26702" y="8541"/>
                    <a:pt x="26726" y="8779"/>
                    <a:pt x="26755" y="9024"/>
                  </a:cubicBezTo>
                  <a:cubicBezTo>
                    <a:pt x="26726" y="9361"/>
                    <a:pt x="26726" y="9705"/>
                    <a:pt x="26726" y="10042"/>
                  </a:cubicBezTo>
                  <a:cubicBezTo>
                    <a:pt x="26679" y="10118"/>
                    <a:pt x="26679" y="10188"/>
                    <a:pt x="26679" y="10264"/>
                  </a:cubicBezTo>
                  <a:cubicBezTo>
                    <a:pt x="26633" y="10817"/>
                    <a:pt x="26656" y="11376"/>
                    <a:pt x="26656" y="11934"/>
                  </a:cubicBezTo>
                  <a:cubicBezTo>
                    <a:pt x="26580" y="13995"/>
                    <a:pt x="26580" y="16056"/>
                    <a:pt x="26755" y="18122"/>
                  </a:cubicBezTo>
                  <a:cubicBezTo>
                    <a:pt x="26726" y="18314"/>
                    <a:pt x="26702" y="18507"/>
                    <a:pt x="26801" y="18704"/>
                  </a:cubicBezTo>
                  <a:cubicBezTo>
                    <a:pt x="26679" y="19479"/>
                    <a:pt x="26243" y="20160"/>
                    <a:pt x="25975" y="20887"/>
                  </a:cubicBezTo>
                  <a:cubicBezTo>
                    <a:pt x="26074" y="18559"/>
                    <a:pt x="26074" y="16230"/>
                    <a:pt x="25998" y="13902"/>
                  </a:cubicBezTo>
                  <a:lnTo>
                    <a:pt x="25998" y="13343"/>
                  </a:lnTo>
                  <a:cubicBezTo>
                    <a:pt x="26027" y="13000"/>
                    <a:pt x="26050" y="12662"/>
                    <a:pt x="25952" y="12324"/>
                  </a:cubicBezTo>
                  <a:cubicBezTo>
                    <a:pt x="25952" y="12126"/>
                    <a:pt x="25928" y="11958"/>
                    <a:pt x="25928" y="11766"/>
                  </a:cubicBezTo>
                  <a:cubicBezTo>
                    <a:pt x="25928" y="11474"/>
                    <a:pt x="25975" y="11183"/>
                    <a:pt x="25882" y="10892"/>
                  </a:cubicBezTo>
                  <a:cubicBezTo>
                    <a:pt x="25853" y="10747"/>
                    <a:pt x="25853" y="10601"/>
                    <a:pt x="25853" y="10456"/>
                  </a:cubicBezTo>
                  <a:lnTo>
                    <a:pt x="25853" y="10310"/>
                  </a:lnTo>
                  <a:lnTo>
                    <a:pt x="25853" y="9850"/>
                  </a:lnTo>
                  <a:cubicBezTo>
                    <a:pt x="25684" y="10042"/>
                    <a:pt x="25707" y="10211"/>
                    <a:pt x="25736" y="10380"/>
                  </a:cubicBezTo>
                  <a:lnTo>
                    <a:pt x="25736" y="10601"/>
                  </a:lnTo>
                  <a:cubicBezTo>
                    <a:pt x="25707" y="10770"/>
                    <a:pt x="25707" y="10939"/>
                    <a:pt x="25707" y="11108"/>
                  </a:cubicBezTo>
                  <a:cubicBezTo>
                    <a:pt x="25614" y="11306"/>
                    <a:pt x="25637" y="11498"/>
                    <a:pt x="25637" y="11690"/>
                  </a:cubicBezTo>
                  <a:lnTo>
                    <a:pt x="25637" y="12103"/>
                  </a:lnTo>
                  <a:cubicBezTo>
                    <a:pt x="25637" y="12179"/>
                    <a:pt x="25637" y="12272"/>
                    <a:pt x="25614" y="12371"/>
                  </a:cubicBezTo>
                  <a:cubicBezTo>
                    <a:pt x="25538" y="12639"/>
                    <a:pt x="25562" y="12907"/>
                    <a:pt x="25562" y="13198"/>
                  </a:cubicBezTo>
                  <a:cubicBezTo>
                    <a:pt x="25562" y="13512"/>
                    <a:pt x="25538" y="13850"/>
                    <a:pt x="25538" y="14193"/>
                  </a:cubicBezTo>
                  <a:cubicBezTo>
                    <a:pt x="25515" y="14286"/>
                    <a:pt x="25515" y="14408"/>
                    <a:pt x="25515" y="14507"/>
                  </a:cubicBezTo>
                  <a:cubicBezTo>
                    <a:pt x="25445" y="15258"/>
                    <a:pt x="25468" y="15986"/>
                    <a:pt x="25468" y="16714"/>
                  </a:cubicBezTo>
                  <a:cubicBezTo>
                    <a:pt x="25445" y="18268"/>
                    <a:pt x="25445" y="19793"/>
                    <a:pt x="25562" y="21347"/>
                  </a:cubicBezTo>
                  <a:cubicBezTo>
                    <a:pt x="25637" y="21929"/>
                    <a:pt x="25445" y="22436"/>
                    <a:pt x="25154" y="23041"/>
                  </a:cubicBezTo>
                  <a:cubicBezTo>
                    <a:pt x="25270" y="19746"/>
                    <a:pt x="25270" y="16545"/>
                    <a:pt x="25154" y="13343"/>
                  </a:cubicBezTo>
                  <a:cubicBezTo>
                    <a:pt x="25154" y="12394"/>
                    <a:pt x="25102" y="11451"/>
                    <a:pt x="25008" y="10502"/>
                  </a:cubicBezTo>
                  <a:cubicBezTo>
                    <a:pt x="24979" y="10118"/>
                    <a:pt x="25055" y="9728"/>
                    <a:pt x="24933" y="9338"/>
                  </a:cubicBezTo>
                  <a:cubicBezTo>
                    <a:pt x="24933" y="9193"/>
                    <a:pt x="24910" y="9047"/>
                    <a:pt x="24910" y="8878"/>
                  </a:cubicBezTo>
                  <a:cubicBezTo>
                    <a:pt x="24910" y="8779"/>
                    <a:pt x="24956" y="8634"/>
                    <a:pt x="24863" y="8488"/>
                  </a:cubicBezTo>
                  <a:cubicBezTo>
                    <a:pt x="24764" y="8663"/>
                    <a:pt x="24764" y="8808"/>
                    <a:pt x="24787" y="8954"/>
                  </a:cubicBezTo>
                  <a:cubicBezTo>
                    <a:pt x="24764" y="9193"/>
                    <a:pt x="24764" y="9414"/>
                    <a:pt x="24764" y="9629"/>
                  </a:cubicBezTo>
                  <a:cubicBezTo>
                    <a:pt x="24665" y="9827"/>
                    <a:pt x="24688" y="10019"/>
                    <a:pt x="24717" y="10211"/>
                  </a:cubicBezTo>
                  <a:cubicBezTo>
                    <a:pt x="24426" y="13657"/>
                    <a:pt x="24351" y="17127"/>
                    <a:pt x="24374" y="20596"/>
                  </a:cubicBezTo>
                  <a:cubicBezTo>
                    <a:pt x="24374" y="21539"/>
                    <a:pt x="24327" y="22459"/>
                    <a:pt x="24450" y="23408"/>
                  </a:cubicBezTo>
                  <a:cubicBezTo>
                    <a:pt x="24450" y="23676"/>
                    <a:pt x="24473" y="23967"/>
                    <a:pt x="24473" y="24235"/>
                  </a:cubicBezTo>
                  <a:cubicBezTo>
                    <a:pt x="24519" y="24817"/>
                    <a:pt x="24397" y="25347"/>
                    <a:pt x="24228" y="25882"/>
                  </a:cubicBezTo>
                  <a:cubicBezTo>
                    <a:pt x="24036" y="26342"/>
                    <a:pt x="23868" y="26802"/>
                    <a:pt x="23769" y="27291"/>
                  </a:cubicBezTo>
                  <a:cubicBezTo>
                    <a:pt x="23623" y="27628"/>
                    <a:pt x="23501" y="27966"/>
                    <a:pt x="23431" y="28310"/>
                  </a:cubicBezTo>
                  <a:cubicBezTo>
                    <a:pt x="23355" y="28379"/>
                    <a:pt x="23355" y="28455"/>
                    <a:pt x="23355" y="28548"/>
                  </a:cubicBezTo>
                  <a:cubicBezTo>
                    <a:pt x="23332" y="28525"/>
                    <a:pt x="23309" y="28502"/>
                    <a:pt x="23285" y="28478"/>
                  </a:cubicBezTo>
                  <a:lnTo>
                    <a:pt x="23285" y="27989"/>
                  </a:lnTo>
                  <a:lnTo>
                    <a:pt x="23285" y="27873"/>
                  </a:lnTo>
                  <a:cubicBezTo>
                    <a:pt x="23309" y="27797"/>
                    <a:pt x="23332" y="27727"/>
                    <a:pt x="23355" y="27652"/>
                  </a:cubicBezTo>
                  <a:cubicBezTo>
                    <a:pt x="23431" y="26272"/>
                    <a:pt x="23524" y="24887"/>
                    <a:pt x="23576" y="23507"/>
                  </a:cubicBezTo>
                  <a:cubicBezTo>
                    <a:pt x="23722" y="19869"/>
                    <a:pt x="23646" y="16254"/>
                    <a:pt x="23576" y="12615"/>
                  </a:cubicBezTo>
                  <a:cubicBezTo>
                    <a:pt x="23576" y="12470"/>
                    <a:pt x="23600" y="12301"/>
                    <a:pt x="23524" y="12156"/>
                  </a:cubicBezTo>
                  <a:cubicBezTo>
                    <a:pt x="23524" y="11911"/>
                    <a:pt x="23501" y="11690"/>
                    <a:pt x="23501" y="11474"/>
                  </a:cubicBezTo>
                  <a:cubicBezTo>
                    <a:pt x="23501" y="11084"/>
                    <a:pt x="23553" y="10724"/>
                    <a:pt x="23454" y="10334"/>
                  </a:cubicBezTo>
                  <a:cubicBezTo>
                    <a:pt x="23431" y="10141"/>
                    <a:pt x="23431" y="9943"/>
                    <a:pt x="23431" y="9728"/>
                  </a:cubicBezTo>
                  <a:cubicBezTo>
                    <a:pt x="23431" y="9437"/>
                    <a:pt x="23454" y="9146"/>
                    <a:pt x="23355" y="8855"/>
                  </a:cubicBezTo>
                  <a:lnTo>
                    <a:pt x="23355" y="8488"/>
                  </a:lnTo>
                  <a:cubicBezTo>
                    <a:pt x="23355" y="8250"/>
                    <a:pt x="23379" y="8005"/>
                    <a:pt x="23285" y="7761"/>
                  </a:cubicBezTo>
                  <a:cubicBezTo>
                    <a:pt x="23285" y="7644"/>
                    <a:pt x="23285" y="7522"/>
                    <a:pt x="23262" y="7400"/>
                  </a:cubicBezTo>
                  <a:lnTo>
                    <a:pt x="23262" y="7010"/>
                  </a:lnTo>
                  <a:cubicBezTo>
                    <a:pt x="23285" y="6864"/>
                    <a:pt x="23332" y="6695"/>
                    <a:pt x="23140" y="6550"/>
                  </a:cubicBezTo>
                  <a:lnTo>
                    <a:pt x="23140" y="6940"/>
                  </a:lnTo>
                  <a:lnTo>
                    <a:pt x="23140" y="7231"/>
                  </a:lnTo>
                  <a:cubicBezTo>
                    <a:pt x="23140" y="7376"/>
                    <a:pt x="23117" y="7522"/>
                    <a:pt x="23117" y="7691"/>
                  </a:cubicBezTo>
                  <a:cubicBezTo>
                    <a:pt x="23041" y="7836"/>
                    <a:pt x="23041" y="8005"/>
                    <a:pt x="23064" y="8174"/>
                  </a:cubicBezTo>
                  <a:cubicBezTo>
                    <a:pt x="23064" y="8343"/>
                    <a:pt x="23041" y="8517"/>
                    <a:pt x="23041" y="8709"/>
                  </a:cubicBezTo>
                  <a:cubicBezTo>
                    <a:pt x="22971" y="8878"/>
                    <a:pt x="22971" y="9070"/>
                    <a:pt x="22994" y="9268"/>
                  </a:cubicBezTo>
                  <a:cubicBezTo>
                    <a:pt x="22919" y="10188"/>
                    <a:pt x="22872" y="11108"/>
                    <a:pt x="22825" y="12033"/>
                  </a:cubicBezTo>
                  <a:cubicBezTo>
                    <a:pt x="22703" y="14309"/>
                    <a:pt x="22651" y="16591"/>
                    <a:pt x="22604" y="18873"/>
                  </a:cubicBezTo>
                  <a:cubicBezTo>
                    <a:pt x="22581" y="20061"/>
                    <a:pt x="22558" y="21272"/>
                    <a:pt x="22651" y="22459"/>
                  </a:cubicBezTo>
                  <a:cubicBezTo>
                    <a:pt x="22628" y="23653"/>
                    <a:pt x="22651" y="24863"/>
                    <a:pt x="22750" y="26051"/>
                  </a:cubicBezTo>
                  <a:cubicBezTo>
                    <a:pt x="22750" y="26295"/>
                    <a:pt x="22727" y="26534"/>
                    <a:pt x="22796" y="26779"/>
                  </a:cubicBezTo>
                  <a:cubicBezTo>
                    <a:pt x="22796" y="26971"/>
                    <a:pt x="22825" y="27169"/>
                    <a:pt x="22825" y="27384"/>
                  </a:cubicBezTo>
                  <a:cubicBezTo>
                    <a:pt x="22825" y="27553"/>
                    <a:pt x="22796" y="27727"/>
                    <a:pt x="22872" y="27873"/>
                  </a:cubicBezTo>
                  <a:cubicBezTo>
                    <a:pt x="22895" y="27943"/>
                    <a:pt x="22895" y="28018"/>
                    <a:pt x="22895" y="28088"/>
                  </a:cubicBezTo>
                  <a:cubicBezTo>
                    <a:pt x="22895" y="28280"/>
                    <a:pt x="22872" y="28502"/>
                    <a:pt x="22971" y="28717"/>
                  </a:cubicBezTo>
                  <a:cubicBezTo>
                    <a:pt x="22971" y="28892"/>
                    <a:pt x="22919" y="29084"/>
                    <a:pt x="23041" y="29276"/>
                  </a:cubicBezTo>
                  <a:lnTo>
                    <a:pt x="23041" y="29567"/>
                  </a:lnTo>
                  <a:cubicBezTo>
                    <a:pt x="22942" y="29712"/>
                    <a:pt x="22942" y="29881"/>
                    <a:pt x="22872" y="30027"/>
                  </a:cubicBezTo>
                  <a:cubicBezTo>
                    <a:pt x="22825" y="29980"/>
                    <a:pt x="22796" y="29934"/>
                    <a:pt x="22750" y="29881"/>
                  </a:cubicBezTo>
                  <a:cubicBezTo>
                    <a:pt x="22680" y="27460"/>
                    <a:pt x="22505" y="25055"/>
                    <a:pt x="22243" y="22657"/>
                  </a:cubicBezTo>
                  <a:cubicBezTo>
                    <a:pt x="22098" y="21103"/>
                    <a:pt x="21952" y="19525"/>
                    <a:pt x="21708" y="17977"/>
                  </a:cubicBezTo>
                  <a:cubicBezTo>
                    <a:pt x="21708" y="17831"/>
                    <a:pt x="21731" y="17686"/>
                    <a:pt x="21632" y="17564"/>
                  </a:cubicBezTo>
                  <a:lnTo>
                    <a:pt x="21632" y="17342"/>
                  </a:lnTo>
                  <a:cubicBezTo>
                    <a:pt x="21632" y="17197"/>
                    <a:pt x="21661" y="17051"/>
                    <a:pt x="21562" y="16929"/>
                  </a:cubicBezTo>
                  <a:cubicBezTo>
                    <a:pt x="21562" y="16859"/>
                    <a:pt x="21562" y="16783"/>
                    <a:pt x="21539" y="16714"/>
                  </a:cubicBezTo>
                  <a:cubicBezTo>
                    <a:pt x="21562" y="16568"/>
                    <a:pt x="21562" y="16446"/>
                    <a:pt x="21487" y="16324"/>
                  </a:cubicBezTo>
                  <a:cubicBezTo>
                    <a:pt x="21487" y="16230"/>
                    <a:pt x="21463" y="16155"/>
                    <a:pt x="21463" y="16085"/>
                  </a:cubicBezTo>
                  <a:cubicBezTo>
                    <a:pt x="21417" y="15718"/>
                    <a:pt x="21370" y="15357"/>
                    <a:pt x="21318" y="14991"/>
                  </a:cubicBezTo>
                  <a:cubicBezTo>
                    <a:pt x="21318" y="14868"/>
                    <a:pt x="21341" y="14775"/>
                    <a:pt x="21248" y="14653"/>
                  </a:cubicBezTo>
                  <a:cubicBezTo>
                    <a:pt x="21172" y="13850"/>
                    <a:pt x="21050" y="13029"/>
                    <a:pt x="20858" y="12225"/>
                  </a:cubicBezTo>
                  <a:cubicBezTo>
                    <a:pt x="20736" y="11888"/>
                    <a:pt x="20736" y="11498"/>
                    <a:pt x="20689" y="11160"/>
                  </a:cubicBezTo>
                  <a:cubicBezTo>
                    <a:pt x="20712" y="11015"/>
                    <a:pt x="20643" y="10869"/>
                    <a:pt x="20567" y="10747"/>
                  </a:cubicBezTo>
                  <a:lnTo>
                    <a:pt x="20567" y="10747"/>
                  </a:lnTo>
                  <a:cubicBezTo>
                    <a:pt x="20567" y="11399"/>
                    <a:pt x="20497" y="12080"/>
                    <a:pt x="20613" y="12738"/>
                  </a:cubicBezTo>
                  <a:cubicBezTo>
                    <a:pt x="20613" y="12831"/>
                    <a:pt x="20590" y="12953"/>
                    <a:pt x="20613" y="13052"/>
                  </a:cubicBezTo>
                  <a:cubicBezTo>
                    <a:pt x="20689" y="16131"/>
                    <a:pt x="20934" y="19211"/>
                    <a:pt x="21196" y="22290"/>
                  </a:cubicBezTo>
                  <a:cubicBezTo>
                    <a:pt x="21271" y="23140"/>
                    <a:pt x="21294" y="23990"/>
                    <a:pt x="21463" y="24817"/>
                  </a:cubicBezTo>
                  <a:cubicBezTo>
                    <a:pt x="21562" y="26243"/>
                    <a:pt x="21778" y="27652"/>
                    <a:pt x="21999" y="29084"/>
                  </a:cubicBezTo>
                  <a:cubicBezTo>
                    <a:pt x="22098" y="29765"/>
                    <a:pt x="22168" y="30463"/>
                    <a:pt x="22360" y="31144"/>
                  </a:cubicBezTo>
                  <a:cubicBezTo>
                    <a:pt x="22337" y="31267"/>
                    <a:pt x="22389" y="31389"/>
                    <a:pt x="22435" y="31535"/>
                  </a:cubicBezTo>
                  <a:cubicBezTo>
                    <a:pt x="22389" y="31680"/>
                    <a:pt x="22360" y="31849"/>
                    <a:pt x="22337" y="31994"/>
                  </a:cubicBezTo>
                  <a:cubicBezTo>
                    <a:pt x="22045" y="32722"/>
                    <a:pt x="21952" y="33496"/>
                    <a:pt x="21661" y="34276"/>
                  </a:cubicBezTo>
                  <a:cubicBezTo>
                    <a:pt x="21632" y="34032"/>
                    <a:pt x="21609" y="33840"/>
                    <a:pt x="21562" y="33619"/>
                  </a:cubicBezTo>
                  <a:cubicBezTo>
                    <a:pt x="21562" y="33520"/>
                    <a:pt x="21586" y="33426"/>
                    <a:pt x="21562" y="33327"/>
                  </a:cubicBezTo>
                  <a:cubicBezTo>
                    <a:pt x="21487" y="30976"/>
                    <a:pt x="21318" y="28647"/>
                    <a:pt x="21102" y="26342"/>
                  </a:cubicBezTo>
                  <a:cubicBezTo>
                    <a:pt x="20858" y="23990"/>
                    <a:pt x="20613" y="21638"/>
                    <a:pt x="20299" y="19310"/>
                  </a:cubicBezTo>
                  <a:lnTo>
                    <a:pt x="20299" y="19141"/>
                  </a:lnTo>
                  <a:cubicBezTo>
                    <a:pt x="20008" y="17220"/>
                    <a:pt x="19717" y="15282"/>
                    <a:pt x="19426" y="13343"/>
                  </a:cubicBezTo>
                  <a:cubicBezTo>
                    <a:pt x="19356" y="12808"/>
                    <a:pt x="19234" y="12272"/>
                    <a:pt x="19112" y="11742"/>
                  </a:cubicBezTo>
                  <a:lnTo>
                    <a:pt x="19065" y="11742"/>
                  </a:lnTo>
                  <a:lnTo>
                    <a:pt x="19065" y="12808"/>
                  </a:lnTo>
                  <a:lnTo>
                    <a:pt x="19065" y="13198"/>
                  </a:lnTo>
                  <a:cubicBezTo>
                    <a:pt x="19065" y="13634"/>
                    <a:pt x="19042" y="14094"/>
                    <a:pt x="19135" y="14554"/>
                  </a:cubicBezTo>
                  <a:cubicBezTo>
                    <a:pt x="19088" y="15619"/>
                    <a:pt x="19187" y="16714"/>
                    <a:pt x="19234" y="17779"/>
                  </a:cubicBezTo>
                  <a:cubicBezTo>
                    <a:pt x="19403" y="20742"/>
                    <a:pt x="19624" y="23676"/>
                    <a:pt x="19915" y="26610"/>
                  </a:cubicBezTo>
                  <a:cubicBezTo>
                    <a:pt x="20031" y="27675"/>
                    <a:pt x="20107" y="28769"/>
                    <a:pt x="20299" y="29835"/>
                  </a:cubicBezTo>
                  <a:cubicBezTo>
                    <a:pt x="20322" y="30225"/>
                    <a:pt x="20375" y="30638"/>
                    <a:pt x="20398" y="31022"/>
                  </a:cubicBezTo>
                  <a:cubicBezTo>
                    <a:pt x="20375" y="31075"/>
                    <a:pt x="20351" y="31098"/>
                    <a:pt x="20322" y="31144"/>
                  </a:cubicBezTo>
                  <a:cubicBezTo>
                    <a:pt x="20299" y="30999"/>
                    <a:pt x="20252" y="30877"/>
                    <a:pt x="20229" y="30754"/>
                  </a:cubicBezTo>
                  <a:cubicBezTo>
                    <a:pt x="19502" y="26243"/>
                    <a:pt x="18628" y="21784"/>
                    <a:pt x="17586" y="17319"/>
                  </a:cubicBezTo>
                  <a:cubicBezTo>
                    <a:pt x="17243" y="15817"/>
                    <a:pt x="16830" y="14309"/>
                    <a:pt x="16469" y="12808"/>
                  </a:cubicBezTo>
                  <a:cubicBezTo>
                    <a:pt x="16469" y="12662"/>
                    <a:pt x="16469" y="12540"/>
                    <a:pt x="16323" y="12470"/>
                  </a:cubicBezTo>
                  <a:lnTo>
                    <a:pt x="16323" y="12470"/>
                  </a:lnTo>
                  <a:cubicBezTo>
                    <a:pt x="16323" y="12639"/>
                    <a:pt x="16300" y="12808"/>
                    <a:pt x="16370" y="12953"/>
                  </a:cubicBezTo>
                  <a:cubicBezTo>
                    <a:pt x="16393" y="13052"/>
                    <a:pt x="16393" y="13122"/>
                    <a:pt x="16393" y="13198"/>
                  </a:cubicBezTo>
                  <a:cubicBezTo>
                    <a:pt x="16393" y="13366"/>
                    <a:pt x="16393" y="13535"/>
                    <a:pt x="16469" y="13681"/>
                  </a:cubicBezTo>
                  <a:cubicBezTo>
                    <a:pt x="16469" y="13803"/>
                    <a:pt x="16469" y="13925"/>
                    <a:pt x="16492" y="14047"/>
                  </a:cubicBezTo>
                  <a:cubicBezTo>
                    <a:pt x="16469" y="14216"/>
                    <a:pt x="16445" y="14385"/>
                    <a:pt x="16538" y="14554"/>
                  </a:cubicBezTo>
                  <a:cubicBezTo>
                    <a:pt x="16538" y="14653"/>
                    <a:pt x="16568" y="14746"/>
                    <a:pt x="16568" y="14845"/>
                  </a:cubicBezTo>
                  <a:cubicBezTo>
                    <a:pt x="16538" y="14991"/>
                    <a:pt x="16538" y="15159"/>
                    <a:pt x="16614" y="15328"/>
                  </a:cubicBezTo>
                  <a:cubicBezTo>
                    <a:pt x="16637" y="15404"/>
                    <a:pt x="16637" y="15474"/>
                    <a:pt x="16637" y="15549"/>
                  </a:cubicBezTo>
                  <a:cubicBezTo>
                    <a:pt x="16684" y="16230"/>
                    <a:pt x="16760" y="16906"/>
                    <a:pt x="16882" y="17587"/>
                  </a:cubicBezTo>
                  <a:cubicBezTo>
                    <a:pt x="16975" y="18507"/>
                    <a:pt x="17074" y="19432"/>
                    <a:pt x="17243" y="20329"/>
                  </a:cubicBezTo>
                  <a:cubicBezTo>
                    <a:pt x="17243" y="20422"/>
                    <a:pt x="17266" y="20521"/>
                    <a:pt x="17266" y="20643"/>
                  </a:cubicBezTo>
                  <a:cubicBezTo>
                    <a:pt x="17266" y="20713"/>
                    <a:pt x="17266" y="20812"/>
                    <a:pt x="17319" y="20887"/>
                  </a:cubicBezTo>
                  <a:cubicBezTo>
                    <a:pt x="17319" y="21324"/>
                    <a:pt x="17412" y="21761"/>
                    <a:pt x="17487" y="22197"/>
                  </a:cubicBezTo>
                  <a:cubicBezTo>
                    <a:pt x="17633" y="23070"/>
                    <a:pt x="17732" y="23967"/>
                    <a:pt x="17924" y="24840"/>
                  </a:cubicBezTo>
                  <a:cubicBezTo>
                    <a:pt x="17924" y="24863"/>
                    <a:pt x="17924" y="24910"/>
                    <a:pt x="17947" y="24933"/>
                  </a:cubicBezTo>
                  <a:lnTo>
                    <a:pt x="17947" y="24962"/>
                  </a:lnTo>
                  <a:cubicBezTo>
                    <a:pt x="17947" y="25108"/>
                    <a:pt x="17971" y="25224"/>
                    <a:pt x="17971" y="25347"/>
                  </a:cubicBezTo>
                  <a:cubicBezTo>
                    <a:pt x="18407" y="27920"/>
                    <a:pt x="18844" y="30463"/>
                    <a:pt x="19379" y="33013"/>
                  </a:cubicBezTo>
                  <a:cubicBezTo>
                    <a:pt x="19647" y="34300"/>
                    <a:pt x="19886" y="35586"/>
                    <a:pt x="20229" y="36844"/>
                  </a:cubicBezTo>
                  <a:cubicBezTo>
                    <a:pt x="20375" y="37449"/>
                    <a:pt x="20497" y="38060"/>
                    <a:pt x="20643" y="38666"/>
                  </a:cubicBezTo>
                  <a:cubicBezTo>
                    <a:pt x="20445" y="39294"/>
                    <a:pt x="20252" y="39923"/>
                    <a:pt x="20229" y="40604"/>
                  </a:cubicBezTo>
                  <a:cubicBezTo>
                    <a:pt x="20031" y="40750"/>
                    <a:pt x="20130" y="41017"/>
                    <a:pt x="20008" y="41163"/>
                  </a:cubicBezTo>
                  <a:cubicBezTo>
                    <a:pt x="19961" y="40773"/>
                    <a:pt x="19961" y="40389"/>
                    <a:pt x="19862" y="40022"/>
                  </a:cubicBezTo>
                  <a:cubicBezTo>
                    <a:pt x="19862" y="39975"/>
                    <a:pt x="19862" y="39923"/>
                    <a:pt x="19839" y="39876"/>
                  </a:cubicBezTo>
                  <a:cubicBezTo>
                    <a:pt x="19839" y="39754"/>
                    <a:pt x="19839" y="39632"/>
                    <a:pt x="19816" y="39515"/>
                  </a:cubicBezTo>
                  <a:cubicBezTo>
                    <a:pt x="19839" y="39393"/>
                    <a:pt x="19839" y="39248"/>
                    <a:pt x="19769" y="39125"/>
                  </a:cubicBezTo>
                  <a:cubicBezTo>
                    <a:pt x="19793" y="39102"/>
                    <a:pt x="19769" y="39079"/>
                    <a:pt x="19769" y="39050"/>
                  </a:cubicBezTo>
                  <a:cubicBezTo>
                    <a:pt x="19717" y="38252"/>
                    <a:pt x="19595" y="37478"/>
                    <a:pt x="19449" y="36698"/>
                  </a:cubicBezTo>
                  <a:cubicBezTo>
                    <a:pt x="19403" y="35802"/>
                    <a:pt x="19234" y="34952"/>
                    <a:pt x="19088" y="34055"/>
                  </a:cubicBezTo>
                  <a:cubicBezTo>
                    <a:pt x="18529" y="30463"/>
                    <a:pt x="17848" y="26878"/>
                    <a:pt x="17097" y="23309"/>
                  </a:cubicBezTo>
                  <a:cubicBezTo>
                    <a:pt x="16806" y="21929"/>
                    <a:pt x="16538" y="20544"/>
                    <a:pt x="16178" y="19211"/>
                  </a:cubicBezTo>
                  <a:cubicBezTo>
                    <a:pt x="16154" y="19089"/>
                    <a:pt x="16154" y="18966"/>
                    <a:pt x="16102" y="18850"/>
                  </a:cubicBezTo>
                  <a:cubicBezTo>
                    <a:pt x="15788" y="17540"/>
                    <a:pt x="15450" y="16230"/>
                    <a:pt x="15136" y="14921"/>
                  </a:cubicBezTo>
                  <a:cubicBezTo>
                    <a:pt x="15112" y="14798"/>
                    <a:pt x="15060" y="14653"/>
                    <a:pt x="15037" y="14531"/>
                  </a:cubicBezTo>
                  <a:cubicBezTo>
                    <a:pt x="15013" y="14432"/>
                    <a:pt x="14990" y="14309"/>
                    <a:pt x="14967" y="14216"/>
                  </a:cubicBezTo>
                  <a:cubicBezTo>
                    <a:pt x="14914" y="14408"/>
                    <a:pt x="14868" y="14600"/>
                    <a:pt x="14967" y="14775"/>
                  </a:cubicBezTo>
                  <a:cubicBezTo>
                    <a:pt x="14967" y="14798"/>
                    <a:pt x="14967" y="14822"/>
                    <a:pt x="14990" y="14845"/>
                  </a:cubicBezTo>
                  <a:lnTo>
                    <a:pt x="14990" y="14991"/>
                  </a:lnTo>
                  <a:cubicBezTo>
                    <a:pt x="14990" y="15159"/>
                    <a:pt x="14990" y="15328"/>
                    <a:pt x="15060" y="15474"/>
                  </a:cubicBezTo>
                  <a:cubicBezTo>
                    <a:pt x="15060" y="15596"/>
                    <a:pt x="15060" y="15741"/>
                    <a:pt x="15083" y="15864"/>
                  </a:cubicBezTo>
                  <a:cubicBezTo>
                    <a:pt x="15060" y="16033"/>
                    <a:pt x="15037" y="16201"/>
                    <a:pt x="15136" y="16347"/>
                  </a:cubicBezTo>
                  <a:cubicBezTo>
                    <a:pt x="15136" y="16446"/>
                    <a:pt x="15136" y="16545"/>
                    <a:pt x="15159" y="16638"/>
                  </a:cubicBezTo>
                  <a:cubicBezTo>
                    <a:pt x="15136" y="16813"/>
                    <a:pt x="15136" y="16958"/>
                    <a:pt x="15205" y="17127"/>
                  </a:cubicBezTo>
                  <a:lnTo>
                    <a:pt x="15205" y="17104"/>
                  </a:lnTo>
                  <a:lnTo>
                    <a:pt x="15205" y="17104"/>
                  </a:lnTo>
                  <a:cubicBezTo>
                    <a:pt x="15229" y="17366"/>
                    <a:pt x="15182" y="17633"/>
                    <a:pt x="15304" y="17901"/>
                  </a:cubicBezTo>
                  <a:cubicBezTo>
                    <a:pt x="15328" y="18559"/>
                    <a:pt x="15403" y="19211"/>
                    <a:pt x="15520" y="19840"/>
                  </a:cubicBezTo>
                  <a:cubicBezTo>
                    <a:pt x="15520" y="20352"/>
                    <a:pt x="15619" y="20835"/>
                    <a:pt x="15694" y="21324"/>
                  </a:cubicBezTo>
                  <a:cubicBezTo>
                    <a:pt x="15840" y="22314"/>
                    <a:pt x="15933" y="23332"/>
                    <a:pt x="16154" y="24328"/>
                  </a:cubicBezTo>
                  <a:cubicBezTo>
                    <a:pt x="16224" y="25154"/>
                    <a:pt x="16346" y="25952"/>
                    <a:pt x="16515" y="26755"/>
                  </a:cubicBezTo>
                  <a:cubicBezTo>
                    <a:pt x="16515" y="26779"/>
                    <a:pt x="16515" y="26825"/>
                    <a:pt x="16538" y="26854"/>
                  </a:cubicBezTo>
                  <a:cubicBezTo>
                    <a:pt x="16538" y="27000"/>
                    <a:pt x="16538" y="27145"/>
                    <a:pt x="16568" y="27291"/>
                  </a:cubicBezTo>
                  <a:cubicBezTo>
                    <a:pt x="16859" y="29060"/>
                    <a:pt x="17173" y="30853"/>
                    <a:pt x="17487" y="32623"/>
                  </a:cubicBezTo>
                  <a:cubicBezTo>
                    <a:pt x="17901" y="34759"/>
                    <a:pt x="18314" y="36867"/>
                    <a:pt x="18844" y="38980"/>
                  </a:cubicBezTo>
                  <a:cubicBezTo>
                    <a:pt x="19112" y="40214"/>
                    <a:pt x="19426" y="41431"/>
                    <a:pt x="19769" y="42665"/>
                  </a:cubicBezTo>
                  <a:cubicBezTo>
                    <a:pt x="19571" y="43270"/>
                    <a:pt x="19478" y="43905"/>
                    <a:pt x="19379" y="44533"/>
                  </a:cubicBezTo>
                  <a:cubicBezTo>
                    <a:pt x="19210" y="45453"/>
                    <a:pt x="19042" y="46379"/>
                    <a:pt x="18844" y="47322"/>
                  </a:cubicBezTo>
                  <a:cubicBezTo>
                    <a:pt x="18797" y="47200"/>
                    <a:pt x="18774" y="47106"/>
                    <a:pt x="18751" y="47031"/>
                  </a:cubicBezTo>
                  <a:cubicBezTo>
                    <a:pt x="18721" y="46693"/>
                    <a:pt x="18698" y="46355"/>
                    <a:pt x="18652" y="46012"/>
                  </a:cubicBezTo>
                  <a:cubicBezTo>
                    <a:pt x="18553" y="45092"/>
                    <a:pt x="18483" y="44143"/>
                    <a:pt x="18285" y="43200"/>
                  </a:cubicBezTo>
                  <a:cubicBezTo>
                    <a:pt x="18139" y="41646"/>
                    <a:pt x="17877" y="40121"/>
                    <a:pt x="17610" y="38590"/>
                  </a:cubicBezTo>
                  <a:cubicBezTo>
                    <a:pt x="16975" y="34661"/>
                    <a:pt x="16201" y="30754"/>
                    <a:pt x="15374" y="26854"/>
                  </a:cubicBezTo>
                  <a:cubicBezTo>
                    <a:pt x="15083" y="25492"/>
                    <a:pt x="14821" y="24136"/>
                    <a:pt x="14431" y="22826"/>
                  </a:cubicBezTo>
                  <a:cubicBezTo>
                    <a:pt x="14431" y="22704"/>
                    <a:pt x="14408" y="22605"/>
                    <a:pt x="14385" y="22512"/>
                  </a:cubicBezTo>
                  <a:cubicBezTo>
                    <a:pt x="14140" y="21493"/>
                    <a:pt x="13896" y="20474"/>
                    <a:pt x="13628" y="19455"/>
                  </a:cubicBezTo>
                  <a:cubicBezTo>
                    <a:pt x="13511" y="18943"/>
                    <a:pt x="13389" y="18437"/>
                    <a:pt x="13244" y="17901"/>
                  </a:cubicBezTo>
                  <a:cubicBezTo>
                    <a:pt x="13244" y="17802"/>
                    <a:pt x="13244" y="17686"/>
                    <a:pt x="13098" y="17633"/>
                  </a:cubicBezTo>
                  <a:lnTo>
                    <a:pt x="13098" y="17633"/>
                  </a:lnTo>
                  <a:cubicBezTo>
                    <a:pt x="13121" y="17779"/>
                    <a:pt x="13075" y="17924"/>
                    <a:pt x="13168" y="18047"/>
                  </a:cubicBezTo>
                  <a:cubicBezTo>
                    <a:pt x="13290" y="19403"/>
                    <a:pt x="13389" y="20765"/>
                    <a:pt x="13581" y="22122"/>
                  </a:cubicBezTo>
                  <a:cubicBezTo>
                    <a:pt x="13628" y="22779"/>
                    <a:pt x="13704" y="23431"/>
                    <a:pt x="13826" y="24089"/>
                  </a:cubicBezTo>
                  <a:cubicBezTo>
                    <a:pt x="13896" y="24863"/>
                    <a:pt x="13995" y="25661"/>
                    <a:pt x="14140" y="26441"/>
                  </a:cubicBezTo>
                  <a:cubicBezTo>
                    <a:pt x="14117" y="26586"/>
                    <a:pt x="14117" y="26709"/>
                    <a:pt x="14187" y="26854"/>
                  </a:cubicBezTo>
                  <a:cubicBezTo>
                    <a:pt x="14187" y="27506"/>
                    <a:pt x="14356" y="28135"/>
                    <a:pt x="14454" y="28793"/>
                  </a:cubicBezTo>
                  <a:cubicBezTo>
                    <a:pt x="14530" y="29183"/>
                    <a:pt x="14530" y="29590"/>
                    <a:pt x="14647" y="29980"/>
                  </a:cubicBezTo>
                  <a:cubicBezTo>
                    <a:pt x="14699" y="30731"/>
                    <a:pt x="14868" y="31482"/>
                    <a:pt x="14990" y="32210"/>
                  </a:cubicBezTo>
                  <a:cubicBezTo>
                    <a:pt x="15595" y="36168"/>
                    <a:pt x="16300" y="40098"/>
                    <a:pt x="17173" y="43975"/>
                  </a:cubicBezTo>
                  <a:cubicBezTo>
                    <a:pt x="17464" y="45284"/>
                    <a:pt x="17755" y="46617"/>
                    <a:pt x="18116" y="47904"/>
                  </a:cubicBezTo>
                  <a:cubicBezTo>
                    <a:pt x="18215" y="48218"/>
                    <a:pt x="18262" y="48538"/>
                    <a:pt x="18361" y="48853"/>
                  </a:cubicBezTo>
                  <a:cubicBezTo>
                    <a:pt x="18460" y="49190"/>
                    <a:pt x="18576" y="49505"/>
                    <a:pt x="18430" y="49871"/>
                  </a:cubicBezTo>
                  <a:cubicBezTo>
                    <a:pt x="18384" y="50523"/>
                    <a:pt x="18192" y="51158"/>
                    <a:pt x="18192" y="51810"/>
                  </a:cubicBezTo>
                  <a:cubicBezTo>
                    <a:pt x="18069" y="51932"/>
                    <a:pt x="18116" y="52078"/>
                    <a:pt x="18116" y="52223"/>
                  </a:cubicBezTo>
                  <a:cubicBezTo>
                    <a:pt x="17971" y="52730"/>
                    <a:pt x="17994" y="53265"/>
                    <a:pt x="17877" y="53778"/>
                  </a:cubicBezTo>
                  <a:cubicBezTo>
                    <a:pt x="17656" y="53219"/>
                    <a:pt x="17679" y="52613"/>
                    <a:pt x="17557" y="52031"/>
                  </a:cubicBezTo>
                  <a:cubicBezTo>
                    <a:pt x="17365" y="50838"/>
                    <a:pt x="17220" y="49627"/>
                    <a:pt x="16952" y="48463"/>
                  </a:cubicBezTo>
                  <a:cubicBezTo>
                    <a:pt x="16905" y="47904"/>
                    <a:pt x="16760" y="47374"/>
                    <a:pt x="16661" y="46839"/>
                  </a:cubicBezTo>
                  <a:cubicBezTo>
                    <a:pt x="15572" y="41209"/>
                    <a:pt x="14239" y="35633"/>
                    <a:pt x="12784" y="30079"/>
                  </a:cubicBezTo>
                  <a:cubicBezTo>
                    <a:pt x="12417" y="28670"/>
                    <a:pt x="12079" y="27262"/>
                    <a:pt x="11619" y="25859"/>
                  </a:cubicBezTo>
                  <a:cubicBezTo>
                    <a:pt x="11619" y="25760"/>
                    <a:pt x="11590" y="25661"/>
                    <a:pt x="11567" y="25568"/>
                  </a:cubicBezTo>
                  <a:cubicBezTo>
                    <a:pt x="11206" y="24351"/>
                    <a:pt x="10863" y="23164"/>
                    <a:pt x="10502" y="21976"/>
                  </a:cubicBezTo>
                  <a:cubicBezTo>
                    <a:pt x="10310" y="21295"/>
                    <a:pt x="10088" y="20620"/>
                    <a:pt x="9896" y="19939"/>
                  </a:cubicBezTo>
                  <a:cubicBezTo>
                    <a:pt x="9896" y="19816"/>
                    <a:pt x="9844" y="19723"/>
                    <a:pt x="9774" y="19578"/>
                  </a:cubicBezTo>
                  <a:lnTo>
                    <a:pt x="9774" y="19578"/>
                  </a:lnTo>
                  <a:cubicBezTo>
                    <a:pt x="9728" y="19770"/>
                    <a:pt x="9698" y="19892"/>
                    <a:pt x="9797" y="20014"/>
                  </a:cubicBezTo>
                  <a:cubicBezTo>
                    <a:pt x="9873" y="20451"/>
                    <a:pt x="9920" y="20887"/>
                    <a:pt x="9966" y="21324"/>
                  </a:cubicBezTo>
                  <a:cubicBezTo>
                    <a:pt x="10135" y="22459"/>
                    <a:pt x="10257" y="23600"/>
                    <a:pt x="10502" y="24718"/>
                  </a:cubicBezTo>
                  <a:cubicBezTo>
                    <a:pt x="10624" y="25713"/>
                    <a:pt x="10793" y="26709"/>
                    <a:pt x="11008" y="27675"/>
                  </a:cubicBezTo>
                  <a:cubicBezTo>
                    <a:pt x="11154" y="28717"/>
                    <a:pt x="11352" y="29765"/>
                    <a:pt x="11567" y="30784"/>
                  </a:cubicBezTo>
                  <a:cubicBezTo>
                    <a:pt x="11567" y="30830"/>
                    <a:pt x="11590" y="30877"/>
                    <a:pt x="11619" y="30929"/>
                  </a:cubicBezTo>
                  <a:cubicBezTo>
                    <a:pt x="11812" y="32210"/>
                    <a:pt x="12079" y="33473"/>
                    <a:pt x="12370" y="34736"/>
                  </a:cubicBezTo>
                  <a:cubicBezTo>
                    <a:pt x="12370" y="34783"/>
                    <a:pt x="12370" y="34806"/>
                    <a:pt x="12394" y="34858"/>
                  </a:cubicBezTo>
                  <a:cubicBezTo>
                    <a:pt x="12539" y="35877"/>
                    <a:pt x="12784" y="36867"/>
                    <a:pt x="12999" y="37862"/>
                  </a:cubicBezTo>
                  <a:cubicBezTo>
                    <a:pt x="13313" y="39393"/>
                    <a:pt x="13657" y="40895"/>
                    <a:pt x="13971" y="42397"/>
                  </a:cubicBezTo>
                  <a:cubicBezTo>
                    <a:pt x="13948" y="42449"/>
                    <a:pt x="13919" y="42519"/>
                    <a:pt x="13896" y="42572"/>
                  </a:cubicBezTo>
                  <a:cubicBezTo>
                    <a:pt x="12877" y="39731"/>
                    <a:pt x="11858" y="36867"/>
                    <a:pt x="10746" y="34055"/>
                  </a:cubicBezTo>
                  <a:cubicBezTo>
                    <a:pt x="10164" y="32553"/>
                    <a:pt x="9629" y="31046"/>
                    <a:pt x="8948" y="29567"/>
                  </a:cubicBezTo>
                  <a:cubicBezTo>
                    <a:pt x="8633" y="28601"/>
                    <a:pt x="8150" y="27698"/>
                    <a:pt x="7760" y="26755"/>
                  </a:cubicBezTo>
                  <a:cubicBezTo>
                    <a:pt x="7545" y="26051"/>
                    <a:pt x="7201" y="25399"/>
                    <a:pt x="6910" y="24718"/>
                  </a:cubicBezTo>
                  <a:cubicBezTo>
                    <a:pt x="6887" y="24642"/>
                    <a:pt x="6863" y="24572"/>
                    <a:pt x="6840" y="24473"/>
                  </a:cubicBezTo>
                  <a:cubicBezTo>
                    <a:pt x="6788" y="24427"/>
                    <a:pt x="6817" y="24305"/>
                    <a:pt x="6695" y="24281"/>
                  </a:cubicBezTo>
                  <a:lnTo>
                    <a:pt x="6695" y="24281"/>
                  </a:lnTo>
                  <a:cubicBezTo>
                    <a:pt x="6671" y="24403"/>
                    <a:pt x="6695" y="24473"/>
                    <a:pt x="6741" y="24572"/>
                  </a:cubicBezTo>
                  <a:cubicBezTo>
                    <a:pt x="6765" y="24671"/>
                    <a:pt x="6741" y="24788"/>
                    <a:pt x="6840" y="24887"/>
                  </a:cubicBezTo>
                  <a:cubicBezTo>
                    <a:pt x="7079" y="26004"/>
                    <a:pt x="7347" y="27145"/>
                    <a:pt x="7713" y="28234"/>
                  </a:cubicBezTo>
                  <a:cubicBezTo>
                    <a:pt x="7882" y="29008"/>
                    <a:pt x="8098" y="29765"/>
                    <a:pt x="8342" y="30516"/>
                  </a:cubicBezTo>
                  <a:cubicBezTo>
                    <a:pt x="8441" y="30877"/>
                    <a:pt x="8534" y="31267"/>
                    <a:pt x="8656" y="31628"/>
                  </a:cubicBezTo>
                  <a:cubicBezTo>
                    <a:pt x="9046" y="32990"/>
                    <a:pt x="9407" y="34346"/>
                    <a:pt x="9896" y="35679"/>
                  </a:cubicBezTo>
                  <a:cubicBezTo>
                    <a:pt x="10211" y="36919"/>
                    <a:pt x="10624" y="38107"/>
                    <a:pt x="11037" y="39294"/>
                  </a:cubicBezTo>
                  <a:cubicBezTo>
                    <a:pt x="11037" y="39318"/>
                    <a:pt x="11061" y="39341"/>
                    <a:pt x="11061" y="39393"/>
                  </a:cubicBezTo>
                  <a:cubicBezTo>
                    <a:pt x="11084" y="39463"/>
                    <a:pt x="11084" y="39539"/>
                    <a:pt x="11107" y="39609"/>
                  </a:cubicBezTo>
                  <a:cubicBezTo>
                    <a:pt x="12149" y="42834"/>
                    <a:pt x="13220" y="46035"/>
                    <a:pt x="14408" y="49214"/>
                  </a:cubicBezTo>
                  <a:cubicBezTo>
                    <a:pt x="15159" y="51251"/>
                    <a:pt x="15933" y="53265"/>
                    <a:pt x="16806" y="55279"/>
                  </a:cubicBezTo>
                  <a:cubicBezTo>
                    <a:pt x="17004" y="55815"/>
                    <a:pt x="17196" y="56345"/>
                    <a:pt x="17487" y="56857"/>
                  </a:cubicBezTo>
                  <a:cubicBezTo>
                    <a:pt x="17557" y="57195"/>
                    <a:pt x="17365" y="57532"/>
                    <a:pt x="17412" y="57876"/>
                  </a:cubicBezTo>
                  <a:cubicBezTo>
                    <a:pt x="17388" y="57998"/>
                    <a:pt x="17365" y="58114"/>
                    <a:pt x="17342" y="58260"/>
                  </a:cubicBezTo>
                  <a:lnTo>
                    <a:pt x="17342" y="58726"/>
                  </a:lnTo>
                  <a:cubicBezTo>
                    <a:pt x="17365" y="58842"/>
                    <a:pt x="17220" y="58918"/>
                    <a:pt x="17266" y="59040"/>
                  </a:cubicBezTo>
                  <a:lnTo>
                    <a:pt x="17266" y="59500"/>
                  </a:lnTo>
                  <a:cubicBezTo>
                    <a:pt x="17243" y="59622"/>
                    <a:pt x="17220" y="59715"/>
                    <a:pt x="17196" y="59814"/>
                  </a:cubicBezTo>
                  <a:lnTo>
                    <a:pt x="17196" y="60297"/>
                  </a:lnTo>
                  <a:cubicBezTo>
                    <a:pt x="17173" y="60443"/>
                    <a:pt x="17150" y="60618"/>
                    <a:pt x="17121" y="60763"/>
                  </a:cubicBezTo>
                  <a:cubicBezTo>
                    <a:pt x="17121" y="60879"/>
                    <a:pt x="17097" y="61025"/>
                    <a:pt x="17097" y="61147"/>
                  </a:cubicBezTo>
                  <a:cubicBezTo>
                    <a:pt x="17074" y="61171"/>
                    <a:pt x="17074" y="61171"/>
                    <a:pt x="17074" y="61200"/>
                  </a:cubicBezTo>
                  <a:cubicBezTo>
                    <a:pt x="16952" y="60763"/>
                    <a:pt x="16830" y="60326"/>
                    <a:pt x="16713" y="59890"/>
                  </a:cubicBezTo>
                  <a:cubicBezTo>
                    <a:pt x="16614" y="59523"/>
                    <a:pt x="16492" y="59162"/>
                    <a:pt x="16422" y="58772"/>
                  </a:cubicBezTo>
                  <a:cubicBezTo>
                    <a:pt x="16079" y="57270"/>
                    <a:pt x="15619" y="55786"/>
                    <a:pt x="15159" y="54331"/>
                  </a:cubicBezTo>
                  <a:cubicBezTo>
                    <a:pt x="15136" y="54214"/>
                    <a:pt x="15112" y="54115"/>
                    <a:pt x="15083" y="53993"/>
                  </a:cubicBezTo>
                  <a:cubicBezTo>
                    <a:pt x="13220" y="47904"/>
                    <a:pt x="11061" y="41914"/>
                    <a:pt x="8755" y="35970"/>
                  </a:cubicBezTo>
                  <a:cubicBezTo>
                    <a:pt x="8150" y="34393"/>
                    <a:pt x="7545" y="32821"/>
                    <a:pt x="6840" y="31290"/>
                  </a:cubicBezTo>
                  <a:cubicBezTo>
                    <a:pt x="6765" y="30853"/>
                    <a:pt x="6450" y="30539"/>
                    <a:pt x="6351" y="30126"/>
                  </a:cubicBezTo>
                  <a:cubicBezTo>
                    <a:pt x="6182" y="29643"/>
                    <a:pt x="5990" y="29183"/>
                    <a:pt x="5798" y="28717"/>
                  </a:cubicBezTo>
                  <a:cubicBezTo>
                    <a:pt x="5600" y="28257"/>
                    <a:pt x="5385" y="27821"/>
                    <a:pt x="5187" y="27384"/>
                  </a:cubicBezTo>
                  <a:cubicBezTo>
                    <a:pt x="5164" y="27407"/>
                    <a:pt x="5140" y="27407"/>
                    <a:pt x="5094" y="27436"/>
                  </a:cubicBezTo>
                  <a:cubicBezTo>
                    <a:pt x="5478" y="28962"/>
                    <a:pt x="5845" y="30493"/>
                    <a:pt x="6305" y="31994"/>
                  </a:cubicBezTo>
                  <a:cubicBezTo>
                    <a:pt x="6572" y="33013"/>
                    <a:pt x="6840" y="34009"/>
                    <a:pt x="7155" y="34975"/>
                  </a:cubicBezTo>
                  <a:cubicBezTo>
                    <a:pt x="7422" y="36023"/>
                    <a:pt x="7737" y="37041"/>
                    <a:pt x="8098" y="38031"/>
                  </a:cubicBezTo>
                  <a:cubicBezTo>
                    <a:pt x="8441" y="39271"/>
                    <a:pt x="8825" y="40505"/>
                    <a:pt x="9239" y="41722"/>
                  </a:cubicBezTo>
                  <a:cubicBezTo>
                    <a:pt x="9262" y="41722"/>
                    <a:pt x="9262" y="41722"/>
                    <a:pt x="9262" y="41745"/>
                  </a:cubicBezTo>
                  <a:cubicBezTo>
                    <a:pt x="9291" y="41815"/>
                    <a:pt x="9291" y="41914"/>
                    <a:pt x="9314" y="41990"/>
                  </a:cubicBezTo>
                  <a:cubicBezTo>
                    <a:pt x="10525" y="45721"/>
                    <a:pt x="11765" y="49435"/>
                    <a:pt x="13168" y="53096"/>
                  </a:cubicBezTo>
                  <a:cubicBezTo>
                    <a:pt x="13826" y="54843"/>
                    <a:pt x="14454" y="56566"/>
                    <a:pt x="15229" y="58260"/>
                  </a:cubicBezTo>
                  <a:cubicBezTo>
                    <a:pt x="15741" y="59622"/>
                    <a:pt x="16323" y="60955"/>
                    <a:pt x="17004" y="62265"/>
                  </a:cubicBezTo>
                  <a:lnTo>
                    <a:pt x="17004" y="62364"/>
                  </a:lnTo>
                  <a:cubicBezTo>
                    <a:pt x="16905" y="62556"/>
                    <a:pt x="16952" y="62748"/>
                    <a:pt x="16952" y="62969"/>
                  </a:cubicBezTo>
                  <a:cubicBezTo>
                    <a:pt x="16952" y="63016"/>
                    <a:pt x="16929" y="63092"/>
                    <a:pt x="16929" y="63161"/>
                  </a:cubicBezTo>
                  <a:cubicBezTo>
                    <a:pt x="16859" y="63039"/>
                    <a:pt x="16783" y="62894"/>
                    <a:pt x="16713" y="62771"/>
                  </a:cubicBezTo>
                  <a:cubicBezTo>
                    <a:pt x="16079" y="61293"/>
                    <a:pt x="15427" y="59837"/>
                    <a:pt x="14699" y="58405"/>
                  </a:cubicBezTo>
                  <a:cubicBezTo>
                    <a:pt x="14647" y="58289"/>
                    <a:pt x="14600" y="58167"/>
                    <a:pt x="14553" y="58045"/>
                  </a:cubicBezTo>
                  <a:cubicBezTo>
                    <a:pt x="12103" y="52997"/>
                    <a:pt x="9407" y="48102"/>
                    <a:pt x="6619" y="43247"/>
                  </a:cubicBezTo>
                  <a:cubicBezTo>
                    <a:pt x="5845" y="41844"/>
                    <a:pt x="5071" y="40459"/>
                    <a:pt x="4197" y="39102"/>
                  </a:cubicBezTo>
                  <a:cubicBezTo>
                    <a:pt x="3586" y="37938"/>
                    <a:pt x="2835" y="36867"/>
                    <a:pt x="2131" y="35755"/>
                  </a:cubicBezTo>
                  <a:cubicBezTo>
                    <a:pt x="1793" y="35097"/>
                    <a:pt x="1380" y="34492"/>
                    <a:pt x="920" y="33910"/>
                  </a:cubicBezTo>
                  <a:lnTo>
                    <a:pt x="920" y="33910"/>
                  </a:lnTo>
                  <a:cubicBezTo>
                    <a:pt x="1403" y="35173"/>
                    <a:pt x="1915" y="36430"/>
                    <a:pt x="2521" y="37647"/>
                  </a:cubicBezTo>
                  <a:cubicBezTo>
                    <a:pt x="2713" y="38060"/>
                    <a:pt x="2911" y="38468"/>
                    <a:pt x="3080" y="38904"/>
                  </a:cubicBezTo>
                  <a:cubicBezTo>
                    <a:pt x="3295" y="39440"/>
                    <a:pt x="3540" y="39952"/>
                    <a:pt x="3807" y="40459"/>
                  </a:cubicBezTo>
                  <a:cubicBezTo>
                    <a:pt x="4314" y="41553"/>
                    <a:pt x="4849" y="42665"/>
                    <a:pt x="5362" y="43759"/>
                  </a:cubicBezTo>
                  <a:cubicBezTo>
                    <a:pt x="5891" y="44848"/>
                    <a:pt x="6427" y="45919"/>
                    <a:pt x="6986" y="46984"/>
                  </a:cubicBezTo>
                  <a:cubicBezTo>
                    <a:pt x="7032" y="47083"/>
                    <a:pt x="7056" y="47176"/>
                    <a:pt x="7108" y="47252"/>
                  </a:cubicBezTo>
                  <a:cubicBezTo>
                    <a:pt x="8610" y="50186"/>
                    <a:pt x="10088" y="53120"/>
                    <a:pt x="11713" y="56007"/>
                  </a:cubicBezTo>
                  <a:cubicBezTo>
                    <a:pt x="12784" y="57946"/>
                    <a:pt x="13872" y="59890"/>
                    <a:pt x="15060" y="61782"/>
                  </a:cubicBezTo>
                  <a:cubicBezTo>
                    <a:pt x="15572" y="62603"/>
                    <a:pt x="16079" y="63429"/>
                    <a:pt x="16591" y="64256"/>
                  </a:cubicBezTo>
                  <a:cubicBezTo>
                    <a:pt x="16736" y="64471"/>
                    <a:pt x="16806" y="64663"/>
                    <a:pt x="16806" y="64908"/>
                  </a:cubicBezTo>
                  <a:lnTo>
                    <a:pt x="16806" y="65222"/>
                  </a:lnTo>
                  <a:cubicBezTo>
                    <a:pt x="16783" y="65420"/>
                    <a:pt x="16783" y="65589"/>
                    <a:pt x="16783" y="65758"/>
                  </a:cubicBezTo>
                  <a:cubicBezTo>
                    <a:pt x="16684" y="65973"/>
                    <a:pt x="16713" y="66194"/>
                    <a:pt x="16713" y="66410"/>
                  </a:cubicBezTo>
                  <a:cubicBezTo>
                    <a:pt x="16684" y="67067"/>
                    <a:pt x="16661" y="67749"/>
                    <a:pt x="16614" y="68424"/>
                  </a:cubicBezTo>
                  <a:cubicBezTo>
                    <a:pt x="16568" y="68331"/>
                    <a:pt x="16515" y="68232"/>
                    <a:pt x="16469" y="68156"/>
                  </a:cubicBezTo>
                  <a:cubicBezTo>
                    <a:pt x="15764" y="66631"/>
                    <a:pt x="15037" y="65129"/>
                    <a:pt x="14239" y="63645"/>
                  </a:cubicBezTo>
                  <a:cubicBezTo>
                    <a:pt x="14140" y="63476"/>
                    <a:pt x="14064" y="63284"/>
                    <a:pt x="13971" y="63092"/>
                  </a:cubicBezTo>
                  <a:cubicBezTo>
                    <a:pt x="12202" y="59768"/>
                    <a:pt x="10310" y="56514"/>
                    <a:pt x="8365" y="53289"/>
                  </a:cubicBezTo>
                  <a:cubicBezTo>
                    <a:pt x="7515" y="51909"/>
                    <a:pt x="6671" y="50500"/>
                    <a:pt x="5746" y="49144"/>
                  </a:cubicBezTo>
                  <a:cubicBezTo>
                    <a:pt x="5164" y="48073"/>
                    <a:pt x="4436" y="47130"/>
                    <a:pt x="3784" y="46111"/>
                  </a:cubicBezTo>
                  <a:cubicBezTo>
                    <a:pt x="3563" y="45674"/>
                    <a:pt x="3272" y="45308"/>
                    <a:pt x="2957" y="44947"/>
                  </a:cubicBezTo>
                  <a:lnTo>
                    <a:pt x="2957" y="44947"/>
                  </a:lnTo>
                  <a:cubicBezTo>
                    <a:pt x="3417" y="46111"/>
                    <a:pt x="3953" y="47275"/>
                    <a:pt x="4535" y="48393"/>
                  </a:cubicBezTo>
                  <a:cubicBezTo>
                    <a:pt x="4779" y="48923"/>
                    <a:pt x="5041" y="49458"/>
                    <a:pt x="5309" y="49965"/>
                  </a:cubicBezTo>
                  <a:cubicBezTo>
                    <a:pt x="5891" y="51158"/>
                    <a:pt x="6497" y="52322"/>
                    <a:pt x="7155" y="53457"/>
                  </a:cubicBezTo>
                  <a:cubicBezTo>
                    <a:pt x="7568" y="54307"/>
                    <a:pt x="8004" y="55111"/>
                    <a:pt x="8464" y="55908"/>
                  </a:cubicBezTo>
                  <a:cubicBezTo>
                    <a:pt x="8563" y="56054"/>
                    <a:pt x="8633" y="56222"/>
                    <a:pt x="8732" y="56368"/>
                  </a:cubicBezTo>
                  <a:cubicBezTo>
                    <a:pt x="8732" y="56420"/>
                    <a:pt x="8755" y="56444"/>
                    <a:pt x="8779" y="56490"/>
                  </a:cubicBezTo>
                  <a:cubicBezTo>
                    <a:pt x="9407" y="57730"/>
                    <a:pt x="10112" y="58941"/>
                    <a:pt x="10816" y="60152"/>
                  </a:cubicBezTo>
                  <a:cubicBezTo>
                    <a:pt x="11934" y="62096"/>
                    <a:pt x="13046" y="64011"/>
                    <a:pt x="14286" y="65857"/>
                  </a:cubicBezTo>
                  <a:cubicBezTo>
                    <a:pt x="14990" y="67021"/>
                    <a:pt x="15718" y="68156"/>
                    <a:pt x="16538" y="69250"/>
                  </a:cubicBezTo>
                  <a:cubicBezTo>
                    <a:pt x="16538" y="69274"/>
                    <a:pt x="16538" y="69274"/>
                    <a:pt x="16568" y="69297"/>
                  </a:cubicBezTo>
                  <a:cubicBezTo>
                    <a:pt x="16568" y="69664"/>
                    <a:pt x="16538" y="70025"/>
                    <a:pt x="16538" y="70391"/>
                  </a:cubicBezTo>
                  <a:cubicBezTo>
                    <a:pt x="16323" y="70269"/>
                    <a:pt x="16277" y="69978"/>
                    <a:pt x="16079" y="69833"/>
                  </a:cubicBezTo>
                  <a:cubicBezTo>
                    <a:pt x="15985" y="69687"/>
                    <a:pt x="15840" y="69541"/>
                    <a:pt x="15741" y="69373"/>
                  </a:cubicBezTo>
                  <a:cubicBezTo>
                    <a:pt x="15182" y="68447"/>
                    <a:pt x="14530" y="67574"/>
                    <a:pt x="13826" y="66701"/>
                  </a:cubicBezTo>
                  <a:cubicBezTo>
                    <a:pt x="13773" y="66631"/>
                    <a:pt x="13727" y="66532"/>
                    <a:pt x="13657" y="66462"/>
                  </a:cubicBezTo>
                  <a:cubicBezTo>
                    <a:pt x="11957" y="64180"/>
                    <a:pt x="10164" y="61997"/>
                    <a:pt x="8342" y="59837"/>
                  </a:cubicBezTo>
                  <a:cubicBezTo>
                    <a:pt x="5769" y="56781"/>
                    <a:pt x="3150" y="53801"/>
                    <a:pt x="384" y="50937"/>
                  </a:cubicBezTo>
                  <a:cubicBezTo>
                    <a:pt x="291" y="50838"/>
                    <a:pt x="239" y="50669"/>
                    <a:pt x="0" y="50669"/>
                  </a:cubicBezTo>
                  <a:cubicBezTo>
                    <a:pt x="629" y="51595"/>
                    <a:pt x="1211" y="52491"/>
                    <a:pt x="1892" y="53341"/>
                  </a:cubicBezTo>
                  <a:cubicBezTo>
                    <a:pt x="2305" y="53970"/>
                    <a:pt x="2765" y="54598"/>
                    <a:pt x="3248" y="55204"/>
                  </a:cubicBezTo>
                  <a:cubicBezTo>
                    <a:pt x="3662" y="55815"/>
                    <a:pt x="4122" y="56420"/>
                    <a:pt x="4605" y="57003"/>
                  </a:cubicBezTo>
                  <a:cubicBezTo>
                    <a:pt x="5187" y="57823"/>
                    <a:pt x="5798" y="58603"/>
                    <a:pt x="6450" y="59354"/>
                  </a:cubicBezTo>
                  <a:cubicBezTo>
                    <a:pt x="6840" y="59913"/>
                    <a:pt x="7254" y="60443"/>
                    <a:pt x="7690" y="60932"/>
                  </a:cubicBezTo>
                  <a:cubicBezTo>
                    <a:pt x="7737" y="61002"/>
                    <a:pt x="7760" y="61054"/>
                    <a:pt x="7783" y="61101"/>
                  </a:cubicBezTo>
                  <a:cubicBezTo>
                    <a:pt x="9023" y="62626"/>
                    <a:pt x="10257" y="64180"/>
                    <a:pt x="11544" y="65659"/>
                  </a:cubicBezTo>
                  <a:cubicBezTo>
                    <a:pt x="12370" y="66608"/>
                    <a:pt x="13168" y="67551"/>
                    <a:pt x="14041" y="68447"/>
                  </a:cubicBezTo>
                  <a:cubicBezTo>
                    <a:pt x="14792" y="69349"/>
                    <a:pt x="15642" y="70193"/>
                    <a:pt x="16469" y="71020"/>
                  </a:cubicBezTo>
                  <a:cubicBezTo>
                    <a:pt x="16469" y="71334"/>
                    <a:pt x="16492" y="71649"/>
                    <a:pt x="16492" y="71969"/>
                  </a:cubicBezTo>
                  <a:lnTo>
                    <a:pt x="16492" y="76358"/>
                  </a:lnTo>
                  <a:lnTo>
                    <a:pt x="16492" y="77132"/>
                  </a:lnTo>
                  <a:cubicBezTo>
                    <a:pt x="16492" y="77761"/>
                    <a:pt x="16422" y="78372"/>
                    <a:pt x="16614" y="78978"/>
                  </a:cubicBezTo>
                  <a:cubicBezTo>
                    <a:pt x="16614" y="79048"/>
                    <a:pt x="16637" y="79123"/>
                    <a:pt x="16713" y="79170"/>
                  </a:cubicBezTo>
                  <a:cubicBezTo>
                    <a:pt x="16783" y="79362"/>
                    <a:pt x="16929" y="79484"/>
                    <a:pt x="17097" y="79583"/>
                  </a:cubicBezTo>
                  <a:cubicBezTo>
                    <a:pt x="17121" y="79653"/>
                    <a:pt x="17173" y="79653"/>
                    <a:pt x="17243" y="79653"/>
                  </a:cubicBezTo>
                  <a:cubicBezTo>
                    <a:pt x="17295" y="79752"/>
                    <a:pt x="17388" y="79729"/>
                    <a:pt x="17464" y="79752"/>
                  </a:cubicBezTo>
                  <a:cubicBezTo>
                    <a:pt x="17586" y="79784"/>
                    <a:pt x="17706" y="79799"/>
                    <a:pt x="17822" y="79799"/>
                  </a:cubicBezTo>
                  <a:cubicBezTo>
                    <a:pt x="18508" y="79799"/>
                    <a:pt x="19042" y="79261"/>
                    <a:pt x="19042" y="78489"/>
                  </a:cubicBezTo>
                  <a:cubicBezTo>
                    <a:pt x="19042" y="78105"/>
                    <a:pt x="18989" y="77691"/>
                    <a:pt x="18966" y="77301"/>
                  </a:cubicBezTo>
                  <a:cubicBezTo>
                    <a:pt x="18989" y="76987"/>
                    <a:pt x="18989" y="76673"/>
                    <a:pt x="18943" y="76358"/>
                  </a:cubicBezTo>
                  <a:cubicBezTo>
                    <a:pt x="18919" y="76067"/>
                    <a:pt x="18896" y="75776"/>
                    <a:pt x="18896" y="75485"/>
                  </a:cubicBezTo>
                  <a:cubicBezTo>
                    <a:pt x="18896" y="75072"/>
                    <a:pt x="18867" y="74658"/>
                    <a:pt x="18867" y="74245"/>
                  </a:cubicBezTo>
                  <a:cubicBezTo>
                    <a:pt x="18896" y="73907"/>
                    <a:pt x="18919" y="73541"/>
                    <a:pt x="18820" y="73226"/>
                  </a:cubicBezTo>
                  <a:lnTo>
                    <a:pt x="18820" y="73203"/>
                  </a:lnTo>
                  <a:cubicBezTo>
                    <a:pt x="18820" y="72574"/>
                    <a:pt x="18820" y="71917"/>
                    <a:pt x="18797" y="71265"/>
                  </a:cubicBezTo>
                  <a:cubicBezTo>
                    <a:pt x="18820" y="71096"/>
                    <a:pt x="18844" y="70921"/>
                    <a:pt x="18820" y="70752"/>
                  </a:cubicBezTo>
                  <a:cubicBezTo>
                    <a:pt x="18774" y="70391"/>
                    <a:pt x="18896" y="70170"/>
                    <a:pt x="19210" y="69955"/>
                  </a:cubicBezTo>
                  <a:cubicBezTo>
                    <a:pt x="19647" y="69664"/>
                    <a:pt x="20060" y="69320"/>
                    <a:pt x="20468" y="68983"/>
                  </a:cubicBezTo>
                  <a:cubicBezTo>
                    <a:pt x="20544" y="68936"/>
                    <a:pt x="20643" y="68913"/>
                    <a:pt x="20689" y="68837"/>
                  </a:cubicBezTo>
                  <a:cubicBezTo>
                    <a:pt x="23722" y="66532"/>
                    <a:pt x="26609" y="64058"/>
                    <a:pt x="29444" y="61514"/>
                  </a:cubicBezTo>
                  <a:cubicBezTo>
                    <a:pt x="29543" y="61415"/>
                    <a:pt x="29613" y="61316"/>
                    <a:pt x="29712" y="61223"/>
                  </a:cubicBezTo>
                  <a:cubicBezTo>
                    <a:pt x="30510" y="60618"/>
                    <a:pt x="31237" y="59890"/>
                    <a:pt x="31965" y="59185"/>
                  </a:cubicBezTo>
                  <a:cubicBezTo>
                    <a:pt x="32722" y="58580"/>
                    <a:pt x="33397" y="57899"/>
                    <a:pt x="34078" y="57218"/>
                  </a:cubicBezTo>
                  <a:cubicBezTo>
                    <a:pt x="34515" y="56880"/>
                    <a:pt x="34905" y="56467"/>
                    <a:pt x="35266" y="56077"/>
                  </a:cubicBezTo>
                  <a:cubicBezTo>
                    <a:pt x="35778" y="55617"/>
                    <a:pt x="36284" y="55157"/>
                    <a:pt x="36721" y="54651"/>
                  </a:cubicBezTo>
                  <a:cubicBezTo>
                    <a:pt x="37449" y="53993"/>
                    <a:pt x="38106" y="53289"/>
                    <a:pt x="38782" y="52584"/>
                  </a:cubicBezTo>
                  <a:cubicBezTo>
                    <a:pt x="38758" y="52538"/>
                    <a:pt x="38735" y="52514"/>
                    <a:pt x="38712" y="52491"/>
                  </a:cubicBezTo>
                  <a:cubicBezTo>
                    <a:pt x="38200" y="52875"/>
                    <a:pt x="37716" y="53242"/>
                    <a:pt x="37204" y="53632"/>
                  </a:cubicBezTo>
                  <a:cubicBezTo>
                    <a:pt x="36185" y="54360"/>
                    <a:pt x="35196" y="55157"/>
                    <a:pt x="34224" y="55961"/>
                  </a:cubicBezTo>
                  <a:cubicBezTo>
                    <a:pt x="32815" y="57026"/>
                    <a:pt x="31458" y="58167"/>
                    <a:pt x="30102" y="59308"/>
                  </a:cubicBezTo>
                  <a:cubicBezTo>
                    <a:pt x="28065" y="61002"/>
                    <a:pt x="26074" y="62771"/>
                    <a:pt x="24060" y="64518"/>
                  </a:cubicBezTo>
                  <a:cubicBezTo>
                    <a:pt x="23990" y="64593"/>
                    <a:pt x="23891" y="64640"/>
                    <a:pt x="23815" y="64716"/>
                  </a:cubicBezTo>
                  <a:cubicBezTo>
                    <a:pt x="23891" y="64640"/>
                    <a:pt x="23937" y="64547"/>
                    <a:pt x="23990" y="64448"/>
                  </a:cubicBezTo>
                  <a:cubicBezTo>
                    <a:pt x="24595" y="63866"/>
                    <a:pt x="25201" y="63284"/>
                    <a:pt x="25783" y="62725"/>
                  </a:cubicBezTo>
                  <a:cubicBezTo>
                    <a:pt x="27162" y="61392"/>
                    <a:pt x="28548" y="60059"/>
                    <a:pt x="29858" y="58650"/>
                  </a:cubicBezTo>
                  <a:cubicBezTo>
                    <a:pt x="30946" y="57631"/>
                    <a:pt x="31994" y="56566"/>
                    <a:pt x="32984" y="55448"/>
                  </a:cubicBezTo>
                  <a:cubicBezTo>
                    <a:pt x="33420" y="55035"/>
                    <a:pt x="33810" y="54651"/>
                    <a:pt x="34148" y="54185"/>
                  </a:cubicBezTo>
                  <a:cubicBezTo>
                    <a:pt x="34660" y="53725"/>
                    <a:pt x="35120" y="53219"/>
                    <a:pt x="35557" y="52683"/>
                  </a:cubicBezTo>
                  <a:cubicBezTo>
                    <a:pt x="36092" y="52078"/>
                    <a:pt x="36651" y="51472"/>
                    <a:pt x="37181" y="50867"/>
                  </a:cubicBezTo>
                  <a:cubicBezTo>
                    <a:pt x="37280" y="50768"/>
                    <a:pt x="37350" y="50646"/>
                    <a:pt x="37449" y="50523"/>
                  </a:cubicBezTo>
                  <a:cubicBezTo>
                    <a:pt x="37425" y="50500"/>
                    <a:pt x="37402" y="50477"/>
                    <a:pt x="37379" y="50477"/>
                  </a:cubicBezTo>
                  <a:cubicBezTo>
                    <a:pt x="37012" y="50721"/>
                    <a:pt x="36674" y="51012"/>
                    <a:pt x="36360" y="51327"/>
                  </a:cubicBezTo>
                  <a:cubicBezTo>
                    <a:pt x="35923" y="51595"/>
                    <a:pt x="35580" y="51955"/>
                    <a:pt x="35219" y="52270"/>
                  </a:cubicBezTo>
                  <a:cubicBezTo>
                    <a:pt x="33857" y="53457"/>
                    <a:pt x="32477" y="54622"/>
                    <a:pt x="31191" y="55862"/>
                  </a:cubicBezTo>
                  <a:cubicBezTo>
                    <a:pt x="29957" y="56927"/>
                    <a:pt x="28792" y="58045"/>
                    <a:pt x="27628" y="59162"/>
                  </a:cubicBezTo>
                  <a:cubicBezTo>
                    <a:pt x="26266" y="60472"/>
                    <a:pt x="24886" y="61729"/>
                    <a:pt x="23600" y="63115"/>
                  </a:cubicBezTo>
                  <a:cubicBezTo>
                    <a:pt x="23163" y="63499"/>
                    <a:pt x="22750" y="63912"/>
                    <a:pt x="22389" y="64349"/>
                  </a:cubicBezTo>
                  <a:cubicBezTo>
                    <a:pt x="21248" y="65490"/>
                    <a:pt x="20154" y="66654"/>
                    <a:pt x="19135" y="67894"/>
                  </a:cubicBezTo>
                  <a:cubicBezTo>
                    <a:pt x="19088" y="67941"/>
                    <a:pt x="19013" y="67987"/>
                    <a:pt x="18966" y="68063"/>
                  </a:cubicBezTo>
                  <a:cubicBezTo>
                    <a:pt x="18797" y="67941"/>
                    <a:pt x="18943" y="67749"/>
                    <a:pt x="18867" y="67574"/>
                  </a:cubicBezTo>
                  <a:lnTo>
                    <a:pt x="18867" y="67335"/>
                  </a:lnTo>
                  <a:cubicBezTo>
                    <a:pt x="18896" y="67021"/>
                    <a:pt x="18896" y="66730"/>
                    <a:pt x="18896" y="66410"/>
                  </a:cubicBezTo>
                  <a:lnTo>
                    <a:pt x="18896" y="66340"/>
                  </a:lnTo>
                  <a:cubicBezTo>
                    <a:pt x="19449" y="66002"/>
                    <a:pt x="19938" y="65536"/>
                    <a:pt x="20398" y="65077"/>
                  </a:cubicBezTo>
                  <a:cubicBezTo>
                    <a:pt x="22482" y="63284"/>
                    <a:pt x="24450" y="61345"/>
                    <a:pt x="26342" y="59354"/>
                  </a:cubicBezTo>
                  <a:cubicBezTo>
                    <a:pt x="27360" y="58382"/>
                    <a:pt x="28327" y="57363"/>
                    <a:pt x="29252" y="56298"/>
                  </a:cubicBezTo>
                  <a:cubicBezTo>
                    <a:pt x="29444" y="56106"/>
                    <a:pt x="29666" y="55931"/>
                    <a:pt x="29782" y="55669"/>
                  </a:cubicBezTo>
                  <a:cubicBezTo>
                    <a:pt x="30003" y="55425"/>
                    <a:pt x="30294" y="55279"/>
                    <a:pt x="30416" y="54965"/>
                  </a:cubicBezTo>
                  <a:cubicBezTo>
                    <a:pt x="30562" y="54697"/>
                    <a:pt x="30876" y="54575"/>
                    <a:pt x="30975" y="54261"/>
                  </a:cubicBezTo>
                  <a:cubicBezTo>
                    <a:pt x="31167" y="54261"/>
                    <a:pt x="31214" y="54138"/>
                    <a:pt x="31266" y="53923"/>
                  </a:cubicBezTo>
                  <a:lnTo>
                    <a:pt x="31266" y="53923"/>
                  </a:lnTo>
                  <a:cubicBezTo>
                    <a:pt x="31092" y="54016"/>
                    <a:pt x="30946" y="54069"/>
                    <a:pt x="30946" y="54261"/>
                  </a:cubicBezTo>
                  <a:cubicBezTo>
                    <a:pt x="30486" y="54383"/>
                    <a:pt x="30248" y="54820"/>
                    <a:pt x="29881" y="55035"/>
                  </a:cubicBezTo>
                  <a:lnTo>
                    <a:pt x="29759" y="55035"/>
                  </a:lnTo>
                  <a:cubicBezTo>
                    <a:pt x="30416" y="54331"/>
                    <a:pt x="31068" y="53603"/>
                    <a:pt x="31726" y="52904"/>
                  </a:cubicBezTo>
                  <a:cubicBezTo>
                    <a:pt x="31918" y="52706"/>
                    <a:pt x="32163" y="52561"/>
                    <a:pt x="32285" y="52322"/>
                  </a:cubicBezTo>
                  <a:cubicBezTo>
                    <a:pt x="32815" y="51833"/>
                    <a:pt x="33304" y="51274"/>
                    <a:pt x="33787" y="50745"/>
                  </a:cubicBezTo>
                  <a:cubicBezTo>
                    <a:pt x="34707" y="49796"/>
                    <a:pt x="35580" y="48829"/>
                    <a:pt x="36430" y="47834"/>
                  </a:cubicBezTo>
                  <a:cubicBezTo>
                    <a:pt x="36913" y="47298"/>
                    <a:pt x="37449" y="46792"/>
                    <a:pt x="37839" y="46181"/>
                  </a:cubicBezTo>
                  <a:cubicBezTo>
                    <a:pt x="38613" y="45430"/>
                    <a:pt x="39271" y="44580"/>
                    <a:pt x="39946" y="43759"/>
                  </a:cubicBezTo>
                  <a:lnTo>
                    <a:pt x="39853" y="43660"/>
                  </a:lnTo>
                  <a:cubicBezTo>
                    <a:pt x="39416" y="44074"/>
                    <a:pt x="38980" y="44464"/>
                    <a:pt x="38543" y="44848"/>
                  </a:cubicBezTo>
                  <a:cubicBezTo>
                    <a:pt x="38106" y="45116"/>
                    <a:pt x="37763" y="45482"/>
                    <a:pt x="37379" y="45820"/>
                  </a:cubicBezTo>
                  <a:cubicBezTo>
                    <a:pt x="33857" y="49022"/>
                    <a:pt x="30416" y="52322"/>
                    <a:pt x="27069" y="55693"/>
                  </a:cubicBezTo>
                  <a:cubicBezTo>
                    <a:pt x="25759" y="57026"/>
                    <a:pt x="24473" y="58336"/>
                    <a:pt x="23262" y="59715"/>
                  </a:cubicBezTo>
                  <a:cubicBezTo>
                    <a:pt x="22727" y="60251"/>
                    <a:pt x="22214" y="60810"/>
                    <a:pt x="21754" y="61368"/>
                  </a:cubicBezTo>
                  <a:cubicBezTo>
                    <a:pt x="21440" y="61660"/>
                    <a:pt x="21172" y="61974"/>
                    <a:pt x="20934" y="62311"/>
                  </a:cubicBezTo>
                  <a:cubicBezTo>
                    <a:pt x="20590" y="62626"/>
                    <a:pt x="20322" y="62969"/>
                    <a:pt x="20060" y="63330"/>
                  </a:cubicBezTo>
                  <a:cubicBezTo>
                    <a:pt x="19694" y="63720"/>
                    <a:pt x="19356" y="64134"/>
                    <a:pt x="19042" y="64570"/>
                  </a:cubicBezTo>
                  <a:cubicBezTo>
                    <a:pt x="19032" y="64578"/>
                    <a:pt x="19023" y="64580"/>
                    <a:pt x="19015" y="64580"/>
                  </a:cubicBezTo>
                  <a:cubicBezTo>
                    <a:pt x="19000" y="64580"/>
                    <a:pt x="18989" y="64570"/>
                    <a:pt x="18989" y="64570"/>
                  </a:cubicBezTo>
                  <a:cubicBezTo>
                    <a:pt x="18966" y="64349"/>
                    <a:pt x="18966" y="64134"/>
                    <a:pt x="18966" y="63889"/>
                  </a:cubicBezTo>
                  <a:cubicBezTo>
                    <a:pt x="18989" y="63674"/>
                    <a:pt x="19013" y="63429"/>
                    <a:pt x="19042" y="63185"/>
                  </a:cubicBezTo>
                  <a:cubicBezTo>
                    <a:pt x="19065" y="63138"/>
                    <a:pt x="19088" y="63092"/>
                    <a:pt x="19112" y="63039"/>
                  </a:cubicBezTo>
                  <a:cubicBezTo>
                    <a:pt x="19333" y="62800"/>
                    <a:pt x="19548" y="62603"/>
                    <a:pt x="19793" y="62387"/>
                  </a:cubicBezTo>
                  <a:cubicBezTo>
                    <a:pt x="20351" y="61875"/>
                    <a:pt x="20934" y="61368"/>
                    <a:pt x="21393" y="60763"/>
                  </a:cubicBezTo>
                  <a:cubicBezTo>
                    <a:pt x="21661" y="60420"/>
                    <a:pt x="22022" y="60181"/>
                    <a:pt x="22313" y="59890"/>
                  </a:cubicBezTo>
                  <a:cubicBezTo>
                    <a:pt x="26580" y="55495"/>
                    <a:pt x="30562" y="50838"/>
                    <a:pt x="34439" y="46134"/>
                  </a:cubicBezTo>
                  <a:cubicBezTo>
                    <a:pt x="34829" y="45651"/>
                    <a:pt x="35266" y="45238"/>
                    <a:pt x="35580" y="44702"/>
                  </a:cubicBezTo>
                  <a:cubicBezTo>
                    <a:pt x="36453" y="43759"/>
                    <a:pt x="37233" y="42740"/>
                    <a:pt x="37984" y="41722"/>
                  </a:cubicBezTo>
                  <a:cubicBezTo>
                    <a:pt x="38368" y="41308"/>
                    <a:pt x="38735" y="40872"/>
                    <a:pt x="39003" y="40389"/>
                  </a:cubicBezTo>
                  <a:cubicBezTo>
                    <a:pt x="39387" y="39923"/>
                    <a:pt x="39800" y="39486"/>
                    <a:pt x="40091" y="38980"/>
                  </a:cubicBezTo>
                  <a:cubicBezTo>
                    <a:pt x="40872" y="38060"/>
                    <a:pt x="41547" y="37088"/>
                    <a:pt x="42251" y="36116"/>
                  </a:cubicBezTo>
                  <a:cubicBezTo>
                    <a:pt x="42205" y="36093"/>
                    <a:pt x="42152" y="36046"/>
                    <a:pt x="42129" y="36023"/>
                  </a:cubicBezTo>
                  <a:cubicBezTo>
                    <a:pt x="41599" y="36552"/>
                    <a:pt x="41087" y="37088"/>
                    <a:pt x="40580" y="37647"/>
                  </a:cubicBezTo>
                  <a:cubicBezTo>
                    <a:pt x="39242" y="38881"/>
                    <a:pt x="38007" y="40214"/>
                    <a:pt x="36744" y="41553"/>
                  </a:cubicBezTo>
                  <a:cubicBezTo>
                    <a:pt x="36651" y="41646"/>
                    <a:pt x="36552" y="41722"/>
                    <a:pt x="36453" y="41815"/>
                  </a:cubicBezTo>
                  <a:cubicBezTo>
                    <a:pt x="33397" y="45069"/>
                    <a:pt x="30393" y="48364"/>
                    <a:pt x="27453" y="51711"/>
                  </a:cubicBezTo>
                  <a:cubicBezTo>
                    <a:pt x="26342" y="52997"/>
                    <a:pt x="25224" y="54261"/>
                    <a:pt x="24182" y="55570"/>
                  </a:cubicBezTo>
                  <a:cubicBezTo>
                    <a:pt x="24182" y="55594"/>
                    <a:pt x="24159" y="55617"/>
                    <a:pt x="24135" y="55640"/>
                  </a:cubicBezTo>
                  <a:cubicBezTo>
                    <a:pt x="23990" y="55763"/>
                    <a:pt x="23891" y="55885"/>
                    <a:pt x="23792" y="56054"/>
                  </a:cubicBezTo>
                  <a:cubicBezTo>
                    <a:pt x="22971" y="57003"/>
                    <a:pt x="22168" y="58021"/>
                    <a:pt x="21393" y="59040"/>
                  </a:cubicBezTo>
                  <a:cubicBezTo>
                    <a:pt x="21050" y="59424"/>
                    <a:pt x="20736" y="59837"/>
                    <a:pt x="20445" y="60274"/>
                  </a:cubicBezTo>
                  <a:cubicBezTo>
                    <a:pt x="20008" y="60833"/>
                    <a:pt x="19571" y="61392"/>
                    <a:pt x="19135" y="61951"/>
                  </a:cubicBezTo>
                  <a:cubicBezTo>
                    <a:pt x="19065" y="61927"/>
                    <a:pt x="19065" y="61852"/>
                    <a:pt x="19065" y="61782"/>
                  </a:cubicBezTo>
                  <a:cubicBezTo>
                    <a:pt x="19210" y="61514"/>
                    <a:pt x="19112" y="61223"/>
                    <a:pt x="19112" y="60932"/>
                  </a:cubicBezTo>
                  <a:cubicBezTo>
                    <a:pt x="19135" y="60763"/>
                    <a:pt x="19158" y="60618"/>
                    <a:pt x="19187" y="60443"/>
                  </a:cubicBezTo>
                  <a:cubicBezTo>
                    <a:pt x="19769" y="59814"/>
                    <a:pt x="20398" y="59232"/>
                    <a:pt x="20934" y="58551"/>
                  </a:cubicBezTo>
                  <a:lnTo>
                    <a:pt x="21126" y="58359"/>
                  </a:lnTo>
                  <a:cubicBezTo>
                    <a:pt x="23454" y="55786"/>
                    <a:pt x="25660" y="53096"/>
                    <a:pt x="27797" y="50355"/>
                  </a:cubicBezTo>
                  <a:cubicBezTo>
                    <a:pt x="28763" y="49121"/>
                    <a:pt x="29712" y="47857"/>
                    <a:pt x="30655" y="46594"/>
                  </a:cubicBezTo>
                  <a:cubicBezTo>
                    <a:pt x="30731" y="46501"/>
                    <a:pt x="30801" y="46425"/>
                    <a:pt x="30876" y="46326"/>
                  </a:cubicBezTo>
                  <a:cubicBezTo>
                    <a:pt x="31557" y="45407"/>
                    <a:pt x="32233" y="44464"/>
                    <a:pt x="32914" y="43538"/>
                  </a:cubicBezTo>
                  <a:cubicBezTo>
                    <a:pt x="33182" y="43247"/>
                    <a:pt x="33420" y="42933"/>
                    <a:pt x="33618" y="42572"/>
                  </a:cubicBezTo>
                  <a:cubicBezTo>
                    <a:pt x="34200" y="41792"/>
                    <a:pt x="34829" y="41017"/>
                    <a:pt x="35312" y="40144"/>
                  </a:cubicBezTo>
                  <a:cubicBezTo>
                    <a:pt x="35557" y="39853"/>
                    <a:pt x="35848" y="39585"/>
                    <a:pt x="35970" y="39195"/>
                  </a:cubicBezTo>
                  <a:cubicBezTo>
                    <a:pt x="36622" y="38351"/>
                    <a:pt x="37204" y="37478"/>
                    <a:pt x="37763" y="36552"/>
                  </a:cubicBezTo>
                  <a:cubicBezTo>
                    <a:pt x="37862" y="36483"/>
                    <a:pt x="37932" y="36384"/>
                    <a:pt x="37961" y="36238"/>
                  </a:cubicBezTo>
                  <a:cubicBezTo>
                    <a:pt x="37786" y="36238"/>
                    <a:pt x="37740" y="36360"/>
                    <a:pt x="37693" y="36459"/>
                  </a:cubicBezTo>
                  <a:cubicBezTo>
                    <a:pt x="37350" y="36820"/>
                    <a:pt x="37012" y="37187"/>
                    <a:pt x="36674" y="37571"/>
                  </a:cubicBezTo>
                  <a:cubicBezTo>
                    <a:pt x="36308" y="37961"/>
                    <a:pt x="35923" y="38375"/>
                    <a:pt x="35580" y="38759"/>
                  </a:cubicBezTo>
                  <a:cubicBezTo>
                    <a:pt x="32524" y="42182"/>
                    <a:pt x="29613" y="45721"/>
                    <a:pt x="26778" y="49313"/>
                  </a:cubicBezTo>
                  <a:cubicBezTo>
                    <a:pt x="25684" y="50692"/>
                    <a:pt x="24595" y="52078"/>
                    <a:pt x="23576" y="53533"/>
                  </a:cubicBezTo>
                  <a:cubicBezTo>
                    <a:pt x="22727" y="54598"/>
                    <a:pt x="21976" y="55693"/>
                    <a:pt x="21196" y="56805"/>
                  </a:cubicBezTo>
                  <a:cubicBezTo>
                    <a:pt x="20712" y="57532"/>
                    <a:pt x="20177" y="58237"/>
                    <a:pt x="19740" y="59017"/>
                  </a:cubicBezTo>
                  <a:cubicBezTo>
                    <a:pt x="19624" y="59209"/>
                    <a:pt x="19478" y="59378"/>
                    <a:pt x="19356" y="59570"/>
                  </a:cubicBezTo>
                  <a:cubicBezTo>
                    <a:pt x="19257" y="59523"/>
                    <a:pt x="19304" y="59424"/>
                    <a:pt x="19280" y="59331"/>
                  </a:cubicBezTo>
                  <a:cubicBezTo>
                    <a:pt x="19280" y="59308"/>
                    <a:pt x="19280" y="59279"/>
                    <a:pt x="19257" y="59255"/>
                  </a:cubicBezTo>
                  <a:cubicBezTo>
                    <a:pt x="19257" y="59087"/>
                    <a:pt x="19280" y="58918"/>
                    <a:pt x="19280" y="58726"/>
                  </a:cubicBezTo>
                  <a:cubicBezTo>
                    <a:pt x="19280" y="58603"/>
                    <a:pt x="19280" y="58481"/>
                    <a:pt x="19304" y="58359"/>
                  </a:cubicBezTo>
                  <a:cubicBezTo>
                    <a:pt x="19403" y="58143"/>
                    <a:pt x="19356" y="57922"/>
                    <a:pt x="19356" y="57707"/>
                  </a:cubicBezTo>
                  <a:cubicBezTo>
                    <a:pt x="19379" y="57439"/>
                    <a:pt x="19426" y="57195"/>
                    <a:pt x="19449" y="56927"/>
                  </a:cubicBezTo>
                  <a:lnTo>
                    <a:pt x="19525" y="56857"/>
                  </a:lnTo>
                  <a:cubicBezTo>
                    <a:pt x="20229" y="56106"/>
                    <a:pt x="20934" y="55378"/>
                    <a:pt x="21562" y="54575"/>
                  </a:cubicBezTo>
                  <a:cubicBezTo>
                    <a:pt x="21661" y="54505"/>
                    <a:pt x="21731" y="54406"/>
                    <a:pt x="21807" y="54331"/>
                  </a:cubicBezTo>
                  <a:cubicBezTo>
                    <a:pt x="24764" y="50960"/>
                    <a:pt x="27576" y="47467"/>
                    <a:pt x="30271" y="43905"/>
                  </a:cubicBezTo>
                  <a:cubicBezTo>
                    <a:pt x="31360" y="42426"/>
                    <a:pt x="32500" y="40971"/>
                    <a:pt x="33542" y="39463"/>
                  </a:cubicBezTo>
                  <a:cubicBezTo>
                    <a:pt x="34224" y="38613"/>
                    <a:pt x="34829" y="37740"/>
                    <a:pt x="35411" y="36867"/>
                  </a:cubicBezTo>
                  <a:cubicBezTo>
                    <a:pt x="36383" y="35609"/>
                    <a:pt x="37303" y="34300"/>
                    <a:pt x="38176" y="32937"/>
                  </a:cubicBezTo>
                  <a:cubicBezTo>
                    <a:pt x="38613" y="32355"/>
                    <a:pt x="39049" y="31773"/>
                    <a:pt x="39387" y="31144"/>
                  </a:cubicBezTo>
                  <a:cubicBezTo>
                    <a:pt x="40068" y="30248"/>
                    <a:pt x="40627" y="29299"/>
                    <a:pt x="41232" y="28356"/>
                  </a:cubicBezTo>
                  <a:cubicBezTo>
                    <a:pt x="41186" y="28333"/>
                    <a:pt x="41163" y="28310"/>
                    <a:pt x="41110" y="28280"/>
                  </a:cubicBezTo>
                  <a:cubicBezTo>
                    <a:pt x="40406" y="29084"/>
                    <a:pt x="39707" y="29858"/>
                    <a:pt x="39003" y="30661"/>
                  </a:cubicBezTo>
                  <a:cubicBezTo>
                    <a:pt x="37786" y="32041"/>
                    <a:pt x="36552" y="33426"/>
                    <a:pt x="35411" y="34882"/>
                  </a:cubicBezTo>
                  <a:cubicBezTo>
                    <a:pt x="35312" y="34975"/>
                    <a:pt x="35196" y="35074"/>
                    <a:pt x="35120" y="35196"/>
                  </a:cubicBezTo>
                  <a:cubicBezTo>
                    <a:pt x="34323" y="36139"/>
                    <a:pt x="33542" y="37088"/>
                    <a:pt x="32745" y="38031"/>
                  </a:cubicBezTo>
                  <a:cubicBezTo>
                    <a:pt x="32722" y="38008"/>
                    <a:pt x="32693" y="37984"/>
                    <a:pt x="32669" y="37961"/>
                  </a:cubicBezTo>
                  <a:cubicBezTo>
                    <a:pt x="33251" y="37088"/>
                    <a:pt x="33909" y="36261"/>
                    <a:pt x="34468" y="35365"/>
                  </a:cubicBezTo>
                  <a:cubicBezTo>
                    <a:pt x="34806" y="34905"/>
                    <a:pt x="35167" y="34492"/>
                    <a:pt x="35411" y="33956"/>
                  </a:cubicBezTo>
                  <a:cubicBezTo>
                    <a:pt x="36069" y="33159"/>
                    <a:pt x="36575" y="32285"/>
                    <a:pt x="37134" y="31412"/>
                  </a:cubicBezTo>
                  <a:cubicBezTo>
                    <a:pt x="37111" y="31412"/>
                    <a:pt x="37088" y="31389"/>
                    <a:pt x="37059" y="31366"/>
                  </a:cubicBezTo>
                  <a:cubicBezTo>
                    <a:pt x="36575" y="31872"/>
                    <a:pt x="36116" y="32408"/>
                    <a:pt x="35632" y="32937"/>
                  </a:cubicBezTo>
                  <a:cubicBezTo>
                    <a:pt x="34561" y="34078"/>
                    <a:pt x="33519" y="35295"/>
                    <a:pt x="32500" y="36506"/>
                  </a:cubicBezTo>
                  <a:cubicBezTo>
                    <a:pt x="32378" y="36628"/>
                    <a:pt x="32256" y="36750"/>
                    <a:pt x="32163" y="36896"/>
                  </a:cubicBezTo>
                  <a:cubicBezTo>
                    <a:pt x="29957" y="39486"/>
                    <a:pt x="27797" y="42135"/>
                    <a:pt x="25684" y="44801"/>
                  </a:cubicBezTo>
                  <a:cubicBezTo>
                    <a:pt x="24717" y="46035"/>
                    <a:pt x="23745" y="47252"/>
                    <a:pt x="22872" y="48509"/>
                  </a:cubicBezTo>
                  <a:cubicBezTo>
                    <a:pt x="22750" y="48608"/>
                    <a:pt x="22680" y="48707"/>
                    <a:pt x="22628" y="48853"/>
                  </a:cubicBezTo>
                  <a:cubicBezTo>
                    <a:pt x="21999" y="49650"/>
                    <a:pt x="21393" y="50477"/>
                    <a:pt x="20835" y="51350"/>
                  </a:cubicBezTo>
                  <a:cubicBezTo>
                    <a:pt x="20712" y="51420"/>
                    <a:pt x="20666" y="51542"/>
                    <a:pt x="20590" y="51664"/>
                  </a:cubicBezTo>
                  <a:cubicBezTo>
                    <a:pt x="20520" y="51711"/>
                    <a:pt x="20445" y="51787"/>
                    <a:pt x="20445" y="51886"/>
                  </a:cubicBezTo>
                  <a:cubicBezTo>
                    <a:pt x="20229" y="52078"/>
                    <a:pt x="20154" y="52369"/>
                    <a:pt x="19915" y="52538"/>
                  </a:cubicBezTo>
                  <a:lnTo>
                    <a:pt x="19839" y="52468"/>
                  </a:lnTo>
                  <a:lnTo>
                    <a:pt x="19839" y="52439"/>
                  </a:lnTo>
                  <a:cubicBezTo>
                    <a:pt x="19985" y="52346"/>
                    <a:pt x="19915" y="52200"/>
                    <a:pt x="19915" y="52078"/>
                  </a:cubicBezTo>
                  <a:cubicBezTo>
                    <a:pt x="19938" y="51955"/>
                    <a:pt x="19938" y="51857"/>
                    <a:pt x="19961" y="51740"/>
                  </a:cubicBezTo>
                  <a:cubicBezTo>
                    <a:pt x="19985" y="51618"/>
                    <a:pt x="19985" y="51496"/>
                    <a:pt x="19985" y="51373"/>
                  </a:cubicBezTo>
                  <a:cubicBezTo>
                    <a:pt x="20008" y="51274"/>
                    <a:pt x="20008" y="51205"/>
                    <a:pt x="20031" y="51106"/>
                  </a:cubicBezTo>
                  <a:cubicBezTo>
                    <a:pt x="20084" y="50960"/>
                    <a:pt x="20084" y="50815"/>
                    <a:pt x="20060" y="50646"/>
                  </a:cubicBezTo>
                  <a:cubicBezTo>
                    <a:pt x="20084" y="50576"/>
                    <a:pt x="20107" y="50500"/>
                    <a:pt x="20130" y="50401"/>
                  </a:cubicBezTo>
                  <a:cubicBezTo>
                    <a:pt x="20177" y="50285"/>
                    <a:pt x="20177" y="50163"/>
                    <a:pt x="20299" y="50017"/>
                  </a:cubicBezTo>
                  <a:cubicBezTo>
                    <a:pt x="20811" y="49528"/>
                    <a:pt x="21318" y="49045"/>
                    <a:pt x="21708" y="48463"/>
                  </a:cubicBezTo>
                  <a:cubicBezTo>
                    <a:pt x="21999" y="48148"/>
                    <a:pt x="22313" y="47834"/>
                    <a:pt x="22604" y="47491"/>
                  </a:cubicBezTo>
                  <a:cubicBezTo>
                    <a:pt x="24787" y="45046"/>
                    <a:pt x="26900" y="42496"/>
                    <a:pt x="28909" y="39923"/>
                  </a:cubicBezTo>
                  <a:cubicBezTo>
                    <a:pt x="30562" y="37816"/>
                    <a:pt x="32209" y="35679"/>
                    <a:pt x="33787" y="33520"/>
                  </a:cubicBezTo>
                  <a:cubicBezTo>
                    <a:pt x="34876" y="32163"/>
                    <a:pt x="35871" y="30731"/>
                    <a:pt x="36866" y="29328"/>
                  </a:cubicBezTo>
                  <a:cubicBezTo>
                    <a:pt x="36913" y="29299"/>
                    <a:pt x="36913" y="29229"/>
                    <a:pt x="36913" y="29183"/>
                  </a:cubicBezTo>
                  <a:cubicBezTo>
                    <a:pt x="37571" y="28455"/>
                    <a:pt x="38106" y="27652"/>
                    <a:pt x="38636" y="26825"/>
                  </a:cubicBezTo>
                  <a:cubicBezTo>
                    <a:pt x="39073" y="26243"/>
                    <a:pt x="39486" y="25661"/>
                    <a:pt x="39853" y="25032"/>
                  </a:cubicBezTo>
                  <a:cubicBezTo>
                    <a:pt x="40528" y="24136"/>
                    <a:pt x="41110" y="23164"/>
                    <a:pt x="41716" y="22244"/>
                  </a:cubicBezTo>
                  <a:cubicBezTo>
                    <a:pt x="41692" y="22221"/>
                    <a:pt x="41669" y="22197"/>
                    <a:pt x="41646" y="22168"/>
                  </a:cubicBezTo>
                  <a:cubicBezTo>
                    <a:pt x="41133" y="22727"/>
                    <a:pt x="40627" y="23286"/>
                    <a:pt x="40115" y="23845"/>
                  </a:cubicBezTo>
                  <a:cubicBezTo>
                    <a:pt x="39707" y="24305"/>
                    <a:pt x="39294" y="24741"/>
                    <a:pt x="38881" y="25201"/>
                  </a:cubicBezTo>
                  <a:cubicBezTo>
                    <a:pt x="38176" y="26028"/>
                    <a:pt x="37449" y="26854"/>
                    <a:pt x="36744" y="27675"/>
                  </a:cubicBezTo>
                  <a:cubicBezTo>
                    <a:pt x="36599" y="27774"/>
                    <a:pt x="36476" y="27896"/>
                    <a:pt x="36407" y="28065"/>
                  </a:cubicBezTo>
                  <a:cubicBezTo>
                    <a:pt x="36238" y="28234"/>
                    <a:pt x="36069" y="28403"/>
                    <a:pt x="35947" y="28624"/>
                  </a:cubicBezTo>
                  <a:cubicBezTo>
                    <a:pt x="35848" y="28694"/>
                    <a:pt x="35749" y="28793"/>
                    <a:pt x="35679" y="28892"/>
                  </a:cubicBezTo>
                  <a:cubicBezTo>
                    <a:pt x="32891" y="32163"/>
                    <a:pt x="30172" y="35487"/>
                    <a:pt x="27552" y="38858"/>
                  </a:cubicBezTo>
                  <a:cubicBezTo>
                    <a:pt x="26510" y="40191"/>
                    <a:pt x="25468" y="41501"/>
                    <a:pt x="24519" y="42886"/>
                  </a:cubicBezTo>
                  <a:cubicBezTo>
                    <a:pt x="23600" y="44050"/>
                    <a:pt x="22750" y="45261"/>
                    <a:pt x="21923" y="46501"/>
                  </a:cubicBezTo>
                  <a:cubicBezTo>
                    <a:pt x="21830" y="46571"/>
                    <a:pt x="21708" y="46647"/>
                    <a:pt x="21708" y="46792"/>
                  </a:cubicBezTo>
                  <a:cubicBezTo>
                    <a:pt x="21609" y="46938"/>
                    <a:pt x="21516" y="47054"/>
                    <a:pt x="21417" y="47200"/>
                  </a:cubicBezTo>
                  <a:cubicBezTo>
                    <a:pt x="21050" y="47665"/>
                    <a:pt x="20811" y="48195"/>
                    <a:pt x="20398" y="48632"/>
                  </a:cubicBezTo>
                  <a:cubicBezTo>
                    <a:pt x="20351" y="48439"/>
                    <a:pt x="20398" y="48247"/>
                    <a:pt x="20445" y="48049"/>
                  </a:cubicBezTo>
                  <a:cubicBezTo>
                    <a:pt x="20468" y="47927"/>
                    <a:pt x="20468" y="47811"/>
                    <a:pt x="20445" y="47689"/>
                  </a:cubicBezTo>
                  <a:cubicBezTo>
                    <a:pt x="20590" y="47444"/>
                    <a:pt x="20520" y="47153"/>
                    <a:pt x="20613" y="46885"/>
                  </a:cubicBezTo>
                  <a:cubicBezTo>
                    <a:pt x="20712" y="46740"/>
                    <a:pt x="20811" y="46617"/>
                    <a:pt x="20904" y="46501"/>
                  </a:cubicBezTo>
                  <a:cubicBezTo>
                    <a:pt x="21586" y="45698"/>
                    <a:pt x="22290" y="44923"/>
                    <a:pt x="22895" y="44074"/>
                  </a:cubicBezTo>
                  <a:cubicBezTo>
                    <a:pt x="22942" y="44027"/>
                    <a:pt x="22971" y="43998"/>
                    <a:pt x="23018" y="43975"/>
                  </a:cubicBezTo>
                  <a:cubicBezTo>
                    <a:pt x="25538" y="40796"/>
                    <a:pt x="27919" y="37548"/>
                    <a:pt x="30219" y="34224"/>
                  </a:cubicBezTo>
                  <a:cubicBezTo>
                    <a:pt x="31726" y="32041"/>
                    <a:pt x="33228" y="29858"/>
                    <a:pt x="34637" y="27628"/>
                  </a:cubicBezTo>
                  <a:cubicBezTo>
                    <a:pt x="35487" y="26389"/>
                    <a:pt x="36308" y="25154"/>
                    <a:pt x="37059" y="23868"/>
                  </a:cubicBezTo>
                  <a:cubicBezTo>
                    <a:pt x="37303" y="23577"/>
                    <a:pt x="37524" y="23263"/>
                    <a:pt x="37670" y="22896"/>
                  </a:cubicBezTo>
                  <a:cubicBezTo>
                    <a:pt x="37908" y="22558"/>
                    <a:pt x="38153" y="22197"/>
                    <a:pt x="38368" y="21830"/>
                  </a:cubicBezTo>
                  <a:cubicBezTo>
                    <a:pt x="38735" y="21202"/>
                    <a:pt x="39195" y="20620"/>
                    <a:pt x="39486" y="19939"/>
                  </a:cubicBezTo>
                  <a:cubicBezTo>
                    <a:pt x="40190" y="18897"/>
                    <a:pt x="40796" y="17831"/>
                    <a:pt x="41378" y="16737"/>
                  </a:cubicBezTo>
                  <a:cubicBezTo>
                    <a:pt x="41477" y="16638"/>
                    <a:pt x="41523" y="16545"/>
                    <a:pt x="41547" y="16399"/>
                  </a:cubicBezTo>
                  <a:lnTo>
                    <a:pt x="41547" y="16399"/>
                  </a:lnTo>
                  <a:cubicBezTo>
                    <a:pt x="41401" y="16446"/>
                    <a:pt x="41331" y="16545"/>
                    <a:pt x="41279" y="16638"/>
                  </a:cubicBezTo>
                  <a:cubicBezTo>
                    <a:pt x="40819" y="17220"/>
                    <a:pt x="40336" y="17779"/>
                    <a:pt x="39876" y="18361"/>
                  </a:cubicBezTo>
                  <a:cubicBezTo>
                    <a:pt x="39678" y="18606"/>
                    <a:pt x="39486" y="18821"/>
                    <a:pt x="39294" y="19065"/>
                  </a:cubicBezTo>
                  <a:cubicBezTo>
                    <a:pt x="38491" y="20107"/>
                    <a:pt x="37693" y="21149"/>
                    <a:pt x="36890" y="22197"/>
                  </a:cubicBezTo>
                  <a:cubicBezTo>
                    <a:pt x="36820" y="22290"/>
                    <a:pt x="36721" y="22366"/>
                    <a:pt x="36651" y="22488"/>
                  </a:cubicBezTo>
                  <a:cubicBezTo>
                    <a:pt x="34148" y="25737"/>
                    <a:pt x="31726" y="29060"/>
                    <a:pt x="29374" y="32408"/>
                  </a:cubicBezTo>
                  <a:cubicBezTo>
                    <a:pt x="28327" y="33910"/>
                    <a:pt x="27285" y="35388"/>
                    <a:pt x="26318" y="36919"/>
                  </a:cubicBezTo>
                  <a:cubicBezTo>
                    <a:pt x="25591" y="37961"/>
                    <a:pt x="24910" y="39003"/>
                    <a:pt x="24281" y="40068"/>
                  </a:cubicBezTo>
                  <a:cubicBezTo>
                    <a:pt x="24228" y="40121"/>
                    <a:pt x="24182" y="40191"/>
                    <a:pt x="24159" y="40243"/>
                  </a:cubicBezTo>
                  <a:cubicBezTo>
                    <a:pt x="23355" y="41477"/>
                    <a:pt x="22581" y="42717"/>
                    <a:pt x="21877" y="43998"/>
                  </a:cubicBezTo>
                  <a:cubicBezTo>
                    <a:pt x="21487" y="44557"/>
                    <a:pt x="21149" y="45162"/>
                    <a:pt x="20858" y="45797"/>
                  </a:cubicBezTo>
                  <a:cubicBezTo>
                    <a:pt x="20736" y="45744"/>
                    <a:pt x="20811" y="45628"/>
                    <a:pt x="20759" y="45552"/>
                  </a:cubicBezTo>
                  <a:cubicBezTo>
                    <a:pt x="20759" y="45529"/>
                    <a:pt x="20788" y="45506"/>
                    <a:pt x="20788" y="45482"/>
                  </a:cubicBezTo>
                  <a:cubicBezTo>
                    <a:pt x="20904" y="45360"/>
                    <a:pt x="20858" y="45238"/>
                    <a:pt x="20835" y="45092"/>
                  </a:cubicBezTo>
                  <a:cubicBezTo>
                    <a:pt x="20904" y="44778"/>
                    <a:pt x="20957" y="44464"/>
                    <a:pt x="21003" y="44143"/>
                  </a:cubicBezTo>
                  <a:cubicBezTo>
                    <a:pt x="21102" y="43491"/>
                    <a:pt x="21225" y="42863"/>
                    <a:pt x="21318" y="42205"/>
                  </a:cubicBezTo>
                  <a:cubicBezTo>
                    <a:pt x="21754" y="41745"/>
                    <a:pt x="22214" y="41308"/>
                    <a:pt x="22505" y="40703"/>
                  </a:cubicBezTo>
                  <a:cubicBezTo>
                    <a:pt x="23041" y="40243"/>
                    <a:pt x="23408" y="39661"/>
                    <a:pt x="23844" y="39102"/>
                  </a:cubicBezTo>
                  <a:cubicBezTo>
                    <a:pt x="25270" y="37187"/>
                    <a:pt x="26633" y="35196"/>
                    <a:pt x="27919" y="33182"/>
                  </a:cubicBezTo>
                  <a:cubicBezTo>
                    <a:pt x="28036" y="33036"/>
                    <a:pt x="28158" y="32891"/>
                    <a:pt x="28210" y="32699"/>
                  </a:cubicBezTo>
                  <a:cubicBezTo>
                    <a:pt x="28740" y="31994"/>
                    <a:pt x="29200" y="31220"/>
                    <a:pt x="29666" y="30440"/>
                  </a:cubicBezTo>
                  <a:cubicBezTo>
                    <a:pt x="30050" y="29858"/>
                    <a:pt x="30416" y="29253"/>
                    <a:pt x="30731" y="28647"/>
                  </a:cubicBezTo>
                  <a:cubicBezTo>
                    <a:pt x="30801" y="28548"/>
                    <a:pt x="30900" y="28455"/>
                    <a:pt x="30876" y="28310"/>
                  </a:cubicBezTo>
                  <a:lnTo>
                    <a:pt x="30876" y="28310"/>
                  </a:lnTo>
                  <a:cubicBezTo>
                    <a:pt x="30754" y="28379"/>
                    <a:pt x="30684" y="28455"/>
                    <a:pt x="30632" y="28548"/>
                  </a:cubicBezTo>
                  <a:cubicBezTo>
                    <a:pt x="30463" y="28793"/>
                    <a:pt x="30271" y="29008"/>
                    <a:pt x="30073" y="29253"/>
                  </a:cubicBezTo>
                  <a:cubicBezTo>
                    <a:pt x="30050" y="29276"/>
                    <a:pt x="30026" y="29299"/>
                    <a:pt x="30003" y="29328"/>
                  </a:cubicBezTo>
                  <a:cubicBezTo>
                    <a:pt x="28740" y="30900"/>
                    <a:pt x="27552" y="32501"/>
                    <a:pt x="26388" y="34131"/>
                  </a:cubicBezTo>
                  <a:cubicBezTo>
                    <a:pt x="25492" y="35365"/>
                    <a:pt x="24595" y="36576"/>
                    <a:pt x="23815" y="37862"/>
                  </a:cubicBezTo>
                  <a:cubicBezTo>
                    <a:pt x="23553" y="38206"/>
                    <a:pt x="23309" y="38567"/>
                    <a:pt x="23117" y="38957"/>
                  </a:cubicBezTo>
                  <a:cubicBezTo>
                    <a:pt x="22727" y="39463"/>
                    <a:pt x="22360" y="39999"/>
                    <a:pt x="22098" y="40581"/>
                  </a:cubicBezTo>
                  <a:cubicBezTo>
                    <a:pt x="21923" y="40825"/>
                    <a:pt x="21778" y="41064"/>
                    <a:pt x="21632" y="41308"/>
                  </a:cubicBezTo>
                  <a:cubicBezTo>
                    <a:pt x="21586" y="41285"/>
                    <a:pt x="21562" y="41262"/>
                    <a:pt x="21539" y="41233"/>
                  </a:cubicBezTo>
                  <a:cubicBezTo>
                    <a:pt x="21562" y="41087"/>
                    <a:pt x="21586" y="40942"/>
                    <a:pt x="21609" y="40825"/>
                  </a:cubicBezTo>
                  <a:cubicBezTo>
                    <a:pt x="21807" y="39777"/>
                    <a:pt x="21999" y="38759"/>
                    <a:pt x="22191" y="37740"/>
                  </a:cubicBezTo>
                  <a:cubicBezTo>
                    <a:pt x="22971" y="36942"/>
                    <a:pt x="23769" y="36116"/>
                    <a:pt x="24450" y="35219"/>
                  </a:cubicBezTo>
                  <a:cubicBezTo>
                    <a:pt x="24572" y="35097"/>
                    <a:pt x="24688" y="35004"/>
                    <a:pt x="24787" y="34905"/>
                  </a:cubicBezTo>
                  <a:cubicBezTo>
                    <a:pt x="25928" y="33572"/>
                    <a:pt x="27046" y="32239"/>
                    <a:pt x="28111" y="30853"/>
                  </a:cubicBezTo>
                  <a:cubicBezTo>
                    <a:pt x="29252" y="29445"/>
                    <a:pt x="30364" y="28018"/>
                    <a:pt x="31435" y="26534"/>
                  </a:cubicBezTo>
                  <a:cubicBezTo>
                    <a:pt x="31942" y="25859"/>
                    <a:pt x="32454" y="25201"/>
                    <a:pt x="32960" y="24526"/>
                  </a:cubicBezTo>
                  <a:cubicBezTo>
                    <a:pt x="33182" y="24206"/>
                    <a:pt x="33473" y="23915"/>
                    <a:pt x="33618" y="23530"/>
                  </a:cubicBezTo>
                  <a:cubicBezTo>
                    <a:pt x="34177" y="22896"/>
                    <a:pt x="34637" y="22197"/>
                    <a:pt x="35097" y="21493"/>
                  </a:cubicBezTo>
                  <a:cubicBezTo>
                    <a:pt x="35289" y="21179"/>
                    <a:pt x="35603" y="20934"/>
                    <a:pt x="35725" y="20544"/>
                  </a:cubicBezTo>
                  <a:cubicBezTo>
                    <a:pt x="35871" y="20305"/>
                    <a:pt x="36139" y="20160"/>
                    <a:pt x="36214" y="19840"/>
                  </a:cubicBezTo>
                  <a:cubicBezTo>
                    <a:pt x="36529" y="19380"/>
                    <a:pt x="36843" y="18920"/>
                    <a:pt x="37134" y="18460"/>
                  </a:cubicBezTo>
                  <a:cubicBezTo>
                    <a:pt x="37204" y="18384"/>
                    <a:pt x="37326" y="18314"/>
                    <a:pt x="37256" y="18215"/>
                  </a:cubicBezTo>
                  <a:cubicBezTo>
                    <a:pt x="37245" y="18208"/>
                    <a:pt x="37233" y="18205"/>
                    <a:pt x="37222" y="18205"/>
                  </a:cubicBezTo>
                  <a:cubicBezTo>
                    <a:pt x="37160" y="18205"/>
                    <a:pt x="37103" y="18302"/>
                    <a:pt x="37059" y="18361"/>
                  </a:cubicBezTo>
                  <a:cubicBezTo>
                    <a:pt x="36651" y="18798"/>
                    <a:pt x="36214" y="19234"/>
                    <a:pt x="35824" y="19694"/>
                  </a:cubicBezTo>
                  <a:cubicBezTo>
                    <a:pt x="34369" y="21516"/>
                    <a:pt x="32669" y="23041"/>
                    <a:pt x="30923" y="24572"/>
                  </a:cubicBezTo>
                  <a:cubicBezTo>
                    <a:pt x="29666" y="25690"/>
                    <a:pt x="28426" y="26854"/>
                    <a:pt x="27238" y="28065"/>
                  </a:cubicBezTo>
                  <a:cubicBezTo>
                    <a:pt x="26219" y="29037"/>
                    <a:pt x="25224" y="30056"/>
                    <a:pt x="24304" y="31121"/>
                  </a:cubicBezTo>
                  <a:cubicBezTo>
                    <a:pt x="24060" y="31267"/>
                    <a:pt x="23961" y="31581"/>
                    <a:pt x="23670" y="31703"/>
                  </a:cubicBezTo>
                  <a:cubicBezTo>
                    <a:pt x="23600" y="31412"/>
                    <a:pt x="23792" y="31168"/>
                    <a:pt x="23815" y="30900"/>
                  </a:cubicBezTo>
                  <a:cubicBezTo>
                    <a:pt x="23990" y="30440"/>
                    <a:pt x="23961" y="29934"/>
                    <a:pt x="24304" y="29544"/>
                  </a:cubicBezTo>
                  <a:cubicBezTo>
                    <a:pt x="24979" y="28863"/>
                    <a:pt x="25660" y="28164"/>
                    <a:pt x="26243" y="27361"/>
                  </a:cubicBezTo>
                  <a:cubicBezTo>
                    <a:pt x="26365" y="27262"/>
                    <a:pt x="26487" y="27145"/>
                    <a:pt x="26609" y="27023"/>
                  </a:cubicBezTo>
                  <a:cubicBezTo>
                    <a:pt x="27384" y="26097"/>
                    <a:pt x="28158" y="25201"/>
                    <a:pt x="28909" y="24258"/>
                  </a:cubicBezTo>
                  <a:cubicBezTo>
                    <a:pt x="30632" y="22197"/>
                    <a:pt x="32285" y="20084"/>
                    <a:pt x="33857" y="17901"/>
                  </a:cubicBezTo>
                  <a:cubicBezTo>
                    <a:pt x="34078" y="17633"/>
                    <a:pt x="34323" y="17366"/>
                    <a:pt x="34468" y="17028"/>
                  </a:cubicBezTo>
                  <a:cubicBezTo>
                    <a:pt x="34975" y="16469"/>
                    <a:pt x="35411" y="15864"/>
                    <a:pt x="35801" y="15235"/>
                  </a:cubicBezTo>
                  <a:cubicBezTo>
                    <a:pt x="36214" y="14775"/>
                    <a:pt x="36552" y="14240"/>
                    <a:pt x="36890" y="13727"/>
                  </a:cubicBezTo>
                  <a:cubicBezTo>
                    <a:pt x="37256" y="13198"/>
                    <a:pt x="37693" y="12685"/>
                    <a:pt x="37984" y="12080"/>
                  </a:cubicBezTo>
                  <a:cubicBezTo>
                    <a:pt x="38252" y="11812"/>
                    <a:pt x="38467" y="11498"/>
                    <a:pt x="38636" y="11160"/>
                  </a:cubicBezTo>
                  <a:cubicBezTo>
                    <a:pt x="38881" y="10817"/>
                    <a:pt x="39125" y="10456"/>
                    <a:pt x="39364" y="10089"/>
                  </a:cubicBezTo>
                  <a:cubicBezTo>
                    <a:pt x="39341" y="10089"/>
                    <a:pt x="39317" y="10066"/>
                    <a:pt x="39271" y="10042"/>
                  </a:cubicBezTo>
                  <a:cubicBezTo>
                    <a:pt x="39026" y="10310"/>
                    <a:pt x="38782" y="10578"/>
                    <a:pt x="38543" y="10846"/>
                  </a:cubicBezTo>
                  <a:cubicBezTo>
                    <a:pt x="38200" y="11207"/>
                    <a:pt x="37862" y="11573"/>
                    <a:pt x="37548" y="11958"/>
                  </a:cubicBezTo>
                  <a:cubicBezTo>
                    <a:pt x="35824" y="13873"/>
                    <a:pt x="34177" y="15840"/>
                    <a:pt x="32547" y="17831"/>
                  </a:cubicBezTo>
                  <a:cubicBezTo>
                    <a:pt x="31458" y="19188"/>
                    <a:pt x="30341" y="20521"/>
                    <a:pt x="29299" y="21929"/>
                  </a:cubicBezTo>
                  <a:cubicBezTo>
                    <a:pt x="29083" y="22145"/>
                    <a:pt x="28909" y="22389"/>
                    <a:pt x="28740" y="22657"/>
                  </a:cubicBezTo>
                  <a:cubicBezTo>
                    <a:pt x="28233" y="23263"/>
                    <a:pt x="27774" y="23891"/>
                    <a:pt x="27337" y="24549"/>
                  </a:cubicBezTo>
                  <a:cubicBezTo>
                    <a:pt x="27215" y="24619"/>
                    <a:pt x="27139" y="24718"/>
                    <a:pt x="27093" y="24863"/>
                  </a:cubicBezTo>
                  <a:cubicBezTo>
                    <a:pt x="26994" y="24933"/>
                    <a:pt x="26924" y="25055"/>
                    <a:pt x="26871" y="25178"/>
                  </a:cubicBezTo>
                  <a:cubicBezTo>
                    <a:pt x="26120" y="26150"/>
                    <a:pt x="25416" y="27145"/>
                    <a:pt x="24764" y="28164"/>
                  </a:cubicBezTo>
                  <a:cubicBezTo>
                    <a:pt x="24702" y="28202"/>
                    <a:pt x="24660" y="28240"/>
                    <a:pt x="24592" y="28240"/>
                  </a:cubicBezTo>
                  <a:cubicBezTo>
                    <a:pt x="24577" y="28240"/>
                    <a:pt x="24561" y="28238"/>
                    <a:pt x="24543" y="28234"/>
                  </a:cubicBezTo>
                  <a:cubicBezTo>
                    <a:pt x="24595" y="28065"/>
                    <a:pt x="24642" y="27920"/>
                    <a:pt x="24688" y="27751"/>
                  </a:cubicBezTo>
                  <a:cubicBezTo>
                    <a:pt x="24933" y="27023"/>
                    <a:pt x="25078" y="26243"/>
                    <a:pt x="25393" y="25515"/>
                  </a:cubicBezTo>
                  <a:cubicBezTo>
                    <a:pt x="25882" y="25079"/>
                    <a:pt x="26342" y="24619"/>
                    <a:pt x="26702" y="24089"/>
                  </a:cubicBezTo>
                  <a:cubicBezTo>
                    <a:pt x="27139" y="23722"/>
                    <a:pt x="27483" y="23263"/>
                    <a:pt x="27843" y="22849"/>
                  </a:cubicBezTo>
                  <a:cubicBezTo>
                    <a:pt x="29083" y="21394"/>
                    <a:pt x="30294" y="19915"/>
                    <a:pt x="31435" y="18384"/>
                  </a:cubicBezTo>
                  <a:cubicBezTo>
                    <a:pt x="31918" y="17831"/>
                    <a:pt x="32332" y="17249"/>
                    <a:pt x="32768" y="16638"/>
                  </a:cubicBezTo>
                  <a:cubicBezTo>
                    <a:pt x="33182" y="16131"/>
                    <a:pt x="33566" y="15619"/>
                    <a:pt x="33909" y="15066"/>
                  </a:cubicBezTo>
                  <a:cubicBezTo>
                    <a:pt x="34177" y="14746"/>
                    <a:pt x="34439" y="14432"/>
                    <a:pt x="34614" y="14047"/>
                  </a:cubicBezTo>
                  <a:cubicBezTo>
                    <a:pt x="34707" y="13925"/>
                    <a:pt x="34876" y="13850"/>
                    <a:pt x="34876" y="13657"/>
                  </a:cubicBezTo>
                  <a:cubicBezTo>
                    <a:pt x="35021" y="13390"/>
                    <a:pt x="35266" y="13198"/>
                    <a:pt x="35341" y="12883"/>
                  </a:cubicBezTo>
                  <a:cubicBezTo>
                    <a:pt x="35326" y="12881"/>
                    <a:pt x="35312" y="12880"/>
                    <a:pt x="35299" y="12880"/>
                  </a:cubicBezTo>
                  <a:cubicBezTo>
                    <a:pt x="35111" y="12880"/>
                    <a:pt x="35044" y="13058"/>
                    <a:pt x="34951" y="13145"/>
                  </a:cubicBezTo>
                  <a:cubicBezTo>
                    <a:pt x="33473" y="14822"/>
                    <a:pt x="31994" y="16492"/>
                    <a:pt x="30585" y="18215"/>
                  </a:cubicBezTo>
                  <a:cubicBezTo>
                    <a:pt x="29613" y="19432"/>
                    <a:pt x="28618" y="20620"/>
                    <a:pt x="27721" y="21877"/>
                  </a:cubicBezTo>
                  <a:cubicBezTo>
                    <a:pt x="27453" y="22168"/>
                    <a:pt x="27215" y="22488"/>
                    <a:pt x="27017" y="22826"/>
                  </a:cubicBezTo>
                  <a:cubicBezTo>
                    <a:pt x="26924" y="22948"/>
                    <a:pt x="26825" y="23041"/>
                    <a:pt x="26726" y="23164"/>
                  </a:cubicBezTo>
                  <a:cubicBezTo>
                    <a:pt x="26388" y="23623"/>
                    <a:pt x="26120" y="24136"/>
                    <a:pt x="25707" y="24572"/>
                  </a:cubicBezTo>
                  <a:cubicBezTo>
                    <a:pt x="25829" y="23798"/>
                    <a:pt x="26097" y="23070"/>
                    <a:pt x="26411" y="22366"/>
                  </a:cubicBezTo>
                  <a:cubicBezTo>
                    <a:pt x="26825" y="21999"/>
                    <a:pt x="27162" y="21586"/>
                    <a:pt x="27506" y="21179"/>
                  </a:cubicBezTo>
                  <a:cubicBezTo>
                    <a:pt x="28257" y="20375"/>
                    <a:pt x="28961" y="19525"/>
                    <a:pt x="29666" y="18675"/>
                  </a:cubicBezTo>
                  <a:cubicBezTo>
                    <a:pt x="30999" y="17028"/>
                    <a:pt x="32308" y="15381"/>
                    <a:pt x="33542" y="13681"/>
                  </a:cubicBezTo>
                  <a:cubicBezTo>
                    <a:pt x="34614" y="12301"/>
                    <a:pt x="35656" y="10892"/>
                    <a:pt x="36599" y="9437"/>
                  </a:cubicBezTo>
                  <a:cubicBezTo>
                    <a:pt x="36797" y="9216"/>
                    <a:pt x="36989" y="9000"/>
                    <a:pt x="37059" y="8733"/>
                  </a:cubicBezTo>
                  <a:cubicBezTo>
                    <a:pt x="37256" y="8372"/>
                    <a:pt x="37571" y="8104"/>
                    <a:pt x="37693" y="7714"/>
                  </a:cubicBezTo>
                  <a:lnTo>
                    <a:pt x="37693" y="7714"/>
                  </a:lnTo>
                  <a:cubicBezTo>
                    <a:pt x="37379" y="7737"/>
                    <a:pt x="37303" y="8028"/>
                    <a:pt x="37134" y="8197"/>
                  </a:cubicBezTo>
                  <a:cubicBezTo>
                    <a:pt x="35365" y="10141"/>
                    <a:pt x="33688" y="12156"/>
                    <a:pt x="32041" y="14193"/>
                  </a:cubicBezTo>
                  <a:cubicBezTo>
                    <a:pt x="30975" y="15526"/>
                    <a:pt x="29881" y="16859"/>
                    <a:pt x="28885" y="18268"/>
                  </a:cubicBezTo>
                  <a:cubicBezTo>
                    <a:pt x="28571" y="18629"/>
                    <a:pt x="28280" y="19019"/>
                    <a:pt x="28036" y="19455"/>
                  </a:cubicBezTo>
                  <a:cubicBezTo>
                    <a:pt x="27942" y="19549"/>
                    <a:pt x="27843" y="19671"/>
                    <a:pt x="27744" y="19793"/>
                  </a:cubicBezTo>
                  <a:cubicBezTo>
                    <a:pt x="27483" y="20131"/>
                    <a:pt x="27308" y="20567"/>
                    <a:pt x="26947" y="20835"/>
                  </a:cubicBezTo>
                  <a:cubicBezTo>
                    <a:pt x="26970" y="20742"/>
                    <a:pt x="26970" y="20643"/>
                    <a:pt x="26994" y="20567"/>
                  </a:cubicBezTo>
                  <a:cubicBezTo>
                    <a:pt x="27576" y="18996"/>
                    <a:pt x="28158" y="17418"/>
                    <a:pt x="28816" y="15887"/>
                  </a:cubicBezTo>
                  <a:cubicBezTo>
                    <a:pt x="28885" y="15695"/>
                    <a:pt x="28984" y="15503"/>
                    <a:pt x="29153" y="15381"/>
                  </a:cubicBezTo>
                  <a:cubicBezTo>
                    <a:pt x="29491" y="15113"/>
                    <a:pt x="29735" y="14775"/>
                    <a:pt x="30003" y="14432"/>
                  </a:cubicBezTo>
                  <a:cubicBezTo>
                    <a:pt x="30923" y="13489"/>
                    <a:pt x="31773" y="12447"/>
                    <a:pt x="32599" y="11428"/>
                  </a:cubicBezTo>
                  <a:cubicBezTo>
                    <a:pt x="33810" y="9920"/>
                    <a:pt x="34998" y="8418"/>
                    <a:pt x="36139" y="6864"/>
                  </a:cubicBezTo>
                  <a:cubicBezTo>
                    <a:pt x="36622" y="6259"/>
                    <a:pt x="37111" y="5630"/>
                    <a:pt x="37524" y="4972"/>
                  </a:cubicBezTo>
                  <a:cubicBezTo>
                    <a:pt x="37932" y="4489"/>
                    <a:pt x="38275" y="3977"/>
                    <a:pt x="38613" y="3470"/>
                  </a:cubicBezTo>
                  <a:cubicBezTo>
                    <a:pt x="38881" y="3104"/>
                    <a:pt x="39172" y="2789"/>
                    <a:pt x="39341" y="2376"/>
                  </a:cubicBezTo>
                  <a:cubicBezTo>
                    <a:pt x="39707" y="1893"/>
                    <a:pt x="40068" y="1433"/>
                    <a:pt x="40359" y="897"/>
                  </a:cubicBezTo>
                  <a:cubicBezTo>
                    <a:pt x="40481" y="775"/>
                    <a:pt x="40580" y="659"/>
                    <a:pt x="40627" y="461"/>
                  </a:cubicBezTo>
                  <a:lnTo>
                    <a:pt x="40627" y="461"/>
                  </a:lnTo>
                  <a:cubicBezTo>
                    <a:pt x="40435" y="560"/>
                    <a:pt x="40336" y="682"/>
                    <a:pt x="40260" y="804"/>
                  </a:cubicBezTo>
                  <a:cubicBezTo>
                    <a:pt x="39998" y="1095"/>
                    <a:pt x="39731" y="1386"/>
                    <a:pt x="39486" y="1677"/>
                  </a:cubicBezTo>
                  <a:cubicBezTo>
                    <a:pt x="38881" y="2259"/>
                    <a:pt x="38368" y="2888"/>
                    <a:pt x="37839" y="3517"/>
                  </a:cubicBezTo>
                  <a:cubicBezTo>
                    <a:pt x="36599" y="4972"/>
                    <a:pt x="35365" y="6404"/>
                    <a:pt x="34224" y="7906"/>
                  </a:cubicBezTo>
                  <a:cubicBezTo>
                    <a:pt x="33350" y="8954"/>
                    <a:pt x="32500" y="10019"/>
                    <a:pt x="31726" y="11137"/>
                  </a:cubicBezTo>
                  <a:cubicBezTo>
                    <a:pt x="31528" y="11329"/>
                    <a:pt x="31360" y="11544"/>
                    <a:pt x="31237" y="11766"/>
                  </a:cubicBezTo>
                  <a:cubicBezTo>
                    <a:pt x="31092" y="11934"/>
                    <a:pt x="30975" y="12103"/>
                    <a:pt x="30876" y="12301"/>
                  </a:cubicBezTo>
                  <a:cubicBezTo>
                    <a:pt x="30754" y="12394"/>
                    <a:pt x="30684" y="12493"/>
                    <a:pt x="30632" y="12639"/>
                  </a:cubicBezTo>
                  <a:cubicBezTo>
                    <a:pt x="30510" y="12709"/>
                    <a:pt x="30440" y="12831"/>
                    <a:pt x="30393" y="12953"/>
                  </a:cubicBezTo>
                  <a:cubicBezTo>
                    <a:pt x="30172" y="13174"/>
                    <a:pt x="30073" y="13489"/>
                    <a:pt x="29782" y="13657"/>
                  </a:cubicBezTo>
                  <a:cubicBezTo>
                    <a:pt x="29811" y="13558"/>
                    <a:pt x="29834" y="13436"/>
                    <a:pt x="29881" y="13343"/>
                  </a:cubicBezTo>
                  <a:cubicBezTo>
                    <a:pt x="31022" y="10770"/>
                    <a:pt x="32285" y="8226"/>
                    <a:pt x="33641" y="5752"/>
                  </a:cubicBezTo>
                  <a:cubicBezTo>
                    <a:pt x="34637" y="3953"/>
                    <a:pt x="35725" y="2184"/>
                    <a:pt x="36843" y="437"/>
                  </a:cubicBezTo>
                  <a:cubicBezTo>
                    <a:pt x="36942" y="315"/>
                    <a:pt x="37059" y="222"/>
                    <a:pt x="37035"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16"/>
          <p:cNvGrpSpPr/>
          <p:nvPr/>
        </p:nvGrpSpPr>
        <p:grpSpPr>
          <a:xfrm>
            <a:off x="-781505" y="-905873"/>
            <a:ext cx="10219010" cy="6590201"/>
            <a:chOff x="-781505" y="-905873"/>
            <a:chExt cx="10219010" cy="6590201"/>
          </a:xfrm>
        </p:grpSpPr>
        <p:pic>
          <p:nvPicPr>
            <p:cNvPr id="208" name="Google Shape;208;p16"/>
            <p:cNvPicPr preferRelativeResize="0"/>
            <p:nvPr/>
          </p:nvPicPr>
          <p:blipFill>
            <a:blip r:embed="rId3">
              <a:alphaModFix/>
            </a:blip>
            <a:stretch>
              <a:fillRect/>
            </a:stretch>
          </p:blipFill>
          <p:spPr>
            <a:xfrm rot="2362372">
              <a:off x="-239591" y="-768934"/>
              <a:ext cx="1196139" cy="2136488"/>
            </a:xfrm>
            <a:prstGeom prst="rect">
              <a:avLst/>
            </a:prstGeom>
            <a:noFill/>
            <a:ln>
              <a:noFill/>
            </a:ln>
          </p:spPr>
        </p:pic>
        <p:pic>
          <p:nvPicPr>
            <p:cNvPr id="209" name="Google Shape;209;p16"/>
            <p:cNvPicPr preferRelativeResize="0"/>
            <p:nvPr/>
          </p:nvPicPr>
          <p:blipFill>
            <a:blip r:embed="rId4">
              <a:alphaModFix/>
            </a:blip>
            <a:stretch>
              <a:fillRect/>
            </a:stretch>
          </p:blipFill>
          <p:spPr>
            <a:xfrm rot="-3849468" flipH="1">
              <a:off x="7413204" y="3844536"/>
              <a:ext cx="978283" cy="1949400"/>
            </a:xfrm>
            <a:prstGeom prst="rect">
              <a:avLst/>
            </a:prstGeom>
            <a:noFill/>
            <a:ln>
              <a:noFill/>
            </a:ln>
          </p:spPr>
        </p:pic>
        <p:pic>
          <p:nvPicPr>
            <p:cNvPr id="210" name="Google Shape;210;p16"/>
            <p:cNvPicPr preferRelativeResize="0"/>
            <p:nvPr/>
          </p:nvPicPr>
          <p:blipFill>
            <a:blip r:embed="rId5">
              <a:alphaModFix/>
            </a:blip>
            <a:stretch>
              <a:fillRect/>
            </a:stretch>
          </p:blipFill>
          <p:spPr>
            <a:xfrm rot="-1559929">
              <a:off x="8171400" y="3334728"/>
              <a:ext cx="839224" cy="2141401"/>
            </a:xfrm>
            <a:prstGeom prst="rect">
              <a:avLst/>
            </a:prstGeom>
            <a:noFill/>
            <a:ln>
              <a:noFill/>
            </a:ln>
          </p:spPr>
        </p:pic>
        <p:pic>
          <p:nvPicPr>
            <p:cNvPr id="211" name="Google Shape;211;p16"/>
            <p:cNvPicPr preferRelativeResize="0"/>
            <p:nvPr/>
          </p:nvPicPr>
          <p:blipFill>
            <a:blip r:embed="rId6">
              <a:alphaModFix/>
            </a:blip>
            <a:stretch>
              <a:fillRect/>
            </a:stretch>
          </p:blipFill>
          <p:spPr>
            <a:xfrm rot="-290529">
              <a:off x="8660508" y="3745616"/>
              <a:ext cx="619475" cy="613056"/>
            </a:xfrm>
            <a:prstGeom prst="rect">
              <a:avLst/>
            </a:prstGeom>
            <a:noFill/>
            <a:ln>
              <a:noFill/>
            </a:ln>
          </p:spPr>
        </p:pic>
      </p:grpSp>
      <p:sp>
        <p:nvSpPr>
          <p:cNvPr id="212" name="Google Shape;212;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3" name="Google Shape;213;p16"/>
          <p:cNvSpPr txBox="1">
            <a:spLocks noGrp="1"/>
          </p:cNvSpPr>
          <p:nvPr>
            <p:ph type="subTitle" idx="1"/>
          </p:nvPr>
        </p:nvSpPr>
        <p:spPr>
          <a:xfrm>
            <a:off x="720000" y="1092250"/>
            <a:ext cx="7704000" cy="9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Char char="●"/>
              <a:defRPr>
                <a:latin typeface="Arial" panose="020B0604020202020204" pitchFamily="34" charset="0"/>
                <a:ea typeface="Arial" panose="020B0604020202020204" pitchFamily="34" charset="0"/>
                <a:cs typeface="Arial" panose="020B0604020202020204" pitchFamily="34" charset="0"/>
                <a:sym typeface="DM Sans"/>
              </a:defRPr>
            </a:lvl1pPr>
            <a:lvl2pPr lvl="1" rtl="0">
              <a:lnSpc>
                <a:spcPct val="100000"/>
              </a:lnSpc>
              <a:spcBef>
                <a:spcPts val="0"/>
              </a:spcBef>
              <a:spcAft>
                <a:spcPts val="0"/>
              </a:spcAft>
              <a:buSzPts val="1600"/>
              <a:buChar char="○"/>
              <a:defRPr sz="1600"/>
            </a:lvl2pPr>
            <a:lvl3pPr lvl="2" rtl="0">
              <a:lnSpc>
                <a:spcPct val="100000"/>
              </a:lnSpc>
              <a:spcBef>
                <a:spcPts val="0"/>
              </a:spcBef>
              <a:spcAft>
                <a:spcPts val="0"/>
              </a:spcAft>
              <a:buSzPts val="1600"/>
              <a:buChar char="■"/>
              <a:defRPr sz="1600"/>
            </a:lvl3pPr>
            <a:lvl4pPr lvl="3" rtl="0">
              <a:lnSpc>
                <a:spcPct val="100000"/>
              </a:lnSpc>
              <a:spcBef>
                <a:spcPts val="0"/>
              </a:spcBef>
              <a:spcAft>
                <a:spcPts val="0"/>
              </a:spcAft>
              <a:buSzPts val="1600"/>
              <a:buChar char="●"/>
              <a:defRPr sz="1600"/>
            </a:lvl4pPr>
            <a:lvl5pPr lvl="4" rtl="0">
              <a:lnSpc>
                <a:spcPct val="100000"/>
              </a:lnSpc>
              <a:spcBef>
                <a:spcPts val="0"/>
              </a:spcBef>
              <a:spcAft>
                <a:spcPts val="0"/>
              </a:spcAft>
              <a:buSzPts val="1600"/>
              <a:buChar char="○"/>
              <a:defRPr sz="1600"/>
            </a:lvl5pPr>
            <a:lvl6pPr lvl="5" rtl="0">
              <a:lnSpc>
                <a:spcPct val="100000"/>
              </a:lnSpc>
              <a:spcBef>
                <a:spcPts val="0"/>
              </a:spcBef>
              <a:spcAft>
                <a:spcPts val="0"/>
              </a:spcAft>
              <a:buSzPts val="1600"/>
              <a:buChar char="■"/>
              <a:defRPr sz="1600"/>
            </a:lvl6pPr>
            <a:lvl7pPr lvl="6" rtl="0">
              <a:lnSpc>
                <a:spcPct val="100000"/>
              </a:lnSpc>
              <a:spcBef>
                <a:spcPts val="0"/>
              </a:spcBef>
              <a:spcAft>
                <a:spcPts val="0"/>
              </a:spcAft>
              <a:buSzPts val="1600"/>
              <a:buChar char="●"/>
              <a:defRPr sz="1600"/>
            </a:lvl7pPr>
            <a:lvl8pPr lvl="7" rtl="0">
              <a:lnSpc>
                <a:spcPct val="100000"/>
              </a:lnSpc>
              <a:spcBef>
                <a:spcPts val="0"/>
              </a:spcBef>
              <a:spcAft>
                <a:spcPts val="0"/>
              </a:spcAft>
              <a:buSzPts val="1600"/>
              <a:buChar char="○"/>
              <a:defRPr sz="1600"/>
            </a:lvl8pPr>
            <a:lvl9pPr lvl="8" rtl="0">
              <a:lnSpc>
                <a:spcPct val="100000"/>
              </a:lnSpc>
              <a:spcBef>
                <a:spcPts val="0"/>
              </a:spcBef>
              <a:spcAft>
                <a:spcPts val="0"/>
              </a:spcAft>
              <a:buSzPts val="1600"/>
              <a:buChar char="■"/>
              <a:defRPr sz="1600"/>
            </a:lvl9pPr>
          </a:lstStyle>
          <a:p>
            <a:endParaRPr/>
          </a:p>
        </p:txBody>
      </p:sp>
      <p:sp>
        <p:nvSpPr>
          <p:cNvPr id="214" name="Google Shape;214;p16"/>
          <p:cNvSpPr/>
          <p:nvPr/>
        </p:nvSpPr>
        <p:spPr>
          <a:xfrm>
            <a:off x="8734500" y="0"/>
            <a:ext cx="409500" cy="409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331"/>
        <p:cNvGrpSpPr/>
        <p:nvPr/>
      </p:nvGrpSpPr>
      <p:grpSpPr>
        <a:xfrm>
          <a:off x="0" y="0"/>
          <a:ext cx="0" cy="0"/>
          <a:chOff x="0" y="0"/>
          <a:chExt cx="0" cy="0"/>
        </a:xfrm>
      </p:grpSpPr>
      <p:pic>
        <p:nvPicPr>
          <p:cNvPr id="332" name="Google Shape;332;p22"/>
          <p:cNvPicPr preferRelativeResize="0"/>
          <p:nvPr/>
        </p:nvPicPr>
        <p:blipFill>
          <a:blip r:embed="rId2">
            <a:alphaModFix/>
          </a:blip>
          <a:stretch>
            <a:fillRect/>
          </a:stretch>
        </p:blipFill>
        <p:spPr>
          <a:xfrm rot="10800000" flipH="1">
            <a:off x="0" y="0"/>
            <a:ext cx="9144000" cy="5143500"/>
          </a:xfrm>
          <a:prstGeom prst="rect">
            <a:avLst/>
          </a:prstGeom>
          <a:noFill/>
          <a:ln>
            <a:noFill/>
          </a:ln>
        </p:spPr>
      </p:pic>
      <p:grpSp>
        <p:nvGrpSpPr>
          <p:cNvPr id="333" name="Google Shape;333;p22"/>
          <p:cNvGrpSpPr/>
          <p:nvPr/>
        </p:nvGrpSpPr>
        <p:grpSpPr>
          <a:xfrm>
            <a:off x="-1012579" y="-1073512"/>
            <a:ext cx="10651200" cy="7686884"/>
            <a:chOff x="-1012579" y="-1073512"/>
            <a:chExt cx="10651200" cy="7686884"/>
          </a:xfrm>
        </p:grpSpPr>
        <p:sp>
          <p:nvSpPr>
            <p:cNvPr id="334" name="Google Shape;334;p22"/>
            <p:cNvSpPr/>
            <p:nvPr/>
          </p:nvSpPr>
          <p:spPr>
            <a:xfrm rot="-932672">
              <a:off x="8184515" y="-367711"/>
              <a:ext cx="1300514" cy="1323765"/>
            </a:xfrm>
            <a:custGeom>
              <a:avLst/>
              <a:gdLst/>
              <a:ahLst/>
              <a:cxnLst/>
              <a:rect l="l" t="t" r="r" b="b"/>
              <a:pathLst>
                <a:path w="32163" h="32738" extrusionOk="0">
                  <a:moveTo>
                    <a:pt x="15718" y="7685"/>
                  </a:moveTo>
                  <a:cubicBezTo>
                    <a:pt x="15747" y="7709"/>
                    <a:pt x="15747" y="7732"/>
                    <a:pt x="15770" y="7761"/>
                  </a:cubicBezTo>
                  <a:cubicBezTo>
                    <a:pt x="15830" y="7784"/>
                    <a:pt x="15888" y="7801"/>
                    <a:pt x="15947" y="7801"/>
                  </a:cubicBezTo>
                  <a:cubicBezTo>
                    <a:pt x="16008" y="7801"/>
                    <a:pt x="16068" y="7783"/>
                    <a:pt x="16131" y="7732"/>
                  </a:cubicBezTo>
                  <a:lnTo>
                    <a:pt x="16131" y="7761"/>
                  </a:lnTo>
                  <a:cubicBezTo>
                    <a:pt x="16238" y="7863"/>
                    <a:pt x="16346" y="7934"/>
                    <a:pt x="16484" y="7934"/>
                  </a:cubicBezTo>
                  <a:cubicBezTo>
                    <a:pt x="16504" y="7934"/>
                    <a:pt x="16524" y="7933"/>
                    <a:pt x="16544" y="7930"/>
                  </a:cubicBezTo>
                  <a:cubicBezTo>
                    <a:pt x="16666" y="8122"/>
                    <a:pt x="16789" y="8291"/>
                    <a:pt x="16981" y="8413"/>
                  </a:cubicBezTo>
                  <a:cubicBezTo>
                    <a:pt x="16934" y="8460"/>
                    <a:pt x="16957" y="8535"/>
                    <a:pt x="16981" y="8605"/>
                  </a:cubicBezTo>
                  <a:cubicBezTo>
                    <a:pt x="17027" y="8873"/>
                    <a:pt x="17027" y="9141"/>
                    <a:pt x="16934" y="9385"/>
                  </a:cubicBezTo>
                  <a:cubicBezTo>
                    <a:pt x="16911" y="9455"/>
                    <a:pt x="16882" y="9531"/>
                    <a:pt x="16911" y="9577"/>
                  </a:cubicBezTo>
                  <a:cubicBezTo>
                    <a:pt x="16577" y="9885"/>
                    <a:pt x="16204" y="10096"/>
                    <a:pt x="15740" y="10096"/>
                  </a:cubicBezTo>
                  <a:cubicBezTo>
                    <a:pt x="15695" y="10096"/>
                    <a:pt x="15648" y="10094"/>
                    <a:pt x="15601" y="10090"/>
                  </a:cubicBezTo>
                  <a:cubicBezTo>
                    <a:pt x="15601" y="10090"/>
                    <a:pt x="15601" y="10113"/>
                    <a:pt x="15572" y="10113"/>
                  </a:cubicBezTo>
                  <a:cubicBezTo>
                    <a:pt x="15456" y="9944"/>
                    <a:pt x="15281" y="9868"/>
                    <a:pt x="15089" y="9845"/>
                  </a:cubicBezTo>
                  <a:cubicBezTo>
                    <a:pt x="15066" y="9700"/>
                    <a:pt x="14990" y="9601"/>
                    <a:pt x="14844" y="9577"/>
                  </a:cubicBezTo>
                  <a:cubicBezTo>
                    <a:pt x="14897" y="9455"/>
                    <a:pt x="14844" y="9385"/>
                    <a:pt x="14728" y="9310"/>
                  </a:cubicBezTo>
                  <a:cubicBezTo>
                    <a:pt x="14798" y="9187"/>
                    <a:pt x="14774" y="9094"/>
                    <a:pt x="14676" y="8995"/>
                  </a:cubicBezTo>
                  <a:cubicBezTo>
                    <a:pt x="14751" y="8826"/>
                    <a:pt x="14821" y="8681"/>
                    <a:pt x="14774" y="8512"/>
                  </a:cubicBezTo>
                  <a:cubicBezTo>
                    <a:pt x="14943" y="8343"/>
                    <a:pt x="15066" y="8145"/>
                    <a:pt x="15188" y="7953"/>
                  </a:cubicBezTo>
                  <a:cubicBezTo>
                    <a:pt x="15200" y="7956"/>
                    <a:pt x="15212" y="7957"/>
                    <a:pt x="15223" y="7957"/>
                  </a:cubicBezTo>
                  <a:cubicBezTo>
                    <a:pt x="15324" y="7957"/>
                    <a:pt x="15388" y="7868"/>
                    <a:pt x="15456" y="7784"/>
                  </a:cubicBezTo>
                  <a:lnTo>
                    <a:pt x="15456" y="7808"/>
                  </a:lnTo>
                  <a:cubicBezTo>
                    <a:pt x="15483" y="7813"/>
                    <a:pt x="15508" y="7816"/>
                    <a:pt x="15531" y="7816"/>
                  </a:cubicBezTo>
                  <a:cubicBezTo>
                    <a:pt x="15607" y="7816"/>
                    <a:pt x="15664" y="7785"/>
                    <a:pt x="15718" y="7709"/>
                  </a:cubicBezTo>
                  <a:lnTo>
                    <a:pt x="15718" y="7685"/>
                  </a:lnTo>
                  <a:close/>
                  <a:moveTo>
                    <a:pt x="16765" y="14281"/>
                  </a:moveTo>
                  <a:cubicBezTo>
                    <a:pt x="16765" y="14310"/>
                    <a:pt x="16789" y="14310"/>
                    <a:pt x="16789" y="14310"/>
                  </a:cubicBezTo>
                  <a:lnTo>
                    <a:pt x="16736" y="14310"/>
                  </a:lnTo>
                  <a:cubicBezTo>
                    <a:pt x="16736" y="14310"/>
                    <a:pt x="16765" y="14310"/>
                    <a:pt x="16765" y="14281"/>
                  </a:cubicBezTo>
                  <a:close/>
                  <a:moveTo>
                    <a:pt x="13634" y="13291"/>
                  </a:moveTo>
                  <a:cubicBezTo>
                    <a:pt x="14239" y="13460"/>
                    <a:pt x="14606" y="13844"/>
                    <a:pt x="14606" y="14502"/>
                  </a:cubicBezTo>
                  <a:lnTo>
                    <a:pt x="14606" y="14624"/>
                  </a:lnTo>
                  <a:cubicBezTo>
                    <a:pt x="14553" y="14747"/>
                    <a:pt x="14530" y="14840"/>
                    <a:pt x="14507" y="14939"/>
                  </a:cubicBezTo>
                  <a:cubicBezTo>
                    <a:pt x="14460" y="14985"/>
                    <a:pt x="14408" y="15061"/>
                    <a:pt x="14361" y="15131"/>
                  </a:cubicBezTo>
                  <a:cubicBezTo>
                    <a:pt x="14338" y="15131"/>
                    <a:pt x="14338" y="15131"/>
                    <a:pt x="14315" y="15154"/>
                  </a:cubicBezTo>
                  <a:cubicBezTo>
                    <a:pt x="14262" y="15154"/>
                    <a:pt x="14216" y="15183"/>
                    <a:pt x="14169" y="15207"/>
                  </a:cubicBezTo>
                  <a:cubicBezTo>
                    <a:pt x="13909" y="15362"/>
                    <a:pt x="13675" y="15441"/>
                    <a:pt x="13455" y="15441"/>
                  </a:cubicBezTo>
                  <a:cubicBezTo>
                    <a:pt x="13165" y="15441"/>
                    <a:pt x="12900" y="15301"/>
                    <a:pt x="12638" y="15009"/>
                  </a:cubicBezTo>
                  <a:cubicBezTo>
                    <a:pt x="12591" y="14939"/>
                    <a:pt x="12545" y="14892"/>
                    <a:pt x="12469" y="14840"/>
                  </a:cubicBezTo>
                  <a:cubicBezTo>
                    <a:pt x="12545" y="14718"/>
                    <a:pt x="12469" y="14624"/>
                    <a:pt x="12423" y="14502"/>
                  </a:cubicBezTo>
                  <a:cubicBezTo>
                    <a:pt x="12399" y="14502"/>
                    <a:pt x="12399" y="14479"/>
                    <a:pt x="12370" y="14479"/>
                  </a:cubicBezTo>
                  <a:lnTo>
                    <a:pt x="12370" y="14258"/>
                  </a:lnTo>
                  <a:cubicBezTo>
                    <a:pt x="12399" y="14165"/>
                    <a:pt x="12423" y="14089"/>
                    <a:pt x="12446" y="13990"/>
                  </a:cubicBezTo>
                  <a:cubicBezTo>
                    <a:pt x="12545" y="13844"/>
                    <a:pt x="12661" y="13699"/>
                    <a:pt x="12760" y="13553"/>
                  </a:cubicBezTo>
                  <a:cubicBezTo>
                    <a:pt x="12952" y="13460"/>
                    <a:pt x="13150" y="13384"/>
                    <a:pt x="13319" y="13291"/>
                  </a:cubicBezTo>
                  <a:close/>
                  <a:moveTo>
                    <a:pt x="21684" y="13437"/>
                  </a:moveTo>
                  <a:cubicBezTo>
                    <a:pt x="21766" y="13499"/>
                    <a:pt x="21847" y="13499"/>
                    <a:pt x="21936" y="13499"/>
                  </a:cubicBezTo>
                  <a:lnTo>
                    <a:pt x="21936" y="13499"/>
                  </a:lnTo>
                  <a:cubicBezTo>
                    <a:pt x="21980" y="13499"/>
                    <a:pt x="22026" y="13499"/>
                    <a:pt x="22074" y="13507"/>
                  </a:cubicBezTo>
                  <a:cubicBezTo>
                    <a:pt x="22342" y="13606"/>
                    <a:pt x="22587" y="13751"/>
                    <a:pt x="22802" y="13943"/>
                  </a:cubicBezTo>
                  <a:cubicBezTo>
                    <a:pt x="22901" y="14042"/>
                    <a:pt x="22971" y="14165"/>
                    <a:pt x="23047" y="14258"/>
                  </a:cubicBezTo>
                  <a:cubicBezTo>
                    <a:pt x="23070" y="14310"/>
                    <a:pt x="23093" y="14333"/>
                    <a:pt x="23116" y="14380"/>
                  </a:cubicBezTo>
                  <a:cubicBezTo>
                    <a:pt x="23140" y="14456"/>
                    <a:pt x="23140" y="14525"/>
                    <a:pt x="23192" y="14572"/>
                  </a:cubicBezTo>
                  <a:cubicBezTo>
                    <a:pt x="23192" y="14671"/>
                    <a:pt x="23215" y="14747"/>
                    <a:pt x="23262" y="14817"/>
                  </a:cubicBezTo>
                  <a:lnTo>
                    <a:pt x="23262" y="15207"/>
                  </a:lnTo>
                  <a:cubicBezTo>
                    <a:pt x="23262" y="15352"/>
                    <a:pt x="23239" y="15498"/>
                    <a:pt x="23215" y="15643"/>
                  </a:cubicBezTo>
                  <a:cubicBezTo>
                    <a:pt x="23192" y="15666"/>
                    <a:pt x="23192" y="15690"/>
                    <a:pt x="23169" y="15713"/>
                  </a:cubicBezTo>
                  <a:cubicBezTo>
                    <a:pt x="23169" y="15713"/>
                    <a:pt x="23140" y="15713"/>
                    <a:pt x="23140" y="15736"/>
                  </a:cubicBezTo>
                  <a:cubicBezTo>
                    <a:pt x="23070" y="15789"/>
                    <a:pt x="23023" y="15859"/>
                    <a:pt x="23070" y="15957"/>
                  </a:cubicBezTo>
                  <a:lnTo>
                    <a:pt x="23047" y="15957"/>
                  </a:lnTo>
                  <a:cubicBezTo>
                    <a:pt x="22849" y="16027"/>
                    <a:pt x="22779" y="16225"/>
                    <a:pt x="22657" y="16371"/>
                  </a:cubicBezTo>
                  <a:cubicBezTo>
                    <a:pt x="22657" y="16371"/>
                    <a:pt x="22657" y="16394"/>
                    <a:pt x="22633" y="16394"/>
                  </a:cubicBezTo>
                  <a:cubicBezTo>
                    <a:pt x="22464" y="16394"/>
                    <a:pt x="22342" y="16540"/>
                    <a:pt x="22220" y="16662"/>
                  </a:cubicBezTo>
                  <a:cubicBezTo>
                    <a:pt x="22173" y="16641"/>
                    <a:pt x="22128" y="16632"/>
                    <a:pt x="22085" y="16632"/>
                  </a:cubicBezTo>
                  <a:cubicBezTo>
                    <a:pt x="21971" y="16632"/>
                    <a:pt x="21865" y="16696"/>
                    <a:pt x="21760" y="16784"/>
                  </a:cubicBezTo>
                  <a:cubicBezTo>
                    <a:pt x="21760" y="16755"/>
                    <a:pt x="21737" y="16732"/>
                    <a:pt x="21737" y="16732"/>
                  </a:cubicBezTo>
                  <a:cubicBezTo>
                    <a:pt x="21652" y="16697"/>
                    <a:pt x="21574" y="16679"/>
                    <a:pt x="21498" y="16679"/>
                  </a:cubicBezTo>
                  <a:cubicBezTo>
                    <a:pt x="21422" y="16679"/>
                    <a:pt x="21350" y="16697"/>
                    <a:pt x="21277" y="16732"/>
                  </a:cubicBezTo>
                  <a:cubicBezTo>
                    <a:pt x="21248" y="16732"/>
                    <a:pt x="21248" y="16755"/>
                    <a:pt x="21224" y="16755"/>
                  </a:cubicBezTo>
                  <a:cubicBezTo>
                    <a:pt x="21102" y="16732"/>
                    <a:pt x="20986" y="16685"/>
                    <a:pt x="20887" y="16639"/>
                  </a:cubicBezTo>
                  <a:cubicBezTo>
                    <a:pt x="20718" y="16540"/>
                    <a:pt x="20572" y="16441"/>
                    <a:pt x="20427" y="16348"/>
                  </a:cubicBezTo>
                  <a:cubicBezTo>
                    <a:pt x="20229" y="16150"/>
                    <a:pt x="20159" y="15882"/>
                    <a:pt x="20014" y="15690"/>
                  </a:cubicBezTo>
                  <a:cubicBezTo>
                    <a:pt x="20014" y="15591"/>
                    <a:pt x="19967" y="15521"/>
                    <a:pt x="19915" y="15445"/>
                  </a:cubicBezTo>
                  <a:cubicBezTo>
                    <a:pt x="19967" y="15352"/>
                    <a:pt x="19938" y="15230"/>
                    <a:pt x="19915" y="15131"/>
                  </a:cubicBezTo>
                  <a:cubicBezTo>
                    <a:pt x="19938" y="14985"/>
                    <a:pt x="19967" y="14817"/>
                    <a:pt x="19990" y="14671"/>
                  </a:cubicBezTo>
                  <a:cubicBezTo>
                    <a:pt x="20014" y="14671"/>
                    <a:pt x="20014" y="14671"/>
                    <a:pt x="20014" y="14648"/>
                  </a:cubicBezTo>
                  <a:cubicBezTo>
                    <a:pt x="20136" y="14601"/>
                    <a:pt x="20136" y="14502"/>
                    <a:pt x="20136" y="14403"/>
                  </a:cubicBezTo>
                  <a:lnTo>
                    <a:pt x="20136" y="14357"/>
                  </a:lnTo>
                  <a:cubicBezTo>
                    <a:pt x="20281" y="14112"/>
                    <a:pt x="20450" y="13897"/>
                    <a:pt x="20695" y="13728"/>
                  </a:cubicBezTo>
                  <a:cubicBezTo>
                    <a:pt x="20811" y="13676"/>
                    <a:pt x="20933" y="13606"/>
                    <a:pt x="21056" y="13553"/>
                  </a:cubicBezTo>
                  <a:cubicBezTo>
                    <a:pt x="21277" y="13507"/>
                    <a:pt x="21469" y="13483"/>
                    <a:pt x="21684" y="13437"/>
                  </a:cubicBezTo>
                  <a:close/>
                  <a:moveTo>
                    <a:pt x="14262" y="19083"/>
                  </a:moveTo>
                  <a:cubicBezTo>
                    <a:pt x="14262" y="19111"/>
                    <a:pt x="14262" y="19113"/>
                    <a:pt x="14242" y="19113"/>
                  </a:cubicBezTo>
                  <a:lnTo>
                    <a:pt x="14242" y="19113"/>
                  </a:lnTo>
                  <a:cubicBezTo>
                    <a:pt x="14244" y="19106"/>
                    <a:pt x="14250" y="19099"/>
                    <a:pt x="14262" y="19083"/>
                  </a:cubicBezTo>
                  <a:close/>
                  <a:moveTo>
                    <a:pt x="12760" y="19788"/>
                  </a:moveTo>
                  <a:lnTo>
                    <a:pt x="12737" y="19811"/>
                  </a:lnTo>
                  <a:lnTo>
                    <a:pt x="12737" y="19788"/>
                  </a:lnTo>
                  <a:close/>
                  <a:moveTo>
                    <a:pt x="6112" y="21150"/>
                  </a:moveTo>
                  <a:lnTo>
                    <a:pt x="6112" y="21173"/>
                  </a:lnTo>
                  <a:lnTo>
                    <a:pt x="6089" y="21173"/>
                  </a:lnTo>
                  <a:cubicBezTo>
                    <a:pt x="6089" y="21173"/>
                    <a:pt x="6112" y="21173"/>
                    <a:pt x="6112" y="21150"/>
                  </a:cubicBezTo>
                  <a:close/>
                  <a:moveTo>
                    <a:pt x="10892" y="22990"/>
                  </a:moveTo>
                  <a:cubicBezTo>
                    <a:pt x="10892" y="22990"/>
                    <a:pt x="10892" y="23013"/>
                    <a:pt x="10915" y="23013"/>
                  </a:cubicBezTo>
                  <a:cubicBezTo>
                    <a:pt x="10892" y="23013"/>
                    <a:pt x="10892" y="23013"/>
                    <a:pt x="10892" y="23042"/>
                  </a:cubicBezTo>
                  <a:lnTo>
                    <a:pt x="10892" y="22990"/>
                  </a:lnTo>
                  <a:close/>
                  <a:moveTo>
                    <a:pt x="16789" y="21587"/>
                  </a:moveTo>
                  <a:cubicBezTo>
                    <a:pt x="17004" y="21610"/>
                    <a:pt x="17202" y="21610"/>
                    <a:pt x="17417" y="21610"/>
                  </a:cubicBezTo>
                  <a:cubicBezTo>
                    <a:pt x="17464" y="21656"/>
                    <a:pt x="17516" y="21680"/>
                    <a:pt x="17586" y="21680"/>
                  </a:cubicBezTo>
                  <a:cubicBezTo>
                    <a:pt x="17708" y="21779"/>
                    <a:pt x="17831" y="21901"/>
                    <a:pt x="17953" y="21994"/>
                  </a:cubicBezTo>
                  <a:lnTo>
                    <a:pt x="17953" y="22023"/>
                  </a:lnTo>
                  <a:cubicBezTo>
                    <a:pt x="17976" y="22239"/>
                    <a:pt x="18046" y="22431"/>
                    <a:pt x="18192" y="22629"/>
                  </a:cubicBezTo>
                  <a:cubicBezTo>
                    <a:pt x="18192" y="22635"/>
                    <a:pt x="18194" y="22638"/>
                    <a:pt x="18198" y="22638"/>
                  </a:cubicBezTo>
                  <a:cubicBezTo>
                    <a:pt x="18206" y="22638"/>
                    <a:pt x="18221" y="22622"/>
                    <a:pt x="18221" y="22605"/>
                  </a:cubicBezTo>
                  <a:lnTo>
                    <a:pt x="18221" y="22629"/>
                  </a:lnTo>
                  <a:cubicBezTo>
                    <a:pt x="18221" y="22751"/>
                    <a:pt x="18192" y="22844"/>
                    <a:pt x="18192" y="22943"/>
                  </a:cubicBezTo>
                  <a:cubicBezTo>
                    <a:pt x="18168" y="22943"/>
                    <a:pt x="18168" y="22966"/>
                    <a:pt x="18145" y="22966"/>
                  </a:cubicBezTo>
                  <a:cubicBezTo>
                    <a:pt x="18122" y="23042"/>
                    <a:pt x="18075" y="23089"/>
                    <a:pt x="18098" y="23158"/>
                  </a:cubicBezTo>
                  <a:cubicBezTo>
                    <a:pt x="17953" y="23281"/>
                    <a:pt x="17807" y="23403"/>
                    <a:pt x="17755" y="23624"/>
                  </a:cubicBezTo>
                  <a:lnTo>
                    <a:pt x="17784" y="23624"/>
                  </a:lnTo>
                  <a:cubicBezTo>
                    <a:pt x="17755" y="23647"/>
                    <a:pt x="17732" y="23647"/>
                    <a:pt x="17732" y="23671"/>
                  </a:cubicBezTo>
                  <a:cubicBezTo>
                    <a:pt x="17639" y="23717"/>
                    <a:pt x="17540" y="23740"/>
                    <a:pt x="17464" y="23793"/>
                  </a:cubicBezTo>
                  <a:cubicBezTo>
                    <a:pt x="17441" y="23793"/>
                    <a:pt x="17417" y="23793"/>
                    <a:pt x="17417" y="23816"/>
                  </a:cubicBezTo>
                  <a:cubicBezTo>
                    <a:pt x="17394" y="23793"/>
                    <a:pt x="17394" y="23793"/>
                    <a:pt x="17371" y="23770"/>
                  </a:cubicBezTo>
                  <a:cubicBezTo>
                    <a:pt x="17336" y="23770"/>
                    <a:pt x="17291" y="23758"/>
                    <a:pt x="17253" y="23758"/>
                  </a:cubicBezTo>
                  <a:cubicBezTo>
                    <a:pt x="17208" y="23758"/>
                    <a:pt x="17173" y="23774"/>
                    <a:pt x="17173" y="23839"/>
                  </a:cubicBezTo>
                  <a:lnTo>
                    <a:pt x="17056" y="23839"/>
                  </a:lnTo>
                  <a:cubicBezTo>
                    <a:pt x="17007" y="23794"/>
                    <a:pt x="16948" y="23756"/>
                    <a:pt x="16887" y="23756"/>
                  </a:cubicBezTo>
                  <a:cubicBezTo>
                    <a:pt x="16854" y="23756"/>
                    <a:pt x="16821" y="23767"/>
                    <a:pt x="16789" y="23793"/>
                  </a:cubicBezTo>
                  <a:lnTo>
                    <a:pt x="16789" y="23816"/>
                  </a:lnTo>
                  <a:cubicBezTo>
                    <a:pt x="16666" y="23770"/>
                    <a:pt x="16544" y="23717"/>
                    <a:pt x="16422" y="23671"/>
                  </a:cubicBezTo>
                  <a:cubicBezTo>
                    <a:pt x="16300" y="23548"/>
                    <a:pt x="16207" y="23426"/>
                    <a:pt x="16084" y="23281"/>
                  </a:cubicBezTo>
                  <a:lnTo>
                    <a:pt x="16084" y="23257"/>
                  </a:lnTo>
                  <a:cubicBezTo>
                    <a:pt x="16084" y="23187"/>
                    <a:pt x="16061" y="23112"/>
                    <a:pt x="16038" y="23042"/>
                  </a:cubicBezTo>
                  <a:cubicBezTo>
                    <a:pt x="15985" y="23013"/>
                    <a:pt x="15962" y="22966"/>
                    <a:pt x="15939" y="22920"/>
                  </a:cubicBezTo>
                  <a:cubicBezTo>
                    <a:pt x="15915" y="22675"/>
                    <a:pt x="15939" y="22407"/>
                    <a:pt x="16038" y="22169"/>
                  </a:cubicBezTo>
                  <a:cubicBezTo>
                    <a:pt x="16084" y="22169"/>
                    <a:pt x="16084" y="22140"/>
                    <a:pt x="16084" y="22116"/>
                  </a:cubicBezTo>
                  <a:cubicBezTo>
                    <a:pt x="16108" y="22070"/>
                    <a:pt x="16131" y="22023"/>
                    <a:pt x="16154" y="21994"/>
                  </a:cubicBezTo>
                  <a:cubicBezTo>
                    <a:pt x="16276" y="21971"/>
                    <a:pt x="16253" y="21825"/>
                    <a:pt x="16352" y="21779"/>
                  </a:cubicBezTo>
                  <a:cubicBezTo>
                    <a:pt x="16360" y="21781"/>
                    <a:pt x="16367" y="21782"/>
                    <a:pt x="16374" y="21782"/>
                  </a:cubicBezTo>
                  <a:cubicBezTo>
                    <a:pt x="16446" y="21782"/>
                    <a:pt x="16454" y="21678"/>
                    <a:pt x="16544" y="21656"/>
                  </a:cubicBezTo>
                  <a:cubicBezTo>
                    <a:pt x="16563" y="21666"/>
                    <a:pt x="16584" y="21672"/>
                    <a:pt x="16603" y="21672"/>
                  </a:cubicBezTo>
                  <a:cubicBezTo>
                    <a:pt x="16629" y="21672"/>
                    <a:pt x="16653" y="21660"/>
                    <a:pt x="16666" y="21633"/>
                  </a:cubicBezTo>
                  <a:cubicBezTo>
                    <a:pt x="16713" y="21610"/>
                    <a:pt x="16736" y="21610"/>
                    <a:pt x="16789" y="21587"/>
                  </a:cubicBezTo>
                  <a:close/>
                  <a:moveTo>
                    <a:pt x="6002" y="21700"/>
                  </a:moveTo>
                  <a:cubicBezTo>
                    <a:pt x="6103" y="21700"/>
                    <a:pt x="6205" y="21709"/>
                    <a:pt x="6310" y="21732"/>
                  </a:cubicBezTo>
                  <a:cubicBezTo>
                    <a:pt x="6334" y="21703"/>
                    <a:pt x="6357" y="21703"/>
                    <a:pt x="6380" y="21703"/>
                  </a:cubicBezTo>
                  <a:cubicBezTo>
                    <a:pt x="6502" y="21878"/>
                    <a:pt x="6695" y="21971"/>
                    <a:pt x="6892" y="22047"/>
                  </a:cubicBezTo>
                  <a:cubicBezTo>
                    <a:pt x="6962" y="22169"/>
                    <a:pt x="7038" y="22262"/>
                    <a:pt x="7108" y="22361"/>
                  </a:cubicBezTo>
                  <a:cubicBezTo>
                    <a:pt x="7131" y="22506"/>
                    <a:pt x="7184" y="22652"/>
                    <a:pt x="7230" y="22797"/>
                  </a:cubicBezTo>
                  <a:cubicBezTo>
                    <a:pt x="7207" y="22990"/>
                    <a:pt x="7184" y="23187"/>
                    <a:pt x="7160" y="23356"/>
                  </a:cubicBezTo>
                  <a:cubicBezTo>
                    <a:pt x="7038" y="23525"/>
                    <a:pt x="6939" y="23694"/>
                    <a:pt x="6840" y="23863"/>
                  </a:cubicBezTo>
                  <a:cubicBezTo>
                    <a:pt x="6817" y="23886"/>
                    <a:pt x="6793" y="23915"/>
                    <a:pt x="6770" y="23915"/>
                  </a:cubicBezTo>
                  <a:cubicBezTo>
                    <a:pt x="6648" y="24008"/>
                    <a:pt x="6526" y="24084"/>
                    <a:pt x="6380" y="24154"/>
                  </a:cubicBezTo>
                  <a:cubicBezTo>
                    <a:pt x="6357" y="24154"/>
                    <a:pt x="6334" y="24131"/>
                    <a:pt x="6310" y="24131"/>
                  </a:cubicBezTo>
                  <a:cubicBezTo>
                    <a:pt x="6223" y="24141"/>
                    <a:pt x="6136" y="24146"/>
                    <a:pt x="6049" y="24146"/>
                  </a:cubicBezTo>
                  <a:cubicBezTo>
                    <a:pt x="5746" y="24146"/>
                    <a:pt x="5444" y="24090"/>
                    <a:pt x="5146" y="24032"/>
                  </a:cubicBezTo>
                  <a:cubicBezTo>
                    <a:pt x="5094" y="23915"/>
                    <a:pt x="4948" y="23915"/>
                    <a:pt x="4878" y="23816"/>
                  </a:cubicBezTo>
                  <a:cubicBezTo>
                    <a:pt x="4756" y="23624"/>
                    <a:pt x="4657" y="23403"/>
                    <a:pt x="4587" y="23187"/>
                  </a:cubicBezTo>
                  <a:cubicBezTo>
                    <a:pt x="4587" y="23158"/>
                    <a:pt x="4610" y="23158"/>
                    <a:pt x="4634" y="23135"/>
                  </a:cubicBezTo>
                  <a:cubicBezTo>
                    <a:pt x="4709" y="22943"/>
                    <a:pt x="4686" y="22774"/>
                    <a:pt x="4657" y="22576"/>
                  </a:cubicBezTo>
                  <a:lnTo>
                    <a:pt x="4657" y="22553"/>
                  </a:lnTo>
                  <a:cubicBezTo>
                    <a:pt x="4756" y="22506"/>
                    <a:pt x="4779" y="22407"/>
                    <a:pt x="4779" y="22285"/>
                  </a:cubicBezTo>
                  <a:cubicBezTo>
                    <a:pt x="4902" y="22239"/>
                    <a:pt x="4925" y="22140"/>
                    <a:pt x="4925" y="22023"/>
                  </a:cubicBezTo>
                  <a:cubicBezTo>
                    <a:pt x="5123" y="22023"/>
                    <a:pt x="5239" y="21924"/>
                    <a:pt x="5268" y="21755"/>
                  </a:cubicBezTo>
                  <a:cubicBezTo>
                    <a:pt x="5292" y="21755"/>
                    <a:pt x="5315" y="21755"/>
                    <a:pt x="5315" y="21779"/>
                  </a:cubicBezTo>
                  <a:cubicBezTo>
                    <a:pt x="5549" y="21746"/>
                    <a:pt x="5772" y="21700"/>
                    <a:pt x="6002" y="21700"/>
                  </a:cubicBezTo>
                  <a:close/>
                  <a:moveTo>
                    <a:pt x="14530" y="24736"/>
                  </a:moveTo>
                  <a:lnTo>
                    <a:pt x="14530" y="24759"/>
                  </a:lnTo>
                  <a:cubicBezTo>
                    <a:pt x="14530" y="24736"/>
                    <a:pt x="14507" y="24736"/>
                    <a:pt x="14507" y="24736"/>
                  </a:cubicBezTo>
                  <a:close/>
                  <a:moveTo>
                    <a:pt x="11934" y="23863"/>
                  </a:moveTo>
                  <a:cubicBezTo>
                    <a:pt x="12370" y="23985"/>
                    <a:pt x="12568" y="24276"/>
                    <a:pt x="12516" y="24713"/>
                  </a:cubicBezTo>
                  <a:cubicBezTo>
                    <a:pt x="12399" y="24788"/>
                    <a:pt x="12347" y="24881"/>
                    <a:pt x="12324" y="24980"/>
                  </a:cubicBezTo>
                  <a:cubicBezTo>
                    <a:pt x="12300" y="24980"/>
                    <a:pt x="12277" y="25004"/>
                    <a:pt x="12225" y="25027"/>
                  </a:cubicBezTo>
                  <a:cubicBezTo>
                    <a:pt x="12110" y="25097"/>
                    <a:pt x="11988" y="25133"/>
                    <a:pt x="11863" y="25133"/>
                  </a:cubicBezTo>
                  <a:cubicBezTo>
                    <a:pt x="11728" y="25133"/>
                    <a:pt x="11589" y="25091"/>
                    <a:pt x="11451" y="25004"/>
                  </a:cubicBezTo>
                  <a:cubicBezTo>
                    <a:pt x="11427" y="25004"/>
                    <a:pt x="11404" y="24980"/>
                    <a:pt x="11381" y="24980"/>
                  </a:cubicBezTo>
                  <a:cubicBezTo>
                    <a:pt x="11328" y="24881"/>
                    <a:pt x="11282" y="24788"/>
                    <a:pt x="11235" y="24713"/>
                  </a:cubicBezTo>
                  <a:cubicBezTo>
                    <a:pt x="11206" y="24689"/>
                    <a:pt x="11206" y="24643"/>
                    <a:pt x="11183" y="24614"/>
                  </a:cubicBezTo>
                  <a:cubicBezTo>
                    <a:pt x="11206" y="24107"/>
                    <a:pt x="11427" y="23915"/>
                    <a:pt x="11934" y="23863"/>
                  </a:cubicBezTo>
                  <a:close/>
                  <a:moveTo>
                    <a:pt x="8056" y="26506"/>
                  </a:moveTo>
                  <a:lnTo>
                    <a:pt x="8056" y="26506"/>
                  </a:lnTo>
                  <a:cubicBezTo>
                    <a:pt x="8033" y="26506"/>
                    <a:pt x="8033" y="26535"/>
                    <a:pt x="8033" y="26535"/>
                  </a:cubicBezTo>
                  <a:lnTo>
                    <a:pt x="8004" y="26535"/>
                  </a:lnTo>
                  <a:cubicBezTo>
                    <a:pt x="8033" y="26535"/>
                    <a:pt x="8033" y="26506"/>
                    <a:pt x="8056" y="26506"/>
                  </a:cubicBezTo>
                  <a:close/>
                  <a:moveTo>
                    <a:pt x="25812" y="26872"/>
                  </a:moveTo>
                  <a:cubicBezTo>
                    <a:pt x="25812" y="26896"/>
                    <a:pt x="25788" y="26896"/>
                    <a:pt x="25788" y="26919"/>
                  </a:cubicBezTo>
                  <a:lnTo>
                    <a:pt x="25788" y="26872"/>
                  </a:lnTo>
                  <a:close/>
                  <a:moveTo>
                    <a:pt x="21516" y="28886"/>
                  </a:moveTo>
                  <a:lnTo>
                    <a:pt x="21492" y="28910"/>
                  </a:lnTo>
                  <a:lnTo>
                    <a:pt x="21492" y="28886"/>
                  </a:lnTo>
                  <a:close/>
                  <a:moveTo>
                    <a:pt x="6840" y="28520"/>
                  </a:moveTo>
                  <a:cubicBezTo>
                    <a:pt x="6986" y="28619"/>
                    <a:pt x="7108" y="28689"/>
                    <a:pt x="7230" y="28811"/>
                  </a:cubicBezTo>
                  <a:lnTo>
                    <a:pt x="7230" y="28863"/>
                  </a:lnTo>
                  <a:cubicBezTo>
                    <a:pt x="7277" y="29079"/>
                    <a:pt x="7329" y="29271"/>
                    <a:pt x="7376" y="29492"/>
                  </a:cubicBezTo>
                  <a:cubicBezTo>
                    <a:pt x="7376" y="29492"/>
                    <a:pt x="7399" y="29515"/>
                    <a:pt x="7399" y="29538"/>
                  </a:cubicBezTo>
                  <a:cubicBezTo>
                    <a:pt x="7352" y="29661"/>
                    <a:pt x="7277" y="29806"/>
                    <a:pt x="7184" y="29928"/>
                  </a:cubicBezTo>
                  <a:cubicBezTo>
                    <a:pt x="7085" y="29928"/>
                    <a:pt x="6986" y="29975"/>
                    <a:pt x="6962" y="30097"/>
                  </a:cubicBezTo>
                  <a:cubicBezTo>
                    <a:pt x="6916" y="30097"/>
                    <a:pt x="6869" y="30097"/>
                    <a:pt x="6817" y="30144"/>
                  </a:cubicBezTo>
                  <a:cubicBezTo>
                    <a:pt x="6817" y="30121"/>
                    <a:pt x="6793" y="30121"/>
                    <a:pt x="6793" y="30121"/>
                  </a:cubicBezTo>
                  <a:cubicBezTo>
                    <a:pt x="6732" y="30097"/>
                    <a:pt x="6671" y="30080"/>
                    <a:pt x="6611" y="30080"/>
                  </a:cubicBezTo>
                  <a:cubicBezTo>
                    <a:pt x="6550" y="30080"/>
                    <a:pt x="6491" y="30097"/>
                    <a:pt x="6433" y="30144"/>
                  </a:cubicBezTo>
                  <a:cubicBezTo>
                    <a:pt x="6403" y="30097"/>
                    <a:pt x="6357" y="30051"/>
                    <a:pt x="6310" y="30027"/>
                  </a:cubicBezTo>
                  <a:cubicBezTo>
                    <a:pt x="6066" y="29905"/>
                    <a:pt x="5920" y="29684"/>
                    <a:pt x="5821" y="29416"/>
                  </a:cubicBezTo>
                  <a:lnTo>
                    <a:pt x="5821" y="29370"/>
                  </a:lnTo>
                  <a:cubicBezTo>
                    <a:pt x="5920" y="29178"/>
                    <a:pt x="5920" y="28933"/>
                    <a:pt x="6019" y="28741"/>
                  </a:cubicBezTo>
                  <a:cubicBezTo>
                    <a:pt x="6141" y="28741"/>
                    <a:pt x="6211" y="28689"/>
                    <a:pt x="6287" y="28619"/>
                  </a:cubicBezTo>
                  <a:lnTo>
                    <a:pt x="6287" y="28572"/>
                  </a:lnTo>
                  <a:cubicBezTo>
                    <a:pt x="6357" y="28543"/>
                    <a:pt x="6403" y="28520"/>
                    <a:pt x="6479" y="28520"/>
                  </a:cubicBezTo>
                  <a:close/>
                  <a:moveTo>
                    <a:pt x="12962" y="0"/>
                  </a:moveTo>
                  <a:cubicBezTo>
                    <a:pt x="12727" y="0"/>
                    <a:pt x="12491" y="16"/>
                    <a:pt x="12254" y="48"/>
                  </a:cubicBezTo>
                  <a:cubicBezTo>
                    <a:pt x="12158" y="48"/>
                    <a:pt x="12063" y="42"/>
                    <a:pt x="11970" y="42"/>
                  </a:cubicBezTo>
                  <a:cubicBezTo>
                    <a:pt x="11849" y="42"/>
                    <a:pt x="11731" y="52"/>
                    <a:pt x="11619" y="95"/>
                  </a:cubicBezTo>
                  <a:cubicBezTo>
                    <a:pt x="11497" y="118"/>
                    <a:pt x="11352" y="95"/>
                    <a:pt x="11258" y="164"/>
                  </a:cubicBezTo>
                  <a:cubicBezTo>
                    <a:pt x="10967" y="217"/>
                    <a:pt x="10653" y="240"/>
                    <a:pt x="10333" y="409"/>
                  </a:cubicBezTo>
                  <a:cubicBezTo>
                    <a:pt x="11060" y="776"/>
                    <a:pt x="11695" y="1212"/>
                    <a:pt x="12324" y="1620"/>
                  </a:cubicBezTo>
                  <a:cubicBezTo>
                    <a:pt x="12568" y="1841"/>
                    <a:pt x="12807" y="2033"/>
                    <a:pt x="13075" y="2254"/>
                  </a:cubicBezTo>
                  <a:cubicBezTo>
                    <a:pt x="13389" y="2569"/>
                    <a:pt x="13709" y="2883"/>
                    <a:pt x="14024" y="3197"/>
                  </a:cubicBezTo>
                  <a:cubicBezTo>
                    <a:pt x="14216" y="3442"/>
                    <a:pt x="14437" y="3686"/>
                    <a:pt x="14629" y="3948"/>
                  </a:cubicBezTo>
                  <a:cubicBezTo>
                    <a:pt x="14699" y="4070"/>
                    <a:pt x="14774" y="4169"/>
                    <a:pt x="14844" y="4292"/>
                  </a:cubicBezTo>
                  <a:cubicBezTo>
                    <a:pt x="15042" y="4583"/>
                    <a:pt x="15281" y="4874"/>
                    <a:pt x="15281" y="5258"/>
                  </a:cubicBezTo>
                  <a:cubicBezTo>
                    <a:pt x="15258" y="5380"/>
                    <a:pt x="15234" y="5502"/>
                    <a:pt x="15211" y="5625"/>
                  </a:cubicBezTo>
                  <a:cubicBezTo>
                    <a:pt x="15112" y="5747"/>
                    <a:pt x="15042" y="5840"/>
                    <a:pt x="14943" y="5939"/>
                  </a:cubicBezTo>
                  <a:cubicBezTo>
                    <a:pt x="14897" y="5986"/>
                    <a:pt x="14821" y="6038"/>
                    <a:pt x="14774" y="6061"/>
                  </a:cubicBezTo>
                  <a:cubicBezTo>
                    <a:pt x="14606" y="6160"/>
                    <a:pt x="14408" y="6131"/>
                    <a:pt x="14216" y="6160"/>
                  </a:cubicBezTo>
                  <a:cubicBezTo>
                    <a:pt x="14117" y="6131"/>
                    <a:pt x="14047" y="6108"/>
                    <a:pt x="13948" y="6085"/>
                  </a:cubicBezTo>
                  <a:cubicBezTo>
                    <a:pt x="13855" y="6015"/>
                    <a:pt x="13756" y="5916"/>
                    <a:pt x="13634" y="5840"/>
                  </a:cubicBezTo>
                  <a:cubicBezTo>
                    <a:pt x="13511" y="5601"/>
                    <a:pt x="13366" y="5357"/>
                    <a:pt x="13220" y="5142"/>
                  </a:cubicBezTo>
                  <a:cubicBezTo>
                    <a:pt x="12859" y="4530"/>
                    <a:pt x="12446" y="3948"/>
                    <a:pt x="11963" y="3442"/>
                  </a:cubicBezTo>
                  <a:cubicBezTo>
                    <a:pt x="11474" y="2784"/>
                    <a:pt x="10845" y="2324"/>
                    <a:pt x="10187" y="1864"/>
                  </a:cubicBezTo>
                  <a:cubicBezTo>
                    <a:pt x="9826" y="1573"/>
                    <a:pt x="9436" y="1381"/>
                    <a:pt x="9075" y="1137"/>
                  </a:cubicBezTo>
                  <a:cubicBezTo>
                    <a:pt x="9020" y="1116"/>
                    <a:pt x="8975" y="1104"/>
                    <a:pt x="8933" y="1104"/>
                  </a:cubicBezTo>
                  <a:cubicBezTo>
                    <a:pt x="8882" y="1104"/>
                    <a:pt x="8836" y="1121"/>
                    <a:pt x="8784" y="1160"/>
                  </a:cubicBezTo>
                  <a:cubicBezTo>
                    <a:pt x="8394" y="1404"/>
                    <a:pt x="8004" y="1649"/>
                    <a:pt x="7667" y="1940"/>
                  </a:cubicBezTo>
                  <a:cubicBezTo>
                    <a:pt x="7475" y="2085"/>
                    <a:pt x="7277" y="2254"/>
                    <a:pt x="7108" y="2446"/>
                  </a:cubicBezTo>
                  <a:cubicBezTo>
                    <a:pt x="6939" y="2545"/>
                    <a:pt x="6793" y="2691"/>
                    <a:pt x="6648" y="2860"/>
                  </a:cubicBezTo>
                  <a:cubicBezTo>
                    <a:pt x="6479" y="3005"/>
                    <a:pt x="6310" y="3174"/>
                    <a:pt x="6165" y="3366"/>
                  </a:cubicBezTo>
                  <a:cubicBezTo>
                    <a:pt x="6019" y="3488"/>
                    <a:pt x="5897" y="3634"/>
                    <a:pt x="5775" y="3803"/>
                  </a:cubicBezTo>
                  <a:cubicBezTo>
                    <a:pt x="5193" y="4437"/>
                    <a:pt x="4709" y="5142"/>
                    <a:pt x="4174" y="5916"/>
                  </a:cubicBezTo>
                  <a:cubicBezTo>
                    <a:pt x="4799" y="5851"/>
                    <a:pt x="5398" y="5821"/>
                    <a:pt x="5985" y="5821"/>
                  </a:cubicBezTo>
                  <a:cubicBezTo>
                    <a:pt x="6512" y="5821"/>
                    <a:pt x="7029" y="5846"/>
                    <a:pt x="7544" y="5893"/>
                  </a:cubicBezTo>
                  <a:cubicBezTo>
                    <a:pt x="7705" y="5911"/>
                    <a:pt x="7846" y="5945"/>
                    <a:pt x="7995" y="5945"/>
                  </a:cubicBezTo>
                  <a:cubicBezTo>
                    <a:pt x="8031" y="5945"/>
                    <a:pt x="8067" y="5944"/>
                    <a:pt x="8103" y="5939"/>
                  </a:cubicBezTo>
                  <a:cubicBezTo>
                    <a:pt x="8371" y="5986"/>
                    <a:pt x="8616" y="6038"/>
                    <a:pt x="8854" y="6061"/>
                  </a:cubicBezTo>
                  <a:cubicBezTo>
                    <a:pt x="9075" y="6131"/>
                    <a:pt x="9268" y="6184"/>
                    <a:pt x="9489" y="6207"/>
                  </a:cubicBezTo>
                  <a:cubicBezTo>
                    <a:pt x="9727" y="6253"/>
                    <a:pt x="9949" y="6329"/>
                    <a:pt x="10187" y="6376"/>
                  </a:cubicBezTo>
                  <a:cubicBezTo>
                    <a:pt x="10432" y="6475"/>
                    <a:pt x="10700" y="6545"/>
                    <a:pt x="10944" y="6643"/>
                  </a:cubicBezTo>
                  <a:cubicBezTo>
                    <a:pt x="11159" y="6742"/>
                    <a:pt x="11404" y="6812"/>
                    <a:pt x="11619" y="6911"/>
                  </a:cubicBezTo>
                  <a:cubicBezTo>
                    <a:pt x="12033" y="7150"/>
                    <a:pt x="12516" y="7249"/>
                    <a:pt x="12836" y="7662"/>
                  </a:cubicBezTo>
                  <a:cubicBezTo>
                    <a:pt x="12883" y="7808"/>
                    <a:pt x="12952" y="7953"/>
                    <a:pt x="13028" y="8099"/>
                  </a:cubicBezTo>
                  <a:lnTo>
                    <a:pt x="13028" y="8221"/>
                  </a:lnTo>
                  <a:cubicBezTo>
                    <a:pt x="13005" y="8390"/>
                    <a:pt x="12982" y="8535"/>
                    <a:pt x="12952" y="8704"/>
                  </a:cubicBezTo>
                  <a:cubicBezTo>
                    <a:pt x="12906" y="8780"/>
                    <a:pt x="12859" y="8850"/>
                    <a:pt x="12836" y="8925"/>
                  </a:cubicBezTo>
                  <a:lnTo>
                    <a:pt x="12615" y="9141"/>
                  </a:lnTo>
                  <a:cubicBezTo>
                    <a:pt x="12545" y="9187"/>
                    <a:pt x="12469" y="9240"/>
                    <a:pt x="12399" y="9286"/>
                  </a:cubicBezTo>
                  <a:cubicBezTo>
                    <a:pt x="12324" y="9310"/>
                    <a:pt x="12254" y="9333"/>
                    <a:pt x="12201" y="9362"/>
                  </a:cubicBezTo>
                  <a:lnTo>
                    <a:pt x="11573" y="9362"/>
                  </a:lnTo>
                  <a:cubicBezTo>
                    <a:pt x="11113" y="9094"/>
                    <a:pt x="10653" y="8803"/>
                    <a:pt x="10164" y="8582"/>
                  </a:cubicBezTo>
                  <a:cubicBezTo>
                    <a:pt x="9850" y="8436"/>
                    <a:pt x="9535" y="8268"/>
                    <a:pt x="9198" y="8221"/>
                  </a:cubicBezTo>
                  <a:cubicBezTo>
                    <a:pt x="9099" y="8122"/>
                    <a:pt x="8976" y="8075"/>
                    <a:pt x="8854" y="8023"/>
                  </a:cubicBezTo>
                  <a:cubicBezTo>
                    <a:pt x="7458" y="7581"/>
                    <a:pt x="6031" y="7351"/>
                    <a:pt x="4572" y="7351"/>
                  </a:cubicBezTo>
                  <a:cubicBezTo>
                    <a:pt x="4207" y="7351"/>
                    <a:pt x="3839" y="7365"/>
                    <a:pt x="3470" y="7394"/>
                  </a:cubicBezTo>
                  <a:cubicBezTo>
                    <a:pt x="3347" y="7394"/>
                    <a:pt x="3277" y="7441"/>
                    <a:pt x="3231" y="7540"/>
                  </a:cubicBezTo>
                  <a:cubicBezTo>
                    <a:pt x="3033" y="7953"/>
                    <a:pt x="2841" y="8367"/>
                    <a:pt x="2620" y="8780"/>
                  </a:cubicBezTo>
                  <a:cubicBezTo>
                    <a:pt x="2550" y="8972"/>
                    <a:pt x="2451" y="9164"/>
                    <a:pt x="2381" y="9333"/>
                  </a:cubicBezTo>
                  <a:cubicBezTo>
                    <a:pt x="2305" y="9478"/>
                    <a:pt x="2259" y="9653"/>
                    <a:pt x="2183" y="9799"/>
                  </a:cubicBezTo>
                  <a:cubicBezTo>
                    <a:pt x="2136" y="9944"/>
                    <a:pt x="2090" y="10090"/>
                    <a:pt x="2014" y="10235"/>
                  </a:cubicBezTo>
                  <a:cubicBezTo>
                    <a:pt x="1944" y="10381"/>
                    <a:pt x="1869" y="10550"/>
                    <a:pt x="1822" y="10742"/>
                  </a:cubicBezTo>
                  <a:cubicBezTo>
                    <a:pt x="1776" y="10864"/>
                    <a:pt x="1723" y="10986"/>
                    <a:pt x="1677" y="11108"/>
                  </a:cubicBezTo>
                  <a:cubicBezTo>
                    <a:pt x="1554" y="11324"/>
                    <a:pt x="1531" y="11592"/>
                    <a:pt x="1432" y="11859"/>
                  </a:cubicBezTo>
                  <a:cubicBezTo>
                    <a:pt x="1677" y="11836"/>
                    <a:pt x="1869" y="11807"/>
                    <a:pt x="2090" y="11784"/>
                  </a:cubicBezTo>
                  <a:cubicBezTo>
                    <a:pt x="2148" y="11784"/>
                    <a:pt x="2206" y="11787"/>
                    <a:pt x="2265" y="11787"/>
                  </a:cubicBezTo>
                  <a:cubicBezTo>
                    <a:pt x="2352" y="11787"/>
                    <a:pt x="2439" y="11779"/>
                    <a:pt x="2526" y="11737"/>
                  </a:cubicBezTo>
                  <a:lnTo>
                    <a:pt x="2526" y="11760"/>
                  </a:lnTo>
                  <a:cubicBezTo>
                    <a:pt x="2887" y="11737"/>
                    <a:pt x="3231" y="11737"/>
                    <a:pt x="3592" y="11737"/>
                  </a:cubicBezTo>
                  <a:lnTo>
                    <a:pt x="3691" y="11737"/>
                  </a:lnTo>
                  <a:cubicBezTo>
                    <a:pt x="3982" y="11807"/>
                    <a:pt x="4273" y="11784"/>
                    <a:pt x="4564" y="11807"/>
                  </a:cubicBezTo>
                  <a:cubicBezTo>
                    <a:pt x="4855" y="11859"/>
                    <a:pt x="5169" y="11883"/>
                    <a:pt x="5460" y="11929"/>
                  </a:cubicBezTo>
                  <a:cubicBezTo>
                    <a:pt x="5559" y="12005"/>
                    <a:pt x="5653" y="11982"/>
                    <a:pt x="5775" y="12005"/>
                  </a:cubicBezTo>
                  <a:cubicBezTo>
                    <a:pt x="5996" y="12051"/>
                    <a:pt x="6188" y="12098"/>
                    <a:pt x="6403" y="12174"/>
                  </a:cubicBezTo>
                  <a:lnTo>
                    <a:pt x="6526" y="12174"/>
                  </a:lnTo>
                  <a:cubicBezTo>
                    <a:pt x="6648" y="12244"/>
                    <a:pt x="6793" y="12319"/>
                    <a:pt x="6962" y="12319"/>
                  </a:cubicBezTo>
                  <a:cubicBezTo>
                    <a:pt x="7184" y="12389"/>
                    <a:pt x="7422" y="12488"/>
                    <a:pt x="7643" y="12564"/>
                  </a:cubicBezTo>
                  <a:cubicBezTo>
                    <a:pt x="7934" y="12680"/>
                    <a:pt x="8202" y="12802"/>
                    <a:pt x="8470" y="12948"/>
                  </a:cubicBezTo>
                  <a:cubicBezTo>
                    <a:pt x="8662" y="13047"/>
                    <a:pt x="8831" y="13192"/>
                    <a:pt x="8976" y="13384"/>
                  </a:cubicBezTo>
                  <a:cubicBezTo>
                    <a:pt x="9075" y="13606"/>
                    <a:pt x="9075" y="13821"/>
                    <a:pt x="9075" y="14066"/>
                  </a:cubicBezTo>
                  <a:cubicBezTo>
                    <a:pt x="9052" y="14135"/>
                    <a:pt x="9023" y="14188"/>
                    <a:pt x="9000" y="14258"/>
                  </a:cubicBezTo>
                  <a:cubicBezTo>
                    <a:pt x="8953" y="14333"/>
                    <a:pt x="8907" y="14403"/>
                    <a:pt x="8831" y="14502"/>
                  </a:cubicBezTo>
                  <a:cubicBezTo>
                    <a:pt x="8761" y="14549"/>
                    <a:pt x="8685" y="14624"/>
                    <a:pt x="8616" y="14671"/>
                  </a:cubicBezTo>
                  <a:cubicBezTo>
                    <a:pt x="8563" y="14694"/>
                    <a:pt x="8493" y="14694"/>
                    <a:pt x="8493" y="14747"/>
                  </a:cubicBezTo>
                  <a:cubicBezTo>
                    <a:pt x="8295" y="14747"/>
                    <a:pt x="8103" y="14770"/>
                    <a:pt x="7934" y="14770"/>
                  </a:cubicBezTo>
                  <a:cubicBezTo>
                    <a:pt x="7667" y="14624"/>
                    <a:pt x="7422" y="14502"/>
                    <a:pt x="7184" y="14357"/>
                  </a:cubicBezTo>
                  <a:cubicBezTo>
                    <a:pt x="6916" y="14188"/>
                    <a:pt x="6648" y="14066"/>
                    <a:pt x="6357" y="13943"/>
                  </a:cubicBezTo>
                  <a:cubicBezTo>
                    <a:pt x="6165" y="13844"/>
                    <a:pt x="5944" y="13751"/>
                    <a:pt x="5728" y="13699"/>
                  </a:cubicBezTo>
                  <a:cubicBezTo>
                    <a:pt x="5530" y="13606"/>
                    <a:pt x="5315" y="13530"/>
                    <a:pt x="5094" y="13507"/>
                  </a:cubicBezTo>
                  <a:cubicBezTo>
                    <a:pt x="5070" y="13483"/>
                    <a:pt x="5047" y="13483"/>
                    <a:pt x="5047" y="13460"/>
                  </a:cubicBezTo>
                  <a:cubicBezTo>
                    <a:pt x="3982" y="13171"/>
                    <a:pt x="2905" y="13059"/>
                    <a:pt x="1822" y="13059"/>
                  </a:cubicBezTo>
                  <a:cubicBezTo>
                    <a:pt x="1620" y="13059"/>
                    <a:pt x="1419" y="13063"/>
                    <a:pt x="1217" y="13070"/>
                  </a:cubicBezTo>
                  <a:cubicBezTo>
                    <a:pt x="1141" y="13070"/>
                    <a:pt x="1071" y="13070"/>
                    <a:pt x="1071" y="13169"/>
                  </a:cubicBezTo>
                  <a:cubicBezTo>
                    <a:pt x="972" y="13408"/>
                    <a:pt x="902" y="13652"/>
                    <a:pt x="873" y="13920"/>
                  </a:cubicBezTo>
                  <a:cubicBezTo>
                    <a:pt x="803" y="14135"/>
                    <a:pt x="757" y="14357"/>
                    <a:pt x="704" y="14572"/>
                  </a:cubicBezTo>
                  <a:cubicBezTo>
                    <a:pt x="704" y="14624"/>
                    <a:pt x="681" y="14671"/>
                    <a:pt x="681" y="14747"/>
                  </a:cubicBezTo>
                  <a:cubicBezTo>
                    <a:pt x="611" y="14863"/>
                    <a:pt x="582" y="14985"/>
                    <a:pt x="780" y="15038"/>
                  </a:cubicBezTo>
                  <a:cubicBezTo>
                    <a:pt x="1432" y="15230"/>
                    <a:pt x="2014" y="15521"/>
                    <a:pt x="2620" y="15765"/>
                  </a:cubicBezTo>
                  <a:cubicBezTo>
                    <a:pt x="2742" y="15859"/>
                    <a:pt x="2841" y="15981"/>
                    <a:pt x="2963" y="16080"/>
                  </a:cubicBezTo>
                  <a:cubicBezTo>
                    <a:pt x="2986" y="16126"/>
                    <a:pt x="3010" y="16150"/>
                    <a:pt x="3033" y="16202"/>
                  </a:cubicBezTo>
                  <a:cubicBezTo>
                    <a:pt x="3056" y="16249"/>
                    <a:pt x="3056" y="16295"/>
                    <a:pt x="3085" y="16318"/>
                  </a:cubicBezTo>
                  <a:cubicBezTo>
                    <a:pt x="3109" y="16540"/>
                    <a:pt x="3109" y="16732"/>
                    <a:pt x="3085" y="16953"/>
                  </a:cubicBezTo>
                  <a:cubicBezTo>
                    <a:pt x="3033" y="17046"/>
                    <a:pt x="2911" y="17122"/>
                    <a:pt x="2887" y="17267"/>
                  </a:cubicBezTo>
                  <a:cubicBezTo>
                    <a:pt x="2794" y="17314"/>
                    <a:pt x="2672" y="17390"/>
                    <a:pt x="2573" y="17459"/>
                  </a:cubicBezTo>
                  <a:cubicBezTo>
                    <a:pt x="2526" y="17483"/>
                    <a:pt x="2503" y="17512"/>
                    <a:pt x="2451" y="17535"/>
                  </a:cubicBezTo>
                  <a:lnTo>
                    <a:pt x="1944" y="17535"/>
                  </a:lnTo>
                  <a:cubicBezTo>
                    <a:pt x="1845" y="17483"/>
                    <a:pt x="1746" y="17436"/>
                    <a:pt x="1630" y="17390"/>
                  </a:cubicBezTo>
                  <a:cubicBezTo>
                    <a:pt x="1287" y="17122"/>
                    <a:pt x="902" y="16953"/>
                    <a:pt x="512" y="16755"/>
                  </a:cubicBezTo>
                  <a:cubicBezTo>
                    <a:pt x="461" y="16730"/>
                    <a:pt x="421" y="16717"/>
                    <a:pt x="392" y="16717"/>
                  </a:cubicBezTo>
                  <a:cubicBezTo>
                    <a:pt x="340" y="16717"/>
                    <a:pt x="320" y="16760"/>
                    <a:pt x="320" y="16854"/>
                  </a:cubicBezTo>
                  <a:cubicBezTo>
                    <a:pt x="291" y="17075"/>
                    <a:pt x="245" y="17291"/>
                    <a:pt x="245" y="17512"/>
                  </a:cubicBezTo>
                  <a:cubicBezTo>
                    <a:pt x="175" y="17727"/>
                    <a:pt x="198" y="17972"/>
                    <a:pt x="175" y="18210"/>
                  </a:cubicBezTo>
                  <a:cubicBezTo>
                    <a:pt x="122" y="18356"/>
                    <a:pt x="122" y="18501"/>
                    <a:pt x="146" y="18647"/>
                  </a:cubicBezTo>
                  <a:cubicBezTo>
                    <a:pt x="99" y="19037"/>
                    <a:pt x="52" y="19450"/>
                    <a:pt x="76" y="19840"/>
                  </a:cubicBezTo>
                  <a:cubicBezTo>
                    <a:pt x="52" y="20032"/>
                    <a:pt x="52" y="20201"/>
                    <a:pt x="76" y="20393"/>
                  </a:cubicBezTo>
                  <a:cubicBezTo>
                    <a:pt x="437" y="20277"/>
                    <a:pt x="780" y="20178"/>
                    <a:pt x="1141" y="20079"/>
                  </a:cubicBezTo>
                  <a:cubicBezTo>
                    <a:pt x="1160" y="20083"/>
                    <a:pt x="1179" y="20085"/>
                    <a:pt x="1198" y="20085"/>
                  </a:cubicBezTo>
                  <a:cubicBezTo>
                    <a:pt x="1278" y="20085"/>
                    <a:pt x="1361" y="20051"/>
                    <a:pt x="1455" y="20032"/>
                  </a:cubicBezTo>
                  <a:cubicBezTo>
                    <a:pt x="1472" y="20036"/>
                    <a:pt x="1489" y="20037"/>
                    <a:pt x="1506" y="20037"/>
                  </a:cubicBezTo>
                  <a:cubicBezTo>
                    <a:pt x="1612" y="20037"/>
                    <a:pt x="1717" y="19982"/>
                    <a:pt x="1822" y="19957"/>
                  </a:cubicBezTo>
                  <a:cubicBezTo>
                    <a:pt x="1852" y="19963"/>
                    <a:pt x="1883" y="19965"/>
                    <a:pt x="1913" y="19965"/>
                  </a:cubicBezTo>
                  <a:cubicBezTo>
                    <a:pt x="2028" y="19965"/>
                    <a:pt x="2143" y="19929"/>
                    <a:pt x="2259" y="19910"/>
                  </a:cubicBezTo>
                  <a:cubicBezTo>
                    <a:pt x="2474" y="19910"/>
                    <a:pt x="2695" y="19887"/>
                    <a:pt x="2887" y="19840"/>
                  </a:cubicBezTo>
                  <a:lnTo>
                    <a:pt x="3155" y="19840"/>
                  </a:lnTo>
                  <a:cubicBezTo>
                    <a:pt x="3252" y="19840"/>
                    <a:pt x="3349" y="19851"/>
                    <a:pt x="3453" y="19851"/>
                  </a:cubicBezTo>
                  <a:cubicBezTo>
                    <a:pt x="3505" y="19851"/>
                    <a:pt x="3559" y="19848"/>
                    <a:pt x="3615" y="19840"/>
                  </a:cubicBezTo>
                  <a:cubicBezTo>
                    <a:pt x="3648" y="19838"/>
                    <a:pt x="3680" y="19837"/>
                    <a:pt x="3711" y="19837"/>
                  </a:cubicBezTo>
                  <a:cubicBezTo>
                    <a:pt x="4173" y="19837"/>
                    <a:pt x="4502" y="20038"/>
                    <a:pt x="4709" y="20469"/>
                  </a:cubicBezTo>
                  <a:cubicBezTo>
                    <a:pt x="4709" y="20516"/>
                    <a:pt x="4709" y="20568"/>
                    <a:pt x="4733" y="20614"/>
                  </a:cubicBezTo>
                  <a:lnTo>
                    <a:pt x="4733" y="20975"/>
                  </a:lnTo>
                  <a:cubicBezTo>
                    <a:pt x="4686" y="21074"/>
                    <a:pt x="4634" y="21197"/>
                    <a:pt x="4587" y="21296"/>
                  </a:cubicBezTo>
                  <a:cubicBezTo>
                    <a:pt x="4512" y="21365"/>
                    <a:pt x="4465" y="21464"/>
                    <a:pt x="4395" y="21534"/>
                  </a:cubicBezTo>
                  <a:cubicBezTo>
                    <a:pt x="4220" y="21610"/>
                    <a:pt x="4075" y="21656"/>
                    <a:pt x="3929" y="21732"/>
                  </a:cubicBezTo>
                  <a:cubicBezTo>
                    <a:pt x="3667" y="21703"/>
                    <a:pt x="3423" y="21703"/>
                    <a:pt x="3155" y="21680"/>
                  </a:cubicBezTo>
                  <a:cubicBezTo>
                    <a:pt x="2970" y="21664"/>
                    <a:pt x="2800" y="21637"/>
                    <a:pt x="2623" y="21637"/>
                  </a:cubicBezTo>
                  <a:cubicBezTo>
                    <a:pt x="2544" y="21637"/>
                    <a:pt x="2464" y="21642"/>
                    <a:pt x="2381" y="21656"/>
                  </a:cubicBezTo>
                  <a:cubicBezTo>
                    <a:pt x="1601" y="21656"/>
                    <a:pt x="850" y="21755"/>
                    <a:pt x="122" y="21971"/>
                  </a:cubicBezTo>
                  <a:cubicBezTo>
                    <a:pt x="0" y="22239"/>
                    <a:pt x="122" y="22530"/>
                    <a:pt x="146" y="22797"/>
                  </a:cubicBezTo>
                  <a:cubicBezTo>
                    <a:pt x="99" y="23065"/>
                    <a:pt x="175" y="23304"/>
                    <a:pt x="198" y="23548"/>
                  </a:cubicBezTo>
                  <a:cubicBezTo>
                    <a:pt x="175" y="23740"/>
                    <a:pt x="221" y="23938"/>
                    <a:pt x="268" y="24131"/>
                  </a:cubicBezTo>
                  <a:cubicBezTo>
                    <a:pt x="291" y="24521"/>
                    <a:pt x="343" y="24934"/>
                    <a:pt x="437" y="25318"/>
                  </a:cubicBezTo>
                  <a:cubicBezTo>
                    <a:pt x="413" y="25586"/>
                    <a:pt x="512" y="25807"/>
                    <a:pt x="536" y="26069"/>
                  </a:cubicBezTo>
                  <a:cubicBezTo>
                    <a:pt x="555" y="26151"/>
                    <a:pt x="594" y="26197"/>
                    <a:pt x="674" y="26197"/>
                  </a:cubicBezTo>
                  <a:cubicBezTo>
                    <a:pt x="690" y="26197"/>
                    <a:pt x="708" y="26195"/>
                    <a:pt x="728" y="26191"/>
                  </a:cubicBezTo>
                  <a:cubicBezTo>
                    <a:pt x="1164" y="26069"/>
                    <a:pt x="1630" y="25953"/>
                    <a:pt x="2067" y="25830"/>
                  </a:cubicBezTo>
                  <a:cubicBezTo>
                    <a:pt x="2670" y="25763"/>
                    <a:pt x="3278" y="25681"/>
                    <a:pt x="3866" y="25681"/>
                  </a:cubicBezTo>
                  <a:cubicBezTo>
                    <a:pt x="3936" y="25681"/>
                    <a:pt x="4005" y="25682"/>
                    <a:pt x="4075" y="25685"/>
                  </a:cubicBezTo>
                  <a:cubicBezTo>
                    <a:pt x="4174" y="25708"/>
                    <a:pt x="4250" y="25731"/>
                    <a:pt x="4343" y="25755"/>
                  </a:cubicBezTo>
                  <a:cubicBezTo>
                    <a:pt x="4465" y="25923"/>
                    <a:pt x="4366" y="26046"/>
                    <a:pt x="4273" y="26168"/>
                  </a:cubicBezTo>
                  <a:cubicBezTo>
                    <a:pt x="4151" y="26313"/>
                    <a:pt x="3982" y="26360"/>
                    <a:pt x="3836" y="26459"/>
                  </a:cubicBezTo>
                  <a:cubicBezTo>
                    <a:pt x="3638" y="26459"/>
                    <a:pt x="3446" y="26459"/>
                    <a:pt x="3277" y="26436"/>
                  </a:cubicBezTo>
                  <a:cubicBezTo>
                    <a:pt x="3078" y="26411"/>
                    <a:pt x="2881" y="26400"/>
                    <a:pt x="2684" y="26400"/>
                  </a:cubicBezTo>
                  <a:cubicBezTo>
                    <a:pt x="2089" y="26400"/>
                    <a:pt x="1502" y="26501"/>
                    <a:pt x="902" y="26628"/>
                  </a:cubicBezTo>
                  <a:cubicBezTo>
                    <a:pt x="704" y="26651"/>
                    <a:pt x="658" y="26727"/>
                    <a:pt x="704" y="26919"/>
                  </a:cubicBezTo>
                  <a:cubicBezTo>
                    <a:pt x="1071" y="28351"/>
                    <a:pt x="1484" y="29783"/>
                    <a:pt x="2014" y="31163"/>
                  </a:cubicBezTo>
                  <a:cubicBezTo>
                    <a:pt x="2113" y="31384"/>
                    <a:pt x="2235" y="31483"/>
                    <a:pt x="2451" y="31483"/>
                  </a:cubicBezTo>
                  <a:cubicBezTo>
                    <a:pt x="2573" y="31553"/>
                    <a:pt x="2695" y="31599"/>
                    <a:pt x="2841" y="31599"/>
                  </a:cubicBezTo>
                  <a:cubicBezTo>
                    <a:pt x="2963" y="31675"/>
                    <a:pt x="3109" y="31721"/>
                    <a:pt x="3277" y="31721"/>
                  </a:cubicBezTo>
                  <a:cubicBezTo>
                    <a:pt x="3347" y="31774"/>
                    <a:pt x="3423" y="31797"/>
                    <a:pt x="3522" y="31797"/>
                  </a:cubicBezTo>
                  <a:cubicBezTo>
                    <a:pt x="3615" y="31820"/>
                    <a:pt x="3714" y="31844"/>
                    <a:pt x="3836" y="31890"/>
                  </a:cubicBezTo>
                  <a:cubicBezTo>
                    <a:pt x="3861" y="31918"/>
                    <a:pt x="3894" y="31925"/>
                    <a:pt x="3930" y="31925"/>
                  </a:cubicBezTo>
                  <a:cubicBezTo>
                    <a:pt x="3961" y="31925"/>
                    <a:pt x="3995" y="31919"/>
                    <a:pt x="4028" y="31919"/>
                  </a:cubicBezTo>
                  <a:cubicBezTo>
                    <a:pt x="4084" y="31953"/>
                    <a:pt x="4136" y="31975"/>
                    <a:pt x="4199" y="31975"/>
                  </a:cubicBezTo>
                  <a:cubicBezTo>
                    <a:pt x="4222" y="31975"/>
                    <a:pt x="4246" y="31972"/>
                    <a:pt x="4273" y="31966"/>
                  </a:cubicBezTo>
                  <a:cubicBezTo>
                    <a:pt x="4343" y="32036"/>
                    <a:pt x="4442" y="32036"/>
                    <a:pt x="4541" y="32036"/>
                  </a:cubicBezTo>
                  <a:cubicBezTo>
                    <a:pt x="4657" y="32065"/>
                    <a:pt x="4779" y="32088"/>
                    <a:pt x="4902" y="32135"/>
                  </a:cubicBezTo>
                  <a:cubicBezTo>
                    <a:pt x="5216" y="32210"/>
                    <a:pt x="5559" y="32280"/>
                    <a:pt x="5897" y="32304"/>
                  </a:cubicBezTo>
                  <a:cubicBezTo>
                    <a:pt x="5973" y="32350"/>
                    <a:pt x="6048" y="32359"/>
                    <a:pt x="6130" y="32359"/>
                  </a:cubicBezTo>
                  <a:cubicBezTo>
                    <a:pt x="6180" y="32359"/>
                    <a:pt x="6232" y="32356"/>
                    <a:pt x="6287" y="32356"/>
                  </a:cubicBezTo>
                  <a:cubicBezTo>
                    <a:pt x="6456" y="32403"/>
                    <a:pt x="6625" y="32426"/>
                    <a:pt x="6793" y="32472"/>
                  </a:cubicBezTo>
                  <a:cubicBezTo>
                    <a:pt x="6892" y="32472"/>
                    <a:pt x="6986" y="32472"/>
                    <a:pt x="7108" y="32501"/>
                  </a:cubicBezTo>
                  <a:cubicBezTo>
                    <a:pt x="7181" y="32536"/>
                    <a:pt x="7259" y="32542"/>
                    <a:pt x="7341" y="32542"/>
                  </a:cubicBezTo>
                  <a:cubicBezTo>
                    <a:pt x="7383" y="32542"/>
                    <a:pt x="7425" y="32541"/>
                    <a:pt x="7467" y="32541"/>
                  </a:cubicBezTo>
                  <a:cubicBezTo>
                    <a:pt x="7510" y="32541"/>
                    <a:pt x="7553" y="32542"/>
                    <a:pt x="7597" y="32548"/>
                  </a:cubicBezTo>
                  <a:cubicBezTo>
                    <a:pt x="7729" y="32585"/>
                    <a:pt x="7825" y="32606"/>
                    <a:pt x="7898" y="32606"/>
                  </a:cubicBezTo>
                  <a:cubicBezTo>
                    <a:pt x="8066" y="32606"/>
                    <a:pt x="8110" y="32495"/>
                    <a:pt x="8179" y="32210"/>
                  </a:cubicBezTo>
                  <a:cubicBezTo>
                    <a:pt x="8179" y="32135"/>
                    <a:pt x="8202" y="32065"/>
                    <a:pt x="8226" y="31989"/>
                  </a:cubicBezTo>
                  <a:cubicBezTo>
                    <a:pt x="8348" y="31774"/>
                    <a:pt x="8418" y="31529"/>
                    <a:pt x="8441" y="31285"/>
                  </a:cubicBezTo>
                  <a:cubicBezTo>
                    <a:pt x="8517" y="31215"/>
                    <a:pt x="8493" y="31139"/>
                    <a:pt x="8493" y="31046"/>
                  </a:cubicBezTo>
                  <a:cubicBezTo>
                    <a:pt x="8563" y="30947"/>
                    <a:pt x="8540" y="30802"/>
                    <a:pt x="8563" y="30679"/>
                  </a:cubicBezTo>
                  <a:cubicBezTo>
                    <a:pt x="8639" y="30511"/>
                    <a:pt x="8616" y="30319"/>
                    <a:pt x="8616" y="30121"/>
                  </a:cubicBezTo>
                  <a:cubicBezTo>
                    <a:pt x="8709" y="29783"/>
                    <a:pt x="8639" y="29445"/>
                    <a:pt x="8685" y="29102"/>
                  </a:cubicBezTo>
                  <a:cubicBezTo>
                    <a:pt x="8732" y="29032"/>
                    <a:pt x="8761" y="28956"/>
                    <a:pt x="8808" y="28910"/>
                  </a:cubicBezTo>
                  <a:cubicBezTo>
                    <a:pt x="8907" y="28811"/>
                    <a:pt x="9023" y="28741"/>
                    <a:pt x="9122" y="28665"/>
                  </a:cubicBezTo>
                  <a:cubicBezTo>
                    <a:pt x="9169" y="28642"/>
                    <a:pt x="9198" y="28642"/>
                    <a:pt x="9244" y="28642"/>
                  </a:cubicBezTo>
                  <a:lnTo>
                    <a:pt x="9605" y="28642"/>
                  </a:lnTo>
                  <a:cubicBezTo>
                    <a:pt x="9704" y="28689"/>
                    <a:pt x="9780" y="28741"/>
                    <a:pt x="9850" y="28788"/>
                  </a:cubicBezTo>
                  <a:cubicBezTo>
                    <a:pt x="9995" y="28956"/>
                    <a:pt x="10117" y="29125"/>
                    <a:pt x="10117" y="29346"/>
                  </a:cubicBezTo>
                  <a:cubicBezTo>
                    <a:pt x="10117" y="29538"/>
                    <a:pt x="10094" y="29707"/>
                    <a:pt x="10071" y="29905"/>
                  </a:cubicBezTo>
                  <a:cubicBezTo>
                    <a:pt x="10071" y="30051"/>
                    <a:pt x="9972" y="30196"/>
                    <a:pt x="9995" y="30342"/>
                  </a:cubicBezTo>
                  <a:cubicBezTo>
                    <a:pt x="9972" y="30435"/>
                    <a:pt x="9925" y="30534"/>
                    <a:pt x="9949" y="30656"/>
                  </a:cubicBezTo>
                  <a:cubicBezTo>
                    <a:pt x="9925" y="30755"/>
                    <a:pt x="9873" y="30825"/>
                    <a:pt x="9873" y="30924"/>
                  </a:cubicBezTo>
                  <a:cubicBezTo>
                    <a:pt x="9850" y="31069"/>
                    <a:pt x="9803" y="31215"/>
                    <a:pt x="9751" y="31361"/>
                  </a:cubicBezTo>
                  <a:cubicBezTo>
                    <a:pt x="9704" y="31483"/>
                    <a:pt x="9681" y="31599"/>
                    <a:pt x="9634" y="31721"/>
                  </a:cubicBezTo>
                  <a:cubicBezTo>
                    <a:pt x="9512" y="31989"/>
                    <a:pt x="9413" y="32257"/>
                    <a:pt x="9291" y="32501"/>
                  </a:cubicBezTo>
                  <a:cubicBezTo>
                    <a:pt x="9230" y="32649"/>
                    <a:pt x="9240" y="32721"/>
                    <a:pt x="9372" y="32721"/>
                  </a:cubicBezTo>
                  <a:cubicBezTo>
                    <a:pt x="9391" y="32721"/>
                    <a:pt x="9412" y="32720"/>
                    <a:pt x="9436" y="32717"/>
                  </a:cubicBezTo>
                  <a:lnTo>
                    <a:pt x="11573" y="32717"/>
                  </a:lnTo>
                  <a:cubicBezTo>
                    <a:pt x="11703" y="32727"/>
                    <a:pt x="11838" y="32738"/>
                    <a:pt x="11973" y="32738"/>
                  </a:cubicBezTo>
                  <a:cubicBezTo>
                    <a:pt x="12140" y="32738"/>
                    <a:pt x="12308" y="32722"/>
                    <a:pt x="12469" y="32670"/>
                  </a:cubicBezTo>
                  <a:cubicBezTo>
                    <a:pt x="12599" y="32670"/>
                    <a:pt x="12734" y="32681"/>
                    <a:pt x="12870" y="32681"/>
                  </a:cubicBezTo>
                  <a:cubicBezTo>
                    <a:pt x="13014" y="32681"/>
                    <a:pt x="13158" y="32669"/>
                    <a:pt x="13296" y="32618"/>
                  </a:cubicBezTo>
                  <a:cubicBezTo>
                    <a:pt x="13342" y="32612"/>
                    <a:pt x="13390" y="32611"/>
                    <a:pt x="13439" y="32611"/>
                  </a:cubicBezTo>
                  <a:cubicBezTo>
                    <a:pt x="13477" y="32611"/>
                    <a:pt x="13515" y="32612"/>
                    <a:pt x="13554" y="32612"/>
                  </a:cubicBezTo>
                  <a:cubicBezTo>
                    <a:pt x="13675" y="32612"/>
                    <a:pt x="13801" y="32605"/>
                    <a:pt x="13925" y="32548"/>
                  </a:cubicBezTo>
                  <a:lnTo>
                    <a:pt x="14024" y="32548"/>
                  </a:lnTo>
                  <a:cubicBezTo>
                    <a:pt x="14050" y="32548"/>
                    <a:pt x="14074" y="32549"/>
                    <a:pt x="14096" y="32549"/>
                  </a:cubicBezTo>
                  <a:cubicBezTo>
                    <a:pt x="14176" y="32549"/>
                    <a:pt x="14232" y="32535"/>
                    <a:pt x="14291" y="32403"/>
                  </a:cubicBezTo>
                  <a:cubicBezTo>
                    <a:pt x="14728" y="30994"/>
                    <a:pt x="14873" y="29562"/>
                    <a:pt x="14751" y="28083"/>
                  </a:cubicBezTo>
                  <a:cubicBezTo>
                    <a:pt x="14699" y="27623"/>
                    <a:pt x="14483" y="27163"/>
                    <a:pt x="14629" y="26704"/>
                  </a:cubicBezTo>
                  <a:cubicBezTo>
                    <a:pt x="14652" y="26535"/>
                    <a:pt x="14844" y="26482"/>
                    <a:pt x="14844" y="26313"/>
                  </a:cubicBezTo>
                  <a:cubicBezTo>
                    <a:pt x="14865" y="26313"/>
                    <a:pt x="14885" y="26317"/>
                    <a:pt x="14903" y="26317"/>
                  </a:cubicBezTo>
                  <a:cubicBezTo>
                    <a:pt x="14930" y="26317"/>
                    <a:pt x="14953" y="26309"/>
                    <a:pt x="14967" y="26267"/>
                  </a:cubicBezTo>
                  <a:cubicBezTo>
                    <a:pt x="15066" y="26215"/>
                    <a:pt x="15135" y="26191"/>
                    <a:pt x="15234" y="26145"/>
                  </a:cubicBezTo>
                  <a:cubicBezTo>
                    <a:pt x="15326" y="26130"/>
                    <a:pt x="15412" y="26123"/>
                    <a:pt x="15494" y="26123"/>
                  </a:cubicBezTo>
                  <a:cubicBezTo>
                    <a:pt x="16086" y="26123"/>
                    <a:pt x="16428" y="26504"/>
                    <a:pt x="16474" y="27163"/>
                  </a:cubicBezTo>
                  <a:cubicBezTo>
                    <a:pt x="16521" y="28281"/>
                    <a:pt x="16498" y="29393"/>
                    <a:pt x="16253" y="30511"/>
                  </a:cubicBezTo>
                  <a:cubicBezTo>
                    <a:pt x="16131" y="31093"/>
                    <a:pt x="15939" y="31698"/>
                    <a:pt x="15747" y="32304"/>
                  </a:cubicBezTo>
                  <a:cubicBezTo>
                    <a:pt x="16108" y="32234"/>
                    <a:pt x="16422" y="32210"/>
                    <a:pt x="16713" y="32111"/>
                  </a:cubicBezTo>
                  <a:cubicBezTo>
                    <a:pt x="16934" y="32111"/>
                    <a:pt x="17103" y="32012"/>
                    <a:pt x="17295" y="31966"/>
                  </a:cubicBezTo>
                  <a:cubicBezTo>
                    <a:pt x="17315" y="31972"/>
                    <a:pt x="17337" y="31975"/>
                    <a:pt x="17359" y="31975"/>
                  </a:cubicBezTo>
                  <a:cubicBezTo>
                    <a:pt x="17419" y="31975"/>
                    <a:pt x="17484" y="31953"/>
                    <a:pt x="17540" y="31919"/>
                  </a:cubicBezTo>
                  <a:cubicBezTo>
                    <a:pt x="17639" y="31919"/>
                    <a:pt x="17708" y="31919"/>
                    <a:pt x="17784" y="31844"/>
                  </a:cubicBezTo>
                  <a:cubicBezTo>
                    <a:pt x="18075" y="31844"/>
                    <a:pt x="18314" y="31698"/>
                    <a:pt x="18605" y="31675"/>
                  </a:cubicBezTo>
                  <a:cubicBezTo>
                    <a:pt x="19094" y="31599"/>
                    <a:pt x="19333" y="31285"/>
                    <a:pt x="19432" y="30848"/>
                  </a:cubicBezTo>
                  <a:cubicBezTo>
                    <a:pt x="19432" y="30848"/>
                    <a:pt x="19432" y="30825"/>
                    <a:pt x="19455" y="30825"/>
                  </a:cubicBezTo>
                  <a:cubicBezTo>
                    <a:pt x="19530" y="30679"/>
                    <a:pt x="19600" y="30511"/>
                    <a:pt x="19624" y="30365"/>
                  </a:cubicBezTo>
                  <a:cubicBezTo>
                    <a:pt x="19723" y="30196"/>
                    <a:pt x="19769" y="30027"/>
                    <a:pt x="19792" y="29830"/>
                  </a:cubicBezTo>
                  <a:cubicBezTo>
                    <a:pt x="19891" y="29707"/>
                    <a:pt x="19938" y="29562"/>
                    <a:pt x="19938" y="29416"/>
                  </a:cubicBezTo>
                  <a:cubicBezTo>
                    <a:pt x="20014" y="29346"/>
                    <a:pt x="19990" y="29247"/>
                    <a:pt x="19990" y="29154"/>
                  </a:cubicBezTo>
                  <a:cubicBezTo>
                    <a:pt x="20084" y="29079"/>
                    <a:pt x="20037" y="28956"/>
                    <a:pt x="20060" y="28863"/>
                  </a:cubicBezTo>
                  <a:cubicBezTo>
                    <a:pt x="20136" y="28764"/>
                    <a:pt x="20113" y="28642"/>
                    <a:pt x="20136" y="28543"/>
                  </a:cubicBezTo>
                  <a:cubicBezTo>
                    <a:pt x="20206" y="28397"/>
                    <a:pt x="20182" y="28252"/>
                    <a:pt x="20182" y="28106"/>
                  </a:cubicBezTo>
                  <a:cubicBezTo>
                    <a:pt x="20281" y="27844"/>
                    <a:pt x="20229" y="27553"/>
                    <a:pt x="20229" y="27262"/>
                  </a:cubicBezTo>
                  <a:cubicBezTo>
                    <a:pt x="20281" y="27064"/>
                    <a:pt x="20258" y="26896"/>
                    <a:pt x="20229" y="26704"/>
                  </a:cubicBezTo>
                  <a:cubicBezTo>
                    <a:pt x="20258" y="26506"/>
                    <a:pt x="20229" y="26313"/>
                    <a:pt x="20159" y="26145"/>
                  </a:cubicBezTo>
                  <a:cubicBezTo>
                    <a:pt x="20206" y="25999"/>
                    <a:pt x="20136" y="25877"/>
                    <a:pt x="20113" y="25755"/>
                  </a:cubicBezTo>
                  <a:lnTo>
                    <a:pt x="20113" y="25318"/>
                  </a:lnTo>
                  <a:cubicBezTo>
                    <a:pt x="20258" y="25079"/>
                    <a:pt x="20404" y="24881"/>
                    <a:pt x="20695" y="24812"/>
                  </a:cubicBezTo>
                  <a:lnTo>
                    <a:pt x="20864" y="24812"/>
                  </a:lnTo>
                  <a:cubicBezTo>
                    <a:pt x="20957" y="24835"/>
                    <a:pt x="21032" y="24858"/>
                    <a:pt x="21131" y="24881"/>
                  </a:cubicBezTo>
                  <a:cubicBezTo>
                    <a:pt x="21178" y="24905"/>
                    <a:pt x="21248" y="24957"/>
                    <a:pt x="21323" y="25004"/>
                  </a:cubicBezTo>
                  <a:cubicBezTo>
                    <a:pt x="21370" y="25079"/>
                    <a:pt x="21446" y="25173"/>
                    <a:pt x="21492" y="25248"/>
                  </a:cubicBezTo>
                  <a:cubicBezTo>
                    <a:pt x="21516" y="25341"/>
                    <a:pt x="21539" y="25417"/>
                    <a:pt x="21568" y="25516"/>
                  </a:cubicBezTo>
                  <a:lnTo>
                    <a:pt x="21568" y="25708"/>
                  </a:lnTo>
                  <a:lnTo>
                    <a:pt x="21568" y="27140"/>
                  </a:lnTo>
                  <a:cubicBezTo>
                    <a:pt x="21539" y="27454"/>
                    <a:pt x="21492" y="27769"/>
                    <a:pt x="21446" y="28083"/>
                  </a:cubicBezTo>
                  <a:cubicBezTo>
                    <a:pt x="21370" y="28427"/>
                    <a:pt x="21277" y="28741"/>
                    <a:pt x="21201" y="29079"/>
                  </a:cubicBezTo>
                  <a:cubicBezTo>
                    <a:pt x="20957" y="29736"/>
                    <a:pt x="20718" y="30388"/>
                    <a:pt x="20351" y="31069"/>
                  </a:cubicBezTo>
                  <a:cubicBezTo>
                    <a:pt x="20695" y="30970"/>
                    <a:pt x="20957" y="30872"/>
                    <a:pt x="21201" y="30726"/>
                  </a:cubicBezTo>
                  <a:cubicBezTo>
                    <a:pt x="21469" y="30656"/>
                    <a:pt x="21713" y="30557"/>
                    <a:pt x="21952" y="30412"/>
                  </a:cubicBezTo>
                  <a:cubicBezTo>
                    <a:pt x="22098" y="30365"/>
                    <a:pt x="22243" y="30289"/>
                    <a:pt x="22389" y="30220"/>
                  </a:cubicBezTo>
                  <a:cubicBezTo>
                    <a:pt x="22680" y="30121"/>
                    <a:pt x="22948" y="29998"/>
                    <a:pt x="23192" y="29830"/>
                  </a:cubicBezTo>
                  <a:cubicBezTo>
                    <a:pt x="23431" y="29736"/>
                    <a:pt x="23652" y="29614"/>
                    <a:pt x="23896" y="29492"/>
                  </a:cubicBezTo>
                  <a:cubicBezTo>
                    <a:pt x="23966" y="29445"/>
                    <a:pt x="24065" y="29416"/>
                    <a:pt x="24065" y="29300"/>
                  </a:cubicBezTo>
                  <a:cubicBezTo>
                    <a:pt x="24089" y="29079"/>
                    <a:pt x="24112" y="28863"/>
                    <a:pt x="24135" y="28642"/>
                  </a:cubicBezTo>
                  <a:cubicBezTo>
                    <a:pt x="24234" y="28106"/>
                    <a:pt x="24257" y="27553"/>
                    <a:pt x="24257" y="26995"/>
                  </a:cubicBezTo>
                  <a:cubicBezTo>
                    <a:pt x="24257" y="26628"/>
                    <a:pt x="24304" y="26290"/>
                    <a:pt x="24211" y="25923"/>
                  </a:cubicBezTo>
                  <a:cubicBezTo>
                    <a:pt x="24211" y="25830"/>
                    <a:pt x="24211" y="25731"/>
                    <a:pt x="24188" y="25632"/>
                  </a:cubicBezTo>
                  <a:cubicBezTo>
                    <a:pt x="24211" y="25464"/>
                    <a:pt x="24234" y="25318"/>
                    <a:pt x="24135" y="25173"/>
                  </a:cubicBezTo>
                  <a:lnTo>
                    <a:pt x="24135" y="25149"/>
                  </a:lnTo>
                  <a:lnTo>
                    <a:pt x="24135" y="25079"/>
                  </a:lnTo>
                  <a:lnTo>
                    <a:pt x="24135" y="25004"/>
                  </a:lnTo>
                  <a:cubicBezTo>
                    <a:pt x="24135" y="24881"/>
                    <a:pt x="24158" y="24759"/>
                    <a:pt x="24089" y="24666"/>
                  </a:cubicBezTo>
                  <a:cubicBezTo>
                    <a:pt x="24065" y="24521"/>
                    <a:pt x="24065" y="24398"/>
                    <a:pt x="24042" y="24253"/>
                  </a:cubicBezTo>
                  <a:cubicBezTo>
                    <a:pt x="23966" y="23694"/>
                    <a:pt x="23797" y="23158"/>
                    <a:pt x="23629" y="22605"/>
                  </a:cubicBezTo>
                  <a:cubicBezTo>
                    <a:pt x="23576" y="22314"/>
                    <a:pt x="23384" y="22093"/>
                    <a:pt x="23314" y="21802"/>
                  </a:cubicBezTo>
                  <a:cubicBezTo>
                    <a:pt x="23285" y="21587"/>
                    <a:pt x="23192" y="21412"/>
                    <a:pt x="23070" y="21220"/>
                  </a:cubicBezTo>
                  <a:cubicBezTo>
                    <a:pt x="23023" y="21051"/>
                    <a:pt x="22924" y="20882"/>
                    <a:pt x="22825" y="20737"/>
                  </a:cubicBezTo>
                  <a:cubicBezTo>
                    <a:pt x="22732" y="20516"/>
                    <a:pt x="22610" y="20347"/>
                    <a:pt x="22488" y="20155"/>
                  </a:cubicBezTo>
                  <a:cubicBezTo>
                    <a:pt x="22365" y="19933"/>
                    <a:pt x="22365" y="19666"/>
                    <a:pt x="22365" y="19404"/>
                  </a:cubicBezTo>
                  <a:cubicBezTo>
                    <a:pt x="22441" y="19258"/>
                    <a:pt x="22488" y="19113"/>
                    <a:pt x="22558" y="18967"/>
                  </a:cubicBezTo>
                  <a:cubicBezTo>
                    <a:pt x="22610" y="18891"/>
                    <a:pt x="22657" y="18845"/>
                    <a:pt x="22703" y="18792"/>
                  </a:cubicBezTo>
                  <a:cubicBezTo>
                    <a:pt x="22802" y="18723"/>
                    <a:pt x="22901" y="18647"/>
                    <a:pt x="23023" y="18577"/>
                  </a:cubicBezTo>
                  <a:cubicBezTo>
                    <a:pt x="23192" y="18501"/>
                    <a:pt x="23384" y="18530"/>
                    <a:pt x="23576" y="18501"/>
                  </a:cubicBezTo>
                  <a:cubicBezTo>
                    <a:pt x="23629" y="18530"/>
                    <a:pt x="23699" y="18530"/>
                    <a:pt x="23751" y="18530"/>
                  </a:cubicBezTo>
                  <a:cubicBezTo>
                    <a:pt x="23867" y="18600"/>
                    <a:pt x="23966" y="18647"/>
                    <a:pt x="24089" y="18699"/>
                  </a:cubicBezTo>
                  <a:cubicBezTo>
                    <a:pt x="24403" y="18938"/>
                    <a:pt x="24502" y="19328"/>
                    <a:pt x="24694" y="19666"/>
                  </a:cubicBezTo>
                  <a:cubicBezTo>
                    <a:pt x="24840" y="20056"/>
                    <a:pt x="25008" y="20446"/>
                    <a:pt x="25154" y="20859"/>
                  </a:cubicBezTo>
                  <a:cubicBezTo>
                    <a:pt x="25352" y="21587"/>
                    <a:pt x="25521" y="22314"/>
                    <a:pt x="25666" y="23065"/>
                  </a:cubicBezTo>
                  <a:cubicBezTo>
                    <a:pt x="25713" y="23479"/>
                    <a:pt x="25736" y="23886"/>
                    <a:pt x="25788" y="24323"/>
                  </a:cubicBezTo>
                  <a:cubicBezTo>
                    <a:pt x="25788" y="25027"/>
                    <a:pt x="25788" y="25755"/>
                    <a:pt x="25759" y="26482"/>
                  </a:cubicBezTo>
                  <a:cubicBezTo>
                    <a:pt x="25759" y="26535"/>
                    <a:pt x="25736" y="26558"/>
                    <a:pt x="25736" y="26581"/>
                  </a:cubicBezTo>
                  <a:cubicBezTo>
                    <a:pt x="25759" y="26605"/>
                    <a:pt x="25759" y="26605"/>
                    <a:pt x="25736" y="26628"/>
                  </a:cubicBezTo>
                  <a:cubicBezTo>
                    <a:pt x="25666" y="27262"/>
                    <a:pt x="25567" y="27891"/>
                    <a:pt x="25497" y="28543"/>
                  </a:cubicBezTo>
                  <a:cubicBezTo>
                    <a:pt x="26149" y="28106"/>
                    <a:pt x="26778" y="27670"/>
                    <a:pt x="27360" y="27163"/>
                  </a:cubicBezTo>
                  <a:cubicBezTo>
                    <a:pt x="28815" y="25999"/>
                    <a:pt x="30032" y="24643"/>
                    <a:pt x="30998" y="23042"/>
                  </a:cubicBezTo>
                  <a:cubicBezTo>
                    <a:pt x="31243" y="22629"/>
                    <a:pt x="31243" y="22285"/>
                    <a:pt x="30998" y="21924"/>
                  </a:cubicBezTo>
                  <a:cubicBezTo>
                    <a:pt x="30952" y="21703"/>
                    <a:pt x="30853" y="21511"/>
                    <a:pt x="30736" y="21342"/>
                  </a:cubicBezTo>
                  <a:cubicBezTo>
                    <a:pt x="30684" y="21173"/>
                    <a:pt x="30614" y="21005"/>
                    <a:pt x="30492" y="20859"/>
                  </a:cubicBezTo>
                  <a:cubicBezTo>
                    <a:pt x="30416" y="20737"/>
                    <a:pt x="30370" y="20638"/>
                    <a:pt x="30300" y="20539"/>
                  </a:cubicBezTo>
                  <a:cubicBezTo>
                    <a:pt x="30224" y="20370"/>
                    <a:pt x="30154" y="20178"/>
                    <a:pt x="29980" y="20056"/>
                  </a:cubicBezTo>
                  <a:cubicBezTo>
                    <a:pt x="29910" y="19933"/>
                    <a:pt x="29834" y="19811"/>
                    <a:pt x="29764" y="19718"/>
                  </a:cubicBezTo>
                  <a:cubicBezTo>
                    <a:pt x="29281" y="19060"/>
                    <a:pt x="28699" y="18530"/>
                    <a:pt x="28018" y="18094"/>
                  </a:cubicBezTo>
                  <a:cubicBezTo>
                    <a:pt x="27995" y="17919"/>
                    <a:pt x="27797" y="17803"/>
                    <a:pt x="27849" y="17582"/>
                  </a:cubicBezTo>
                  <a:cubicBezTo>
                    <a:pt x="27872" y="17483"/>
                    <a:pt x="27919" y="17390"/>
                    <a:pt x="27942" y="17267"/>
                  </a:cubicBezTo>
                  <a:cubicBezTo>
                    <a:pt x="28018" y="17192"/>
                    <a:pt x="28088" y="17098"/>
                    <a:pt x="28163" y="16999"/>
                  </a:cubicBezTo>
                  <a:cubicBezTo>
                    <a:pt x="28233" y="16976"/>
                    <a:pt x="28332" y="16930"/>
                    <a:pt x="28408" y="16877"/>
                  </a:cubicBezTo>
                  <a:lnTo>
                    <a:pt x="28431" y="16877"/>
                  </a:lnTo>
                  <a:cubicBezTo>
                    <a:pt x="28553" y="16901"/>
                    <a:pt x="28699" y="16901"/>
                    <a:pt x="28845" y="16901"/>
                  </a:cubicBezTo>
                  <a:cubicBezTo>
                    <a:pt x="28990" y="17023"/>
                    <a:pt x="29136" y="17122"/>
                    <a:pt x="29281" y="17221"/>
                  </a:cubicBezTo>
                  <a:cubicBezTo>
                    <a:pt x="29398" y="17314"/>
                    <a:pt x="29497" y="17436"/>
                    <a:pt x="29619" y="17535"/>
                  </a:cubicBezTo>
                  <a:cubicBezTo>
                    <a:pt x="29764" y="17704"/>
                    <a:pt x="29910" y="17849"/>
                    <a:pt x="30055" y="18018"/>
                  </a:cubicBezTo>
                  <a:cubicBezTo>
                    <a:pt x="30806" y="18938"/>
                    <a:pt x="31365" y="19986"/>
                    <a:pt x="31802" y="21197"/>
                  </a:cubicBezTo>
                  <a:cubicBezTo>
                    <a:pt x="31947" y="20661"/>
                    <a:pt x="32070" y="20248"/>
                    <a:pt x="32070" y="19788"/>
                  </a:cubicBezTo>
                  <a:cubicBezTo>
                    <a:pt x="32163" y="19136"/>
                    <a:pt x="32139" y="18478"/>
                    <a:pt x="32070" y="17826"/>
                  </a:cubicBezTo>
                  <a:cubicBezTo>
                    <a:pt x="32017" y="16953"/>
                    <a:pt x="31848" y="16126"/>
                    <a:pt x="31511" y="15300"/>
                  </a:cubicBezTo>
                  <a:lnTo>
                    <a:pt x="31511" y="15253"/>
                  </a:lnTo>
                  <a:cubicBezTo>
                    <a:pt x="31319" y="14718"/>
                    <a:pt x="31097" y="14188"/>
                    <a:pt x="30806" y="13699"/>
                  </a:cubicBezTo>
                  <a:cubicBezTo>
                    <a:pt x="29910" y="12197"/>
                    <a:pt x="28722" y="11056"/>
                    <a:pt x="26999" y="10550"/>
                  </a:cubicBezTo>
                  <a:cubicBezTo>
                    <a:pt x="26394" y="10282"/>
                    <a:pt x="25736" y="10258"/>
                    <a:pt x="25107" y="10235"/>
                  </a:cubicBezTo>
                  <a:cubicBezTo>
                    <a:pt x="25084" y="10206"/>
                    <a:pt x="25061" y="10206"/>
                    <a:pt x="25061" y="10206"/>
                  </a:cubicBezTo>
                  <a:cubicBezTo>
                    <a:pt x="24976" y="10195"/>
                    <a:pt x="24893" y="10183"/>
                    <a:pt x="24810" y="10183"/>
                  </a:cubicBezTo>
                  <a:cubicBezTo>
                    <a:pt x="24722" y="10183"/>
                    <a:pt x="24635" y="10196"/>
                    <a:pt x="24548" y="10235"/>
                  </a:cubicBezTo>
                  <a:cubicBezTo>
                    <a:pt x="24447" y="10224"/>
                    <a:pt x="24345" y="10218"/>
                    <a:pt x="24242" y="10218"/>
                  </a:cubicBezTo>
                  <a:cubicBezTo>
                    <a:pt x="23877" y="10218"/>
                    <a:pt x="23503" y="10285"/>
                    <a:pt x="23140" y="10381"/>
                  </a:cubicBezTo>
                  <a:cubicBezTo>
                    <a:pt x="22948" y="10404"/>
                    <a:pt x="22755" y="10451"/>
                    <a:pt x="22558" y="10497"/>
                  </a:cubicBezTo>
                  <a:cubicBezTo>
                    <a:pt x="22296" y="10550"/>
                    <a:pt x="22028" y="10619"/>
                    <a:pt x="21760" y="10672"/>
                  </a:cubicBezTo>
                  <a:cubicBezTo>
                    <a:pt x="23047" y="9042"/>
                    <a:pt x="24304" y="7394"/>
                    <a:pt x="25468" y="5671"/>
                  </a:cubicBezTo>
                  <a:cubicBezTo>
                    <a:pt x="25590" y="5479"/>
                    <a:pt x="25759" y="5310"/>
                    <a:pt x="25759" y="5066"/>
                  </a:cubicBezTo>
                  <a:cubicBezTo>
                    <a:pt x="25759" y="4967"/>
                    <a:pt x="25713" y="4897"/>
                    <a:pt x="25666" y="4798"/>
                  </a:cubicBezTo>
                  <a:cubicBezTo>
                    <a:pt x="25567" y="4507"/>
                    <a:pt x="25445" y="4216"/>
                    <a:pt x="25299" y="3902"/>
                  </a:cubicBezTo>
                  <a:cubicBezTo>
                    <a:pt x="24770" y="4775"/>
                    <a:pt x="24234" y="5625"/>
                    <a:pt x="23699" y="6475"/>
                  </a:cubicBezTo>
                  <a:cubicBezTo>
                    <a:pt x="22779" y="7930"/>
                    <a:pt x="21830" y="9362"/>
                    <a:pt x="20765" y="10718"/>
                  </a:cubicBezTo>
                  <a:cubicBezTo>
                    <a:pt x="20765" y="10550"/>
                    <a:pt x="20765" y="10404"/>
                    <a:pt x="20741" y="10258"/>
                  </a:cubicBezTo>
                  <a:cubicBezTo>
                    <a:pt x="20811" y="9769"/>
                    <a:pt x="20840" y="9286"/>
                    <a:pt x="20765" y="8826"/>
                  </a:cubicBezTo>
                  <a:cubicBezTo>
                    <a:pt x="20741" y="8535"/>
                    <a:pt x="20765" y="8244"/>
                    <a:pt x="20695" y="7953"/>
                  </a:cubicBezTo>
                  <a:cubicBezTo>
                    <a:pt x="20596" y="7470"/>
                    <a:pt x="20619" y="6958"/>
                    <a:pt x="20450" y="6498"/>
                  </a:cubicBezTo>
                  <a:cubicBezTo>
                    <a:pt x="20450" y="6399"/>
                    <a:pt x="20375" y="6329"/>
                    <a:pt x="20375" y="6230"/>
                  </a:cubicBezTo>
                  <a:cubicBezTo>
                    <a:pt x="20258" y="5794"/>
                    <a:pt x="20182" y="5357"/>
                    <a:pt x="19967" y="4944"/>
                  </a:cubicBezTo>
                  <a:cubicBezTo>
                    <a:pt x="19845" y="4851"/>
                    <a:pt x="19868" y="4728"/>
                    <a:pt x="19822" y="4606"/>
                  </a:cubicBezTo>
                  <a:cubicBezTo>
                    <a:pt x="18826" y="2423"/>
                    <a:pt x="17173" y="991"/>
                    <a:pt x="14873" y="310"/>
                  </a:cubicBezTo>
                  <a:cubicBezTo>
                    <a:pt x="14249" y="117"/>
                    <a:pt x="13612" y="0"/>
                    <a:pt x="12962"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2"/>
            <p:cNvSpPr/>
            <p:nvPr/>
          </p:nvSpPr>
          <p:spPr>
            <a:xfrm rot="2839334" flipH="1">
              <a:off x="6960182" y="-813368"/>
              <a:ext cx="1346504" cy="1457916"/>
            </a:xfrm>
            <a:custGeom>
              <a:avLst/>
              <a:gdLst/>
              <a:ahLst/>
              <a:cxnLst/>
              <a:rect l="l" t="t" r="r" b="b"/>
              <a:pathLst>
                <a:path w="40657" h="44021" extrusionOk="0">
                  <a:moveTo>
                    <a:pt x="19455" y="12976"/>
                  </a:moveTo>
                  <a:lnTo>
                    <a:pt x="19478" y="12999"/>
                  </a:lnTo>
                  <a:cubicBezTo>
                    <a:pt x="19478" y="12999"/>
                    <a:pt x="19455" y="12999"/>
                    <a:pt x="19455" y="12976"/>
                  </a:cubicBezTo>
                  <a:close/>
                  <a:moveTo>
                    <a:pt x="21685" y="13168"/>
                  </a:moveTo>
                  <a:cubicBezTo>
                    <a:pt x="21685" y="13168"/>
                    <a:pt x="21708" y="13168"/>
                    <a:pt x="21708" y="13192"/>
                  </a:cubicBezTo>
                  <a:lnTo>
                    <a:pt x="21685" y="13192"/>
                  </a:lnTo>
                  <a:lnTo>
                    <a:pt x="21685" y="13168"/>
                  </a:lnTo>
                  <a:close/>
                  <a:moveTo>
                    <a:pt x="22465" y="14018"/>
                  </a:moveTo>
                  <a:lnTo>
                    <a:pt x="22488" y="14041"/>
                  </a:lnTo>
                  <a:lnTo>
                    <a:pt x="22465" y="14041"/>
                  </a:lnTo>
                  <a:lnTo>
                    <a:pt x="22465" y="14018"/>
                  </a:lnTo>
                  <a:close/>
                  <a:moveTo>
                    <a:pt x="21525" y="14180"/>
                  </a:moveTo>
                  <a:lnTo>
                    <a:pt x="21525" y="14180"/>
                  </a:lnTo>
                  <a:cubicBezTo>
                    <a:pt x="21528" y="14180"/>
                    <a:pt x="21519" y="14194"/>
                    <a:pt x="21507" y="14194"/>
                  </a:cubicBezTo>
                  <a:cubicBezTo>
                    <a:pt x="21502" y="14194"/>
                    <a:pt x="21498" y="14192"/>
                    <a:pt x="21493" y="14187"/>
                  </a:cubicBezTo>
                  <a:lnTo>
                    <a:pt x="21516" y="14187"/>
                  </a:lnTo>
                  <a:cubicBezTo>
                    <a:pt x="21521" y="14182"/>
                    <a:pt x="21524" y="14180"/>
                    <a:pt x="21525" y="14180"/>
                  </a:cubicBezTo>
                  <a:close/>
                  <a:moveTo>
                    <a:pt x="21737" y="15811"/>
                  </a:moveTo>
                  <a:lnTo>
                    <a:pt x="21737" y="15863"/>
                  </a:lnTo>
                  <a:lnTo>
                    <a:pt x="21708" y="15863"/>
                  </a:lnTo>
                  <a:cubicBezTo>
                    <a:pt x="21737" y="15840"/>
                    <a:pt x="21737" y="15811"/>
                    <a:pt x="21737" y="15811"/>
                  </a:cubicBezTo>
                  <a:close/>
                  <a:moveTo>
                    <a:pt x="13611" y="19449"/>
                  </a:moveTo>
                  <a:cubicBezTo>
                    <a:pt x="13512" y="19572"/>
                    <a:pt x="13389" y="19671"/>
                    <a:pt x="13267" y="19793"/>
                  </a:cubicBezTo>
                  <a:cubicBezTo>
                    <a:pt x="13366" y="19671"/>
                    <a:pt x="13488" y="19572"/>
                    <a:pt x="13611" y="19449"/>
                  </a:cubicBezTo>
                  <a:close/>
                  <a:moveTo>
                    <a:pt x="21202" y="19938"/>
                  </a:moveTo>
                  <a:lnTo>
                    <a:pt x="21202" y="19962"/>
                  </a:lnTo>
                  <a:lnTo>
                    <a:pt x="21178" y="19962"/>
                  </a:lnTo>
                  <a:lnTo>
                    <a:pt x="21202" y="19938"/>
                  </a:lnTo>
                  <a:close/>
                  <a:moveTo>
                    <a:pt x="13028" y="20031"/>
                  </a:moveTo>
                  <a:cubicBezTo>
                    <a:pt x="13028" y="20032"/>
                    <a:pt x="13028" y="20061"/>
                    <a:pt x="13005" y="20061"/>
                  </a:cubicBezTo>
                  <a:cubicBezTo>
                    <a:pt x="13005" y="20061"/>
                    <a:pt x="13005" y="20084"/>
                    <a:pt x="12976" y="20084"/>
                  </a:cubicBezTo>
                  <a:lnTo>
                    <a:pt x="13028" y="20031"/>
                  </a:lnTo>
                  <a:close/>
                  <a:moveTo>
                    <a:pt x="19502" y="20835"/>
                  </a:moveTo>
                  <a:lnTo>
                    <a:pt x="19478" y="20858"/>
                  </a:lnTo>
                  <a:lnTo>
                    <a:pt x="19478" y="20835"/>
                  </a:lnTo>
                  <a:close/>
                  <a:moveTo>
                    <a:pt x="15066" y="26656"/>
                  </a:moveTo>
                  <a:lnTo>
                    <a:pt x="15066" y="26679"/>
                  </a:lnTo>
                  <a:lnTo>
                    <a:pt x="15043" y="26679"/>
                  </a:lnTo>
                  <a:cubicBezTo>
                    <a:pt x="15043" y="26679"/>
                    <a:pt x="15066" y="26679"/>
                    <a:pt x="15066" y="26656"/>
                  </a:cubicBezTo>
                  <a:close/>
                  <a:moveTo>
                    <a:pt x="22849" y="1"/>
                  </a:moveTo>
                  <a:cubicBezTo>
                    <a:pt x="22802" y="1"/>
                    <a:pt x="22756" y="24"/>
                    <a:pt x="22727" y="47"/>
                  </a:cubicBezTo>
                  <a:cubicBezTo>
                    <a:pt x="22610" y="94"/>
                    <a:pt x="22511" y="193"/>
                    <a:pt x="22412" y="268"/>
                  </a:cubicBezTo>
                  <a:cubicBezTo>
                    <a:pt x="22319" y="315"/>
                    <a:pt x="22290" y="385"/>
                    <a:pt x="22244" y="484"/>
                  </a:cubicBezTo>
                  <a:cubicBezTo>
                    <a:pt x="22098" y="653"/>
                    <a:pt x="22028" y="850"/>
                    <a:pt x="22028" y="1066"/>
                  </a:cubicBezTo>
                  <a:cubicBezTo>
                    <a:pt x="21952" y="1892"/>
                    <a:pt x="21883" y="2713"/>
                    <a:pt x="21830" y="3563"/>
                  </a:cubicBezTo>
                  <a:cubicBezTo>
                    <a:pt x="21784" y="3662"/>
                    <a:pt x="21784" y="3784"/>
                    <a:pt x="21784" y="3907"/>
                  </a:cubicBezTo>
                  <a:cubicBezTo>
                    <a:pt x="21784" y="4000"/>
                    <a:pt x="21784" y="4099"/>
                    <a:pt x="21760" y="4198"/>
                  </a:cubicBezTo>
                  <a:cubicBezTo>
                    <a:pt x="21708" y="4291"/>
                    <a:pt x="21737" y="4390"/>
                    <a:pt x="21737" y="4489"/>
                  </a:cubicBezTo>
                  <a:cubicBezTo>
                    <a:pt x="21737" y="4605"/>
                    <a:pt x="21708" y="4704"/>
                    <a:pt x="21708" y="4826"/>
                  </a:cubicBezTo>
                  <a:cubicBezTo>
                    <a:pt x="21661" y="4925"/>
                    <a:pt x="21661" y="5018"/>
                    <a:pt x="21685" y="5117"/>
                  </a:cubicBezTo>
                  <a:cubicBezTo>
                    <a:pt x="21661" y="5240"/>
                    <a:pt x="21661" y="5362"/>
                    <a:pt x="21661" y="5478"/>
                  </a:cubicBezTo>
                  <a:cubicBezTo>
                    <a:pt x="21615" y="5554"/>
                    <a:pt x="21615" y="5653"/>
                    <a:pt x="21615" y="5769"/>
                  </a:cubicBezTo>
                  <a:lnTo>
                    <a:pt x="21615" y="6060"/>
                  </a:lnTo>
                  <a:cubicBezTo>
                    <a:pt x="21615" y="6090"/>
                    <a:pt x="21592" y="6090"/>
                    <a:pt x="21592" y="6113"/>
                  </a:cubicBezTo>
                  <a:cubicBezTo>
                    <a:pt x="21562" y="6183"/>
                    <a:pt x="21562" y="6258"/>
                    <a:pt x="21562" y="6352"/>
                  </a:cubicBezTo>
                  <a:lnTo>
                    <a:pt x="21562" y="6718"/>
                  </a:lnTo>
                  <a:cubicBezTo>
                    <a:pt x="21516" y="6788"/>
                    <a:pt x="21516" y="6887"/>
                    <a:pt x="21516" y="6986"/>
                  </a:cubicBezTo>
                  <a:cubicBezTo>
                    <a:pt x="21493" y="7324"/>
                    <a:pt x="21446" y="7661"/>
                    <a:pt x="21417" y="8005"/>
                  </a:cubicBezTo>
                  <a:cubicBezTo>
                    <a:pt x="21370" y="8535"/>
                    <a:pt x="21347" y="9070"/>
                    <a:pt x="21300" y="9606"/>
                  </a:cubicBezTo>
                  <a:lnTo>
                    <a:pt x="21300" y="9844"/>
                  </a:lnTo>
                  <a:cubicBezTo>
                    <a:pt x="21248" y="9943"/>
                    <a:pt x="21248" y="10042"/>
                    <a:pt x="21248" y="10135"/>
                  </a:cubicBezTo>
                  <a:lnTo>
                    <a:pt x="21248" y="10188"/>
                  </a:lnTo>
                  <a:cubicBezTo>
                    <a:pt x="21248" y="10281"/>
                    <a:pt x="21248" y="10380"/>
                    <a:pt x="21225" y="10502"/>
                  </a:cubicBezTo>
                  <a:cubicBezTo>
                    <a:pt x="21178" y="10572"/>
                    <a:pt x="21202" y="10671"/>
                    <a:pt x="21202" y="10770"/>
                  </a:cubicBezTo>
                  <a:cubicBezTo>
                    <a:pt x="21178" y="11009"/>
                    <a:pt x="21155" y="11230"/>
                    <a:pt x="21126" y="11445"/>
                  </a:cubicBezTo>
                  <a:cubicBezTo>
                    <a:pt x="20910" y="11591"/>
                    <a:pt x="20718" y="11765"/>
                    <a:pt x="20544" y="11934"/>
                  </a:cubicBezTo>
                  <a:cubicBezTo>
                    <a:pt x="20375" y="12027"/>
                    <a:pt x="20253" y="12150"/>
                    <a:pt x="20136" y="12272"/>
                  </a:cubicBezTo>
                  <a:cubicBezTo>
                    <a:pt x="19868" y="12441"/>
                    <a:pt x="19624" y="12609"/>
                    <a:pt x="19432" y="12854"/>
                  </a:cubicBezTo>
                  <a:cubicBezTo>
                    <a:pt x="19263" y="12900"/>
                    <a:pt x="19141" y="13046"/>
                    <a:pt x="18995" y="13168"/>
                  </a:cubicBezTo>
                  <a:cubicBezTo>
                    <a:pt x="18751" y="13366"/>
                    <a:pt x="18506" y="13558"/>
                    <a:pt x="18268" y="13774"/>
                  </a:cubicBezTo>
                  <a:cubicBezTo>
                    <a:pt x="18000" y="13972"/>
                    <a:pt x="17732" y="14187"/>
                    <a:pt x="17464" y="14408"/>
                  </a:cubicBezTo>
                  <a:cubicBezTo>
                    <a:pt x="17295" y="14554"/>
                    <a:pt x="17127" y="14676"/>
                    <a:pt x="16958" y="14821"/>
                  </a:cubicBezTo>
                  <a:cubicBezTo>
                    <a:pt x="16836" y="14891"/>
                    <a:pt x="16713" y="14990"/>
                    <a:pt x="16591" y="15083"/>
                  </a:cubicBezTo>
                  <a:cubicBezTo>
                    <a:pt x="14140" y="17051"/>
                    <a:pt x="11719" y="19013"/>
                    <a:pt x="9291" y="20980"/>
                  </a:cubicBezTo>
                  <a:cubicBezTo>
                    <a:pt x="8249" y="21807"/>
                    <a:pt x="7230" y="22628"/>
                    <a:pt x="6212" y="23454"/>
                  </a:cubicBezTo>
                  <a:cubicBezTo>
                    <a:pt x="6136" y="23501"/>
                    <a:pt x="6066" y="23553"/>
                    <a:pt x="5990" y="23600"/>
                  </a:cubicBezTo>
                  <a:cubicBezTo>
                    <a:pt x="5001" y="24427"/>
                    <a:pt x="3982" y="25224"/>
                    <a:pt x="3010" y="26027"/>
                  </a:cubicBezTo>
                  <a:cubicBezTo>
                    <a:pt x="2527" y="26412"/>
                    <a:pt x="1991" y="26726"/>
                    <a:pt x="1677" y="27308"/>
                  </a:cubicBezTo>
                  <a:cubicBezTo>
                    <a:pt x="1333" y="27745"/>
                    <a:pt x="996" y="28210"/>
                    <a:pt x="658" y="28647"/>
                  </a:cubicBezTo>
                  <a:cubicBezTo>
                    <a:pt x="606" y="28740"/>
                    <a:pt x="536" y="28816"/>
                    <a:pt x="460" y="28909"/>
                  </a:cubicBezTo>
                  <a:cubicBezTo>
                    <a:pt x="390" y="28985"/>
                    <a:pt x="315" y="29054"/>
                    <a:pt x="268" y="29153"/>
                  </a:cubicBezTo>
                  <a:cubicBezTo>
                    <a:pt x="198" y="29229"/>
                    <a:pt x="146" y="29299"/>
                    <a:pt x="123" y="29375"/>
                  </a:cubicBezTo>
                  <a:cubicBezTo>
                    <a:pt x="53" y="29421"/>
                    <a:pt x="0" y="29468"/>
                    <a:pt x="0" y="29543"/>
                  </a:cubicBezTo>
                  <a:cubicBezTo>
                    <a:pt x="146" y="29520"/>
                    <a:pt x="268" y="29468"/>
                    <a:pt x="344" y="29398"/>
                  </a:cubicBezTo>
                  <a:cubicBezTo>
                    <a:pt x="489" y="29346"/>
                    <a:pt x="635" y="29322"/>
                    <a:pt x="728" y="29229"/>
                  </a:cubicBezTo>
                  <a:cubicBezTo>
                    <a:pt x="949" y="29177"/>
                    <a:pt x="1165" y="29084"/>
                    <a:pt x="1363" y="28985"/>
                  </a:cubicBezTo>
                  <a:cubicBezTo>
                    <a:pt x="1916" y="28740"/>
                    <a:pt x="2474" y="28525"/>
                    <a:pt x="3010" y="28303"/>
                  </a:cubicBezTo>
                  <a:lnTo>
                    <a:pt x="3010" y="28303"/>
                  </a:lnTo>
                  <a:cubicBezTo>
                    <a:pt x="3010" y="28501"/>
                    <a:pt x="2841" y="28595"/>
                    <a:pt x="2789" y="28740"/>
                  </a:cubicBezTo>
                  <a:cubicBezTo>
                    <a:pt x="2405" y="29322"/>
                    <a:pt x="2015" y="29904"/>
                    <a:pt x="1654" y="30510"/>
                  </a:cubicBezTo>
                  <a:cubicBezTo>
                    <a:pt x="1555" y="30585"/>
                    <a:pt x="1508" y="30708"/>
                    <a:pt x="1456" y="30830"/>
                  </a:cubicBezTo>
                  <a:cubicBezTo>
                    <a:pt x="1386" y="30923"/>
                    <a:pt x="1287" y="30999"/>
                    <a:pt x="1240" y="31191"/>
                  </a:cubicBezTo>
                  <a:cubicBezTo>
                    <a:pt x="1363" y="31121"/>
                    <a:pt x="1409" y="31069"/>
                    <a:pt x="1456" y="31045"/>
                  </a:cubicBezTo>
                  <a:cubicBezTo>
                    <a:pt x="1578" y="30975"/>
                    <a:pt x="1700" y="30900"/>
                    <a:pt x="1846" y="30830"/>
                  </a:cubicBezTo>
                  <a:cubicBezTo>
                    <a:pt x="1945" y="30778"/>
                    <a:pt x="2061" y="30708"/>
                    <a:pt x="2160" y="30609"/>
                  </a:cubicBezTo>
                  <a:cubicBezTo>
                    <a:pt x="2282" y="30585"/>
                    <a:pt x="2381" y="30562"/>
                    <a:pt x="2474" y="30463"/>
                  </a:cubicBezTo>
                  <a:cubicBezTo>
                    <a:pt x="2987" y="30195"/>
                    <a:pt x="3470" y="29904"/>
                    <a:pt x="3982" y="29637"/>
                  </a:cubicBezTo>
                  <a:lnTo>
                    <a:pt x="3982" y="29637"/>
                  </a:lnTo>
                  <a:cubicBezTo>
                    <a:pt x="3930" y="29980"/>
                    <a:pt x="3738" y="30248"/>
                    <a:pt x="3592" y="30609"/>
                  </a:cubicBezTo>
                  <a:cubicBezTo>
                    <a:pt x="4052" y="30294"/>
                    <a:pt x="4366" y="29904"/>
                    <a:pt x="4780" y="29613"/>
                  </a:cubicBezTo>
                  <a:lnTo>
                    <a:pt x="4780" y="29613"/>
                  </a:lnTo>
                  <a:cubicBezTo>
                    <a:pt x="4803" y="29712"/>
                    <a:pt x="4710" y="29782"/>
                    <a:pt x="4710" y="29858"/>
                  </a:cubicBezTo>
                  <a:cubicBezTo>
                    <a:pt x="4390" y="30440"/>
                    <a:pt x="4075" y="31045"/>
                    <a:pt x="3761" y="31627"/>
                  </a:cubicBezTo>
                  <a:cubicBezTo>
                    <a:pt x="3662" y="31849"/>
                    <a:pt x="3546" y="32041"/>
                    <a:pt x="3447" y="32256"/>
                  </a:cubicBezTo>
                  <a:cubicBezTo>
                    <a:pt x="3400" y="32309"/>
                    <a:pt x="3371" y="32355"/>
                    <a:pt x="3324" y="32454"/>
                  </a:cubicBezTo>
                  <a:cubicBezTo>
                    <a:pt x="3516" y="32355"/>
                    <a:pt x="3639" y="32285"/>
                    <a:pt x="3761" y="32163"/>
                  </a:cubicBezTo>
                  <a:cubicBezTo>
                    <a:pt x="3837" y="32064"/>
                    <a:pt x="3982" y="32087"/>
                    <a:pt x="4029" y="31942"/>
                  </a:cubicBezTo>
                  <a:cubicBezTo>
                    <a:pt x="4198" y="31918"/>
                    <a:pt x="4296" y="31773"/>
                    <a:pt x="4442" y="31703"/>
                  </a:cubicBezTo>
                  <a:cubicBezTo>
                    <a:pt x="4948" y="31360"/>
                    <a:pt x="5437" y="31045"/>
                    <a:pt x="5944" y="30731"/>
                  </a:cubicBezTo>
                  <a:lnTo>
                    <a:pt x="5944" y="30731"/>
                  </a:lnTo>
                  <a:cubicBezTo>
                    <a:pt x="5699" y="31214"/>
                    <a:pt x="5484" y="31703"/>
                    <a:pt x="5240" y="32186"/>
                  </a:cubicBezTo>
                  <a:cubicBezTo>
                    <a:pt x="5437" y="32087"/>
                    <a:pt x="5583" y="31942"/>
                    <a:pt x="5752" y="31796"/>
                  </a:cubicBezTo>
                  <a:cubicBezTo>
                    <a:pt x="6020" y="31581"/>
                    <a:pt x="6235" y="31313"/>
                    <a:pt x="6526" y="31144"/>
                  </a:cubicBezTo>
                  <a:lnTo>
                    <a:pt x="6526" y="31144"/>
                  </a:lnTo>
                  <a:cubicBezTo>
                    <a:pt x="6503" y="31237"/>
                    <a:pt x="6479" y="31313"/>
                    <a:pt x="6456" y="31412"/>
                  </a:cubicBezTo>
                  <a:cubicBezTo>
                    <a:pt x="6165" y="32087"/>
                    <a:pt x="5897" y="32768"/>
                    <a:pt x="5606" y="33420"/>
                  </a:cubicBezTo>
                  <a:cubicBezTo>
                    <a:pt x="5531" y="33543"/>
                    <a:pt x="5484" y="33665"/>
                    <a:pt x="5461" y="33810"/>
                  </a:cubicBezTo>
                  <a:cubicBezTo>
                    <a:pt x="5385" y="33886"/>
                    <a:pt x="5338" y="33979"/>
                    <a:pt x="5362" y="34055"/>
                  </a:cubicBezTo>
                  <a:cubicBezTo>
                    <a:pt x="5370" y="34107"/>
                    <a:pt x="5382" y="34125"/>
                    <a:pt x="5396" y="34125"/>
                  </a:cubicBezTo>
                  <a:cubicBezTo>
                    <a:pt x="5419" y="34125"/>
                    <a:pt x="5446" y="34070"/>
                    <a:pt x="5461" y="34055"/>
                  </a:cubicBezTo>
                  <a:cubicBezTo>
                    <a:pt x="5583" y="34003"/>
                    <a:pt x="5653" y="33933"/>
                    <a:pt x="5729" y="33834"/>
                  </a:cubicBezTo>
                  <a:cubicBezTo>
                    <a:pt x="5822" y="33688"/>
                    <a:pt x="6043" y="33665"/>
                    <a:pt x="6113" y="33496"/>
                  </a:cubicBezTo>
                  <a:cubicBezTo>
                    <a:pt x="6188" y="33496"/>
                    <a:pt x="6235" y="33449"/>
                    <a:pt x="6258" y="33397"/>
                  </a:cubicBezTo>
                  <a:cubicBezTo>
                    <a:pt x="6357" y="33327"/>
                    <a:pt x="6456" y="33275"/>
                    <a:pt x="6526" y="33158"/>
                  </a:cubicBezTo>
                  <a:cubicBezTo>
                    <a:pt x="6648" y="33083"/>
                    <a:pt x="6771" y="32984"/>
                    <a:pt x="6893" y="32891"/>
                  </a:cubicBezTo>
                  <a:cubicBezTo>
                    <a:pt x="7131" y="32722"/>
                    <a:pt x="7329" y="32477"/>
                    <a:pt x="7591" y="32355"/>
                  </a:cubicBezTo>
                  <a:lnTo>
                    <a:pt x="7591" y="32355"/>
                  </a:lnTo>
                  <a:cubicBezTo>
                    <a:pt x="7568" y="32402"/>
                    <a:pt x="7568" y="32477"/>
                    <a:pt x="7545" y="32524"/>
                  </a:cubicBezTo>
                  <a:cubicBezTo>
                    <a:pt x="7108" y="33182"/>
                    <a:pt x="6672" y="33834"/>
                    <a:pt x="6258" y="34491"/>
                  </a:cubicBezTo>
                  <a:cubicBezTo>
                    <a:pt x="6212" y="34538"/>
                    <a:pt x="6165" y="34561"/>
                    <a:pt x="6165" y="34637"/>
                  </a:cubicBezTo>
                  <a:cubicBezTo>
                    <a:pt x="6235" y="34637"/>
                    <a:pt x="6282" y="34614"/>
                    <a:pt x="6311" y="34561"/>
                  </a:cubicBezTo>
                  <a:cubicBezTo>
                    <a:pt x="6648" y="34416"/>
                    <a:pt x="6916" y="34148"/>
                    <a:pt x="7277" y="34078"/>
                  </a:cubicBezTo>
                  <a:lnTo>
                    <a:pt x="7277" y="34078"/>
                  </a:lnTo>
                  <a:cubicBezTo>
                    <a:pt x="7300" y="34247"/>
                    <a:pt x="7184" y="34393"/>
                    <a:pt x="7184" y="34561"/>
                  </a:cubicBezTo>
                  <a:cubicBezTo>
                    <a:pt x="6916" y="35196"/>
                    <a:pt x="6718" y="35871"/>
                    <a:pt x="6503" y="36529"/>
                  </a:cubicBezTo>
                  <a:cubicBezTo>
                    <a:pt x="6479" y="36651"/>
                    <a:pt x="6427" y="36768"/>
                    <a:pt x="6381" y="36913"/>
                  </a:cubicBezTo>
                  <a:cubicBezTo>
                    <a:pt x="6357" y="36966"/>
                    <a:pt x="6357" y="37012"/>
                    <a:pt x="6334" y="37059"/>
                  </a:cubicBezTo>
                  <a:cubicBezTo>
                    <a:pt x="6311" y="37158"/>
                    <a:pt x="6258" y="37233"/>
                    <a:pt x="6235" y="37326"/>
                  </a:cubicBezTo>
                  <a:lnTo>
                    <a:pt x="6235" y="37379"/>
                  </a:lnTo>
                  <a:lnTo>
                    <a:pt x="6258" y="37379"/>
                  </a:lnTo>
                  <a:cubicBezTo>
                    <a:pt x="6404" y="37379"/>
                    <a:pt x="6456" y="37257"/>
                    <a:pt x="6526" y="37181"/>
                  </a:cubicBezTo>
                  <a:cubicBezTo>
                    <a:pt x="6573" y="37134"/>
                    <a:pt x="6648" y="37059"/>
                    <a:pt x="6695" y="37012"/>
                  </a:cubicBezTo>
                  <a:cubicBezTo>
                    <a:pt x="6718" y="36989"/>
                    <a:pt x="6771" y="36942"/>
                    <a:pt x="6794" y="36913"/>
                  </a:cubicBezTo>
                  <a:cubicBezTo>
                    <a:pt x="6893" y="36820"/>
                    <a:pt x="6986" y="36744"/>
                    <a:pt x="7062" y="36651"/>
                  </a:cubicBezTo>
                  <a:cubicBezTo>
                    <a:pt x="7184" y="36576"/>
                    <a:pt x="7277" y="36477"/>
                    <a:pt x="7376" y="36360"/>
                  </a:cubicBezTo>
                  <a:cubicBezTo>
                    <a:pt x="7644" y="36116"/>
                    <a:pt x="7912" y="35848"/>
                    <a:pt x="8203" y="35580"/>
                  </a:cubicBezTo>
                  <a:cubicBezTo>
                    <a:pt x="8348" y="35458"/>
                    <a:pt x="8441" y="35266"/>
                    <a:pt x="8662" y="35196"/>
                  </a:cubicBezTo>
                  <a:lnTo>
                    <a:pt x="8662" y="35196"/>
                  </a:lnTo>
                  <a:cubicBezTo>
                    <a:pt x="8639" y="35580"/>
                    <a:pt x="8540" y="35947"/>
                    <a:pt x="8494" y="36360"/>
                  </a:cubicBezTo>
                  <a:cubicBezTo>
                    <a:pt x="8808" y="36040"/>
                    <a:pt x="9122" y="35726"/>
                    <a:pt x="9413" y="35435"/>
                  </a:cubicBezTo>
                  <a:lnTo>
                    <a:pt x="9413" y="35435"/>
                  </a:lnTo>
                  <a:cubicBezTo>
                    <a:pt x="9483" y="35632"/>
                    <a:pt x="9314" y="35801"/>
                    <a:pt x="9367" y="35993"/>
                  </a:cubicBezTo>
                  <a:cubicBezTo>
                    <a:pt x="9169" y="36651"/>
                    <a:pt x="9047" y="37303"/>
                    <a:pt x="8878" y="37961"/>
                  </a:cubicBezTo>
                  <a:cubicBezTo>
                    <a:pt x="8855" y="38130"/>
                    <a:pt x="8808" y="38299"/>
                    <a:pt x="8785" y="38444"/>
                  </a:cubicBezTo>
                  <a:cubicBezTo>
                    <a:pt x="8732" y="38613"/>
                    <a:pt x="8709" y="38758"/>
                    <a:pt x="8662" y="38904"/>
                  </a:cubicBezTo>
                  <a:cubicBezTo>
                    <a:pt x="8686" y="38927"/>
                    <a:pt x="8709" y="38927"/>
                    <a:pt x="8709" y="38927"/>
                  </a:cubicBezTo>
                  <a:cubicBezTo>
                    <a:pt x="8756" y="38881"/>
                    <a:pt x="8785" y="38834"/>
                    <a:pt x="8831" y="38782"/>
                  </a:cubicBezTo>
                  <a:cubicBezTo>
                    <a:pt x="8977" y="38712"/>
                    <a:pt x="9047" y="38590"/>
                    <a:pt x="9122" y="38444"/>
                  </a:cubicBezTo>
                  <a:cubicBezTo>
                    <a:pt x="9192" y="38368"/>
                    <a:pt x="9268" y="38299"/>
                    <a:pt x="9291" y="38200"/>
                  </a:cubicBezTo>
                  <a:cubicBezTo>
                    <a:pt x="9338" y="38153"/>
                    <a:pt x="9367" y="38130"/>
                    <a:pt x="9413" y="38077"/>
                  </a:cubicBezTo>
                  <a:cubicBezTo>
                    <a:pt x="9483" y="38031"/>
                    <a:pt x="9582" y="37984"/>
                    <a:pt x="9629" y="37885"/>
                  </a:cubicBezTo>
                  <a:cubicBezTo>
                    <a:pt x="10019" y="37425"/>
                    <a:pt x="10409" y="36989"/>
                    <a:pt x="10822" y="36529"/>
                  </a:cubicBezTo>
                  <a:cubicBezTo>
                    <a:pt x="10822" y="36552"/>
                    <a:pt x="10845" y="36552"/>
                    <a:pt x="10869" y="36552"/>
                  </a:cubicBezTo>
                  <a:cubicBezTo>
                    <a:pt x="10700" y="37134"/>
                    <a:pt x="10531" y="37740"/>
                    <a:pt x="10356" y="38322"/>
                  </a:cubicBezTo>
                  <a:cubicBezTo>
                    <a:pt x="10677" y="38077"/>
                    <a:pt x="10845" y="37740"/>
                    <a:pt x="11113" y="37495"/>
                  </a:cubicBezTo>
                  <a:lnTo>
                    <a:pt x="11113" y="37495"/>
                  </a:lnTo>
                  <a:cubicBezTo>
                    <a:pt x="11084" y="37693"/>
                    <a:pt x="11061" y="37885"/>
                    <a:pt x="11061" y="38077"/>
                  </a:cubicBezTo>
                  <a:cubicBezTo>
                    <a:pt x="11038" y="38106"/>
                    <a:pt x="11014" y="38130"/>
                    <a:pt x="11014" y="38153"/>
                  </a:cubicBezTo>
                  <a:cubicBezTo>
                    <a:pt x="10915" y="38805"/>
                    <a:pt x="10845" y="39463"/>
                    <a:pt x="10746" y="40115"/>
                  </a:cubicBezTo>
                  <a:cubicBezTo>
                    <a:pt x="10723" y="40336"/>
                    <a:pt x="10700" y="40551"/>
                    <a:pt x="10648" y="40796"/>
                  </a:cubicBezTo>
                  <a:cubicBezTo>
                    <a:pt x="10624" y="40941"/>
                    <a:pt x="10624" y="41110"/>
                    <a:pt x="10578" y="41279"/>
                  </a:cubicBezTo>
                  <a:cubicBezTo>
                    <a:pt x="10723" y="41233"/>
                    <a:pt x="10746" y="41110"/>
                    <a:pt x="10793" y="41017"/>
                  </a:cubicBezTo>
                  <a:cubicBezTo>
                    <a:pt x="10939" y="40918"/>
                    <a:pt x="11014" y="40773"/>
                    <a:pt x="11113" y="40627"/>
                  </a:cubicBezTo>
                  <a:cubicBezTo>
                    <a:pt x="11137" y="40581"/>
                    <a:pt x="11183" y="40505"/>
                    <a:pt x="11230" y="40435"/>
                  </a:cubicBezTo>
                  <a:cubicBezTo>
                    <a:pt x="11375" y="40313"/>
                    <a:pt x="11497" y="40144"/>
                    <a:pt x="11596" y="39946"/>
                  </a:cubicBezTo>
                  <a:cubicBezTo>
                    <a:pt x="11986" y="39486"/>
                    <a:pt x="12301" y="38951"/>
                    <a:pt x="12737" y="38491"/>
                  </a:cubicBezTo>
                  <a:lnTo>
                    <a:pt x="12737" y="38491"/>
                  </a:lnTo>
                  <a:cubicBezTo>
                    <a:pt x="12685" y="38857"/>
                    <a:pt x="12638" y="39242"/>
                    <a:pt x="12592" y="39608"/>
                  </a:cubicBezTo>
                  <a:cubicBezTo>
                    <a:pt x="12539" y="39707"/>
                    <a:pt x="12539" y="39777"/>
                    <a:pt x="12569" y="39876"/>
                  </a:cubicBezTo>
                  <a:cubicBezTo>
                    <a:pt x="12569" y="39894"/>
                    <a:pt x="12572" y="39902"/>
                    <a:pt x="12577" y="39902"/>
                  </a:cubicBezTo>
                  <a:cubicBezTo>
                    <a:pt x="12586" y="39902"/>
                    <a:pt x="12601" y="39882"/>
                    <a:pt x="12615" y="39853"/>
                  </a:cubicBezTo>
                  <a:cubicBezTo>
                    <a:pt x="12883" y="39533"/>
                    <a:pt x="13151" y="39195"/>
                    <a:pt x="13413" y="38881"/>
                  </a:cubicBezTo>
                  <a:cubicBezTo>
                    <a:pt x="13488" y="38980"/>
                    <a:pt x="13413" y="39073"/>
                    <a:pt x="13465" y="39172"/>
                  </a:cubicBezTo>
                  <a:cubicBezTo>
                    <a:pt x="13389" y="39271"/>
                    <a:pt x="13413" y="39364"/>
                    <a:pt x="13413" y="39463"/>
                  </a:cubicBezTo>
                  <a:lnTo>
                    <a:pt x="13413" y="40045"/>
                  </a:lnTo>
                  <a:cubicBezTo>
                    <a:pt x="13343" y="40674"/>
                    <a:pt x="13366" y="41279"/>
                    <a:pt x="13319" y="41914"/>
                  </a:cubicBezTo>
                  <a:lnTo>
                    <a:pt x="13319" y="42181"/>
                  </a:lnTo>
                  <a:cubicBezTo>
                    <a:pt x="13319" y="42350"/>
                    <a:pt x="13267" y="42542"/>
                    <a:pt x="13319" y="42711"/>
                  </a:cubicBezTo>
                  <a:cubicBezTo>
                    <a:pt x="13442" y="42641"/>
                    <a:pt x="13465" y="42542"/>
                    <a:pt x="13465" y="42443"/>
                  </a:cubicBezTo>
                  <a:cubicBezTo>
                    <a:pt x="13587" y="42397"/>
                    <a:pt x="13587" y="42298"/>
                    <a:pt x="13611" y="42205"/>
                  </a:cubicBezTo>
                  <a:cubicBezTo>
                    <a:pt x="13756" y="42082"/>
                    <a:pt x="13826" y="41937"/>
                    <a:pt x="13902" y="41768"/>
                  </a:cubicBezTo>
                  <a:cubicBezTo>
                    <a:pt x="13971" y="41646"/>
                    <a:pt x="14047" y="41500"/>
                    <a:pt x="14140" y="41378"/>
                  </a:cubicBezTo>
                  <a:cubicBezTo>
                    <a:pt x="14460" y="40842"/>
                    <a:pt x="14775" y="40313"/>
                    <a:pt x="15112" y="39754"/>
                  </a:cubicBezTo>
                  <a:lnTo>
                    <a:pt x="15112" y="40022"/>
                  </a:lnTo>
                  <a:cubicBezTo>
                    <a:pt x="15089" y="40458"/>
                    <a:pt x="15043" y="40918"/>
                    <a:pt x="14990" y="41355"/>
                  </a:cubicBezTo>
                  <a:lnTo>
                    <a:pt x="15043" y="41355"/>
                  </a:lnTo>
                  <a:cubicBezTo>
                    <a:pt x="15281" y="40773"/>
                    <a:pt x="15526" y="40191"/>
                    <a:pt x="15770" y="39632"/>
                  </a:cubicBezTo>
                  <a:cubicBezTo>
                    <a:pt x="15840" y="39853"/>
                    <a:pt x="15770" y="40092"/>
                    <a:pt x="15817" y="40313"/>
                  </a:cubicBezTo>
                  <a:cubicBezTo>
                    <a:pt x="15840" y="40627"/>
                    <a:pt x="15840" y="40918"/>
                    <a:pt x="15863" y="41233"/>
                  </a:cubicBezTo>
                  <a:cubicBezTo>
                    <a:pt x="15863" y="41570"/>
                    <a:pt x="15817" y="41937"/>
                    <a:pt x="15916" y="42298"/>
                  </a:cubicBezTo>
                  <a:lnTo>
                    <a:pt x="15916" y="42711"/>
                  </a:lnTo>
                  <a:lnTo>
                    <a:pt x="15916" y="42880"/>
                  </a:lnTo>
                  <a:lnTo>
                    <a:pt x="15916" y="43025"/>
                  </a:lnTo>
                  <a:lnTo>
                    <a:pt x="15916" y="43392"/>
                  </a:lnTo>
                  <a:cubicBezTo>
                    <a:pt x="15916" y="43425"/>
                    <a:pt x="15921" y="43442"/>
                    <a:pt x="15935" y="43442"/>
                  </a:cubicBezTo>
                  <a:cubicBezTo>
                    <a:pt x="15952" y="43442"/>
                    <a:pt x="15982" y="43419"/>
                    <a:pt x="16032" y="43369"/>
                  </a:cubicBezTo>
                  <a:cubicBezTo>
                    <a:pt x="16131" y="43293"/>
                    <a:pt x="16131" y="43148"/>
                    <a:pt x="16178" y="43055"/>
                  </a:cubicBezTo>
                  <a:cubicBezTo>
                    <a:pt x="16253" y="43002"/>
                    <a:pt x="16277" y="42932"/>
                    <a:pt x="16300" y="42833"/>
                  </a:cubicBezTo>
                  <a:cubicBezTo>
                    <a:pt x="16376" y="42711"/>
                    <a:pt x="16446" y="42589"/>
                    <a:pt x="16498" y="42443"/>
                  </a:cubicBezTo>
                  <a:cubicBezTo>
                    <a:pt x="16568" y="42350"/>
                    <a:pt x="16614" y="42251"/>
                    <a:pt x="16643" y="42129"/>
                  </a:cubicBezTo>
                  <a:cubicBezTo>
                    <a:pt x="16760" y="41914"/>
                    <a:pt x="16882" y="41716"/>
                    <a:pt x="17004" y="41477"/>
                  </a:cubicBezTo>
                  <a:cubicBezTo>
                    <a:pt x="17127" y="41745"/>
                    <a:pt x="17249" y="41983"/>
                    <a:pt x="17418" y="42298"/>
                  </a:cubicBezTo>
                  <a:cubicBezTo>
                    <a:pt x="17540" y="41570"/>
                    <a:pt x="17662" y="40918"/>
                    <a:pt x="17779" y="40260"/>
                  </a:cubicBezTo>
                  <a:cubicBezTo>
                    <a:pt x="17878" y="40458"/>
                    <a:pt x="17878" y="40674"/>
                    <a:pt x="17901" y="40895"/>
                  </a:cubicBezTo>
                  <a:cubicBezTo>
                    <a:pt x="17924" y="41233"/>
                    <a:pt x="17953" y="41570"/>
                    <a:pt x="18000" y="41890"/>
                  </a:cubicBezTo>
                  <a:cubicBezTo>
                    <a:pt x="18070" y="42298"/>
                    <a:pt x="18046" y="42688"/>
                    <a:pt x="18145" y="43078"/>
                  </a:cubicBezTo>
                  <a:cubicBezTo>
                    <a:pt x="18169" y="43247"/>
                    <a:pt x="18122" y="43415"/>
                    <a:pt x="18192" y="43584"/>
                  </a:cubicBezTo>
                  <a:cubicBezTo>
                    <a:pt x="18192" y="43608"/>
                    <a:pt x="18215" y="43637"/>
                    <a:pt x="18215" y="43683"/>
                  </a:cubicBezTo>
                  <a:lnTo>
                    <a:pt x="18215" y="43829"/>
                  </a:lnTo>
                  <a:cubicBezTo>
                    <a:pt x="18215" y="43899"/>
                    <a:pt x="18169" y="43974"/>
                    <a:pt x="18268" y="44021"/>
                  </a:cubicBezTo>
                  <a:cubicBezTo>
                    <a:pt x="18291" y="44021"/>
                    <a:pt x="18291" y="43974"/>
                    <a:pt x="18291" y="43951"/>
                  </a:cubicBezTo>
                  <a:cubicBezTo>
                    <a:pt x="18314" y="43899"/>
                    <a:pt x="18314" y="43875"/>
                    <a:pt x="18314" y="43852"/>
                  </a:cubicBezTo>
                  <a:cubicBezTo>
                    <a:pt x="18436" y="43730"/>
                    <a:pt x="18460" y="43561"/>
                    <a:pt x="18506" y="43415"/>
                  </a:cubicBezTo>
                  <a:cubicBezTo>
                    <a:pt x="18582" y="43223"/>
                    <a:pt x="18652" y="43055"/>
                    <a:pt x="18727" y="42880"/>
                  </a:cubicBezTo>
                  <a:cubicBezTo>
                    <a:pt x="18774" y="42787"/>
                    <a:pt x="18797" y="42688"/>
                    <a:pt x="18826" y="42618"/>
                  </a:cubicBezTo>
                  <a:cubicBezTo>
                    <a:pt x="19088" y="41983"/>
                    <a:pt x="19356" y="41331"/>
                    <a:pt x="19647" y="40627"/>
                  </a:cubicBezTo>
                  <a:cubicBezTo>
                    <a:pt x="19769" y="41378"/>
                    <a:pt x="19892" y="42059"/>
                    <a:pt x="20014" y="42711"/>
                  </a:cubicBezTo>
                  <a:cubicBezTo>
                    <a:pt x="20014" y="42810"/>
                    <a:pt x="20037" y="42880"/>
                    <a:pt x="20107" y="42979"/>
                  </a:cubicBezTo>
                  <a:lnTo>
                    <a:pt x="20107" y="42810"/>
                  </a:lnTo>
                  <a:cubicBezTo>
                    <a:pt x="20183" y="41960"/>
                    <a:pt x="20229" y="41087"/>
                    <a:pt x="20305" y="40214"/>
                  </a:cubicBezTo>
                  <a:cubicBezTo>
                    <a:pt x="20328" y="40191"/>
                    <a:pt x="20352" y="40144"/>
                    <a:pt x="20375" y="40115"/>
                  </a:cubicBezTo>
                  <a:cubicBezTo>
                    <a:pt x="20398" y="40237"/>
                    <a:pt x="20427" y="40383"/>
                    <a:pt x="20451" y="40528"/>
                  </a:cubicBezTo>
                  <a:cubicBezTo>
                    <a:pt x="20474" y="40604"/>
                    <a:pt x="20474" y="40650"/>
                    <a:pt x="20497" y="40726"/>
                  </a:cubicBezTo>
                  <a:cubicBezTo>
                    <a:pt x="20619" y="41355"/>
                    <a:pt x="20742" y="41983"/>
                    <a:pt x="20887" y="42618"/>
                  </a:cubicBezTo>
                  <a:cubicBezTo>
                    <a:pt x="20864" y="42787"/>
                    <a:pt x="20934" y="42979"/>
                    <a:pt x="20980" y="43148"/>
                  </a:cubicBezTo>
                  <a:cubicBezTo>
                    <a:pt x="20980" y="43317"/>
                    <a:pt x="21009" y="43491"/>
                    <a:pt x="21103" y="43683"/>
                  </a:cubicBezTo>
                  <a:cubicBezTo>
                    <a:pt x="21126" y="43584"/>
                    <a:pt x="21155" y="43514"/>
                    <a:pt x="21178" y="43462"/>
                  </a:cubicBezTo>
                  <a:cubicBezTo>
                    <a:pt x="21202" y="43346"/>
                    <a:pt x="21248" y="43223"/>
                    <a:pt x="21271" y="43078"/>
                  </a:cubicBezTo>
                  <a:cubicBezTo>
                    <a:pt x="21347" y="42909"/>
                    <a:pt x="21394" y="42734"/>
                    <a:pt x="21446" y="42542"/>
                  </a:cubicBezTo>
                  <a:cubicBezTo>
                    <a:pt x="21469" y="42420"/>
                    <a:pt x="21516" y="42298"/>
                    <a:pt x="21539" y="42181"/>
                  </a:cubicBezTo>
                  <a:cubicBezTo>
                    <a:pt x="21737" y="41547"/>
                    <a:pt x="21929" y="40941"/>
                    <a:pt x="22121" y="40313"/>
                  </a:cubicBezTo>
                  <a:cubicBezTo>
                    <a:pt x="22145" y="40313"/>
                    <a:pt x="22174" y="40313"/>
                    <a:pt x="22197" y="40336"/>
                  </a:cubicBezTo>
                  <a:cubicBezTo>
                    <a:pt x="22319" y="41454"/>
                    <a:pt x="22465" y="42542"/>
                    <a:pt x="22581" y="43660"/>
                  </a:cubicBezTo>
                  <a:lnTo>
                    <a:pt x="22610" y="43660"/>
                  </a:lnTo>
                  <a:cubicBezTo>
                    <a:pt x="22727" y="42519"/>
                    <a:pt x="22849" y="41401"/>
                    <a:pt x="22971" y="40260"/>
                  </a:cubicBezTo>
                  <a:cubicBezTo>
                    <a:pt x="22989" y="40260"/>
                    <a:pt x="22993" y="40179"/>
                    <a:pt x="23016" y="40179"/>
                  </a:cubicBezTo>
                  <a:cubicBezTo>
                    <a:pt x="23024" y="40179"/>
                    <a:pt x="23034" y="40189"/>
                    <a:pt x="23047" y="40214"/>
                  </a:cubicBezTo>
                  <a:cubicBezTo>
                    <a:pt x="23117" y="40359"/>
                    <a:pt x="23140" y="40505"/>
                    <a:pt x="23163" y="40627"/>
                  </a:cubicBezTo>
                  <a:cubicBezTo>
                    <a:pt x="23431" y="41500"/>
                    <a:pt x="23652" y="42397"/>
                    <a:pt x="23967" y="43247"/>
                  </a:cubicBezTo>
                  <a:cubicBezTo>
                    <a:pt x="23967" y="43439"/>
                    <a:pt x="24036" y="43608"/>
                    <a:pt x="24135" y="43806"/>
                  </a:cubicBezTo>
                  <a:cubicBezTo>
                    <a:pt x="24159" y="43660"/>
                    <a:pt x="24182" y="43561"/>
                    <a:pt x="24211" y="43462"/>
                  </a:cubicBezTo>
                  <a:cubicBezTo>
                    <a:pt x="24234" y="43293"/>
                    <a:pt x="24304" y="43148"/>
                    <a:pt x="24281" y="42979"/>
                  </a:cubicBezTo>
                  <a:cubicBezTo>
                    <a:pt x="24328" y="42763"/>
                    <a:pt x="24427" y="42566"/>
                    <a:pt x="24427" y="42350"/>
                  </a:cubicBezTo>
                  <a:cubicBezTo>
                    <a:pt x="24450" y="42228"/>
                    <a:pt x="24525" y="42129"/>
                    <a:pt x="24473" y="42007"/>
                  </a:cubicBezTo>
                  <a:cubicBezTo>
                    <a:pt x="24619" y="41425"/>
                    <a:pt x="24741" y="40842"/>
                    <a:pt x="24886" y="40191"/>
                  </a:cubicBezTo>
                  <a:cubicBezTo>
                    <a:pt x="25055" y="40627"/>
                    <a:pt x="25201" y="41017"/>
                    <a:pt x="25346" y="41401"/>
                  </a:cubicBezTo>
                  <a:lnTo>
                    <a:pt x="25346" y="39195"/>
                  </a:lnTo>
                  <a:cubicBezTo>
                    <a:pt x="25422" y="39364"/>
                    <a:pt x="25492" y="39509"/>
                    <a:pt x="25567" y="39678"/>
                  </a:cubicBezTo>
                  <a:cubicBezTo>
                    <a:pt x="25812" y="40289"/>
                    <a:pt x="26027" y="40941"/>
                    <a:pt x="26318" y="41547"/>
                  </a:cubicBezTo>
                  <a:cubicBezTo>
                    <a:pt x="26318" y="41692"/>
                    <a:pt x="26394" y="41838"/>
                    <a:pt x="26464" y="41960"/>
                  </a:cubicBezTo>
                  <a:cubicBezTo>
                    <a:pt x="26540" y="42181"/>
                    <a:pt x="26610" y="42373"/>
                    <a:pt x="26708" y="42589"/>
                  </a:cubicBezTo>
                  <a:cubicBezTo>
                    <a:pt x="26718" y="42631"/>
                    <a:pt x="26732" y="42651"/>
                    <a:pt x="26745" y="42651"/>
                  </a:cubicBezTo>
                  <a:cubicBezTo>
                    <a:pt x="26763" y="42651"/>
                    <a:pt x="26778" y="42613"/>
                    <a:pt x="26778" y="42542"/>
                  </a:cubicBezTo>
                  <a:cubicBezTo>
                    <a:pt x="26802" y="42397"/>
                    <a:pt x="26802" y="42228"/>
                    <a:pt x="26831" y="42082"/>
                  </a:cubicBezTo>
                  <a:cubicBezTo>
                    <a:pt x="26854" y="41914"/>
                    <a:pt x="26877" y="41745"/>
                    <a:pt x="26877" y="41599"/>
                  </a:cubicBezTo>
                  <a:cubicBezTo>
                    <a:pt x="26877" y="41425"/>
                    <a:pt x="26976" y="41279"/>
                    <a:pt x="26924" y="41110"/>
                  </a:cubicBezTo>
                  <a:cubicBezTo>
                    <a:pt x="26976" y="40819"/>
                    <a:pt x="27000" y="40505"/>
                    <a:pt x="27046" y="40191"/>
                  </a:cubicBezTo>
                  <a:cubicBezTo>
                    <a:pt x="27168" y="39463"/>
                    <a:pt x="27168" y="38712"/>
                    <a:pt x="27168" y="37984"/>
                  </a:cubicBezTo>
                  <a:cubicBezTo>
                    <a:pt x="27529" y="38712"/>
                    <a:pt x="27873" y="39440"/>
                    <a:pt x="28234" y="40167"/>
                  </a:cubicBezTo>
                  <a:cubicBezTo>
                    <a:pt x="28309" y="40336"/>
                    <a:pt x="28379" y="40528"/>
                    <a:pt x="28501" y="40697"/>
                  </a:cubicBezTo>
                  <a:cubicBezTo>
                    <a:pt x="28525" y="40842"/>
                    <a:pt x="28600" y="40988"/>
                    <a:pt x="28694" y="41134"/>
                  </a:cubicBezTo>
                  <a:lnTo>
                    <a:pt x="28746" y="41186"/>
                  </a:lnTo>
                  <a:lnTo>
                    <a:pt x="28746" y="41163"/>
                  </a:lnTo>
                  <a:cubicBezTo>
                    <a:pt x="28769" y="40965"/>
                    <a:pt x="28769" y="40796"/>
                    <a:pt x="28769" y="40604"/>
                  </a:cubicBezTo>
                  <a:lnTo>
                    <a:pt x="28769" y="40581"/>
                  </a:lnTo>
                  <a:cubicBezTo>
                    <a:pt x="28816" y="40458"/>
                    <a:pt x="28816" y="40336"/>
                    <a:pt x="28792" y="40214"/>
                  </a:cubicBezTo>
                  <a:lnTo>
                    <a:pt x="28792" y="40045"/>
                  </a:lnTo>
                  <a:lnTo>
                    <a:pt x="28792" y="39824"/>
                  </a:lnTo>
                  <a:cubicBezTo>
                    <a:pt x="28839" y="39172"/>
                    <a:pt x="28868" y="38491"/>
                    <a:pt x="28915" y="37786"/>
                  </a:cubicBezTo>
                  <a:cubicBezTo>
                    <a:pt x="29130" y="37932"/>
                    <a:pt x="29305" y="38054"/>
                    <a:pt x="29543" y="38200"/>
                  </a:cubicBezTo>
                  <a:cubicBezTo>
                    <a:pt x="29421" y="37763"/>
                    <a:pt x="29328" y="37379"/>
                    <a:pt x="29252" y="37012"/>
                  </a:cubicBezTo>
                  <a:cubicBezTo>
                    <a:pt x="29229" y="36890"/>
                    <a:pt x="29130" y="36797"/>
                    <a:pt x="29229" y="36674"/>
                  </a:cubicBezTo>
                  <a:lnTo>
                    <a:pt x="29229" y="36674"/>
                  </a:lnTo>
                  <a:cubicBezTo>
                    <a:pt x="29305" y="36768"/>
                    <a:pt x="29375" y="36890"/>
                    <a:pt x="29450" y="36989"/>
                  </a:cubicBezTo>
                  <a:cubicBezTo>
                    <a:pt x="29712" y="37524"/>
                    <a:pt x="30032" y="38031"/>
                    <a:pt x="30370" y="38566"/>
                  </a:cubicBezTo>
                  <a:cubicBezTo>
                    <a:pt x="30440" y="38712"/>
                    <a:pt x="30516" y="38857"/>
                    <a:pt x="30615" y="39003"/>
                  </a:cubicBezTo>
                  <a:cubicBezTo>
                    <a:pt x="30661" y="39096"/>
                    <a:pt x="30708" y="39195"/>
                    <a:pt x="30783" y="39271"/>
                  </a:cubicBezTo>
                  <a:cubicBezTo>
                    <a:pt x="30807" y="39364"/>
                    <a:pt x="30830" y="39463"/>
                    <a:pt x="30952" y="39533"/>
                  </a:cubicBezTo>
                  <a:lnTo>
                    <a:pt x="30975" y="39533"/>
                  </a:lnTo>
                  <a:cubicBezTo>
                    <a:pt x="30999" y="39440"/>
                    <a:pt x="30999" y="39364"/>
                    <a:pt x="30952" y="39294"/>
                  </a:cubicBezTo>
                  <a:cubicBezTo>
                    <a:pt x="30952" y="39195"/>
                    <a:pt x="30952" y="39096"/>
                    <a:pt x="30929" y="38980"/>
                  </a:cubicBezTo>
                  <a:cubicBezTo>
                    <a:pt x="30952" y="38689"/>
                    <a:pt x="30975" y="38421"/>
                    <a:pt x="30906" y="38130"/>
                  </a:cubicBezTo>
                  <a:lnTo>
                    <a:pt x="30906" y="36238"/>
                  </a:lnTo>
                  <a:cubicBezTo>
                    <a:pt x="31074" y="36331"/>
                    <a:pt x="31290" y="36453"/>
                    <a:pt x="31558" y="36622"/>
                  </a:cubicBezTo>
                  <a:cubicBezTo>
                    <a:pt x="31459" y="36162"/>
                    <a:pt x="31366" y="35749"/>
                    <a:pt x="31267" y="35365"/>
                  </a:cubicBezTo>
                  <a:cubicBezTo>
                    <a:pt x="31412" y="35365"/>
                    <a:pt x="31412" y="35533"/>
                    <a:pt x="31534" y="35580"/>
                  </a:cubicBezTo>
                  <a:cubicBezTo>
                    <a:pt x="31872" y="36139"/>
                    <a:pt x="32262" y="36651"/>
                    <a:pt x="32652" y="37158"/>
                  </a:cubicBezTo>
                  <a:cubicBezTo>
                    <a:pt x="32745" y="37326"/>
                    <a:pt x="32844" y="37472"/>
                    <a:pt x="32966" y="37594"/>
                  </a:cubicBezTo>
                  <a:cubicBezTo>
                    <a:pt x="32990" y="37670"/>
                    <a:pt x="33013" y="37716"/>
                    <a:pt x="33060" y="37763"/>
                  </a:cubicBezTo>
                  <a:cubicBezTo>
                    <a:pt x="33135" y="37862"/>
                    <a:pt x="33205" y="37984"/>
                    <a:pt x="33304" y="38077"/>
                  </a:cubicBezTo>
                  <a:cubicBezTo>
                    <a:pt x="33351" y="38008"/>
                    <a:pt x="33327" y="37961"/>
                    <a:pt x="33304" y="37909"/>
                  </a:cubicBezTo>
                  <a:cubicBezTo>
                    <a:pt x="33281" y="37763"/>
                    <a:pt x="33257" y="37641"/>
                    <a:pt x="33234" y="37495"/>
                  </a:cubicBezTo>
                  <a:cubicBezTo>
                    <a:pt x="33257" y="37257"/>
                    <a:pt x="33205" y="37012"/>
                    <a:pt x="33158" y="36797"/>
                  </a:cubicBezTo>
                  <a:cubicBezTo>
                    <a:pt x="33135" y="36768"/>
                    <a:pt x="33135" y="36744"/>
                    <a:pt x="33135" y="36744"/>
                  </a:cubicBezTo>
                  <a:cubicBezTo>
                    <a:pt x="33013" y="35801"/>
                    <a:pt x="32891" y="34852"/>
                    <a:pt x="32768" y="33933"/>
                  </a:cubicBezTo>
                  <a:lnTo>
                    <a:pt x="32768" y="33933"/>
                  </a:lnTo>
                  <a:cubicBezTo>
                    <a:pt x="32966" y="33956"/>
                    <a:pt x="32966" y="34177"/>
                    <a:pt x="33135" y="34247"/>
                  </a:cubicBezTo>
                  <a:cubicBezTo>
                    <a:pt x="33450" y="34684"/>
                    <a:pt x="33816" y="35120"/>
                    <a:pt x="34177" y="35533"/>
                  </a:cubicBezTo>
                  <a:cubicBezTo>
                    <a:pt x="34299" y="35726"/>
                    <a:pt x="34468" y="35871"/>
                    <a:pt x="34614" y="36040"/>
                  </a:cubicBezTo>
                  <a:cubicBezTo>
                    <a:pt x="34713" y="36162"/>
                    <a:pt x="34783" y="36284"/>
                    <a:pt x="34882" y="36383"/>
                  </a:cubicBezTo>
                  <a:cubicBezTo>
                    <a:pt x="34907" y="36401"/>
                    <a:pt x="34922" y="36408"/>
                    <a:pt x="34931" y="36408"/>
                  </a:cubicBezTo>
                  <a:cubicBezTo>
                    <a:pt x="34957" y="36408"/>
                    <a:pt x="34928" y="36347"/>
                    <a:pt x="34928" y="36308"/>
                  </a:cubicBezTo>
                  <a:cubicBezTo>
                    <a:pt x="34951" y="36215"/>
                    <a:pt x="34951" y="36092"/>
                    <a:pt x="34882" y="35993"/>
                  </a:cubicBezTo>
                  <a:cubicBezTo>
                    <a:pt x="34882" y="35825"/>
                    <a:pt x="34858" y="35679"/>
                    <a:pt x="34783" y="35510"/>
                  </a:cubicBezTo>
                  <a:cubicBezTo>
                    <a:pt x="34759" y="35411"/>
                    <a:pt x="34759" y="35312"/>
                    <a:pt x="34736" y="35196"/>
                  </a:cubicBezTo>
                  <a:cubicBezTo>
                    <a:pt x="34713" y="35097"/>
                    <a:pt x="34713" y="34998"/>
                    <a:pt x="34689" y="34876"/>
                  </a:cubicBezTo>
                  <a:cubicBezTo>
                    <a:pt x="34660" y="34707"/>
                    <a:pt x="34567" y="34515"/>
                    <a:pt x="34614" y="34393"/>
                  </a:cubicBezTo>
                  <a:cubicBezTo>
                    <a:pt x="34639" y="34355"/>
                    <a:pt x="34671" y="34342"/>
                    <a:pt x="34707" y="34342"/>
                  </a:cubicBezTo>
                  <a:cubicBezTo>
                    <a:pt x="34789" y="34342"/>
                    <a:pt x="34893" y="34409"/>
                    <a:pt x="34994" y="34409"/>
                  </a:cubicBezTo>
                  <a:cubicBezTo>
                    <a:pt x="35021" y="34409"/>
                    <a:pt x="35048" y="34404"/>
                    <a:pt x="35074" y="34393"/>
                  </a:cubicBezTo>
                  <a:cubicBezTo>
                    <a:pt x="34928" y="34032"/>
                    <a:pt x="34689" y="33711"/>
                    <a:pt x="34567" y="33327"/>
                  </a:cubicBezTo>
                  <a:lnTo>
                    <a:pt x="34567" y="33327"/>
                  </a:lnTo>
                  <a:cubicBezTo>
                    <a:pt x="34660" y="33397"/>
                    <a:pt x="34736" y="33473"/>
                    <a:pt x="34835" y="33543"/>
                  </a:cubicBezTo>
                  <a:cubicBezTo>
                    <a:pt x="35272" y="33979"/>
                    <a:pt x="35679" y="34439"/>
                    <a:pt x="36116" y="34876"/>
                  </a:cubicBezTo>
                  <a:cubicBezTo>
                    <a:pt x="36215" y="34998"/>
                    <a:pt x="36314" y="35120"/>
                    <a:pt x="36436" y="35196"/>
                  </a:cubicBezTo>
                  <a:cubicBezTo>
                    <a:pt x="36529" y="35289"/>
                    <a:pt x="36605" y="35388"/>
                    <a:pt x="36698" y="35487"/>
                  </a:cubicBezTo>
                  <a:cubicBezTo>
                    <a:pt x="36727" y="35510"/>
                    <a:pt x="36727" y="35580"/>
                    <a:pt x="36820" y="35580"/>
                  </a:cubicBezTo>
                  <a:cubicBezTo>
                    <a:pt x="36820" y="35458"/>
                    <a:pt x="36773" y="35341"/>
                    <a:pt x="36727" y="35219"/>
                  </a:cubicBezTo>
                  <a:lnTo>
                    <a:pt x="36698" y="35196"/>
                  </a:lnTo>
                  <a:cubicBezTo>
                    <a:pt x="36651" y="35021"/>
                    <a:pt x="36605" y="34876"/>
                    <a:pt x="36552" y="34707"/>
                  </a:cubicBezTo>
                  <a:cubicBezTo>
                    <a:pt x="36529" y="34561"/>
                    <a:pt x="36506" y="34416"/>
                    <a:pt x="36436" y="34270"/>
                  </a:cubicBezTo>
                  <a:cubicBezTo>
                    <a:pt x="36290" y="33741"/>
                    <a:pt x="36145" y="33182"/>
                    <a:pt x="35970" y="32600"/>
                  </a:cubicBezTo>
                  <a:lnTo>
                    <a:pt x="35970" y="32600"/>
                  </a:lnTo>
                  <a:cubicBezTo>
                    <a:pt x="36238" y="32745"/>
                    <a:pt x="36383" y="32937"/>
                    <a:pt x="36628" y="33129"/>
                  </a:cubicBezTo>
                  <a:cubicBezTo>
                    <a:pt x="36407" y="32623"/>
                    <a:pt x="36215" y="32186"/>
                    <a:pt x="36023" y="31726"/>
                  </a:cubicBezTo>
                  <a:cubicBezTo>
                    <a:pt x="36033" y="31723"/>
                    <a:pt x="36042" y="31722"/>
                    <a:pt x="36050" y="31722"/>
                  </a:cubicBezTo>
                  <a:cubicBezTo>
                    <a:pt x="36100" y="31722"/>
                    <a:pt x="36123" y="31773"/>
                    <a:pt x="36168" y="31773"/>
                  </a:cubicBezTo>
                  <a:cubicBezTo>
                    <a:pt x="36750" y="32285"/>
                    <a:pt x="37309" y="32768"/>
                    <a:pt x="37862" y="33275"/>
                  </a:cubicBezTo>
                  <a:cubicBezTo>
                    <a:pt x="37984" y="33351"/>
                    <a:pt x="38083" y="33449"/>
                    <a:pt x="38206" y="33543"/>
                  </a:cubicBezTo>
                  <a:cubicBezTo>
                    <a:pt x="38275" y="33642"/>
                    <a:pt x="38351" y="33711"/>
                    <a:pt x="38444" y="33764"/>
                  </a:cubicBezTo>
                  <a:cubicBezTo>
                    <a:pt x="38473" y="33764"/>
                    <a:pt x="38497" y="33787"/>
                    <a:pt x="38497" y="33787"/>
                  </a:cubicBezTo>
                  <a:cubicBezTo>
                    <a:pt x="38497" y="33787"/>
                    <a:pt x="38520" y="33787"/>
                    <a:pt x="38520" y="33764"/>
                  </a:cubicBezTo>
                  <a:cubicBezTo>
                    <a:pt x="38497" y="33566"/>
                    <a:pt x="38398" y="33374"/>
                    <a:pt x="38299" y="33205"/>
                  </a:cubicBezTo>
                  <a:cubicBezTo>
                    <a:pt x="38299" y="33158"/>
                    <a:pt x="38299" y="33106"/>
                    <a:pt x="38252" y="33059"/>
                  </a:cubicBezTo>
                  <a:cubicBezTo>
                    <a:pt x="38229" y="32914"/>
                    <a:pt x="38182" y="32768"/>
                    <a:pt x="38083" y="32646"/>
                  </a:cubicBezTo>
                  <a:cubicBezTo>
                    <a:pt x="37891" y="32087"/>
                    <a:pt x="37693" y="31558"/>
                    <a:pt x="37501" y="31022"/>
                  </a:cubicBezTo>
                  <a:cubicBezTo>
                    <a:pt x="37501" y="30999"/>
                    <a:pt x="37524" y="30999"/>
                    <a:pt x="37548" y="30975"/>
                  </a:cubicBezTo>
                  <a:cubicBezTo>
                    <a:pt x="37938" y="31360"/>
                    <a:pt x="38328" y="31726"/>
                    <a:pt x="38712" y="32087"/>
                  </a:cubicBezTo>
                  <a:lnTo>
                    <a:pt x="38735" y="32064"/>
                  </a:lnTo>
                  <a:cubicBezTo>
                    <a:pt x="38497" y="31528"/>
                    <a:pt x="38229" y="30999"/>
                    <a:pt x="37984" y="30440"/>
                  </a:cubicBezTo>
                  <a:cubicBezTo>
                    <a:pt x="38107" y="30440"/>
                    <a:pt x="38182" y="30585"/>
                    <a:pt x="38299" y="30609"/>
                  </a:cubicBezTo>
                  <a:cubicBezTo>
                    <a:pt x="38834" y="30999"/>
                    <a:pt x="39370" y="31383"/>
                    <a:pt x="39900" y="31773"/>
                  </a:cubicBezTo>
                  <a:cubicBezTo>
                    <a:pt x="40097" y="31918"/>
                    <a:pt x="40290" y="32064"/>
                    <a:pt x="40482" y="32186"/>
                  </a:cubicBezTo>
                  <a:cubicBezTo>
                    <a:pt x="40534" y="32233"/>
                    <a:pt x="40581" y="32256"/>
                    <a:pt x="40656" y="32309"/>
                  </a:cubicBezTo>
                  <a:cubicBezTo>
                    <a:pt x="40656" y="32186"/>
                    <a:pt x="40604" y="32111"/>
                    <a:pt x="40557" y="32041"/>
                  </a:cubicBezTo>
                  <a:cubicBezTo>
                    <a:pt x="40482" y="31918"/>
                    <a:pt x="40412" y="31796"/>
                    <a:pt x="40336" y="31674"/>
                  </a:cubicBezTo>
                  <a:cubicBezTo>
                    <a:pt x="40290" y="31459"/>
                    <a:pt x="40191" y="31267"/>
                    <a:pt x="40074" y="31069"/>
                  </a:cubicBezTo>
                  <a:cubicBezTo>
                    <a:pt x="39830" y="30585"/>
                    <a:pt x="39562" y="30073"/>
                    <a:pt x="39317" y="29567"/>
                  </a:cubicBezTo>
                  <a:cubicBezTo>
                    <a:pt x="39271" y="29468"/>
                    <a:pt x="39224" y="29375"/>
                    <a:pt x="39149" y="29299"/>
                  </a:cubicBezTo>
                  <a:cubicBezTo>
                    <a:pt x="36529" y="26580"/>
                    <a:pt x="33909" y="23844"/>
                    <a:pt x="31290" y="21126"/>
                  </a:cubicBezTo>
                  <a:cubicBezTo>
                    <a:pt x="31243" y="21079"/>
                    <a:pt x="31197" y="20980"/>
                    <a:pt x="31098" y="20957"/>
                  </a:cubicBezTo>
                  <a:cubicBezTo>
                    <a:pt x="30807" y="20666"/>
                    <a:pt x="30539" y="20323"/>
                    <a:pt x="30201" y="20031"/>
                  </a:cubicBezTo>
                  <a:cubicBezTo>
                    <a:pt x="30126" y="19962"/>
                    <a:pt x="30056" y="19863"/>
                    <a:pt x="29980" y="19793"/>
                  </a:cubicBezTo>
                  <a:cubicBezTo>
                    <a:pt x="29811" y="19525"/>
                    <a:pt x="29567" y="19304"/>
                    <a:pt x="29351" y="19088"/>
                  </a:cubicBezTo>
                  <a:cubicBezTo>
                    <a:pt x="28961" y="18675"/>
                    <a:pt x="28577" y="18262"/>
                    <a:pt x="28164" y="17878"/>
                  </a:cubicBezTo>
                  <a:cubicBezTo>
                    <a:pt x="27704" y="17342"/>
                    <a:pt x="27215" y="16859"/>
                    <a:pt x="26732" y="16370"/>
                  </a:cubicBezTo>
                  <a:cubicBezTo>
                    <a:pt x="26126" y="15718"/>
                    <a:pt x="25521" y="15060"/>
                    <a:pt x="24886" y="14455"/>
                  </a:cubicBezTo>
                  <a:cubicBezTo>
                    <a:pt x="24741" y="14239"/>
                    <a:pt x="24525" y="14094"/>
                    <a:pt x="24357" y="13896"/>
                  </a:cubicBezTo>
                  <a:cubicBezTo>
                    <a:pt x="24066" y="13558"/>
                    <a:pt x="23745" y="13192"/>
                    <a:pt x="23385" y="12900"/>
                  </a:cubicBezTo>
                  <a:cubicBezTo>
                    <a:pt x="23163" y="12586"/>
                    <a:pt x="22849" y="12318"/>
                    <a:pt x="22581" y="12056"/>
                  </a:cubicBezTo>
                  <a:cubicBezTo>
                    <a:pt x="22465" y="11911"/>
                    <a:pt x="22343" y="11789"/>
                    <a:pt x="22220" y="11666"/>
                  </a:cubicBezTo>
                  <a:cubicBezTo>
                    <a:pt x="22220" y="11567"/>
                    <a:pt x="22197" y="11445"/>
                    <a:pt x="22220" y="11352"/>
                  </a:cubicBezTo>
                  <a:cubicBezTo>
                    <a:pt x="22244" y="10892"/>
                    <a:pt x="22267" y="10403"/>
                    <a:pt x="22319" y="9943"/>
                  </a:cubicBezTo>
                  <a:cubicBezTo>
                    <a:pt x="22319" y="9897"/>
                    <a:pt x="22343" y="9844"/>
                    <a:pt x="22343" y="9798"/>
                  </a:cubicBezTo>
                  <a:cubicBezTo>
                    <a:pt x="22389" y="9507"/>
                    <a:pt x="22389" y="9216"/>
                    <a:pt x="22412" y="8901"/>
                  </a:cubicBezTo>
                  <a:lnTo>
                    <a:pt x="22412" y="8657"/>
                  </a:lnTo>
                  <a:cubicBezTo>
                    <a:pt x="22465" y="8564"/>
                    <a:pt x="22465" y="8441"/>
                    <a:pt x="22465" y="8319"/>
                  </a:cubicBezTo>
                  <a:lnTo>
                    <a:pt x="22465" y="8028"/>
                  </a:lnTo>
                  <a:cubicBezTo>
                    <a:pt x="22535" y="7906"/>
                    <a:pt x="22511" y="7807"/>
                    <a:pt x="22511" y="7690"/>
                  </a:cubicBezTo>
                  <a:cubicBezTo>
                    <a:pt x="22511" y="7591"/>
                    <a:pt x="22511" y="7493"/>
                    <a:pt x="22535" y="7370"/>
                  </a:cubicBezTo>
                  <a:cubicBezTo>
                    <a:pt x="22581" y="7277"/>
                    <a:pt x="22581" y="7155"/>
                    <a:pt x="22558" y="7033"/>
                  </a:cubicBezTo>
                  <a:cubicBezTo>
                    <a:pt x="22558" y="6963"/>
                    <a:pt x="22581" y="6864"/>
                    <a:pt x="22581" y="6788"/>
                  </a:cubicBezTo>
                  <a:cubicBezTo>
                    <a:pt x="22634" y="6672"/>
                    <a:pt x="22634" y="6526"/>
                    <a:pt x="22610" y="6404"/>
                  </a:cubicBezTo>
                  <a:cubicBezTo>
                    <a:pt x="22634" y="6328"/>
                    <a:pt x="22634" y="6235"/>
                    <a:pt x="22634" y="6159"/>
                  </a:cubicBezTo>
                  <a:cubicBezTo>
                    <a:pt x="22680" y="6037"/>
                    <a:pt x="22680" y="5944"/>
                    <a:pt x="22680" y="5822"/>
                  </a:cubicBezTo>
                  <a:cubicBezTo>
                    <a:pt x="22703" y="5478"/>
                    <a:pt x="22727" y="5141"/>
                    <a:pt x="22756" y="4803"/>
                  </a:cubicBezTo>
                  <a:cubicBezTo>
                    <a:pt x="22849" y="3878"/>
                    <a:pt x="22925" y="2958"/>
                    <a:pt x="22994" y="2038"/>
                  </a:cubicBezTo>
                  <a:lnTo>
                    <a:pt x="22994" y="1724"/>
                  </a:lnTo>
                  <a:cubicBezTo>
                    <a:pt x="23047" y="1625"/>
                    <a:pt x="23047" y="1502"/>
                    <a:pt x="23047" y="1380"/>
                  </a:cubicBezTo>
                  <a:cubicBezTo>
                    <a:pt x="23070" y="1043"/>
                    <a:pt x="23117" y="676"/>
                    <a:pt x="23140" y="338"/>
                  </a:cubicBezTo>
                  <a:cubicBezTo>
                    <a:pt x="23163" y="169"/>
                    <a:pt x="23117" y="47"/>
                    <a:pt x="22948"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2"/>
            <p:cNvSpPr/>
            <p:nvPr/>
          </p:nvSpPr>
          <p:spPr>
            <a:xfrm rot="-1190462">
              <a:off x="8859165" y="1004862"/>
              <a:ext cx="630271" cy="620620"/>
            </a:xfrm>
            <a:custGeom>
              <a:avLst/>
              <a:gdLst/>
              <a:ahLst/>
              <a:cxnLst/>
              <a:rect l="l" t="t" r="r" b="b"/>
              <a:pathLst>
                <a:path w="18024" h="17748" extrusionOk="0">
                  <a:moveTo>
                    <a:pt x="13489" y="1"/>
                  </a:moveTo>
                  <a:cubicBezTo>
                    <a:pt x="12761" y="30"/>
                    <a:pt x="12132" y="123"/>
                    <a:pt x="11574" y="269"/>
                  </a:cubicBezTo>
                  <a:cubicBezTo>
                    <a:pt x="11207" y="368"/>
                    <a:pt x="10869" y="513"/>
                    <a:pt x="10555" y="659"/>
                  </a:cubicBezTo>
                  <a:cubicBezTo>
                    <a:pt x="10479" y="705"/>
                    <a:pt x="10386" y="758"/>
                    <a:pt x="10287" y="827"/>
                  </a:cubicBezTo>
                  <a:cubicBezTo>
                    <a:pt x="10241" y="851"/>
                    <a:pt x="10188" y="874"/>
                    <a:pt x="10142" y="926"/>
                  </a:cubicBezTo>
                  <a:cubicBezTo>
                    <a:pt x="10118" y="950"/>
                    <a:pt x="10095" y="950"/>
                    <a:pt x="10072" y="973"/>
                  </a:cubicBezTo>
                  <a:lnTo>
                    <a:pt x="10043" y="973"/>
                  </a:lnTo>
                  <a:cubicBezTo>
                    <a:pt x="10043" y="973"/>
                    <a:pt x="10019" y="996"/>
                    <a:pt x="9996" y="1020"/>
                  </a:cubicBezTo>
                  <a:cubicBezTo>
                    <a:pt x="9973" y="1049"/>
                    <a:pt x="9897" y="1072"/>
                    <a:pt x="9851" y="1142"/>
                  </a:cubicBezTo>
                  <a:cubicBezTo>
                    <a:pt x="9682" y="1264"/>
                    <a:pt x="9536" y="1410"/>
                    <a:pt x="9391" y="1555"/>
                  </a:cubicBezTo>
                  <a:cubicBezTo>
                    <a:pt x="9344" y="1602"/>
                    <a:pt x="9292" y="1677"/>
                    <a:pt x="9222" y="1747"/>
                  </a:cubicBezTo>
                  <a:cubicBezTo>
                    <a:pt x="9100" y="1869"/>
                    <a:pt x="8977" y="2015"/>
                    <a:pt x="8855" y="2184"/>
                  </a:cubicBezTo>
                  <a:cubicBezTo>
                    <a:pt x="8809" y="2259"/>
                    <a:pt x="8733" y="2358"/>
                    <a:pt x="8686" y="2428"/>
                  </a:cubicBezTo>
                  <a:cubicBezTo>
                    <a:pt x="8686" y="2452"/>
                    <a:pt x="8663" y="2475"/>
                    <a:pt x="8663" y="2504"/>
                  </a:cubicBezTo>
                  <a:cubicBezTo>
                    <a:pt x="8640" y="2527"/>
                    <a:pt x="8640" y="2551"/>
                    <a:pt x="8616" y="2574"/>
                  </a:cubicBezTo>
                  <a:cubicBezTo>
                    <a:pt x="8587" y="2620"/>
                    <a:pt x="8564" y="2673"/>
                    <a:pt x="8541" y="2719"/>
                  </a:cubicBezTo>
                  <a:cubicBezTo>
                    <a:pt x="8471" y="2911"/>
                    <a:pt x="8395" y="3086"/>
                    <a:pt x="8349" y="3278"/>
                  </a:cubicBezTo>
                  <a:cubicBezTo>
                    <a:pt x="8034" y="2818"/>
                    <a:pt x="7767" y="2597"/>
                    <a:pt x="7767" y="2597"/>
                  </a:cubicBezTo>
                  <a:cubicBezTo>
                    <a:pt x="7161" y="2091"/>
                    <a:pt x="6602" y="1724"/>
                    <a:pt x="6090" y="1433"/>
                  </a:cubicBezTo>
                  <a:cubicBezTo>
                    <a:pt x="5706" y="1217"/>
                    <a:pt x="5339" y="1072"/>
                    <a:pt x="5001" y="950"/>
                  </a:cubicBezTo>
                  <a:cubicBezTo>
                    <a:pt x="4557" y="810"/>
                    <a:pt x="4161" y="759"/>
                    <a:pt x="3814" y="759"/>
                  </a:cubicBezTo>
                  <a:cubicBezTo>
                    <a:pt x="3611" y="759"/>
                    <a:pt x="3425" y="776"/>
                    <a:pt x="3255" y="804"/>
                  </a:cubicBezTo>
                  <a:cubicBezTo>
                    <a:pt x="2382" y="973"/>
                    <a:pt x="1969" y="1456"/>
                    <a:pt x="1969" y="1456"/>
                  </a:cubicBezTo>
                  <a:cubicBezTo>
                    <a:pt x="1800" y="2161"/>
                    <a:pt x="1747" y="2795"/>
                    <a:pt x="1747" y="3377"/>
                  </a:cubicBezTo>
                  <a:cubicBezTo>
                    <a:pt x="1776" y="3761"/>
                    <a:pt x="1823" y="4128"/>
                    <a:pt x="1893" y="4466"/>
                  </a:cubicBezTo>
                  <a:cubicBezTo>
                    <a:pt x="1922" y="4565"/>
                    <a:pt x="1945" y="4658"/>
                    <a:pt x="1992" y="4757"/>
                  </a:cubicBezTo>
                  <a:cubicBezTo>
                    <a:pt x="1992" y="4832"/>
                    <a:pt x="2015" y="4879"/>
                    <a:pt x="2038" y="4949"/>
                  </a:cubicBezTo>
                  <a:cubicBezTo>
                    <a:pt x="2038" y="4978"/>
                    <a:pt x="2067" y="5001"/>
                    <a:pt x="2067" y="5025"/>
                  </a:cubicBezTo>
                  <a:cubicBezTo>
                    <a:pt x="2091" y="5048"/>
                    <a:pt x="2091" y="5071"/>
                    <a:pt x="2091" y="5094"/>
                  </a:cubicBezTo>
                  <a:cubicBezTo>
                    <a:pt x="2114" y="5147"/>
                    <a:pt x="2161" y="5217"/>
                    <a:pt x="2184" y="5316"/>
                  </a:cubicBezTo>
                  <a:lnTo>
                    <a:pt x="2213" y="5316"/>
                  </a:lnTo>
                  <a:cubicBezTo>
                    <a:pt x="2236" y="5385"/>
                    <a:pt x="2260" y="5438"/>
                    <a:pt x="2306" y="5531"/>
                  </a:cubicBezTo>
                  <a:cubicBezTo>
                    <a:pt x="2329" y="5560"/>
                    <a:pt x="2359" y="5583"/>
                    <a:pt x="2359" y="5630"/>
                  </a:cubicBezTo>
                  <a:cubicBezTo>
                    <a:pt x="2428" y="5752"/>
                    <a:pt x="2527" y="5898"/>
                    <a:pt x="2620" y="6043"/>
                  </a:cubicBezTo>
                  <a:cubicBezTo>
                    <a:pt x="2719" y="6166"/>
                    <a:pt x="2818" y="6334"/>
                    <a:pt x="2964" y="6480"/>
                  </a:cubicBezTo>
                  <a:cubicBezTo>
                    <a:pt x="3011" y="6550"/>
                    <a:pt x="3086" y="6649"/>
                    <a:pt x="3156" y="6724"/>
                  </a:cubicBezTo>
                  <a:cubicBezTo>
                    <a:pt x="3179" y="6724"/>
                    <a:pt x="3203" y="6748"/>
                    <a:pt x="3232" y="6771"/>
                  </a:cubicBezTo>
                  <a:cubicBezTo>
                    <a:pt x="3255" y="6794"/>
                    <a:pt x="3255" y="6794"/>
                    <a:pt x="3278" y="6818"/>
                  </a:cubicBezTo>
                  <a:cubicBezTo>
                    <a:pt x="3325" y="6870"/>
                    <a:pt x="3377" y="6893"/>
                    <a:pt x="3401" y="6916"/>
                  </a:cubicBezTo>
                  <a:cubicBezTo>
                    <a:pt x="3546" y="7039"/>
                    <a:pt x="3668" y="7132"/>
                    <a:pt x="3814" y="7208"/>
                  </a:cubicBezTo>
                  <a:cubicBezTo>
                    <a:pt x="3325" y="7376"/>
                    <a:pt x="3057" y="7568"/>
                    <a:pt x="3057" y="7568"/>
                  </a:cubicBezTo>
                  <a:cubicBezTo>
                    <a:pt x="2405" y="7982"/>
                    <a:pt x="1893" y="8418"/>
                    <a:pt x="1485" y="8832"/>
                  </a:cubicBezTo>
                  <a:cubicBezTo>
                    <a:pt x="1165" y="9146"/>
                    <a:pt x="926" y="9460"/>
                    <a:pt x="705" y="9751"/>
                  </a:cubicBezTo>
                  <a:cubicBezTo>
                    <a:pt x="292" y="10363"/>
                    <a:pt x="123" y="10916"/>
                    <a:pt x="77" y="11381"/>
                  </a:cubicBezTo>
                  <a:cubicBezTo>
                    <a:pt x="1" y="12255"/>
                    <a:pt x="344" y="12784"/>
                    <a:pt x="344" y="12784"/>
                  </a:cubicBezTo>
                  <a:cubicBezTo>
                    <a:pt x="996" y="13151"/>
                    <a:pt x="1578" y="13390"/>
                    <a:pt x="2137" y="13535"/>
                  </a:cubicBezTo>
                  <a:cubicBezTo>
                    <a:pt x="2504" y="13634"/>
                    <a:pt x="2865" y="13710"/>
                    <a:pt x="3203" y="13733"/>
                  </a:cubicBezTo>
                  <a:lnTo>
                    <a:pt x="3523" y="13733"/>
                  </a:lnTo>
                  <a:cubicBezTo>
                    <a:pt x="3593" y="13733"/>
                    <a:pt x="3639" y="13733"/>
                    <a:pt x="3715" y="13710"/>
                  </a:cubicBezTo>
                  <a:lnTo>
                    <a:pt x="3884" y="13710"/>
                  </a:lnTo>
                  <a:cubicBezTo>
                    <a:pt x="3930" y="13710"/>
                    <a:pt x="4006" y="13681"/>
                    <a:pt x="4105" y="13681"/>
                  </a:cubicBezTo>
                  <a:cubicBezTo>
                    <a:pt x="4151" y="13657"/>
                    <a:pt x="4198" y="13657"/>
                    <a:pt x="4250" y="13657"/>
                  </a:cubicBezTo>
                  <a:cubicBezTo>
                    <a:pt x="4344" y="13634"/>
                    <a:pt x="4466" y="13611"/>
                    <a:pt x="4565" y="13564"/>
                  </a:cubicBezTo>
                  <a:cubicBezTo>
                    <a:pt x="4687" y="13535"/>
                    <a:pt x="4803" y="13512"/>
                    <a:pt x="4926" y="13465"/>
                  </a:cubicBezTo>
                  <a:cubicBezTo>
                    <a:pt x="5071" y="13419"/>
                    <a:pt x="5269" y="13366"/>
                    <a:pt x="5438" y="13273"/>
                  </a:cubicBezTo>
                  <a:cubicBezTo>
                    <a:pt x="5531" y="13244"/>
                    <a:pt x="5630" y="13198"/>
                    <a:pt x="5729" y="13151"/>
                  </a:cubicBezTo>
                  <a:lnTo>
                    <a:pt x="5799" y="13099"/>
                  </a:lnTo>
                  <a:cubicBezTo>
                    <a:pt x="5822" y="13099"/>
                    <a:pt x="5822" y="13075"/>
                    <a:pt x="5851" y="13052"/>
                  </a:cubicBezTo>
                  <a:cubicBezTo>
                    <a:pt x="5898" y="13029"/>
                    <a:pt x="5944" y="13006"/>
                    <a:pt x="5997" y="12982"/>
                  </a:cubicBezTo>
                  <a:cubicBezTo>
                    <a:pt x="6166" y="12860"/>
                    <a:pt x="6334" y="12714"/>
                    <a:pt x="6480" y="12569"/>
                  </a:cubicBezTo>
                  <a:lnTo>
                    <a:pt x="6480" y="12569"/>
                  </a:lnTo>
                  <a:cubicBezTo>
                    <a:pt x="6457" y="13273"/>
                    <a:pt x="6626" y="13681"/>
                    <a:pt x="6626" y="13681"/>
                  </a:cubicBezTo>
                  <a:cubicBezTo>
                    <a:pt x="6870" y="14438"/>
                    <a:pt x="7132" y="15043"/>
                    <a:pt x="7423" y="15549"/>
                  </a:cubicBezTo>
                  <a:cubicBezTo>
                    <a:pt x="7644" y="15939"/>
                    <a:pt x="7889" y="16254"/>
                    <a:pt x="8127" y="16545"/>
                  </a:cubicBezTo>
                  <a:cubicBezTo>
                    <a:pt x="8616" y="17104"/>
                    <a:pt x="9100" y="17418"/>
                    <a:pt x="9536" y="17587"/>
                  </a:cubicBezTo>
                  <a:cubicBezTo>
                    <a:pt x="9892" y="17712"/>
                    <a:pt x="10208" y="17748"/>
                    <a:pt x="10451" y="17748"/>
                  </a:cubicBezTo>
                  <a:cubicBezTo>
                    <a:pt x="10772" y="17748"/>
                    <a:pt x="10968" y="17686"/>
                    <a:pt x="10968" y="17686"/>
                  </a:cubicBezTo>
                  <a:cubicBezTo>
                    <a:pt x="11475" y="17174"/>
                    <a:pt x="11865" y="16667"/>
                    <a:pt x="12132" y="16155"/>
                  </a:cubicBezTo>
                  <a:cubicBezTo>
                    <a:pt x="12348" y="15817"/>
                    <a:pt x="12493" y="15503"/>
                    <a:pt x="12592" y="15165"/>
                  </a:cubicBezTo>
                  <a:cubicBezTo>
                    <a:pt x="12616" y="15066"/>
                    <a:pt x="12639" y="14967"/>
                    <a:pt x="12662" y="14874"/>
                  </a:cubicBezTo>
                  <a:cubicBezTo>
                    <a:pt x="12691" y="14798"/>
                    <a:pt x="12715" y="14752"/>
                    <a:pt x="12715" y="14676"/>
                  </a:cubicBezTo>
                  <a:cubicBezTo>
                    <a:pt x="12715" y="14653"/>
                    <a:pt x="12738" y="14630"/>
                    <a:pt x="12738" y="14606"/>
                  </a:cubicBezTo>
                  <a:lnTo>
                    <a:pt x="12738" y="14507"/>
                  </a:lnTo>
                  <a:cubicBezTo>
                    <a:pt x="12761" y="14461"/>
                    <a:pt x="12761" y="14385"/>
                    <a:pt x="12784" y="14292"/>
                  </a:cubicBezTo>
                  <a:lnTo>
                    <a:pt x="12784" y="14146"/>
                  </a:lnTo>
                  <a:cubicBezTo>
                    <a:pt x="12784" y="14048"/>
                    <a:pt x="12808" y="13925"/>
                    <a:pt x="12808" y="13826"/>
                  </a:cubicBezTo>
                  <a:cubicBezTo>
                    <a:pt x="12808" y="13710"/>
                    <a:pt x="12808" y="13588"/>
                    <a:pt x="12784" y="13442"/>
                  </a:cubicBezTo>
                  <a:cubicBezTo>
                    <a:pt x="12784" y="13273"/>
                    <a:pt x="12761" y="13099"/>
                    <a:pt x="12738" y="12883"/>
                  </a:cubicBezTo>
                  <a:cubicBezTo>
                    <a:pt x="12738" y="12837"/>
                    <a:pt x="12715" y="12784"/>
                    <a:pt x="12715" y="12714"/>
                  </a:cubicBezTo>
                  <a:lnTo>
                    <a:pt x="12715" y="12714"/>
                  </a:lnTo>
                  <a:cubicBezTo>
                    <a:pt x="13223" y="12785"/>
                    <a:pt x="13695" y="12818"/>
                    <a:pt x="14114" y="12818"/>
                  </a:cubicBezTo>
                  <a:cubicBezTo>
                    <a:pt x="14251" y="12818"/>
                    <a:pt x="14383" y="12815"/>
                    <a:pt x="14508" y="12808"/>
                  </a:cubicBezTo>
                  <a:cubicBezTo>
                    <a:pt x="14967" y="12784"/>
                    <a:pt x="15381" y="12714"/>
                    <a:pt x="15718" y="12615"/>
                  </a:cubicBezTo>
                  <a:cubicBezTo>
                    <a:pt x="16423" y="12447"/>
                    <a:pt x="16935" y="12156"/>
                    <a:pt x="17273" y="11841"/>
                  </a:cubicBezTo>
                  <a:cubicBezTo>
                    <a:pt x="17931" y="11236"/>
                    <a:pt x="18024" y="10601"/>
                    <a:pt x="18024" y="10601"/>
                  </a:cubicBezTo>
                  <a:cubicBezTo>
                    <a:pt x="17785" y="9897"/>
                    <a:pt x="17494" y="9344"/>
                    <a:pt x="17174" y="8855"/>
                  </a:cubicBezTo>
                  <a:cubicBezTo>
                    <a:pt x="16958" y="8541"/>
                    <a:pt x="16737" y="8250"/>
                    <a:pt x="16498" y="8005"/>
                  </a:cubicBezTo>
                  <a:cubicBezTo>
                    <a:pt x="16423" y="7935"/>
                    <a:pt x="16353" y="7860"/>
                    <a:pt x="16254" y="7790"/>
                  </a:cubicBezTo>
                  <a:cubicBezTo>
                    <a:pt x="16207" y="7766"/>
                    <a:pt x="16155" y="7714"/>
                    <a:pt x="16108" y="7667"/>
                  </a:cubicBezTo>
                  <a:cubicBezTo>
                    <a:pt x="16085" y="7667"/>
                    <a:pt x="16062" y="7644"/>
                    <a:pt x="16062" y="7621"/>
                  </a:cubicBezTo>
                  <a:cubicBezTo>
                    <a:pt x="16039" y="7621"/>
                    <a:pt x="16039" y="7621"/>
                    <a:pt x="16009" y="7598"/>
                  </a:cubicBezTo>
                  <a:cubicBezTo>
                    <a:pt x="16009" y="7598"/>
                    <a:pt x="15986" y="7598"/>
                    <a:pt x="15986" y="7568"/>
                  </a:cubicBezTo>
                  <a:cubicBezTo>
                    <a:pt x="15940" y="7545"/>
                    <a:pt x="15893" y="7499"/>
                    <a:pt x="15817" y="7475"/>
                  </a:cubicBezTo>
                  <a:cubicBezTo>
                    <a:pt x="15672" y="7353"/>
                    <a:pt x="15503" y="7277"/>
                    <a:pt x="15334" y="7184"/>
                  </a:cubicBezTo>
                  <a:cubicBezTo>
                    <a:pt x="15259" y="7161"/>
                    <a:pt x="15165" y="7109"/>
                    <a:pt x="15043" y="7062"/>
                  </a:cubicBezTo>
                  <a:cubicBezTo>
                    <a:pt x="14898" y="6986"/>
                    <a:pt x="14729" y="6916"/>
                    <a:pt x="14531" y="6841"/>
                  </a:cubicBezTo>
                  <a:cubicBezTo>
                    <a:pt x="14438" y="6818"/>
                    <a:pt x="14339" y="6794"/>
                    <a:pt x="14240" y="6771"/>
                  </a:cubicBezTo>
                  <a:cubicBezTo>
                    <a:pt x="14217" y="6771"/>
                    <a:pt x="14170" y="6748"/>
                    <a:pt x="14147" y="6748"/>
                  </a:cubicBezTo>
                  <a:cubicBezTo>
                    <a:pt x="14118" y="6748"/>
                    <a:pt x="14094" y="6748"/>
                    <a:pt x="14071" y="6724"/>
                  </a:cubicBezTo>
                  <a:cubicBezTo>
                    <a:pt x="14024" y="6724"/>
                    <a:pt x="13972" y="6724"/>
                    <a:pt x="13902" y="6695"/>
                  </a:cubicBezTo>
                  <a:cubicBezTo>
                    <a:pt x="13681" y="6672"/>
                    <a:pt x="13466" y="6672"/>
                    <a:pt x="13244" y="6672"/>
                  </a:cubicBezTo>
                  <a:cubicBezTo>
                    <a:pt x="13634" y="6259"/>
                    <a:pt x="13803" y="5921"/>
                    <a:pt x="13803" y="5921"/>
                  </a:cubicBezTo>
                  <a:cubicBezTo>
                    <a:pt x="14147" y="5217"/>
                    <a:pt x="14362" y="4588"/>
                    <a:pt x="14508" y="4029"/>
                  </a:cubicBezTo>
                  <a:cubicBezTo>
                    <a:pt x="14630" y="3593"/>
                    <a:pt x="14700" y="3179"/>
                    <a:pt x="14729" y="2842"/>
                  </a:cubicBezTo>
                  <a:cubicBezTo>
                    <a:pt x="14752" y="2091"/>
                    <a:pt x="14630" y="1532"/>
                    <a:pt x="14438" y="1095"/>
                  </a:cubicBezTo>
                  <a:cubicBezTo>
                    <a:pt x="14071" y="292"/>
                    <a:pt x="13489" y="1"/>
                    <a:pt x="13489"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2"/>
            <p:cNvSpPr/>
            <p:nvPr/>
          </p:nvSpPr>
          <p:spPr>
            <a:xfrm rot="-8240100" flipH="1">
              <a:off x="142473" y="-366186"/>
              <a:ext cx="820579" cy="1854826"/>
            </a:xfrm>
            <a:custGeom>
              <a:avLst/>
              <a:gdLst/>
              <a:ahLst/>
              <a:cxnLst/>
              <a:rect l="l" t="t" r="r" b="b"/>
              <a:pathLst>
                <a:path w="28089" h="63492" extrusionOk="0">
                  <a:moveTo>
                    <a:pt x="24825" y="2063"/>
                  </a:moveTo>
                  <a:cubicBezTo>
                    <a:pt x="24821" y="2064"/>
                    <a:pt x="24817" y="2066"/>
                    <a:pt x="24817" y="2075"/>
                  </a:cubicBezTo>
                  <a:cubicBezTo>
                    <a:pt x="24820" y="2071"/>
                    <a:pt x="24823" y="2067"/>
                    <a:pt x="24825" y="2063"/>
                  </a:cubicBezTo>
                  <a:close/>
                  <a:moveTo>
                    <a:pt x="27390" y="0"/>
                  </a:moveTo>
                  <a:cubicBezTo>
                    <a:pt x="27310" y="0"/>
                    <a:pt x="27241" y="80"/>
                    <a:pt x="27169" y="131"/>
                  </a:cubicBezTo>
                  <a:cubicBezTo>
                    <a:pt x="27093" y="160"/>
                    <a:pt x="27023" y="230"/>
                    <a:pt x="26977" y="305"/>
                  </a:cubicBezTo>
                  <a:cubicBezTo>
                    <a:pt x="26947" y="305"/>
                    <a:pt x="26924" y="305"/>
                    <a:pt x="26924" y="329"/>
                  </a:cubicBezTo>
                  <a:cubicBezTo>
                    <a:pt x="26802" y="375"/>
                    <a:pt x="26732" y="451"/>
                    <a:pt x="26656" y="544"/>
                  </a:cubicBezTo>
                  <a:cubicBezTo>
                    <a:pt x="26633" y="544"/>
                    <a:pt x="26610" y="544"/>
                    <a:pt x="26610" y="567"/>
                  </a:cubicBezTo>
                  <a:cubicBezTo>
                    <a:pt x="26488" y="620"/>
                    <a:pt x="26418" y="690"/>
                    <a:pt x="26342" y="789"/>
                  </a:cubicBezTo>
                  <a:cubicBezTo>
                    <a:pt x="26319" y="789"/>
                    <a:pt x="26295" y="812"/>
                    <a:pt x="26295" y="812"/>
                  </a:cubicBezTo>
                  <a:cubicBezTo>
                    <a:pt x="26197" y="858"/>
                    <a:pt x="26103" y="957"/>
                    <a:pt x="26028" y="1056"/>
                  </a:cubicBezTo>
                  <a:lnTo>
                    <a:pt x="25981" y="1056"/>
                  </a:lnTo>
                  <a:cubicBezTo>
                    <a:pt x="25882" y="1126"/>
                    <a:pt x="25783" y="1202"/>
                    <a:pt x="25713" y="1295"/>
                  </a:cubicBezTo>
                  <a:cubicBezTo>
                    <a:pt x="25690" y="1324"/>
                    <a:pt x="25638" y="1347"/>
                    <a:pt x="25614" y="1371"/>
                  </a:cubicBezTo>
                  <a:cubicBezTo>
                    <a:pt x="25492" y="1441"/>
                    <a:pt x="25422" y="1516"/>
                    <a:pt x="25347" y="1615"/>
                  </a:cubicBezTo>
                  <a:cubicBezTo>
                    <a:pt x="25300" y="1638"/>
                    <a:pt x="25277" y="1662"/>
                    <a:pt x="25230" y="1685"/>
                  </a:cubicBezTo>
                  <a:cubicBezTo>
                    <a:pt x="25088" y="1804"/>
                    <a:pt x="24946" y="1902"/>
                    <a:pt x="24825" y="2063"/>
                  </a:cubicBezTo>
                  <a:lnTo>
                    <a:pt x="24825" y="2063"/>
                  </a:lnTo>
                  <a:cubicBezTo>
                    <a:pt x="24826" y="2063"/>
                    <a:pt x="24827" y="2063"/>
                    <a:pt x="24828" y="2063"/>
                  </a:cubicBezTo>
                  <a:cubicBezTo>
                    <a:pt x="24834" y="2063"/>
                    <a:pt x="24840" y="2063"/>
                    <a:pt x="24840" y="2052"/>
                  </a:cubicBezTo>
                  <a:lnTo>
                    <a:pt x="24840" y="2052"/>
                  </a:lnTo>
                  <a:cubicBezTo>
                    <a:pt x="24840" y="2075"/>
                    <a:pt x="24817" y="2075"/>
                    <a:pt x="24817" y="2075"/>
                  </a:cubicBezTo>
                  <a:cubicBezTo>
                    <a:pt x="24619" y="2168"/>
                    <a:pt x="24473" y="2343"/>
                    <a:pt x="24305" y="2488"/>
                  </a:cubicBezTo>
                  <a:cubicBezTo>
                    <a:pt x="24112" y="2657"/>
                    <a:pt x="23920" y="2826"/>
                    <a:pt x="23746" y="2995"/>
                  </a:cubicBezTo>
                  <a:cubicBezTo>
                    <a:pt x="23286" y="3408"/>
                    <a:pt x="22803" y="3821"/>
                    <a:pt x="22343" y="4258"/>
                  </a:cubicBezTo>
                  <a:cubicBezTo>
                    <a:pt x="21371" y="5178"/>
                    <a:pt x="20398" y="6127"/>
                    <a:pt x="19479" y="7116"/>
                  </a:cubicBezTo>
                  <a:cubicBezTo>
                    <a:pt x="19141" y="7483"/>
                    <a:pt x="18798" y="7821"/>
                    <a:pt x="18483" y="8187"/>
                  </a:cubicBezTo>
                  <a:cubicBezTo>
                    <a:pt x="18215" y="8478"/>
                    <a:pt x="17977" y="8746"/>
                    <a:pt x="17709" y="9037"/>
                  </a:cubicBezTo>
                  <a:cubicBezTo>
                    <a:pt x="17587" y="9154"/>
                    <a:pt x="17441" y="9299"/>
                    <a:pt x="17342" y="9445"/>
                  </a:cubicBezTo>
                  <a:cubicBezTo>
                    <a:pt x="16353" y="10516"/>
                    <a:pt x="15450" y="11657"/>
                    <a:pt x="14531" y="12792"/>
                  </a:cubicBezTo>
                  <a:cubicBezTo>
                    <a:pt x="12738" y="15097"/>
                    <a:pt x="11038" y="17449"/>
                    <a:pt x="9536" y="19952"/>
                  </a:cubicBezTo>
                  <a:cubicBezTo>
                    <a:pt x="7859" y="22642"/>
                    <a:pt x="6404" y="25430"/>
                    <a:pt x="5094" y="28294"/>
                  </a:cubicBezTo>
                  <a:cubicBezTo>
                    <a:pt x="4972" y="28585"/>
                    <a:pt x="4803" y="28853"/>
                    <a:pt x="4733" y="29167"/>
                  </a:cubicBezTo>
                  <a:cubicBezTo>
                    <a:pt x="4588" y="29412"/>
                    <a:pt x="4489" y="29650"/>
                    <a:pt x="4390" y="29918"/>
                  </a:cubicBezTo>
                  <a:cubicBezTo>
                    <a:pt x="4198" y="30331"/>
                    <a:pt x="4052" y="30745"/>
                    <a:pt x="3907" y="31181"/>
                  </a:cubicBezTo>
                  <a:cubicBezTo>
                    <a:pt x="3761" y="31373"/>
                    <a:pt x="3715" y="31618"/>
                    <a:pt x="3616" y="31857"/>
                  </a:cubicBezTo>
                  <a:cubicBezTo>
                    <a:pt x="2742" y="34237"/>
                    <a:pt x="2015" y="36659"/>
                    <a:pt x="1479" y="39133"/>
                  </a:cubicBezTo>
                  <a:cubicBezTo>
                    <a:pt x="1217" y="40181"/>
                    <a:pt x="1019" y="41246"/>
                    <a:pt x="851" y="42312"/>
                  </a:cubicBezTo>
                  <a:cubicBezTo>
                    <a:pt x="827" y="42434"/>
                    <a:pt x="804" y="42579"/>
                    <a:pt x="781" y="42702"/>
                  </a:cubicBezTo>
                  <a:cubicBezTo>
                    <a:pt x="682" y="43476"/>
                    <a:pt x="583" y="44279"/>
                    <a:pt x="461" y="45077"/>
                  </a:cubicBezTo>
                  <a:cubicBezTo>
                    <a:pt x="315" y="46072"/>
                    <a:pt x="245" y="47068"/>
                    <a:pt x="199" y="48063"/>
                  </a:cubicBezTo>
                  <a:cubicBezTo>
                    <a:pt x="146" y="48156"/>
                    <a:pt x="146" y="48278"/>
                    <a:pt x="146" y="48377"/>
                  </a:cubicBezTo>
                  <a:lnTo>
                    <a:pt x="146" y="48523"/>
                  </a:lnTo>
                  <a:lnTo>
                    <a:pt x="146" y="48814"/>
                  </a:lnTo>
                  <a:cubicBezTo>
                    <a:pt x="76" y="49029"/>
                    <a:pt x="76" y="49250"/>
                    <a:pt x="100" y="49443"/>
                  </a:cubicBezTo>
                  <a:cubicBezTo>
                    <a:pt x="53" y="51189"/>
                    <a:pt x="1" y="52935"/>
                    <a:pt x="100" y="54682"/>
                  </a:cubicBezTo>
                  <a:cubicBezTo>
                    <a:pt x="146" y="55386"/>
                    <a:pt x="123" y="56090"/>
                    <a:pt x="268" y="56795"/>
                  </a:cubicBezTo>
                  <a:cubicBezTo>
                    <a:pt x="268" y="56888"/>
                    <a:pt x="268" y="56987"/>
                    <a:pt x="292" y="57109"/>
                  </a:cubicBezTo>
                  <a:cubicBezTo>
                    <a:pt x="268" y="57208"/>
                    <a:pt x="268" y="57325"/>
                    <a:pt x="315" y="57424"/>
                  </a:cubicBezTo>
                  <a:cubicBezTo>
                    <a:pt x="344" y="57616"/>
                    <a:pt x="315" y="57837"/>
                    <a:pt x="344" y="58029"/>
                  </a:cubicBezTo>
                  <a:cubicBezTo>
                    <a:pt x="461" y="59246"/>
                    <a:pt x="635" y="60433"/>
                    <a:pt x="851" y="61644"/>
                  </a:cubicBezTo>
                  <a:cubicBezTo>
                    <a:pt x="926" y="62127"/>
                    <a:pt x="926" y="62639"/>
                    <a:pt x="1142" y="63123"/>
                  </a:cubicBezTo>
                  <a:cubicBezTo>
                    <a:pt x="1165" y="63291"/>
                    <a:pt x="1310" y="63367"/>
                    <a:pt x="1456" y="63414"/>
                  </a:cubicBezTo>
                  <a:cubicBezTo>
                    <a:pt x="1479" y="63414"/>
                    <a:pt x="1479" y="63437"/>
                    <a:pt x="1508" y="63437"/>
                  </a:cubicBezTo>
                  <a:cubicBezTo>
                    <a:pt x="1587" y="63472"/>
                    <a:pt x="1661" y="63491"/>
                    <a:pt x="1732" y="63491"/>
                  </a:cubicBezTo>
                  <a:cubicBezTo>
                    <a:pt x="1813" y="63491"/>
                    <a:pt x="1891" y="63466"/>
                    <a:pt x="1968" y="63414"/>
                  </a:cubicBezTo>
                  <a:cubicBezTo>
                    <a:pt x="1992" y="63414"/>
                    <a:pt x="2015" y="63390"/>
                    <a:pt x="2015" y="63367"/>
                  </a:cubicBezTo>
                  <a:cubicBezTo>
                    <a:pt x="2039" y="63367"/>
                    <a:pt x="2063" y="63369"/>
                    <a:pt x="2084" y="63369"/>
                  </a:cubicBezTo>
                  <a:cubicBezTo>
                    <a:pt x="2130" y="63369"/>
                    <a:pt x="2168" y="63359"/>
                    <a:pt x="2184" y="63291"/>
                  </a:cubicBezTo>
                  <a:cubicBezTo>
                    <a:pt x="2236" y="63221"/>
                    <a:pt x="2329" y="63221"/>
                    <a:pt x="2329" y="63099"/>
                  </a:cubicBezTo>
                  <a:cubicBezTo>
                    <a:pt x="2352" y="63076"/>
                    <a:pt x="2382" y="63076"/>
                    <a:pt x="2382" y="63053"/>
                  </a:cubicBezTo>
                  <a:cubicBezTo>
                    <a:pt x="2405" y="63000"/>
                    <a:pt x="2405" y="62977"/>
                    <a:pt x="2405" y="62930"/>
                  </a:cubicBezTo>
                  <a:cubicBezTo>
                    <a:pt x="2475" y="62808"/>
                    <a:pt x="2475" y="62663"/>
                    <a:pt x="2405" y="62540"/>
                  </a:cubicBezTo>
                  <a:cubicBezTo>
                    <a:pt x="2382" y="62447"/>
                    <a:pt x="2352" y="62372"/>
                    <a:pt x="2352" y="62302"/>
                  </a:cubicBezTo>
                  <a:cubicBezTo>
                    <a:pt x="2236" y="61597"/>
                    <a:pt x="2114" y="60893"/>
                    <a:pt x="1992" y="60212"/>
                  </a:cubicBezTo>
                  <a:cubicBezTo>
                    <a:pt x="1893" y="59560"/>
                    <a:pt x="1770" y="58925"/>
                    <a:pt x="1724" y="58273"/>
                  </a:cubicBezTo>
                  <a:cubicBezTo>
                    <a:pt x="1677" y="57959"/>
                    <a:pt x="1724" y="57645"/>
                    <a:pt x="1578" y="57354"/>
                  </a:cubicBezTo>
                  <a:cubicBezTo>
                    <a:pt x="1602" y="57231"/>
                    <a:pt x="1602" y="57132"/>
                    <a:pt x="1578" y="57034"/>
                  </a:cubicBezTo>
                  <a:lnTo>
                    <a:pt x="1578" y="56841"/>
                  </a:lnTo>
                  <a:lnTo>
                    <a:pt x="1700" y="56841"/>
                  </a:lnTo>
                  <a:cubicBezTo>
                    <a:pt x="2015" y="56772"/>
                    <a:pt x="2306" y="56649"/>
                    <a:pt x="2597" y="56527"/>
                  </a:cubicBezTo>
                  <a:cubicBezTo>
                    <a:pt x="2865" y="56451"/>
                    <a:pt x="3133" y="56358"/>
                    <a:pt x="3400" y="56213"/>
                  </a:cubicBezTo>
                  <a:cubicBezTo>
                    <a:pt x="4710" y="55724"/>
                    <a:pt x="5921" y="55095"/>
                    <a:pt x="7085" y="54321"/>
                  </a:cubicBezTo>
                  <a:cubicBezTo>
                    <a:pt x="7621" y="53977"/>
                    <a:pt x="8150" y="53616"/>
                    <a:pt x="8587" y="53157"/>
                  </a:cubicBezTo>
                  <a:cubicBezTo>
                    <a:pt x="8756" y="52912"/>
                    <a:pt x="9076" y="52790"/>
                    <a:pt x="9222" y="52522"/>
                  </a:cubicBezTo>
                  <a:cubicBezTo>
                    <a:pt x="9390" y="52353"/>
                    <a:pt x="9559" y="52184"/>
                    <a:pt x="9681" y="51969"/>
                  </a:cubicBezTo>
                  <a:cubicBezTo>
                    <a:pt x="9920" y="51678"/>
                    <a:pt x="10141" y="51334"/>
                    <a:pt x="10287" y="50950"/>
                  </a:cubicBezTo>
                  <a:cubicBezTo>
                    <a:pt x="10456" y="50659"/>
                    <a:pt x="10555" y="50368"/>
                    <a:pt x="10601" y="50025"/>
                  </a:cubicBezTo>
                  <a:cubicBezTo>
                    <a:pt x="10677" y="49809"/>
                    <a:pt x="10723" y="49565"/>
                    <a:pt x="10723" y="49320"/>
                  </a:cubicBezTo>
                  <a:lnTo>
                    <a:pt x="10723" y="48913"/>
                  </a:lnTo>
                  <a:cubicBezTo>
                    <a:pt x="10793" y="48814"/>
                    <a:pt x="10770" y="48692"/>
                    <a:pt x="10770" y="48593"/>
                  </a:cubicBezTo>
                  <a:cubicBezTo>
                    <a:pt x="10793" y="48447"/>
                    <a:pt x="10869" y="48302"/>
                    <a:pt x="10700" y="48208"/>
                  </a:cubicBezTo>
                  <a:cubicBezTo>
                    <a:pt x="10287" y="47917"/>
                    <a:pt x="9874" y="47650"/>
                    <a:pt x="9437" y="47382"/>
                  </a:cubicBezTo>
                  <a:cubicBezTo>
                    <a:pt x="9291" y="47236"/>
                    <a:pt x="9123" y="47114"/>
                    <a:pt x="8931" y="46992"/>
                  </a:cubicBezTo>
                  <a:cubicBezTo>
                    <a:pt x="8808" y="46875"/>
                    <a:pt x="8686" y="46776"/>
                    <a:pt x="8541" y="46701"/>
                  </a:cubicBezTo>
                  <a:cubicBezTo>
                    <a:pt x="7982" y="46218"/>
                    <a:pt x="7400" y="45734"/>
                    <a:pt x="6841" y="45245"/>
                  </a:cubicBezTo>
                  <a:cubicBezTo>
                    <a:pt x="6817" y="45222"/>
                    <a:pt x="6817" y="45222"/>
                    <a:pt x="6794" y="45199"/>
                  </a:cubicBezTo>
                  <a:cubicBezTo>
                    <a:pt x="6794" y="45176"/>
                    <a:pt x="6771" y="45152"/>
                    <a:pt x="6771" y="45152"/>
                  </a:cubicBezTo>
                  <a:cubicBezTo>
                    <a:pt x="6794" y="45129"/>
                    <a:pt x="6817" y="45100"/>
                    <a:pt x="6841" y="45077"/>
                  </a:cubicBezTo>
                  <a:cubicBezTo>
                    <a:pt x="6893" y="45077"/>
                    <a:pt x="6940" y="45100"/>
                    <a:pt x="6963" y="45129"/>
                  </a:cubicBezTo>
                  <a:cubicBezTo>
                    <a:pt x="7691" y="45612"/>
                    <a:pt x="8465" y="46002"/>
                    <a:pt x="9291" y="46317"/>
                  </a:cubicBezTo>
                  <a:cubicBezTo>
                    <a:pt x="9437" y="46386"/>
                    <a:pt x="9606" y="46462"/>
                    <a:pt x="9775" y="46509"/>
                  </a:cubicBezTo>
                  <a:cubicBezTo>
                    <a:pt x="10211" y="46701"/>
                    <a:pt x="10677" y="46823"/>
                    <a:pt x="11160" y="46922"/>
                  </a:cubicBezTo>
                  <a:cubicBezTo>
                    <a:pt x="11184" y="46926"/>
                    <a:pt x="11206" y="46928"/>
                    <a:pt x="11227" y="46928"/>
                  </a:cubicBezTo>
                  <a:cubicBezTo>
                    <a:pt x="11329" y="46928"/>
                    <a:pt x="11388" y="46878"/>
                    <a:pt x="11451" y="46776"/>
                  </a:cubicBezTo>
                  <a:cubicBezTo>
                    <a:pt x="11620" y="46532"/>
                    <a:pt x="11789" y="46241"/>
                    <a:pt x="12033" y="46072"/>
                  </a:cubicBezTo>
                  <a:cubicBezTo>
                    <a:pt x="12470" y="45758"/>
                    <a:pt x="12906" y="45443"/>
                    <a:pt x="13390" y="45222"/>
                  </a:cubicBezTo>
                  <a:cubicBezTo>
                    <a:pt x="13995" y="44931"/>
                    <a:pt x="14653" y="44716"/>
                    <a:pt x="15282" y="44448"/>
                  </a:cubicBezTo>
                  <a:cubicBezTo>
                    <a:pt x="15939" y="44157"/>
                    <a:pt x="16615" y="43912"/>
                    <a:pt x="17173" y="43453"/>
                  </a:cubicBezTo>
                  <a:cubicBezTo>
                    <a:pt x="17465" y="43284"/>
                    <a:pt x="17709" y="43092"/>
                    <a:pt x="17924" y="42824"/>
                  </a:cubicBezTo>
                  <a:cubicBezTo>
                    <a:pt x="18070" y="42702"/>
                    <a:pt x="18192" y="42556"/>
                    <a:pt x="18291" y="42387"/>
                  </a:cubicBezTo>
                  <a:cubicBezTo>
                    <a:pt x="18361" y="42265"/>
                    <a:pt x="18460" y="42119"/>
                    <a:pt x="18536" y="41997"/>
                  </a:cubicBezTo>
                  <a:cubicBezTo>
                    <a:pt x="18629" y="41875"/>
                    <a:pt x="18704" y="41729"/>
                    <a:pt x="18751" y="41584"/>
                  </a:cubicBezTo>
                  <a:cubicBezTo>
                    <a:pt x="18850" y="41415"/>
                    <a:pt x="18920" y="41246"/>
                    <a:pt x="18920" y="41077"/>
                  </a:cubicBezTo>
                  <a:cubicBezTo>
                    <a:pt x="18897" y="40978"/>
                    <a:pt x="19019" y="40909"/>
                    <a:pt x="18972" y="40810"/>
                  </a:cubicBezTo>
                  <a:cubicBezTo>
                    <a:pt x="19042" y="40711"/>
                    <a:pt x="19118" y="40588"/>
                    <a:pt x="19089" y="40443"/>
                  </a:cubicBezTo>
                  <a:cubicBezTo>
                    <a:pt x="19164" y="40251"/>
                    <a:pt x="19188" y="40059"/>
                    <a:pt x="19164" y="39890"/>
                  </a:cubicBezTo>
                  <a:cubicBezTo>
                    <a:pt x="19234" y="39692"/>
                    <a:pt x="19234" y="39500"/>
                    <a:pt x="19211" y="39308"/>
                  </a:cubicBezTo>
                  <a:lnTo>
                    <a:pt x="19211" y="38819"/>
                  </a:lnTo>
                  <a:lnTo>
                    <a:pt x="19211" y="38551"/>
                  </a:lnTo>
                  <a:cubicBezTo>
                    <a:pt x="19211" y="38359"/>
                    <a:pt x="19234" y="38167"/>
                    <a:pt x="19164" y="37969"/>
                  </a:cubicBezTo>
                  <a:lnTo>
                    <a:pt x="19164" y="37678"/>
                  </a:lnTo>
                  <a:cubicBezTo>
                    <a:pt x="19188" y="37509"/>
                    <a:pt x="19118" y="37340"/>
                    <a:pt x="19089" y="37171"/>
                  </a:cubicBezTo>
                  <a:cubicBezTo>
                    <a:pt x="19089" y="37003"/>
                    <a:pt x="19065" y="36834"/>
                    <a:pt x="18972" y="36688"/>
                  </a:cubicBezTo>
                  <a:cubicBezTo>
                    <a:pt x="18996" y="36613"/>
                    <a:pt x="19019" y="36566"/>
                    <a:pt x="18996" y="36490"/>
                  </a:cubicBezTo>
                  <a:cubicBezTo>
                    <a:pt x="18996" y="36345"/>
                    <a:pt x="18972" y="36199"/>
                    <a:pt x="18920" y="36054"/>
                  </a:cubicBezTo>
                  <a:cubicBezTo>
                    <a:pt x="18920" y="36030"/>
                    <a:pt x="18920" y="36007"/>
                    <a:pt x="18897" y="35984"/>
                  </a:cubicBezTo>
                  <a:cubicBezTo>
                    <a:pt x="18897" y="35786"/>
                    <a:pt x="18873" y="35571"/>
                    <a:pt x="18798" y="35378"/>
                  </a:cubicBezTo>
                  <a:cubicBezTo>
                    <a:pt x="18774" y="35233"/>
                    <a:pt x="18751" y="35087"/>
                    <a:pt x="18728" y="34942"/>
                  </a:cubicBezTo>
                  <a:cubicBezTo>
                    <a:pt x="18681" y="34622"/>
                    <a:pt x="18652" y="34331"/>
                    <a:pt x="18559" y="34040"/>
                  </a:cubicBezTo>
                  <a:cubicBezTo>
                    <a:pt x="18536" y="33923"/>
                    <a:pt x="18559" y="33778"/>
                    <a:pt x="18483" y="33679"/>
                  </a:cubicBezTo>
                  <a:cubicBezTo>
                    <a:pt x="18483" y="33556"/>
                    <a:pt x="18483" y="33434"/>
                    <a:pt x="18413" y="33341"/>
                  </a:cubicBezTo>
                  <a:cubicBezTo>
                    <a:pt x="18437" y="33341"/>
                    <a:pt x="18437" y="33312"/>
                    <a:pt x="18413" y="33289"/>
                  </a:cubicBezTo>
                  <a:cubicBezTo>
                    <a:pt x="18437" y="33242"/>
                    <a:pt x="18460" y="33166"/>
                    <a:pt x="18460" y="33120"/>
                  </a:cubicBezTo>
                  <a:cubicBezTo>
                    <a:pt x="18774" y="32759"/>
                    <a:pt x="19141" y="32468"/>
                    <a:pt x="19502" y="32177"/>
                  </a:cubicBezTo>
                  <a:cubicBezTo>
                    <a:pt x="20643" y="31228"/>
                    <a:pt x="21592" y="30110"/>
                    <a:pt x="22366" y="28853"/>
                  </a:cubicBezTo>
                  <a:cubicBezTo>
                    <a:pt x="22803" y="28247"/>
                    <a:pt x="23193" y="27590"/>
                    <a:pt x="23530" y="26909"/>
                  </a:cubicBezTo>
                  <a:cubicBezTo>
                    <a:pt x="23676" y="26670"/>
                    <a:pt x="23798" y="26425"/>
                    <a:pt x="23868" y="26158"/>
                  </a:cubicBezTo>
                  <a:cubicBezTo>
                    <a:pt x="23967" y="25965"/>
                    <a:pt x="24037" y="25744"/>
                    <a:pt x="24089" y="25529"/>
                  </a:cubicBezTo>
                  <a:cubicBezTo>
                    <a:pt x="24159" y="25383"/>
                    <a:pt x="24211" y="25215"/>
                    <a:pt x="24258" y="25046"/>
                  </a:cubicBezTo>
                  <a:cubicBezTo>
                    <a:pt x="24357" y="24778"/>
                    <a:pt x="24427" y="24510"/>
                    <a:pt x="24473" y="24219"/>
                  </a:cubicBezTo>
                  <a:cubicBezTo>
                    <a:pt x="24572" y="23806"/>
                    <a:pt x="24695" y="23392"/>
                    <a:pt x="24718" y="22979"/>
                  </a:cubicBezTo>
                  <a:cubicBezTo>
                    <a:pt x="24817" y="22595"/>
                    <a:pt x="24863" y="22228"/>
                    <a:pt x="24863" y="21844"/>
                  </a:cubicBezTo>
                  <a:cubicBezTo>
                    <a:pt x="24939" y="21501"/>
                    <a:pt x="24986" y="21140"/>
                    <a:pt x="24986" y="20773"/>
                  </a:cubicBezTo>
                  <a:lnTo>
                    <a:pt x="24986" y="20581"/>
                  </a:lnTo>
                  <a:cubicBezTo>
                    <a:pt x="25009" y="20389"/>
                    <a:pt x="25230" y="20336"/>
                    <a:pt x="25300" y="20144"/>
                  </a:cubicBezTo>
                  <a:cubicBezTo>
                    <a:pt x="25446" y="19975"/>
                    <a:pt x="25591" y="19807"/>
                    <a:pt x="25690" y="19585"/>
                  </a:cubicBezTo>
                  <a:cubicBezTo>
                    <a:pt x="25836" y="19417"/>
                    <a:pt x="25958" y="19224"/>
                    <a:pt x="26051" y="19027"/>
                  </a:cubicBezTo>
                  <a:cubicBezTo>
                    <a:pt x="26173" y="18858"/>
                    <a:pt x="26295" y="18666"/>
                    <a:pt x="26342" y="18468"/>
                  </a:cubicBezTo>
                  <a:cubicBezTo>
                    <a:pt x="26441" y="18130"/>
                    <a:pt x="26732" y="17915"/>
                    <a:pt x="26779" y="17571"/>
                  </a:cubicBezTo>
                  <a:cubicBezTo>
                    <a:pt x="27046" y="17065"/>
                    <a:pt x="27215" y="16529"/>
                    <a:pt x="27361" y="15947"/>
                  </a:cubicBezTo>
                  <a:cubicBezTo>
                    <a:pt x="27530" y="15755"/>
                    <a:pt x="27436" y="15487"/>
                    <a:pt x="27559" y="15266"/>
                  </a:cubicBezTo>
                  <a:cubicBezTo>
                    <a:pt x="27751" y="14713"/>
                    <a:pt x="27751" y="14713"/>
                    <a:pt x="27314" y="14713"/>
                  </a:cubicBezTo>
                  <a:cubicBezTo>
                    <a:pt x="27122" y="14637"/>
                    <a:pt x="26947" y="14591"/>
                    <a:pt x="26755" y="14567"/>
                  </a:cubicBezTo>
                  <a:cubicBezTo>
                    <a:pt x="26685" y="14515"/>
                    <a:pt x="26587" y="14515"/>
                    <a:pt x="26511" y="14515"/>
                  </a:cubicBezTo>
                  <a:cubicBezTo>
                    <a:pt x="26342" y="14445"/>
                    <a:pt x="26173" y="14393"/>
                    <a:pt x="26004" y="14323"/>
                  </a:cubicBezTo>
                  <a:cubicBezTo>
                    <a:pt x="25859" y="14224"/>
                    <a:pt x="25713" y="14177"/>
                    <a:pt x="25568" y="14131"/>
                  </a:cubicBezTo>
                  <a:cubicBezTo>
                    <a:pt x="25469" y="14102"/>
                    <a:pt x="25399" y="14055"/>
                    <a:pt x="25300" y="14009"/>
                  </a:cubicBezTo>
                  <a:cubicBezTo>
                    <a:pt x="25201" y="13933"/>
                    <a:pt x="25085" y="13863"/>
                    <a:pt x="24939" y="13811"/>
                  </a:cubicBezTo>
                  <a:cubicBezTo>
                    <a:pt x="24840" y="13741"/>
                    <a:pt x="24718" y="13665"/>
                    <a:pt x="24695" y="13520"/>
                  </a:cubicBezTo>
                  <a:cubicBezTo>
                    <a:pt x="24648" y="13159"/>
                    <a:pt x="24596" y="12821"/>
                    <a:pt x="24572" y="12454"/>
                  </a:cubicBezTo>
                  <a:lnTo>
                    <a:pt x="24572" y="12454"/>
                  </a:lnTo>
                  <a:cubicBezTo>
                    <a:pt x="25230" y="12600"/>
                    <a:pt x="25905" y="12745"/>
                    <a:pt x="26610" y="12745"/>
                  </a:cubicBezTo>
                  <a:cubicBezTo>
                    <a:pt x="26805" y="12769"/>
                    <a:pt x="27006" y="12775"/>
                    <a:pt x="27206" y="12775"/>
                  </a:cubicBezTo>
                  <a:cubicBezTo>
                    <a:pt x="27406" y="12775"/>
                    <a:pt x="27605" y="12769"/>
                    <a:pt x="27797" y="12769"/>
                  </a:cubicBezTo>
                  <a:cubicBezTo>
                    <a:pt x="27943" y="12769"/>
                    <a:pt x="27995" y="12722"/>
                    <a:pt x="27995" y="12577"/>
                  </a:cubicBezTo>
                  <a:cubicBezTo>
                    <a:pt x="28042" y="12117"/>
                    <a:pt x="28065" y="11657"/>
                    <a:pt x="28042" y="11191"/>
                  </a:cubicBezTo>
                  <a:cubicBezTo>
                    <a:pt x="28042" y="10661"/>
                    <a:pt x="28088" y="10149"/>
                    <a:pt x="27995" y="9619"/>
                  </a:cubicBezTo>
                  <a:cubicBezTo>
                    <a:pt x="27995" y="9375"/>
                    <a:pt x="28019" y="9107"/>
                    <a:pt x="27943" y="8863"/>
                  </a:cubicBezTo>
                  <a:cubicBezTo>
                    <a:pt x="27920" y="8647"/>
                    <a:pt x="27943" y="8455"/>
                    <a:pt x="27873" y="8234"/>
                  </a:cubicBezTo>
                  <a:cubicBezTo>
                    <a:pt x="27873" y="8164"/>
                    <a:pt x="27896" y="8065"/>
                    <a:pt x="27797" y="7989"/>
                  </a:cubicBezTo>
                  <a:cubicBezTo>
                    <a:pt x="27821" y="7751"/>
                    <a:pt x="27821" y="7506"/>
                    <a:pt x="27728" y="7262"/>
                  </a:cubicBezTo>
                  <a:cubicBezTo>
                    <a:pt x="27675" y="6732"/>
                    <a:pt x="27582" y="6196"/>
                    <a:pt x="27436" y="5690"/>
                  </a:cubicBezTo>
                  <a:cubicBezTo>
                    <a:pt x="27460" y="5469"/>
                    <a:pt x="27337" y="5323"/>
                    <a:pt x="27314" y="5131"/>
                  </a:cubicBezTo>
                  <a:cubicBezTo>
                    <a:pt x="27314" y="4986"/>
                    <a:pt x="27291" y="4863"/>
                    <a:pt x="27215" y="4741"/>
                  </a:cubicBezTo>
                  <a:cubicBezTo>
                    <a:pt x="27215" y="4596"/>
                    <a:pt x="27169" y="4450"/>
                    <a:pt x="27122" y="4305"/>
                  </a:cubicBezTo>
                  <a:cubicBezTo>
                    <a:pt x="27070" y="3990"/>
                    <a:pt x="26947" y="3676"/>
                    <a:pt x="26854" y="3385"/>
                  </a:cubicBezTo>
                  <a:cubicBezTo>
                    <a:pt x="26854" y="3309"/>
                    <a:pt x="26854" y="3286"/>
                    <a:pt x="26802" y="3239"/>
                  </a:cubicBezTo>
                  <a:cubicBezTo>
                    <a:pt x="26732" y="2925"/>
                    <a:pt x="26633" y="2605"/>
                    <a:pt x="26511" y="2290"/>
                  </a:cubicBezTo>
                  <a:cubicBezTo>
                    <a:pt x="26394" y="1976"/>
                    <a:pt x="26272" y="1638"/>
                    <a:pt x="26173" y="1295"/>
                  </a:cubicBezTo>
                  <a:cubicBezTo>
                    <a:pt x="26540" y="981"/>
                    <a:pt x="26924" y="666"/>
                    <a:pt x="27291" y="352"/>
                  </a:cubicBezTo>
                  <a:cubicBezTo>
                    <a:pt x="27384" y="253"/>
                    <a:pt x="27629" y="253"/>
                    <a:pt x="27483" y="38"/>
                  </a:cubicBezTo>
                  <a:cubicBezTo>
                    <a:pt x="27450" y="11"/>
                    <a:pt x="27420" y="0"/>
                    <a:pt x="27390"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 name="Google Shape;338;p22"/>
            <p:cNvGrpSpPr/>
            <p:nvPr/>
          </p:nvGrpSpPr>
          <p:grpSpPr>
            <a:xfrm rot="-3718637">
              <a:off x="-715489" y="4515887"/>
              <a:ext cx="1815691" cy="1763581"/>
              <a:chOff x="237525" y="2567800"/>
              <a:chExt cx="1729975" cy="1680325"/>
            </a:xfrm>
          </p:grpSpPr>
          <p:sp>
            <p:nvSpPr>
              <p:cNvPr id="339" name="Google Shape;339;p22"/>
              <p:cNvSpPr/>
              <p:nvPr/>
            </p:nvSpPr>
            <p:spPr>
              <a:xfrm>
                <a:off x="1307200" y="3379725"/>
                <a:ext cx="453650" cy="37950"/>
              </a:xfrm>
              <a:custGeom>
                <a:avLst/>
                <a:gdLst/>
                <a:ahLst/>
                <a:cxnLst/>
                <a:rect l="l" t="t" r="r" b="b"/>
                <a:pathLst>
                  <a:path w="18146" h="1518" extrusionOk="0">
                    <a:moveTo>
                      <a:pt x="5775" y="0"/>
                    </a:moveTo>
                    <a:cubicBezTo>
                      <a:pt x="4704" y="29"/>
                      <a:pt x="3708" y="76"/>
                      <a:pt x="2864" y="146"/>
                    </a:cubicBezTo>
                    <a:cubicBezTo>
                      <a:pt x="1892" y="221"/>
                      <a:pt x="943" y="291"/>
                      <a:pt x="0" y="466"/>
                    </a:cubicBezTo>
                    <a:cubicBezTo>
                      <a:pt x="437" y="536"/>
                      <a:pt x="873" y="582"/>
                      <a:pt x="1310" y="658"/>
                    </a:cubicBezTo>
                    <a:cubicBezTo>
                      <a:pt x="1747" y="704"/>
                      <a:pt x="2253" y="757"/>
                      <a:pt x="2835" y="827"/>
                    </a:cubicBezTo>
                    <a:cubicBezTo>
                      <a:pt x="3685" y="902"/>
                      <a:pt x="4681" y="972"/>
                      <a:pt x="5746" y="1048"/>
                    </a:cubicBezTo>
                    <a:cubicBezTo>
                      <a:pt x="6281" y="1071"/>
                      <a:pt x="6840" y="1094"/>
                      <a:pt x="7399" y="1118"/>
                    </a:cubicBezTo>
                    <a:cubicBezTo>
                      <a:pt x="7929" y="1141"/>
                      <a:pt x="8511" y="1164"/>
                      <a:pt x="9070" y="1193"/>
                    </a:cubicBezTo>
                    <a:cubicBezTo>
                      <a:pt x="9559" y="1217"/>
                      <a:pt x="10019" y="1240"/>
                      <a:pt x="10502" y="1263"/>
                    </a:cubicBezTo>
                    <a:cubicBezTo>
                      <a:pt x="11131" y="1287"/>
                      <a:pt x="11765" y="1310"/>
                      <a:pt x="12394" y="1339"/>
                    </a:cubicBezTo>
                    <a:cubicBezTo>
                      <a:pt x="12929" y="1362"/>
                      <a:pt x="13436" y="1362"/>
                      <a:pt x="13925" y="1386"/>
                    </a:cubicBezTo>
                    <a:cubicBezTo>
                      <a:pt x="14408" y="1409"/>
                      <a:pt x="14868" y="1409"/>
                      <a:pt x="15281" y="1432"/>
                    </a:cubicBezTo>
                    <a:cubicBezTo>
                      <a:pt x="15718" y="1432"/>
                      <a:pt x="16108" y="1455"/>
                      <a:pt x="16445" y="1485"/>
                    </a:cubicBezTo>
                    <a:cubicBezTo>
                      <a:pt x="16841" y="1501"/>
                      <a:pt x="17247" y="1517"/>
                      <a:pt x="17649" y="1517"/>
                    </a:cubicBezTo>
                    <a:cubicBezTo>
                      <a:pt x="17816" y="1517"/>
                      <a:pt x="17982" y="1515"/>
                      <a:pt x="18145" y="1508"/>
                    </a:cubicBezTo>
                    <a:cubicBezTo>
                      <a:pt x="17464" y="1287"/>
                      <a:pt x="16783" y="1118"/>
                      <a:pt x="16108" y="926"/>
                    </a:cubicBezTo>
                    <a:cubicBezTo>
                      <a:pt x="15863" y="850"/>
                      <a:pt x="15619" y="827"/>
                      <a:pt x="15380" y="780"/>
                    </a:cubicBezTo>
                    <a:cubicBezTo>
                      <a:pt x="14944" y="681"/>
                      <a:pt x="14478" y="582"/>
                      <a:pt x="13995" y="512"/>
                    </a:cubicBezTo>
                    <a:cubicBezTo>
                      <a:pt x="13511" y="413"/>
                      <a:pt x="12999" y="367"/>
                      <a:pt x="12469" y="291"/>
                    </a:cubicBezTo>
                    <a:cubicBezTo>
                      <a:pt x="11934" y="245"/>
                      <a:pt x="11375" y="175"/>
                      <a:pt x="10816" y="146"/>
                    </a:cubicBezTo>
                    <a:cubicBezTo>
                      <a:pt x="10257" y="99"/>
                      <a:pt x="9704" y="76"/>
                      <a:pt x="9122" y="29"/>
                    </a:cubicBezTo>
                    <a:cubicBezTo>
                      <a:pt x="8418" y="0"/>
                      <a:pt x="7713" y="0"/>
                      <a:pt x="7009"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2"/>
              <p:cNvSpPr/>
              <p:nvPr/>
            </p:nvSpPr>
            <p:spPr>
              <a:xfrm>
                <a:off x="304175" y="2980825"/>
                <a:ext cx="118925" cy="533525"/>
              </a:xfrm>
              <a:custGeom>
                <a:avLst/>
                <a:gdLst/>
                <a:ahLst/>
                <a:cxnLst/>
                <a:rect l="l" t="t" r="r" b="b"/>
                <a:pathLst>
                  <a:path w="4757" h="21341" extrusionOk="0">
                    <a:moveTo>
                      <a:pt x="1" y="0"/>
                    </a:moveTo>
                    <a:lnTo>
                      <a:pt x="1" y="0"/>
                    </a:lnTo>
                    <a:cubicBezTo>
                      <a:pt x="199" y="239"/>
                      <a:pt x="391" y="506"/>
                      <a:pt x="560" y="774"/>
                    </a:cubicBezTo>
                    <a:cubicBezTo>
                      <a:pt x="635" y="896"/>
                      <a:pt x="729" y="1042"/>
                      <a:pt x="804" y="1211"/>
                    </a:cubicBezTo>
                    <a:cubicBezTo>
                      <a:pt x="874" y="1356"/>
                      <a:pt x="996" y="1525"/>
                      <a:pt x="1072" y="1723"/>
                    </a:cubicBezTo>
                    <a:cubicBezTo>
                      <a:pt x="1241" y="2107"/>
                      <a:pt x="1410" y="2544"/>
                      <a:pt x="1555" y="3004"/>
                    </a:cubicBezTo>
                    <a:cubicBezTo>
                      <a:pt x="1724" y="3516"/>
                      <a:pt x="1846" y="4023"/>
                      <a:pt x="1992" y="4605"/>
                    </a:cubicBezTo>
                    <a:cubicBezTo>
                      <a:pt x="2114" y="5163"/>
                      <a:pt x="2207" y="5798"/>
                      <a:pt x="2329" y="6427"/>
                    </a:cubicBezTo>
                    <a:cubicBezTo>
                      <a:pt x="2428" y="7055"/>
                      <a:pt x="2527" y="7713"/>
                      <a:pt x="2620" y="8388"/>
                    </a:cubicBezTo>
                    <a:cubicBezTo>
                      <a:pt x="2743" y="9070"/>
                      <a:pt x="2842" y="9774"/>
                      <a:pt x="2964" y="10455"/>
                    </a:cubicBezTo>
                    <a:cubicBezTo>
                      <a:pt x="3080" y="11130"/>
                      <a:pt x="3179" y="11788"/>
                      <a:pt x="3302" y="12463"/>
                    </a:cubicBezTo>
                    <a:cubicBezTo>
                      <a:pt x="3325" y="12807"/>
                      <a:pt x="3371" y="13121"/>
                      <a:pt x="3424" y="13459"/>
                    </a:cubicBezTo>
                    <a:cubicBezTo>
                      <a:pt x="3470" y="13802"/>
                      <a:pt x="3517" y="14117"/>
                      <a:pt x="3546" y="14431"/>
                    </a:cubicBezTo>
                    <a:cubicBezTo>
                      <a:pt x="3616" y="15060"/>
                      <a:pt x="3692" y="15694"/>
                      <a:pt x="3715" y="16276"/>
                    </a:cubicBezTo>
                    <a:cubicBezTo>
                      <a:pt x="3761" y="16858"/>
                      <a:pt x="3761" y="17411"/>
                      <a:pt x="3785" y="17924"/>
                    </a:cubicBezTo>
                    <a:cubicBezTo>
                      <a:pt x="3761" y="18430"/>
                      <a:pt x="3761" y="18896"/>
                      <a:pt x="3715" y="19303"/>
                    </a:cubicBezTo>
                    <a:cubicBezTo>
                      <a:pt x="3715" y="19740"/>
                      <a:pt x="3639" y="20107"/>
                      <a:pt x="3616" y="20398"/>
                    </a:cubicBezTo>
                    <a:cubicBezTo>
                      <a:pt x="3570" y="20709"/>
                      <a:pt x="3495" y="21021"/>
                      <a:pt x="3448" y="21332"/>
                    </a:cubicBezTo>
                    <a:lnTo>
                      <a:pt x="3448" y="21332"/>
                    </a:lnTo>
                    <a:cubicBezTo>
                      <a:pt x="3453" y="21317"/>
                      <a:pt x="3470" y="21314"/>
                      <a:pt x="3470" y="21294"/>
                    </a:cubicBezTo>
                    <a:cubicBezTo>
                      <a:pt x="3494" y="21248"/>
                      <a:pt x="3517" y="21195"/>
                      <a:pt x="3569" y="21125"/>
                    </a:cubicBezTo>
                    <a:cubicBezTo>
                      <a:pt x="3808" y="20567"/>
                      <a:pt x="4076" y="20008"/>
                      <a:pt x="4221" y="19402"/>
                    </a:cubicBezTo>
                    <a:cubicBezTo>
                      <a:pt x="4274" y="19210"/>
                      <a:pt x="4344" y="18966"/>
                      <a:pt x="4390" y="18750"/>
                    </a:cubicBezTo>
                    <a:cubicBezTo>
                      <a:pt x="4443" y="18506"/>
                      <a:pt x="4489" y="18238"/>
                      <a:pt x="4536" y="17970"/>
                    </a:cubicBezTo>
                    <a:cubicBezTo>
                      <a:pt x="4565" y="17702"/>
                      <a:pt x="4611" y="17441"/>
                      <a:pt x="4658" y="17149"/>
                    </a:cubicBezTo>
                    <a:cubicBezTo>
                      <a:pt x="4681" y="16858"/>
                      <a:pt x="4681" y="16567"/>
                      <a:pt x="4710" y="16276"/>
                    </a:cubicBezTo>
                    <a:cubicBezTo>
                      <a:pt x="4757" y="15403"/>
                      <a:pt x="4734" y="14553"/>
                      <a:pt x="4681" y="13703"/>
                    </a:cubicBezTo>
                    <a:cubicBezTo>
                      <a:pt x="4658" y="13243"/>
                      <a:pt x="4611" y="12783"/>
                      <a:pt x="4565" y="12295"/>
                    </a:cubicBezTo>
                    <a:cubicBezTo>
                      <a:pt x="4489" y="11619"/>
                      <a:pt x="4390" y="10915"/>
                      <a:pt x="4274" y="10210"/>
                    </a:cubicBezTo>
                    <a:cubicBezTo>
                      <a:pt x="4151" y="9529"/>
                      <a:pt x="4029" y="8854"/>
                      <a:pt x="3884" y="8173"/>
                    </a:cubicBezTo>
                    <a:cubicBezTo>
                      <a:pt x="3761" y="7492"/>
                      <a:pt x="3616" y="6840"/>
                      <a:pt x="3470" y="6182"/>
                    </a:cubicBezTo>
                    <a:cubicBezTo>
                      <a:pt x="3156" y="4925"/>
                      <a:pt x="2766" y="3731"/>
                      <a:pt x="2283" y="2765"/>
                    </a:cubicBezTo>
                    <a:cubicBezTo>
                      <a:pt x="2062" y="2329"/>
                      <a:pt x="1800" y="1869"/>
                      <a:pt x="1509" y="1479"/>
                    </a:cubicBezTo>
                    <a:cubicBezTo>
                      <a:pt x="1386" y="1287"/>
                      <a:pt x="1241" y="1141"/>
                      <a:pt x="1119" y="995"/>
                    </a:cubicBezTo>
                    <a:cubicBezTo>
                      <a:pt x="996" y="850"/>
                      <a:pt x="874" y="728"/>
                      <a:pt x="752" y="605"/>
                    </a:cubicBezTo>
                    <a:cubicBezTo>
                      <a:pt x="536" y="384"/>
                      <a:pt x="269" y="192"/>
                      <a:pt x="1" y="0"/>
                    </a:cubicBezTo>
                    <a:close/>
                    <a:moveTo>
                      <a:pt x="3448" y="21332"/>
                    </a:moveTo>
                    <a:lnTo>
                      <a:pt x="3448" y="21332"/>
                    </a:lnTo>
                    <a:cubicBezTo>
                      <a:pt x="3448" y="21335"/>
                      <a:pt x="3447" y="21337"/>
                      <a:pt x="3447" y="21341"/>
                    </a:cubicBezTo>
                    <a:cubicBezTo>
                      <a:pt x="3448" y="21338"/>
                      <a:pt x="3448" y="21335"/>
                      <a:pt x="3448" y="21332"/>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2"/>
              <p:cNvSpPr/>
              <p:nvPr/>
            </p:nvSpPr>
            <p:spPr>
              <a:xfrm>
                <a:off x="1064000" y="3621150"/>
                <a:ext cx="25" cy="600"/>
              </a:xfrm>
              <a:custGeom>
                <a:avLst/>
                <a:gdLst/>
                <a:ahLst/>
                <a:cxnLst/>
                <a:rect l="l" t="t" r="r" b="b"/>
                <a:pathLst>
                  <a:path w="1" h="24" extrusionOk="0">
                    <a:moveTo>
                      <a:pt x="1" y="1"/>
                    </a:moveTo>
                    <a:lnTo>
                      <a:pt x="1" y="1"/>
                    </a:lnTo>
                    <a:cubicBezTo>
                      <a:pt x="1" y="1"/>
                      <a:pt x="1" y="24"/>
                      <a:pt x="1"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2"/>
              <p:cNvSpPr/>
              <p:nvPr/>
            </p:nvSpPr>
            <p:spPr>
              <a:xfrm>
                <a:off x="1330200" y="3415525"/>
                <a:ext cx="514900" cy="45575"/>
              </a:xfrm>
              <a:custGeom>
                <a:avLst/>
                <a:gdLst/>
                <a:ahLst/>
                <a:cxnLst/>
                <a:rect l="l" t="t" r="r" b="b"/>
                <a:pathLst>
                  <a:path w="20596" h="1823" extrusionOk="0">
                    <a:moveTo>
                      <a:pt x="7958" y="0"/>
                    </a:moveTo>
                    <a:cubicBezTo>
                      <a:pt x="7475" y="0"/>
                      <a:pt x="7009" y="23"/>
                      <a:pt x="6549" y="23"/>
                    </a:cubicBezTo>
                    <a:cubicBezTo>
                      <a:pt x="5338" y="53"/>
                      <a:pt x="4220" y="99"/>
                      <a:pt x="3254" y="169"/>
                    </a:cubicBezTo>
                    <a:cubicBezTo>
                      <a:pt x="2160" y="245"/>
                      <a:pt x="1071" y="314"/>
                      <a:pt x="0" y="489"/>
                    </a:cubicBezTo>
                    <a:cubicBezTo>
                      <a:pt x="512" y="582"/>
                      <a:pt x="995" y="658"/>
                      <a:pt x="1479" y="704"/>
                    </a:cubicBezTo>
                    <a:cubicBezTo>
                      <a:pt x="1968" y="780"/>
                      <a:pt x="2573" y="850"/>
                      <a:pt x="3225" y="926"/>
                    </a:cubicBezTo>
                    <a:cubicBezTo>
                      <a:pt x="4197" y="1019"/>
                      <a:pt x="5315" y="1118"/>
                      <a:pt x="6526" y="1188"/>
                    </a:cubicBezTo>
                    <a:cubicBezTo>
                      <a:pt x="7131" y="1217"/>
                      <a:pt x="7737" y="1263"/>
                      <a:pt x="8394" y="1310"/>
                    </a:cubicBezTo>
                    <a:cubicBezTo>
                      <a:pt x="9023" y="1333"/>
                      <a:pt x="9658" y="1362"/>
                      <a:pt x="10286" y="1386"/>
                    </a:cubicBezTo>
                    <a:cubicBezTo>
                      <a:pt x="10845" y="1409"/>
                      <a:pt x="11375" y="1455"/>
                      <a:pt x="11910" y="1479"/>
                    </a:cubicBezTo>
                    <a:cubicBezTo>
                      <a:pt x="12615" y="1508"/>
                      <a:pt x="13342" y="1531"/>
                      <a:pt x="14070" y="1554"/>
                    </a:cubicBezTo>
                    <a:cubicBezTo>
                      <a:pt x="14652" y="1601"/>
                      <a:pt x="15234" y="1601"/>
                      <a:pt x="15793" y="1624"/>
                    </a:cubicBezTo>
                    <a:cubicBezTo>
                      <a:pt x="16352" y="1677"/>
                      <a:pt x="16858" y="1677"/>
                      <a:pt x="17342" y="1700"/>
                    </a:cubicBezTo>
                    <a:cubicBezTo>
                      <a:pt x="17831" y="1723"/>
                      <a:pt x="18267" y="1746"/>
                      <a:pt x="18651" y="1770"/>
                    </a:cubicBezTo>
                    <a:cubicBezTo>
                      <a:pt x="19309" y="1799"/>
                      <a:pt x="19938" y="1822"/>
                      <a:pt x="20596" y="1822"/>
                    </a:cubicBezTo>
                    <a:cubicBezTo>
                      <a:pt x="19816" y="1554"/>
                      <a:pt x="19041" y="1333"/>
                      <a:pt x="18267" y="1141"/>
                    </a:cubicBezTo>
                    <a:cubicBezTo>
                      <a:pt x="17999" y="1071"/>
                      <a:pt x="17732" y="1019"/>
                      <a:pt x="17441" y="949"/>
                    </a:cubicBezTo>
                    <a:cubicBezTo>
                      <a:pt x="16957" y="850"/>
                      <a:pt x="16445" y="751"/>
                      <a:pt x="15886" y="658"/>
                    </a:cubicBezTo>
                    <a:cubicBezTo>
                      <a:pt x="15357" y="536"/>
                      <a:pt x="14774" y="489"/>
                      <a:pt x="14169" y="390"/>
                    </a:cubicBezTo>
                    <a:cubicBezTo>
                      <a:pt x="13558" y="314"/>
                      <a:pt x="12929" y="245"/>
                      <a:pt x="12300" y="198"/>
                    </a:cubicBezTo>
                    <a:cubicBezTo>
                      <a:pt x="11643" y="146"/>
                      <a:pt x="11014" y="122"/>
                      <a:pt x="10356" y="76"/>
                    </a:cubicBezTo>
                    <a:cubicBezTo>
                      <a:pt x="9559" y="53"/>
                      <a:pt x="8755" y="23"/>
                      <a:pt x="7958"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2"/>
              <p:cNvSpPr/>
              <p:nvPr/>
            </p:nvSpPr>
            <p:spPr>
              <a:xfrm>
                <a:off x="237525" y="2567800"/>
                <a:ext cx="1729975" cy="1680325"/>
              </a:xfrm>
              <a:custGeom>
                <a:avLst/>
                <a:gdLst/>
                <a:ahLst/>
                <a:cxnLst/>
                <a:rect l="l" t="t" r="r" b="b"/>
                <a:pathLst>
                  <a:path w="69199" h="67213" extrusionOk="0">
                    <a:moveTo>
                      <a:pt x="18192" y="5810"/>
                    </a:moveTo>
                    <a:cubicBezTo>
                      <a:pt x="18159" y="5830"/>
                      <a:pt x="18126" y="5851"/>
                      <a:pt x="18093" y="5874"/>
                    </a:cubicBezTo>
                    <a:cubicBezTo>
                      <a:pt x="17971" y="5944"/>
                      <a:pt x="17826" y="6043"/>
                      <a:pt x="17680" y="6113"/>
                    </a:cubicBezTo>
                    <a:cubicBezTo>
                      <a:pt x="17564" y="6212"/>
                      <a:pt x="17418" y="6311"/>
                      <a:pt x="17273" y="6404"/>
                    </a:cubicBezTo>
                    <a:cubicBezTo>
                      <a:pt x="17005" y="6602"/>
                      <a:pt x="16714" y="6794"/>
                      <a:pt x="16469" y="6986"/>
                    </a:cubicBezTo>
                    <a:cubicBezTo>
                      <a:pt x="15934" y="7399"/>
                      <a:pt x="15427" y="7812"/>
                      <a:pt x="14915" y="8249"/>
                    </a:cubicBezTo>
                    <a:cubicBezTo>
                      <a:pt x="14408" y="8686"/>
                      <a:pt x="13925" y="9145"/>
                      <a:pt x="13436" y="9605"/>
                    </a:cubicBezTo>
                    <a:cubicBezTo>
                      <a:pt x="13099" y="9920"/>
                      <a:pt x="12784" y="10240"/>
                      <a:pt x="12493" y="10578"/>
                    </a:cubicBezTo>
                    <a:cubicBezTo>
                      <a:pt x="12295" y="10676"/>
                      <a:pt x="12126" y="10793"/>
                      <a:pt x="11958" y="10892"/>
                    </a:cubicBezTo>
                    <a:cubicBezTo>
                      <a:pt x="11620" y="11113"/>
                      <a:pt x="11306" y="11352"/>
                      <a:pt x="10986" y="11573"/>
                    </a:cubicBezTo>
                    <a:cubicBezTo>
                      <a:pt x="10625" y="11812"/>
                      <a:pt x="10258" y="12079"/>
                      <a:pt x="9897" y="12347"/>
                    </a:cubicBezTo>
                    <a:cubicBezTo>
                      <a:pt x="10357" y="11887"/>
                      <a:pt x="10793" y="11451"/>
                      <a:pt x="11253" y="10968"/>
                    </a:cubicBezTo>
                    <a:cubicBezTo>
                      <a:pt x="11474" y="10746"/>
                      <a:pt x="11690" y="10502"/>
                      <a:pt x="11934" y="10286"/>
                    </a:cubicBezTo>
                    <a:cubicBezTo>
                      <a:pt x="11981" y="10211"/>
                      <a:pt x="12057" y="10141"/>
                      <a:pt x="12103" y="10094"/>
                    </a:cubicBezTo>
                    <a:cubicBezTo>
                      <a:pt x="12179" y="10019"/>
                      <a:pt x="12249" y="9972"/>
                      <a:pt x="12295" y="9896"/>
                    </a:cubicBezTo>
                    <a:cubicBezTo>
                      <a:pt x="12563" y="9681"/>
                      <a:pt x="12808" y="9437"/>
                      <a:pt x="13075" y="9192"/>
                    </a:cubicBezTo>
                    <a:cubicBezTo>
                      <a:pt x="13221" y="9099"/>
                      <a:pt x="13366" y="8977"/>
                      <a:pt x="13489" y="8854"/>
                    </a:cubicBezTo>
                    <a:cubicBezTo>
                      <a:pt x="13634" y="8755"/>
                      <a:pt x="13780" y="8639"/>
                      <a:pt x="13925" y="8517"/>
                    </a:cubicBezTo>
                    <a:cubicBezTo>
                      <a:pt x="14478" y="8080"/>
                      <a:pt x="15090" y="7690"/>
                      <a:pt x="15672" y="7277"/>
                    </a:cubicBezTo>
                    <a:cubicBezTo>
                      <a:pt x="15986" y="7108"/>
                      <a:pt x="16277" y="6916"/>
                      <a:pt x="16591" y="6718"/>
                    </a:cubicBezTo>
                    <a:cubicBezTo>
                      <a:pt x="16906" y="6526"/>
                      <a:pt x="17243" y="6334"/>
                      <a:pt x="17610" y="6136"/>
                    </a:cubicBezTo>
                    <a:cubicBezTo>
                      <a:pt x="17806" y="6031"/>
                      <a:pt x="18002" y="5916"/>
                      <a:pt x="18192" y="5810"/>
                    </a:cubicBezTo>
                    <a:close/>
                    <a:moveTo>
                      <a:pt x="6794" y="15671"/>
                    </a:moveTo>
                    <a:lnTo>
                      <a:pt x="6794" y="15671"/>
                    </a:lnTo>
                    <a:cubicBezTo>
                      <a:pt x="6718" y="15887"/>
                      <a:pt x="6649" y="16108"/>
                      <a:pt x="6620" y="16277"/>
                    </a:cubicBezTo>
                    <a:cubicBezTo>
                      <a:pt x="6596" y="16375"/>
                      <a:pt x="6573" y="16445"/>
                      <a:pt x="6573" y="16521"/>
                    </a:cubicBezTo>
                    <a:cubicBezTo>
                      <a:pt x="6404" y="16521"/>
                      <a:pt x="6235" y="16498"/>
                      <a:pt x="6090" y="16498"/>
                    </a:cubicBezTo>
                    <a:cubicBezTo>
                      <a:pt x="5968" y="16469"/>
                      <a:pt x="5845" y="16469"/>
                      <a:pt x="5723" y="16469"/>
                    </a:cubicBezTo>
                    <a:cubicBezTo>
                      <a:pt x="6090" y="16207"/>
                      <a:pt x="6427" y="15939"/>
                      <a:pt x="6794" y="15671"/>
                    </a:cubicBezTo>
                    <a:close/>
                    <a:moveTo>
                      <a:pt x="8855" y="14193"/>
                    </a:moveTo>
                    <a:lnTo>
                      <a:pt x="8855" y="14193"/>
                    </a:lnTo>
                    <a:cubicBezTo>
                      <a:pt x="8832" y="14216"/>
                      <a:pt x="8803" y="14239"/>
                      <a:pt x="8779" y="14262"/>
                    </a:cubicBezTo>
                    <a:cubicBezTo>
                      <a:pt x="8634" y="14484"/>
                      <a:pt x="8488" y="14676"/>
                      <a:pt x="8343" y="14868"/>
                    </a:cubicBezTo>
                    <a:cubicBezTo>
                      <a:pt x="8220" y="15066"/>
                      <a:pt x="8104" y="15258"/>
                      <a:pt x="7982" y="15427"/>
                    </a:cubicBezTo>
                    <a:cubicBezTo>
                      <a:pt x="7883" y="15625"/>
                      <a:pt x="7784" y="15793"/>
                      <a:pt x="7691" y="15939"/>
                    </a:cubicBezTo>
                    <a:cubicBezTo>
                      <a:pt x="7568" y="16154"/>
                      <a:pt x="7446" y="16375"/>
                      <a:pt x="7347" y="16614"/>
                    </a:cubicBezTo>
                    <a:cubicBezTo>
                      <a:pt x="7155" y="16591"/>
                      <a:pt x="6963" y="16568"/>
                      <a:pt x="6765" y="16544"/>
                    </a:cubicBezTo>
                    <a:cubicBezTo>
                      <a:pt x="6765" y="16498"/>
                      <a:pt x="6794" y="16422"/>
                      <a:pt x="6817" y="16352"/>
                    </a:cubicBezTo>
                    <a:cubicBezTo>
                      <a:pt x="6963" y="16061"/>
                      <a:pt x="7132" y="15718"/>
                      <a:pt x="7376" y="15357"/>
                    </a:cubicBezTo>
                    <a:cubicBezTo>
                      <a:pt x="7446" y="15281"/>
                      <a:pt x="7493" y="15188"/>
                      <a:pt x="7568" y="15089"/>
                    </a:cubicBezTo>
                    <a:cubicBezTo>
                      <a:pt x="7761" y="14943"/>
                      <a:pt x="7982" y="14798"/>
                      <a:pt x="8220" y="14629"/>
                    </a:cubicBezTo>
                    <a:cubicBezTo>
                      <a:pt x="8418" y="14484"/>
                      <a:pt x="8634" y="14338"/>
                      <a:pt x="8855" y="14193"/>
                    </a:cubicBezTo>
                    <a:close/>
                    <a:moveTo>
                      <a:pt x="9751" y="14262"/>
                    </a:moveTo>
                    <a:cubicBezTo>
                      <a:pt x="9728" y="14338"/>
                      <a:pt x="9676" y="14385"/>
                      <a:pt x="9652" y="14460"/>
                    </a:cubicBezTo>
                    <a:cubicBezTo>
                      <a:pt x="9559" y="14676"/>
                      <a:pt x="9460" y="14868"/>
                      <a:pt x="9385" y="15066"/>
                    </a:cubicBezTo>
                    <a:cubicBezTo>
                      <a:pt x="9315" y="15258"/>
                      <a:pt x="9239" y="15450"/>
                      <a:pt x="9193" y="15625"/>
                    </a:cubicBezTo>
                    <a:cubicBezTo>
                      <a:pt x="9123" y="15793"/>
                      <a:pt x="9094" y="15962"/>
                      <a:pt x="9070" y="16108"/>
                    </a:cubicBezTo>
                    <a:cubicBezTo>
                      <a:pt x="9000" y="16323"/>
                      <a:pt x="8977" y="16568"/>
                      <a:pt x="8948" y="16835"/>
                    </a:cubicBezTo>
                    <a:cubicBezTo>
                      <a:pt x="8657" y="16789"/>
                      <a:pt x="8366" y="16736"/>
                      <a:pt x="8075" y="16713"/>
                    </a:cubicBezTo>
                    <a:cubicBezTo>
                      <a:pt x="7906" y="16690"/>
                      <a:pt x="7737" y="16667"/>
                      <a:pt x="7568" y="16643"/>
                    </a:cubicBezTo>
                    <a:cubicBezTo>
                      <a:pt x="7836" y="16323"/>
                      <a:pt x="8075" y="16009"/>
                      <a:pt x="8366" y="15694"/>
                    </a:cubicBezTo>
                    <a:cubicBezTo>
                      <a:pt x="8488" y="15549"/>
                      <a:pt x="8634" y="15380"/>
                      <a:pt x="8779" y="15211"/>
                    </a:cubicBezTo>
                    <a:cubicBezTo>
                      <a:pt x="8948" y="15066"/>
                      <a:pt x="9123" y="14897"/>
                      <a:pt x="9292" y="14699"/>
                    </a:cubicBezTo>
                    <a:cubicBezTo>
                      <a:pt x="9437" y="14553"/>
                      <a:pt x="9583" y="14408"/>
                      <a:pt x="9751" y="14262"/>
                    </a:cubicBezTo>
                    <a:close/>
                    <a:moveTo>
                      <a:pt x="18873" y="8732"/>
                    </a:moveTo>
                    <a:cubicBezTo>
                      <a:pt x="18774" y="8808"/>
                      <a:pt x="18699" y="8854"/>
                      <a:pt x="18629" y="8930"/>
                    </a:cubicBezTo>
                    <a:cubicBezTo>
                      <a:pt x="18169" y="9291"/>
                      <a:pt x="17709" y="9681"/>
                      <a:pt x="17273" y="10042"/>
                    </a:cubicBezTo>
                    <a:cubicBezTo>
                      <a:pt x="16836" y="10432"/>
                      <a:pt x="16399" y="10845"/>
                      <a:pt x="15963" y="11259"/>
                    </a:cubicBezTo>
                    <a:cubicBezTo>
                      <a:pt x="15695" y="11521"/>
                      <a:pt x="15404" y="11812"/>
                      <a:pt x="15136" y="12103"/>
                    </a:cubicBezTo>
                    <a:cubicBezTo>
                      <a:pt x="14991" y="12202"/>
                      <a:pt x="14822" y="12301"/>
                      <a:pt x="14676" y="12394"/>
                    </a:cubicBezTo>
                    <a:cubicBezTo>
                      <a:pt x="14385" y="12592"/>
                      <a:pt x="14094" y="12784"/>
                      <a:pt x="13826" y="12976"/>
                    </a:cubicBezTo>
                    <a:cubicBezTo>
                      <a:pt x="13366" y="13319"/>
                      <a:pt x="12907" y="13657"/>
                      <a:pt x="12470" y="14024"/>
                    </a:cubicBezTo>
                    <a:cubicBezTo>
                      <a:pt x="11981" y="14408"/>
                      <a:pt x="11521" y="14844"/>
                      <a:pt x="11038" y="15258"/>
                    </a:cubicBezTo>
                    <a:cubicBezTo>
                      <a:pt x="10869" y="15450"/>
                      <a:pt x="10694" y="15625"/>
                      <a:pt x="10526" y="15793"/>
                    </a:cubicBezTo>
                    <a:cubicBezTo>
                      <a:pt x="10165" y="16154"/>
                      <a:pt x="9821" y="16521"/>
                      <a:pt x="9507" y="16905"/>
                    </a:cubicBezTo>
                    <a:cubicBezTo>
                      <a:pt x="9338" y="16882"/>
                      <a:pt x="9169" y="16859"/>
                      <a:pt x="9000" y="16835"/>
                    </a:cubicBezTo>
                    <a:cubicBezTo>
                      <a:pt x="9094" y="16614"/>
                      <a:pt x="9193" y="16399"/>
                      <a:pt x="9315" y="16178"/>
                    </a:cubicBezTo>
                    <a:cubicBezTo>
                      <a:pt x="9385" y="16061"/>
                      <a:pt x="9437" y="15916"/>
                      <a:pt x="9530" y="15770"/>
                    </a:cubicBezTo>
                    <a:cubicBezTo>
                      <a:pt x="9629" y="15625"/>
                      <a:pt x="9728" y="15450"/>
                      <a:pt x="9821" y="15304"/>
                    </a:cubicBezTo>
                    <a:cubicBezTo>
                      <a:pt x="10066" y="14967"/>
                      <a:pt x="10334" y="14606"/>
                      <a:pt x="10625" y="14239"/>
                    </a:cubicBezTo>
                    <a:cubicBezTo>
                      <a:pt x="10939" y="13849"/>
                      <a:pt x="11306" y="13465"/>
                      <a:pt x="11667" y="13052"/>
                    </a:cubicBezTo>
                    <a:cubicBezTo>
                      <a:pt x="11911" y="12807"/>
                      <a:pt x="12150" y="12568"/>
                      <a:pt x="12394" y="12324"/>
                    </a:cubicBezTo>
                    <a:cubicBezTo>
                      <a:pt x="12615" y="12103"/>
                      <a:pt x="12831" y="11911"/>
                      <a:pt x="13075" y="11695"/>
                    </a:cubicBezTo>
                    <a:cubicBezTo>
                      <a:pt x="13198" y="11620"/>
                      <a:pt x="13314" y="11521"/>
                      <a:pt x="13460" y="11427"/>
                    </a:cubicBezTo>
                    <a:cubicBezTo>
                      <a:pt x="13535" y="11375"/>
                      <a:pt x="13657" y="11305"/>
                      <a:pt x="13751" y="11229"/>
                    </a:cubicBezTo>
                    <a:cubicBezTo>
                      <a:pt x="14164" y="11014"/>
                      <a:pt x="14577" y="10793"/>
                      <a:pt x="14991" y="10578"/>
                    </a:cubicBezTo>
                    <a:cubicBezTo>
                      <a:pt x="15619" y="10263"/>
                      <a:pt x="16254" y="9972"/>
                      <a:pt x="16859" y="9658"/>
                    </a:cubicBezTo>
                    <a:cubicBezTo>
                      <a:pt x="17534" y="9338"/>
                      <a:pt x="18192" y="9023"/>
                      <a:pt x="18873" y="8732"/>
                    </a:cubicBezTo>
                    <a:close/>
                    <a:moveTo>
                      <a:pt x="13314" y="14431"/>
                    </a:moveTo>
                    <a:cubicBezTo>
                      <a:pt x="13198" y="14606"/>
                      <a:pt x="13075" y="14798"/>
                      <a:pt x="12976" y="14967"/>
                    </a:cubicBezTo>
                    <a:cubicBezTo>
                      <a:pt x="12877" y="15188"/>
                      <a:pt x="12761" y="15357"/>
                      <a:pt x="12662" y="15549"/>
                    </a:cubicBezTo>
                    <a:cubicBezTo>
                      <a:pt x="12586" y="15741"/>
                      <a:pt x="12517" y="15916"/>
                      <a:pt x="12441" y="16084"/>
                    </a:cubicBezTo>
                    <a:cubicBezTo>
                      <a:pt x="12371" y="16253"/>
                      <a:pt x="12324" y="16422"/>
                      <a:pt x="12272" y="16568"/>
                    </a:cubicBezTo>
                    <a:cubicBezTo>
                      <a:pt x="12202" y="16713"/>
                      <a:pt x="12202" y="16859"/>
                      <a:pt x="12150" y="17004"/>
                    </a:cubicBezTo>
                    <a:cubicBezTo>
                      <a:pt x="12126" y="17126"/>
                      <a:pt x="12103" y="17272"/>
                      <a:pt x="12080" y="17417"/>
                    </a:cubicBezTo>
                    <a:cubicBezTo>
                      <a:pt x="11474" y="17272"/>
                      <a:pt x="10869" y="17150"/>
                      <a:pt x="10287" y="17051"/>
                    </a:cubicBezTo>
                    <a:cubicBezTo>
                      <a:pt x="10089" y="17027"/>
                      <a:pt x="9897" y="16981"/>
                      <a:pt x="9728" y="16958"/>
                    </a:cubicBezTo>
                    <a:cubicBezTo>
                      <a:pt x="10089" y="16667"/>
                      <a:pt x="10456" y="16399"/>
                      <a:pt x="10817" y="16108"/>
                    </a:cubicBezTo>
                    <a:cubicBezTo>
                      <a:pt x="11015" y="15985"/>
                      <a:pt x="11183" y="15840"/>
                      <a:pt x="11399" y="15694"/>
                    </a:cubicBezTo>
                    <a:cubicBezTo>
                      <a:pt x="11597" y="15549"/>
                      <a:pt x="11812" y="15403"/>
                      <a:pt x="12057" y="15258"/>
                    </a:cubicBezTo>
                    <a:cubicBezTo>
                      <a:pt x="12418" y="14990"/>
                      <a:pt x="12854" y="14722"/>
                      <a:pt x="13314" y="14431"/>
                    </a:cubicBezTo>
                    <a:close/>
                    <a:moveTo>
                      <a:pt x="19455" y="11061"/>
                    </a:moveTo>
                    <a:lnTo>
                      <a:pt x="19455" y="11061"/>
                    </a:lnTo>
                    <a:cubicBezTo>
                      <a:pt x="18943" y="11427"/>
                      <a:pt x="18460" y="11788"/>
                      <a:pt x="17948" y="12155"/>
                    </a:cubicBezTo>
                    <a:cubicBezTo>
                      <a:pt x="16859" y="12976"/>
                      <a:pt x="15718" y="13756"/>
                      <a:pt x="14676" y="14652"/>
                    </a:cubicBezTo>
                    <a:cubicBezTo>
                      <a:pt x="14164" y="15066"/>
                      <a:pt x="13704" y="15502"/>
                      <a:pt x="13291" y="15985"/>
                    </a:cubicBezTo>
                    <a:cubicBezTo>
                      <a:pt x="13000" y="16323"/>
                      <a:pt x="12784" y="16667"/>
                      <a:pt x="12615" y="16934"/>
                    </a:cubicBezTo>
                    <a:cubicBezTo>
                      <a:pt x="12517" y="17103"/>
                      <a:pt x="12418" y="17272"/>
                      <a:pt x="12348" y="17464"/>
                    </a:cubicBezTo>
                    <a:cubicBezTo>
                      <a:pt x="12295" y="17441"/>
                      <a:pt x="12249" y="17441"/>
                      <a:pt x="12202" y="17441"/>
                    </a:cubicBezTo>
                    <a:cubicBezTo>
                      <a:pt x="12249" y="17295"/>
                      <a:pt x="12295" y="17173"/>
                      <a:pt x="12371" y="17051"/>
                    </a:cubicBezTo>
                    <a:cubicBezTo>
                      <a:pt x="12441" y="16958"/>
                      <a:pt x="12493" y="16835"/>
                      <a:pt x="12563" y="16690"/>
                    </a:cubicBezTo>
                    <a:cubicBezTo>
                      <a:pt x="12662" y="16568"/>
                      <a:pt x="12732" y="16422"/>
                      <a:pt x="12831" y="16277"/>
                    </a:cubicBezTo>
                    <a:cubicBezTo>
                      <a:pt x="13023" y="15985"/>
                      <a:pt x="13267" y="15671"/>
                      <a:pt x="13535" y="15357"/>
                    </a:cubicBezTo>
                    <a:cubicBezTo>
                      <a:pt x="13803" y="15013"/>
                      <a:pt x="14117" y="14676"/>
                      <a:pt x="14432" y="14315"/>
                    </a:cubicBezTo>
                    <a:cubicBezTo>
                      <a:pt x="14653" y="14094"/>
                      <a:pt x="14868" y="13878"/>
                      <a:pt x="15060" y="13657"/>
                    </a:cubicBezTo>
                    <a:cubicBezTo>
                      <a:pt x="15328" y="13412"/>
                      <a:pt x="15573" y="13174"/>
                      <a:pt x="15840" y="12929"/>
                    </a:cubicBezTo>
                    <a:cubicBezTo>
                      <a:pt x="16347" y="12638"/>
                      <a:pt x="16859" y="12370"/>
                      <a:pt x="17366" y="12103"/>
                    </a:cubicBezTo>
                    <a:cubicBezTo>
                      <a:pt x="17901" y="11812"/>
                      <a:pt x="18460" y="11550"/>
                      <a:pt x="18990" y="11282"/>
                    </a:cubicBezTo>
                    <a:cubicBezTo>
                      <a:pt x="19135" y="11206"/>
                      <a:pt x="19281" y="11136"/>
                      <a:pt x="19455" y="11061"/>
                    </a:cubicBezTo>
                    <a:close/>
                    <a:moveTo>
                      <a:pt x="15404" y="17516"/>
                    </a:moveTo>
                    <a:cubicBezTo>
                      <a:pt x="15381" y="17563"/>
                      <a:pt x="15328" y="17633"/>
                      <a:pt x="15282" y="17709"/>
                    </a:cubicBezTo>
                    <a:lnTo>
                      <a:pt x="15060" y="18145"/>
                    </a:lnTo>
                    <a:cubicBezTo>
                      <a:pt x="15014" y="18122"/>
                      <a:pt x="14991" y="18122"/>
                      <a:pt x="14944" y="18099"/>
                    </a:cubicBezTo>
                    <a:cubicBezTo>
                      <a:pt x="15090" y="17901"/>
                      <a:pt x="15235" y="17709"/>
                      <a:pt x="15381" y="17540"/>
                    </a:cubicBezTo>
                    <a:lnTo>
                      <a:pt x="15404" y="17516"/>
                    </a:lnTo>
                    <a:close/>
                    <a:moveTo>
                      <a:pt x="27675" y="17150"/>
                    </a:moveTo>
                    <a:lnTo>
                      <a:pt x="27675" y="17150"/>
                    </a:lnTo>
                    <a:cubicBezTo>
                      <a:pt x="27169" y="17394"/>
                      <a:pt x="26656" y="17633"/>
                      <a:pt x="26150" y="17901"/>
                    </a:cubicBezTo>
                    <a:cubicBezTo>
                      <a:pt x="25323" y="18337"/>
                      <a:pt x="24520" y="18797"/>
                      <a:pt x="23746" y="19286"/>
                    </a:cubicBezTo>
                    <a:cubicBezTo>
                      <a:pt x="23094" y="19670"/>
                      <a:pt x="22459" y="20107"/>
                      <a:pt x="21854" y="20544"/>
                    </a:cubicBezTo>
                    <a:cubicBezTo>
                      <a:pt x="21417" y="20351"/>
                      <a:pt x="20981" y="20159"/>
                      <a:pt x="20544" y="19990"/>
                    </a:cubicBezTo>
                    <a:cubicBezTo>
                      <a:pt x="21173" y="19746"/>
                      <a:pt x="21807" y="19478"/>
                      <a:pt x="22436" y="19210"/>
                    </a:cubicBezTo>
                    <a:cubicBezTo>
                      <a:pt x="22948" y="19018"/>
                      <a:pt x="23501" y="18774"/>
                      <a:pt x="24113" y="18535"/>
                    </a:cubicBezTo>
                    <a:cubicBezTo>
                      <a:pt x="24718" y="18267"/>
                      <a:pt x="25393" y="18023"/>
                      <a:pt x="26074" y="17755"/>
                    </a:cubicBezTo>
                    <a:cubicBezTo>
                      <a:pt x="26587" y="17540"/>
                      <a:pt x="27140" y="17342"/>
                      <a:pt x="27675" y="17150"/>
                    </a:cubicBezTo>
                    <a:close/>
                    <a:moveTo>
                      <a:pt x="27698" y="19938"/>
                    </a:moveTo>
                    <a:lnTo>
                      <a:pt x="27698" y="19938"/>
                    </a:lnTo>
                    <a:cubicBezTo>
                      <a:pt x="27530" y="20014"/>
                      <a:pt x="27361" y="20107"/>
                      <a:pt x="27215" y="20183"/>
                    </a:cubicBezTo>
                    <a:cubicBezTo>
                      <a:pt x="27169" y="20229"/>
                      <a:pt x="27116" y="20252"/>
                      <a:pt x="27046" y="20282"/>
                    </a:cubicBezTo>
                    <a:lnTo>
                      <a:pt x="27023" y="20305"/>
                    </a:lnTo>
                    <a:cubicBezTo>
                      <a:pt x="26994" y="20305"/>
                      <a:pt x="26994" y="20305"/>
                      <a:pt x="26971" y="20328"/>
                    </a:cubicBezTo>
                    <a:cubicBezTo>
                      <a:pt x="26948" y="20351"/>
                      <a:pt x="26901" y="20375"/>
                      <a:pt x="26878" y="20375"/>
                    </a:cubicBezTo>
                    <a:cubicBezTo>
                      <a:pt x="26779" y="20450"/>
                      <a:pt x="26680" y="20520"/>
                      <a:pt x="26587" y="20596"/>
                    </a:cubicBezTo>
                    <a:cubicBezTo>
                      <a:pt x="26197" y="20835"/>
                      <a:pt x="25882" y="21102"/>
                      <a:pt x="25638" y="21347"/>
                    </a:cubicBezTo>
                    <a:cubicBezTo>
                      <a:pt x="25446" y="21562"/>
                      <a:pt x="25300" y="21807"/>
                      <a:pt x="25178" y="22074"/>
                    </a:cubicBezTo>
                    <a:cubicBezTo>
                      <a:pt x="24863" y="21906"/>
                      <a:pt x="24520" y="21737"/>
                      <a:pt x="24206" y="21591"/>
                    </a:cubicBezTo>
                    <a:cubicBezTo>
                      <a:pt x="24305" y="21492"/>
                      <a:pt x="24404" y="21417"/>
                      <a:pt x="24520" y="21324"/>
                    </a:cubicBezTo>
                    <a:cubicBezTo>
                      <a:pt x="24811" y="21126"/>
                      <a:pt x="25201" y="20934"/>
                      <a:pt x="25661" y="20718"/>
                    </a:cubicBezTo>
                    <a:cubicBezTo>
                      <a:pt x="25783" y="20666"/>
                      <a:pt x="25905" y="20596"/>
                      <a:pt x="26028" y="20544"/>
                    </a:cubicBezTo>
                    <a:cubicBezTo>
                      <a:pt x="26051" y="20544"/>
                      <a:pt x="26074" y="20520"/>
                      <a:pt x="26121" y="20497"/>
                    </a:cubicBezTo>
                    <a:lnTo>
                      <a:pt x="26150" y="20497"/>
                    </a:lnTo>
                    <a:cubicBezTo>
                      <a:pt x="26173" y="20497"/>
                      <a:pt x="26197" y="20474"/>
                      <a:pt x="26197" y="20474"/>
                    </a:cubicBezTo>
                    <a:cubicBezTo>
                      <a:pt x="26266" y="20450"/>
                      <a:pt x="26342" y="20427"/>
                      <a:pt x="26412" y="20398"/>
                    </a:cubicBezTo>
                    <a:cubicBezTo>
                      <a:pt x="26680" y="20305"/>
                      <a:pt x="26971" y="20183"/>
                      <a:pt x="27262" y="20084"/>
                    </a:cubicBezTo>
                    <a:cubicBezTo>
                      <a:pt x="27407" y="20014"/>
                      <a:pt x="27553" y="19961"/>
                      <a:pt x="27698" y="19938"/>
                    </a:cubicBezTo>
                    <a:close/>
                    <a:moveTo>
                      <a:pt x="16108" y="19263"/>
                    </a:moveTo>
                    <a:lnTo>
                      <a:pt x="16108" y="19263"/>
                    </a:lnTo>
                    <a:cubicBezTo>
                      <a:pt x="16591" y="19432"/>
                      <a:pt x="17098" y="19600"/>
                      <a:pt x="17587" y="19769"/>
                    </a:cubicBezTo>
                    <a:cubicBezTo>
                      <a:pt x="17657" y="20037"/>
                      <a:pt x="17709" y="20305"/>
                      <a:pt x="17802" y="20573"/>
                    </a:cubicBezTo>
                    <a:cubicBezTo>
                      <a:pt x="17901" y="20934"/>
                      <a:pt x="18047" y="21370"/>
                      <a:pt x="18239" y="21882"/>
                    </a:cubicBezTo>
                    <a:cubicBezTo>
                      <a:pt x="18384" y="22267"/>
                      <a:pt x="18582" y="22703"/>
                      <a:pt x="18774" y="23192"/>
                    </a:cubicBezTo>
                    <a:cubicBezTo>
                      <a:pt x="18652" y="22994"/>
                      <a:pt x="18553" y="22802"/>
                      <a:pt x="18437" y="22610"/>
                    </a:cubicBezTo>
                    <a:cubicBezTo>
                      <a:pt x="18070" y="21999"/>
                      <a:pt x="17680" y="21417"/>
                      <a:pt x="17273" y="20811"/>
                    </a:cubicBezTo>
                    <a:cubicBezTo>
                      <a:pt x="16906" y="20282"/>
                      <a:pt x="16516" y="19769"/>
                      <a:pt x="16108" y="19263"/>
                    </a:cubicBezTo>
                    <a:close/>
                    <a:moveTo>
                      <a:pt x="28826" y="23770"/>
                    </a:moveTo>
                    <a:cubicBezTo>
                      <a:pt x="28815" y="23772"/>
                      <a:pt x="28804" y="23773"/>
                      <a:pt x="28793" y="23774"/>
                    </a:cubicBezTo>
                    <a:cubicBezTo>
                      <a:pt x="28805" y="23774"/>
                      <a:pt x="28817" y="23774"/>
                      <a:pt x="28826" y="23770"/>
                    </a:cubicBezTo>
                    <a:close/>
                    <a:moveTo>
                      <a:pt x="39126" y="22319"/>
                    </a:moveTo>
                    <a:lnTo>
                      <a:pt x="39126" y="22319"/>
                    </a:lnTo>
                    <a:cubicBezTo>
                      <a:pt x="38928" y="22389"/>
                      <a:pt x="38759" y="22435"/>
                      <a:pt x="38590" y="22511"/>
                    </a:cubicBezTo>
                    <a:cubicBezTo>
                      <a:pt x="37862" y="22726"/>
                      <a:pt x="37181" y="22971"/>
                      <a:pt x="36553" y="23192"/>
                    </a:cubicBezTo>
                    <a:cubicBezTo>
                      <a:pt x="35924" y="23408"/>
                      <a:pt x="35342" y="23629"/>
                      <a:pt x="34783" y="23821"/>
                    </a:cubicBezTo>
                    <a:cubicBezTo>
                      <a:pt x="34271" y="24013"/>
                      <a:pt x="33741" y="24211"/>
                      <a:pt x="33229" y="24403"/>
                    </a:cubicBezTo>
                    <a:cubicBezTo>
                      <a:pt x="32478" y="24671"/>
                      <a:pt x="31750" y="24909"/>
                      <a:pt x="30999" y="25201"/>
                    </a:cubicBezTo>
                    <a:cubicBezTo>
                      <a:pt x="31191" y="25177"/>
                      <a:pt x="31360" y="25154"/>
                      <a:pt x="31535" y="25131"/>
                    </a:cubicBezTo>
                    <a:lnTo>
                      <a:pt x="31535" y="25131"/>
                    </a:lnTo>
                    <a:cubicBezTo>
                      <a:pt x="31360" y="25201"/>
                      <a:pt x="31168" y="25253"/>
                      <a:pt x="30999" y="25323"/>
                    </a:cubicBezTo>
                    <a:cubicBezTo>
                      <a:pt x="30149" y="24816"/>
                      <a:pt x="29323" y="24304"/>
                      <a:pt x="28479" y="23821"/>
                    </a:cubicBezTo>
                    <a:cubicBezTo>
                      <a:pt x="28595" y="23798"/>
                      <a:pt x="28717" y="23774"/>
                      <a:pt x="28839" y="23745"/>
                    </a:cubicBezTo>
                    <a:lnTo>
                      <a:pt x="28839" y="23745"/>
                    </a:lnTo>
                    <a:cubicBezTo>
                      <a:pt x="28839" y="23759"/>
                      <a:pt x="28834" y="23766"/>
                      <a:pt x="28826" y="23770"/>
                    </a:cubicBezTo>
                    <a:lnTo>
                      <a:pt x="28826" y="23770"/>
                    </a:lnTo>
                    <a:cubicBezTo>
                      <a:pt x="29420" y="23694"/>
                      <a:pt x="30014" y="23574"/>
                      <a:pt x="30586" y="23454"/>
                    </a:cubicBezTo>
                    <a:cubicBezTo>
                      <a:pt x="30900" y="23408"/>
                      <a:pt x="31215" y="23361"/>
                      <a:pt x="31558" y="23285"/>
                    </a:cubicBezTo>
                    <a:lnTo>
                      <a:pt x="31605" y="23285"/>
                    </a:lnTo>
                    <a:cubicBezTo>
                      <a:pt x="31680" y="23262"/>
                      <a:pt x="31750" y="23262"/>
                      <a:pt x="31826" y="23239"/>
                    </a:cubicBezTo>
                    <a:cubicBezTo>
                      <a:pt x="32018" y="23215"/>
                      <a:pt x="32210" y="23192"/>
                      <a:pt x="32408" y="23163"/>
                    </a:cubicBezTo>
                    <a:cubicBezTo>
                      <a:pt x="32699" y="23140"/>
                      <a:pt x="33013" y="23070"/>
                      <a:pt x="33328" y="23047"/>
                    </a:cubicBezTo>
                    <a:cubicBezTo>
                      <a:pt x="33956" y="22948"/>
                      <a:pt x="34614" y="22872"/>
                      <a:pt x="35289" y="22779"/>
                    </a:cubicBezTo>
                    <a:cubicBezTo>
                      <a:pt x="35633" y="22726"/>
                      <a:pt x="35994" y="22703"/>
                      <a:pt x="36337" y="22657"/>
                    </a:cubicBezTo>
                    <a:cubicBezTo>
                      <a:pt x="36698" y="22610"/>
                      <a:pt x="37036" y="22558"/>
                      <a:pt x="37403" y="22511"/>
                    </a:cubicBezTo>
                    <a:cubicBezTo>
                      <a:pt x="37985" y="22465"/>
                      <a:pt x="38544" y="22389"/>
                      <a:pt x="39126" y="22319"/>
                    </a:cubicBezTo>
                    <a:close/>
                    <a:moveTo>
                      <a:pt x="48562" y="25032"/>
                    </a:moveTo>
                    <a:cubicBezTo>
                      <a:pt x="48416" y="25055"/>
                      <a:pt x="48294" y="25084"/>
                      <a:pt x="48172" y="25131"/>
                    </a:cubicBezTo>
                    <a:cubicBezTo>
                      <a:pt x="47805" y="25201"/>
                      <a:pt x="47421" y="25276"/>
                      <a:pt x="47054" y="25346"/>
                    </a:cubicBezTo>
                    <a:cubicBezTo>
                      <a:pt x="46885" y="25323"/>
                      <a:pt x="46717" y="25323"/>
                      <a:pt x="46548" y="25299"/>
                    </a:cubicBezTo>
                    <a:cubicBezTo>
                      <a:pt x="45952" y="25240"/>
                      <a:pt x="45348" y="25208"/>
                      <a:pt x="44745" y="25208"/>
                    </a:cubicBezTo>
                    <a:cubicBezTo>
                      <a:pt x="44341" y="25208"/>
                      <a:pt x="43938" y="25223"/>
                      <a:pt x="43538" y="25253"/>
                    </a:cubicBezTo>
                    <a:cubicBezTo>
                      <a:pt x="43032" y="25276"/>
                      <a:pt x="42519" y="25346"/>
                      <a:pt x="42036" y="25398"/>
                    </a:cubicBezTo>
                    <a:cubicBezTo>
                      <a:pt x="41815" y="25445"/>
                      <a:pt x="41600" y="25492"/>
                      <a:pt x="41355" y="25521"/>
                    </a:cubicBezTo>
                    <a:cubicBezTo>
                      <a:pt x="41087" y="25492"/>
                      <a:pt x="40820" y="25468"/>
                      <a:pt x="40529" y="25468"/>
                    </a:cubicBezTo>
                    <a:cubicBezTo>
                      <a:pt x="40214" y="25445"/>
                      <a:pt x="39900" y="25422"/>
                      <a:pt x="39562" y="25422"/>
                    </a:cubicBezTo>
                    <a:cubicBezTo>
                      <a:pt x="39853" y="25398"/>
                      <a:pt x="40144" y="25375"/>
                      <a:pt x="40435" y="25346"/>
                    </a:cubicBezTo>
                    <a:cubicBezTo>
                      <a:pt x="40994" y="25299"/>
                      <a:pt x="41576" y="25299"/>
                      <a:pt x="42159" y="25253"/>
                    </a:cubicBezTo>
                    <a:cubicBezTo>
                      <a:pt x="42712" y="25201"/>
                      <a:pt x="43247" y="25201"/>
                      <a:pt x="43783" y="25201"/>
                    </a:cubicBezTo>
                    <a:cubicBezTo>
                      <a:pt x="44312" y="25177"/>
                      <a:pt x="44801" y="25131"/>
                      <a:pt x="45308" y="25131"/>
                    </a:cubicBezTo>
                    <a:cubicBezTo>
                      <a:pt x="45768" y="25131"/>
                      <a:pt x="46233" y="25107"/>
                      <a:pt x="46670" y="25107"/>
                    </a:cubicBezTo>
                    <a:cubicBezTo>
                      <a:pt x="47078" y="25084"/>
                      <a:pt x="47468" y="25055"/>
                      <a:pt x="47805" y="25055"/>
                    </a:cubicBezTo>
                    <a:cubicBezTo>
                      <a:pt x="48073" y="25055"/>
                      <a:pt x="48317" y="25055"/>
                      <a:pt x="48562" y="25032"/>
                    </a:cubicBezTo>
                    <a:close/>
                    <a:moveTo>
                      <a:pt x="33754" y="24987"/>
                    </a:moveTo>
                    <a:cubicBezTo>
                      <a:pt x="33740" y="24993"/>
                      <a:pt x="33737" y="25008"/>
                      <a:pt x="33718" y="25008"/>
                    </a:cubicBezTo>
                    <a:cubicBezTo>
                      <a:pt x="33136" y="25230"/>
                      <a:pt x="32553" y="25445"/>
                      <a:pt x="31995" y="25713"/>
                    </a:cubicBezTo>
                    <a:cubicBezTo>
                      <a:pt x="32210" y="25713"/>
                      <a:pt x="32408" y="25689"/>
                      <a:pt x="32623" y="25666"/>
                    </a:cubicBezTo>
                    <a:lnTo>
                      <a:pt x="32623" y="25666"/>
                    </a:lnTo>
                    <a:cubicBezTo>
                      <a:pt x="32408" y="25759"/>
                      <a:pt x="32163" y="25835"/>
                      <a:pt x="31942" y="25928"/>
                    </a:cubicBezTo>
                    <a:cubicBezTo>
                      <a:pt x="31750" y="25783"/>
                      <a:pt x="31535" y="25666"/>
                      <a:pt x="31313" y="25521"/>
                    </a:cubicBezTo>
                    <a:cubicBezTo>
                      <a:pt x="31267" y="25492"/>
                      <a:pt x="31215" y="25468"/>
                      <a:pt x="31191" y="25445"/>
                    </a:cubicBezTo>
                    <a:cubicBezTo>
                      <a:pt x="31558" y="25398"/>
                      <a:pt x="31919" y="25323"/>
                      <a:pt x="32286" y="25276"/>
                    </a:cubicBezTo>
                    <a:cubicBezTo>
                      <a:pt x="32524" y="25230"/>
                      <a:pt x="32769" y="25177"/>
                      <a:pt x="33037" y="25131"/>
                    </a:cubicBezTo>
                    <a:cubicBezTo>
                      <a:pt x="33278" y="25085"/>
                      <a:pt x="33513" y="25033"/>
                      <a:pt x="33754" y="24987"/>
                    </a:cubicBezTo>
                    <a:close/>
                    <a:moveTo>
                      <a:pt x="34393" y="25858"/>
                    </a:moveTo>
                    <a:cubicBezTo>
                      <a:pt x="34323" y="25858"/>
                      <a:pt x="34247" y="25882"/>
                      <a:pt x="34178" y="25905"/>
                    </a:cubicBezTo>
                    <a:cubicBezTo>
                      <a:pt x="33718" y="26027"/>
                      <a:pt x="33182" y="26103"/>
                      <a:pt x="32722" y="26295"/>
                    </a:cubicBezTo>
                    <a:cubicBezTo>
                      <a:pt x="33229" y="26295"/>
                      <a:pt x="33741" y="26248"/>
                      <a:pt x="34224" y="26219"/>
                    </a:cubicBezTo>
                    <a:lnTo>
                      <a:pt x="34684" y="26219"/>
                    </a:lnTo>
                    <a:cubicBezTo>
                      <a:pt x="34445" y="26272"/>
                      <a:pt x="34201" y="26318"/>
                      <a:pt x="34009" y="26365"/>
                    </a:cubicBezTo>
                    <a:cubicBezTo>
                      <a:pt x="33665" y="26440"/>
                      <a:pt x="33304" y="26510"/>
                      <a:pt x="32961" y="26609"/>
                    </a:cubicBezTo>
                    <a:cubicBezTo>
                      <a:pt x="32699" y="26417"/>
                      <a:pt x="32454" y="26248"/>
                      <a:pt x="32187" y="26074"/>
                    </a:cubicBezTo>
                    <a:cubicBezTo>
                      <a:pt x="32524" y="26050"/>
                      <a:pt x="32868" y="26027"/>
                      <a:pt x="33205" y="25981"/>
                    </a:cubicBezTo>
                    <a:cubicBezTo>
                      <a:pt x="33374" y="25957"/>
                      <a:pt x="33572" y="25928"/>
                      <a:pt x="33741" y="25905"/>
                    </a:cubicBezTo>
                    <a:cubicBezTo>
                      <a:pt x="33933" y="25882"/>
                      <a:pt x="34154" y="25882"/>
                      <a:pt x="34346" y="25858"/>
                    </a:cubicBezTo>
                    <a:close/>
                    <a:moveTo>
                      <a:pt x="6620" y="16934"/>
                    </a:moveTo>
                    <a:cubicBezTo>
                      <a:pt x="6817" y="16958"/>
                      <a:pt x="7010" y="17004"/>
                      <a:pt x="7178" y="17027"/>
                    </a:cubicBezTo>
                    <a:lnTo>
                      <a:pt x="7109" y="17249"/>
                    </a:lnTo>
                    <a:cubicBezTo>
                      <a:pt x="7155" y="17173"/>
                      <a:pt x="7202" y="17103"/>
                      <a:pt x="7254" y="17051"/>
                    </a:cubicBezTo>
                    <a:cubicBezTo>
                      <a:pt x="7493" y="17080"/>
                      <a:pt x="7761" y="17126"/>
                      <a:pt x="8005" y="17173"/>
                    </a:cubicBezTo>
                    <a:cubicBezTo>
                      <a:pt x="8366" y="17225"/>
                      <a:pt x="8733" y="17295"/>
                      <a:pt x="9123" y="17394"/>
                    </a:cubicBezTo>
                    <a:cubicBezTo>
                      <a:pt x="9094" y="17394"/>
                      <a:pt x="9094" y="17417"/>
                      <a:pt x="9070" y="17441"/>
                    </a:cubicBezTo>
                    <a:cubicBezTo>
                      <a:pt x="9094" y="17417"/>
                      <a:pt x="9123" y="17394"/>
                      <a:pt x="9146" y="17394"/>
                    </a:cubicBezTo>
                    <a:cubicBezTo>
                      <a:pt x="9340" y="17434"/>
                      <a:pt x="9534" y="17476"/>
                      <a:pt x="9729" y="17518"/>
                    </a:cubicBezTo>
                    <a:lnTo>
                      <a:pt x="9729" y="17518"/>
                    </a:lnTo>
                    <a:cubicBezTo>
                      <a:pt x="9967" y="17878"/>
                      <a:pt x="10188" y="18216"/>
                      <a:pt x="10432" y="18558"/>
                    </a:cubicBezTo>
                    <a:cubicBezTo>
                      <a:pt x="10625" y="18873"/>
                      <a:pt x="10892" y="19263"/>
                      <a:pt x="11160" y="19699"/>
                    </a:cubicBezTo>
                    <a:cubicBezTo>
                      <a:pt x="11230" y="19868"/>
                      <a:pt x="11329" y="20037"/>
                      <a:pt x="11399" y="20206"/>
                    </a:cubicBezTo>
                    <a:cubicBezTo>
                      <a:pt x="11643" y="20689"/>
                      <a:pt x="11911" y="21248"/>
                      <a:pt x="12225" y="21853"/>
                    </a:cubicBezTo>
                    <a:cubicBezTo>
                      <a:pt x="12295" y="21999"/>
                      <a:pt x="12371" y="22144"/>
                      <a:pt x="12441" y="22319"/>
                    </a:cubicBezTo>
                    <a:cubicBezTo>
                      <a:pt x="12470" y="22342"/>
                      <a:pt x="12493" y="22412"/>
                      <a:pt x="12493" y="22412"/>
                    </a:cubicBezTo>
                    <a:cubicBezTo>
                      <a:pt x="12517" y="22465"/>
                      <a:pt x="12517" y="22488"/>
                      <a:pt x="12540" y="22534"/>
                    </a:cubicBezTo>
                    <a:cubicBezTo>
                      <a:pt x="12563" y="22610"/>
                      <a:pt x="12615" y="22703"/>
                      <a:pt x="12639" y="22779"/>
                    </a:cubicBezTo>
                    <a:cubicBezTo>
                      <a:pt x="12784" y="23116"/>
                      <a:pt x="12953" y="23483"/>
                      <a:pt x="13075" y="23821"/>
                    </a:cubicBezTo>
                    <a:cubicBezTo>
                      <a:pt x="13343" y="24525"/>
                      <a:pt x="13582" y="25276"/>
                      <a:pt x="13826" y="26074"/>
                    </a:cubicBezTo>
                    <a:cubicBezTo>
                      <a:pt x="14067" y="26864"/>
                      <a:pt x="14256" y="27676"/>
                      <a:pt x="14468" y="28533"/>
                    </a:cubicBezTo>
                    <a:lnTo>
                      <a:pt x="14468" y="28533"/>
                    </a:lnTo>
                    <a:cubicBezTo>
                      <a:pt x="14348" y="28225"/>
                      <a:pt x="14238" y="27919"/>
                      <a:pt x="14094" y="27651"/>
                    </a:cubicBezTo>
                    <a:cubicBezTo>
                      <a:pt x="13896" y="27168"/>
                      <a:pt x="13681" y="26708"/>
                      <a:pt x="13460" y="26248"/>
                    </a:cubicBezTo>
                    <a:cubicBezTo>
                      <a:pt x="13221" y="25812"/>
                      <a:pt x="12976" y="25375"/>
                      <a:pt x="12732" y="24939"/>
                    </a:cubicBezTo>
                    <a:cubicBezTo>
                      <a:pt x="12517" y="24502"/>
                      <a:pt x="12249" y="24112"/>
                      <a:pt x="12004" y="23699"/>
                    </a:cubicBezTo>
                    <a:cubicBezTo>
                      <a:pt x="11742" y="23309"/>
                      <a:pt x="11498" y="22924"/>
                      <a:pt x="11230" y="22558"/>
                    </a:cubicBezTo>
                    <a:cubicBezTo>
                      <a:pt x="11108" y="22389"/>
                      <a:pt x="11015" y="22243"/>
                      <a:pt x="10892" y="22074"/>
                    </a:cubicBezTo>
                    <a:cubicBezTo>
                      <a:pt x="10625" y="21591"/>
                      <a:pt x="10334" y="21126"/>
                      <a:pt x="10089" y="20718"/>
                    </a:cubicBezTo>
                    <a:cubicBezTo>
                      <a:pt x="9920" y="20450"/>
                      <a:pt x="9775" y="20183"/>
                      <a:pt x="9606" y="19938"/>
                    </a:cubicBezTo>
                    <a:cubicBezTo>
                      <a:pt x="9460" y="19699"/>
                      <a:pt x="9315" y="19478"/>
                      <a:pt x="9193" y="19286"/>
                    </a:cubicBezTo>
                    <a:cubicBezTo>
                      <a:pt x="8925" y="18896"/>
                      <a:pt x="8686" y="18558"/>
                      <a:pt x="8511" y="18267"/>
                    </a:cubicBezTo>
                    <a:cubicBezTo>
                      <a:pt x="8418" y="18122"/>
                      <a:pt x="8343" y="18000"/>
                      <a:pt x="8296" y="17877"/>
                    </a:cubicBezTo>
                    <a:cubicBezTo>
                      <a:pt x="8174" y="17709"/>
                      <a:pt x="8104" y="17516"/>
                      <a:pt x="8005" y="17342"/>
                    </a:cubicBezTo>
                    <a:lnTo>
                      <a:pt x="8005" y="17342"/>
                    </a:lnTo>
                    <a:cubicBezTo>
                      <a:pt x="8052" y="17540"/>
                      <a:pt x="8104" y="17732"/>
                      <a:pt x="8151" y="17924"/>
                    </a:cubicBezTo>
                    <a:cubicBezTo>
                      <a:pt x="8197" y="18069"/>
                      <a:pt x="8249" y="18215"/>
                      <a:pt x="8296" y="18390"/>
                    </a:cubicBezTo>
                    <a:cubicBezTo>
                      <a:pt x="8418" y="18652"/>
                      <a:pt x="8541" y="18972"/>
                      <a:pt x="8709" y="19309"/>
                    </a:cubicBezTo>
                    <a:cubicBezTo>
                      <a:pt x="8587" y="19164"/>
                      <a:pt x="8488" y="19042"/>
                      <a:pt x="8366" y="18919"/>
                    </a:cubicBezTo>
                    <a:cubicBezTo>
                      <a:pt x="7982" y="18459"/>
                      <a:pt x="7592" y="18046"/>
                      <a:pt x="7301" y="17709"/>
                    </a:cubicBezTo>
                    <a:cubicBezTo>
                      <a:pt x="7056" y="17464"/>
                      <a:pt x="6841" y="17225"/>
                      <a:pt x="6620" y="16981"/>
                    </a:cubicBezTo>
                    <a:lnTo>
                      <a:pt x="6620" y="16934"/>
                    </a:lnTo>
                    <a:close/>
                    <a:moveTo>
                      <a:pt x="14489" y="28588"/>
                    </a:moveTo>
                    <a:cubicBezTo>
                      <a:pt x="14502" y="28605"/>
                      <a:pt x="14508" y="28631"/>
                      <a:pt x="14516" y="28658"/>
                    </a:cubicBezTo>
                    <a:lnTo>
                      <a:pt x="14516" y="28658"/>
                    </a:lnTo>
                    <a:cubicBezTo>
                      <a:pt x="14507" y="28635"/>
                      <a:pt x="14498" y="28611"/>
                      <a:pt x="14489" y="28588"/>
                    </a:cubicBezTo>
                    <a:close/>
                    <a:moveTo>
                      <a:pt x="35514" y="26714"/>
                    </a:moveTo>
                    <a:cubicBezTo>
                      <a:pt x="35790" y="26714"/>
                      <a:pt x="36081" y="26720"/>
                      <a:pt x="36384" y="26731"/>
                    </a:cubicBezTo>
                    <a:cubicBezTo>
                      <a:pt x="36675" y="26731"/>
                      <a:pt x="36989" y="26755"/>
                      <a:pt x="37304" y="26755"/>
                    </a:cubicBezTo>
                    <a:cubicBezTo>
                      <a:pt x="37472" y="26778"/>
                      <a:pt x="37647" y="26778"/>
                      <a:pt x="37816" y="26778"/>
                    </a:cubicBezTo>
                    <a:cubicBezTo>
                      <a:pt x="37618" y="26900"/>
                      <a:pt x="37426" y="27023"/>
                      <a:pt x="37257" y="27145"/>
                    </a:cubicBezTo>
                    <a:cubicBezTo>
                      <a:pt x="36844" y="27459"/>
                      <a:pt x="36454" y="27774"/>
                      <a:pt x="36093" y="28164"/>
                    </a:cubicBezTo>
                    <a:cubicBezTo>
                      <a:pt x="36454" y="28018"/>
                      <a:pt x="36844" y="27872"/>
                      <a:pt x="37210" y="27727"/>
                    </a:cubicBezTo>
                    <a:cubicBezTo>
                      <a:pt x="37327" y="27675"/>
                      <a:pt x="37449" y="27628"/>
                      <a:pt x="37571" y="27605"/>
                    </a:cubicBezTo>
                    <a:cubicBezTo>
                      <a:pt x="37694" y="27558"/>
                      <a:pt x="37839" y="27506"/>
                      <a:pt x="37961" y="27482"/>
                    </a:cubicBezTo>
                    <a:lnTo>
                      <a:pt x="37961" y="27482"/>
                    </a:lnTo>
                    <a:cubicBezTo>
                      <a:pt x="37793" y="27581"/>
                      <a:pt x="37618" y="27675"/>
                      <a:pt x="37472" y="27797"/>
                    </a:cubicBezTo>
                    <a:cubicBezTo>
                      <a:pt x="37036" y="28111"/>
                      <a:pt x="36652" y="28431"/>
                      <a:pt x="36262" y="28792"/>
                    </a:cubicBezTo>
                    <a:cubicBezTo>
                      <a:pt x="36215" y="28746"/>
                      <a:pt x="36139" y="28693"/>
                      <a:pt x="36093" y="28647"/>
                    </a:cubicBezTo>
                    <a:lnTo>
                      <a:pt x="36093" y="28647"/>
                    </a:lnTo>
                    <a:cubicBezTo>
                      <a:pt x="36116" y="28722"/>
                      <a:pt x="36163" y="28769"/>
                      <a:pt x="36215" y="28839"/>
                    </a:cubicBezTo>
                    <a:cubicBezTo>
                      <a:pt x="35243" y="28140"/>
                      <a:pt x="34247" y="27459"/>
                      <a:pt x="33229" y="26778"/>
                    </a:cubicBezTo>
                    <a:cubicBezTo>
                      <a:pt x="33496" y="26755"/>
                      <a:pt x="33788" y="26755"/>
                      <a:pt x="34055" y="26731"/>
                    </a:cubicBezTo>
                    <a:lnTo>
                      <a:pt x="34736" y="26731"/>
                    </a:lnTo>
                    <a:cubicBezTo>
                      <a:pt x="34978" y="26720"/>
                      <a:pt x="35238" y="26714"/>
                      <a:pt x="35514" y="26714"/>
                    </a:cubicBezTo>
                    <a:close/>
                    <a:moveTo>
                      <a:pt x="31971" y="27122"/>
                    </a:moveTo>
                    <a:cubicBezTo>
                      <a:pt x="32187" y="27267"/>
                      <a:pt x="32408" y="27413"/>
                      <a:pt x="32647" y="27558"/>
                    </a:cubicBezTo>
                    <a:cubicBezTo>
                      <a:pt x="32647" y="27581"/>
                      <a:pt x="32647" y="27581"/>
                      <a:pt x="32670" y="27605"/>
                    </a:cubicBezTo>
                    <a:cubicBezTo>
                      <a:pt x="32746" y="27797"/>
                      <a:pt x="32844" y="27995"/>
                      <a:pt x="32961" y="28210"/>
                    </a:cubicBezTo>
                    <a:cubicBezTo>
                      <a:pt x="33060" y="28431"/>
                      <a:pt x="33182" y="28647"/>
                      <a:pt x="33304" y="28891"/>
                    </a:cubicBezTo>
                    <a:cubicBezTo>
                      <a:pt x="33450" y="29130"/>
                      <a:pt x="33595" y="29374"/>
                      <a:pt x="33741" y="29642"/>
                    </a:cubicBezTo>
                    <a:cubicBezTo>
                      <a:pt x="33811" y="29741"/>
                      <a:pt x="33863" y="29834"/>
                      <a:pt x="33933" y="29956"/>
                    </a:cubicBezTo>
                    <a:cubicBezTo>
                      <a:pt x="33619" y="29543"/>
                      <a:pt x="33328" y="29130"/>
                      <a:pt x="33013" y="28722"/>
                    </a:cubicBezTo>
                    <a:cubicBezTo>
                      <a:pt x="32722" y="28286"/>
                      <a:pt x="32454" y="27896"/>
                      <a:pt x="32233" y="27558"/>
                    </a:cubicBezTo>
                    <a:cubicBezTo>
                      <a:pt x="32140" y="27413"/>
                      <a:pt x="32064" y="27267"/>
                      <a:pt x="31971" y="27122"/>
                    </a:cubicBezTo>
                    <a:close/>
                    <a:moveTo>
                      <a:pt x="42741" y="27337"/>
                    </a:moveTo>
                    <a:cubicBezTo>
                      <a:pt x="42764" y="27337"/>
                      <a:pt x="42811" y="27360"/>
                      <a:pt x="42834" y="27360"/>
                    </a:cubicBezTo>
                    <a:cubicBezTo>
                      <a:pt x="42519" y="27459"/>
                      <a:pt x="42228" y="27581"/>
                      <a:pt x="41961" y="27675"/>
                    </a:cubicBezTo>
                    <a:cubicBezTo>
                      <a:pt x="41600" y="27820"/>
                      <a:pt x="41233" y="27995"/>
                      <a:pt x="40872" y="28140"/>
                    </a:cubicBezTo>
                    <a:cubicBezTo>
                      <a:pt x="40558" y="28286"/>
                      <a:pt x="40267" y="28431"/>
                      <a:pt x="39976" y="28577"/>
                    </a:cubicBezTo>
                    <a:cubicBezTo>
                      <a:pt x="39417" y="28868"/>
                      <a:pt x="38928" y="29159"/>
                      <a:pt x="38567" y="29398"/>
                    </a:cubicBezTo>
                    <a:cubicBezTo>
                      <a:pt x="38276" y="29566"/>
                      <a:pt x="38031" y="29764"/>
                      <a:pt x="37793" y="29980"/>
                    </a:cubicBezTo>
                    <a:cubicBezTo>
                      <a:pt x="37449" y="29712"/>
                      <a:pt x="37135" y="29473"/>
                      <a:pt x="36797" y="29252"/>
                    </a:cubicBezTo>
                    <a:cubicBezTo>
                      <a:pt x="36652" y="29107"/>
                      <a:pt x="36483" y="28984"/>
                      <a:pt x="36337" y="28868"/>
                    </a:cubicBezTo>
                    <a:cubicBezTo>
                      <a:pt x="36698" y="28722"/>
                      <a:pt x="37065" y="28577"/>
                      <a:pt x="37426" y="28455"/>
                    </a:cubicBezTo>
                    <a:cubicBezTo>
                      <a:pt x="37548" y="28402"/>
                      <a:pt x="37694" y="28356"/>
                      <a:pt x="37839" y="28309"/>
                    </a:cubicBezTo>
                    <a:cubicBezTo>
                      <a:pt x="37985" y="28257"/>
                      <a:pt x="38130" y="28210"/>
                      <a:pt x="38299" y="28164"/>
                    </a:cubicBezTo>
                    <a:cubicBezTo>
                      <a:pt x="38613" y="28065"/>
                      <a:pt x="38980" y="27966"/>
                      <a:pt x="39341" y="27872"/>
                    </a:cubicBezTo>
                    <a:lnTo>
                      <a:pt x="39364" y="27872"/>
                    </a:lnTo>
                    <a:cubicBezTo>
                      <a:pt x="38904" y="28111"/>
                      <a:pt x="38520" y="28356"/>
                      <a:pt x="38229" y="28548"/>
                    </a:cubicBezTo>
                    <a:cubicBezTo>
                      <a:pt x="37862" y="28792"/>
                      <a:pt x="37548" y="29060"/>
                      <a:pt x="37234" y="29328"/>
                    </a:cubicBezTo>
                    <a:cubicBezTo>
                      <a:pt x="37595" y="29130"/>
                      <a:pt x="37961" y="28938"/>
                      <a:pt x="38322" y="28769"/>
                    </a:cubicBezTo>
                    <a:cubicBezTo>
                      <a:pt x="38689" y="28600"/>
                      <a:pt x="39126" y="28431"/>
                      <a:pt x="39632" y="28233"/>
                    </a:cubicBezTo>
                    <a:cubicBezTo>
                      <a:pt x="40144" y="28041"/>
                      <a:pt x="40727" y="27849"/>
                      <a:pt x="41378" y="27675"/>
                    </a:cubicBezTo>
                    <a:cubicBezTo>
                      <a:pt x="41693" y="27581"/>
                      <a:pt x="42036" y="27482"/>
                      <a:pt x="42374" y="27413"/>
                    </a:cubicBezTo>
                    <a:cubicBezTo>
                      <a:pt x="42473" y="27383"/>
                      <a:pt x="42595" y="27360"/>
                      <a:pt x="42688" y="27337"/>
                    </a:cubicBezTo>
                    <a:close/>
                    <a:moveTo>
                      <a:pt x="26924" y="24065"/>
                    </a:moveTo>
                    <a:cubicBezTo>
                      <a:pt x="27262" y="24257"/>
                      <a:pt x="27605" y="24450"/>
                      <a:pt x="27966" y="24647"/>
                    </a:cubicBezTo>
                    <a:lnTo>
                      <a:pt x="27966" y="24741"/>
                    </a:lnTo>
                    <a:cubicBezTo>
                      <a:pt x="27990" y="24909"/>
                      <a:pt x="28042" y="25055"/>
                      <a:pt x="28088" y="25253"/>
                    </a:cubicBezTo>
                    <a:cubicBezTo>
                      <a:pt x="28135" y="25445"/>
                      <a:pt x="28211" y="25637"/>
                      <a:pt x="28304" y="25835"/>
                    </a:cubicBezTo>
                    <a:cubicBezTo>
                      <a:pt x="28449" y="26248"/>
                      <a:pt x="28647" y="26708"/>
                      <a:pt x="28863" y="27168"/>
                    </a:cubicBezTo>
                    <a:cubicBezTo>
                      <a:pt x="28962" y="27413"/>
                      <a:pt x="29084" y="27651"/>
                      <a:pt x="29177" y="27919"/>
                    </a:cubicBezTo>
                    <a:cubicBezTo>
                      <a:pt x="29253" y="28041"/>
                      <a:pt x="29299" y="28164"/>
                      <a:pt x="29352" y="28309"/>
                    </a:cubicBezTo>
                    <a:cubicBezTo>
                      <a:pt x="29398" y="28431"/>
                      <a:pt x="29445" y="28577"/>
                      <a:pt x="29521" y="28722"/>
                    </a:cubicBezTo>
                    <a:cubicBezTo>
                      <a:pt x="29666" y="29130"/>
                      <a:pt x="29835" y="29566"/>
                      <a:pt x="30004" y="30003"/>
                    </a:cubicBezTo>
                    <a:cubicBezTo>
                      <a:pt x="29858" y="29712"/>
                      <a:pt x="29713" y="29421"/>
                      <a:pt x="29590" y="29130"/>
                    </a:cubicBezTo>
                    <a:cubicBezTo>
                      <a:pt x="29323" y="28600"/>
                      <a:pt x="29032" y="28111"/>
                      <a:pt x="28740" y="27605"/>
                    </a:cubicBezTo>
                    <a:cubicBezTo>
                      <a:pt x="28548" y="27290"/>
                      <a:pt x="28356" y="26999"/>
                      <a:pt x="28158" y="26685"/>
                    </a:cubicBezTo>
                    <a:cubicBezTo>
                      <a:pt x="27990" y="26394"/>
                      <a:pt x="27821" y="26103"/>
                      <a:pt x="27652" y="25812"/>
                    </a:cubicBezTo>
                    <a:cubicBezTo>
                      <a:pt x="27483" y="25521"/>
                      <a:pt x="27314" y="25230"/>
                      <a:pt x="27215" y="24939"/>
                    </a:cubicBezTo>
                    <a:cubicBezTo>
                      <a:pt x="27140" y="24764"/>
                      <a:pt x="27093" y="24618"/>
                      <a:pt x="27046" y="24502"/>
                    </a:cubicBezTo>
                    <a:cubicBezTo>
                      <a:pt x="26994" y="24356"/>
                      <a:pt x="26948" y="24211"/>
                      <a:pt x="26924" y="24065"/>
                    </a:cubicBezTo>
                    <a:close/>
                    <a:moveTo>
                      <a:pt x="44947" y="27750"/>
                    </a:moveTo>
                    <a:cubicBezTo>
                      <a:pt x="44994" y="27774"/>
                      <a:pt x="45040" y="27774"/>
                      <a:pt x="45092" y="27797"/>
                    </a:cubicBezTo>
                    <a:cubicBezTo>
                      <a:pt x="45867" y="27966"/>
                      <a:pt x="46641" y="28140"/>
                      <a:pt x="47398" y="28332"/>
                    </a:cubicBezTo>
                    <a:cubicBezTo>
                      <a:pt x="47980" y="28478"/>
                      <a:pt x="48585" y="28647"/>
                      <a:pt x="49167" y="28792"/>
                    </a:cubicBezTo>
                    <a:cubicBezTo>
                      <a:pt x="48585" y="28816"/>
                      <a:pt x="48026" y="28839"/>
                      <a:pt x="47468" y="28868"/>
                    </a:cubicBezTo>
                    <a:cubicBezTo>
                      <a:pt x="46862" y="28914"/>
                      <a:pt x="46257" y="28961"/>
                      <a:pt x="45651" y="29037"/>
                    </a:cubicBezTo>
                    <a:cubicBezTo>
                      <a:pt x="45069" y="29107"/>
                      <a:pt x="44510" y="29206"/>
                      <a:pt x="43975" y="29304"/>
                    </a:cubicBezTo>
                    <a:cubicBezTo>
                      <a:pt x="43439" y="29421"/>
                      <a:pt x="42933" y="29543"/>
                      <a:pt x="42473" y="29689"/>
                    </a:cubicBezTo>
                    <a:cubicBezTo>
                      <a:pt x="41961" y="29858"/>
                      <a:pt x="41477" y="30055"/>
                      <a:pt x="40994" y="30294"/>
                    </a:cubicBezTo>
                    <a:cubicBezTo>
                      <a:pt x="40773" y="30393"/>
                      <a:pt x="40581" y="30515"/>
                      <a:pt x="40360" y="30638"/>
                    </a:cubicBezTo>
                    <a:cubicBezTo>
                      <a:pt x="40121" y="30783"/>
                      <a:pt x="39900" y="30975"/>
                      <a:pt x="39684" y="31167"/>
                    </a:cubicBezTo>
                    <a:cubicBezTo>
                      <a:pt x="39946" y="31051"/>
                      <a:pt x="40214" y="30929"/>
                      <a:pt x="40482" y="30853"/>
                    </a:cubicBezTo>
                    <a:cubicBezTo>
                      <a:pt x="40604" y="30806"/>
                      <a:pt x="40750" y="30760"/>
                      <a:pt x="40895" y="30707"/>
                    </a:cubicBezTo>
                    <a:cubicBezTo>
                      <a:pt x="41064" y="30684"/>
                      <a:pt x="41233" y="30638"/>
                      <a:pt x="41402" y="30585"/>
                    </a:cubicBezTo>
                    <a:cubicBezTo>
                      <a:pt x="41769" y="30492"/>
                      <a:pt x="42182" y="30416"/>
                      <a:pt x="42642" y="30347"/>
                    </a:cubicBezTo>
                    <a:cubicBezTo>
                      <a:pt x="43078" y="30271"/>
                      <a:pt x="43561" y="30224"/>
                      <a:pt x="44097" y="30178"/>
                    </a:cubicBezTo>
                    <a:cubicBezTo>
                      <a:pt x="44633" y="30125"/>
                      <a:pt x="45162" y="30102"/>
                      <a:pt x="45744" y="30055"/>
                    </a:cubicBezTo>
                    <a:cubicBezTo>
                      <a:pt x="46111" y="30055"/>
                      <a:pt x="46472" y="30032"/>
                      <a:pt x="46839" y="30032"/>
                    </a:cubicBezTo>
                    <a:cubicBezTo>
                      <a:pt x="46233" y="30102"/>
                      <a:pt x="45622" y="30201"/>
                      <a:pt x="45069" y="30294"/>
                    </a:cubicBezTo>
                    <a:cubicBezTo>
                      <a:pt x="44458" y="30416"/>
                      <a:pt x="43905" y="30562"/>
                      <a:pt x="43393" y="30731"/>
                    </a:cubicBezTo>
                    <a:cubicBezTo>
                      <a:pt x="42811" y="30905"/>
                      <a:pt x="42228" y="31121"/>
                      <a:pt x="41693" y="31389"/>
                    </a:cubicBezTo>
                    <a:cubicBezTo>
                      <a:pt x="41454" y="31511"/>
                      <a:pt x="41210" y="31656"/>
                      <a:pt x="40994" y="31779"/>
                    </a:cubicBezTo>
                    <a:cubicBezTo>
                      <a:pt x="40820" y="31872"/>
                      <a:pt x="40674" y="31971"/>
                      <a:pt x="40529" y="32093"/>
                    </a:cubicBezTo>
                    <a:cubicBezTo>
                      <a:pt x="39684" y="31412"/>
                      <a:pt x="38782" y="30707"/>
                      <a:pt x="37862" y="30032"/>
                    </a:cubicBezTo>
                    <a:cubicBezTo>
                      <a:pt x="38130" y="29887"/>
                      <a:pt x="38421" y="29764"/>
                      <a:pt x="38689" y="29642"/>
                    </a:cubicBezTo>
                    <a:cubicBezTo>
                      <a:pt x="39102" y="29450"/>
                      <a:pt x="39586" y="29252"/>
                      <a:pt x="40168" y="29037"/>
                    </a:cubicBezTo>
                    <a:cubicBezTo>
                      <a:pt x="40750" y="28839"/>
                      <a:pt x="41402" y="28623"/>
                      <a:pt x="42159" y="28431"/>
                    </a:cubicBezTo>
                    <a:cubicBezTo>
                      <a:pt x="42519" y="28332"/>
                      <a:pt x="42886" y="28210"/>
                      <a:pt x="43294" y="28140"/>
                    </a:cubicBezTo>
                    <a:cubicBezTo>
                      <a:pt x="43684" y="28041"/>
                      <a:pt x="44097" y="27942"/>
                      <a:pt x="44534" y="27849"/>
                    </a:cubicBezTo>
                    <a:cubicBezTo>
                      <a:pt x="44656" y="27820"/>
                      <a:pt x="44801" y="27774"/>
                      <a:pt x="44947" y="27750"/>
                    </a:cubicBezTo>
                    <a:close/>
                    <a:moveTo>
                      <a:pt x="40231" y="34643"/>
                    </a:moveTo>
                    <a:lnTo>
                      <a:pt x="40231" y="34643"/>
                    </a:lnTo>
                    <a:cubicBezTo>
                      <a:pt x="40235" y="34647"/>
                      <a:pt x="40238" y="34652"/>
                      <a:pt x="40238" y="34660"/>
                    </a:cubicBezTo>
                    <a:lnTo>
                      <a:pt x="40238" y="34660"/>
                    </a:lnTo>
                    <a:cubicBezTo>
                      <a:pt x="40238" y="34660"/>
                      <a:pt x="40238" y="34650"/>
                      <a:pt x="40231" y="34643"/>
                    </a:cubicBezTo>
                    <a:close/>
                    <a:moveTo>
                      <a:pt x="44778" y="36727"/>
                    </a:moveTo>
                    <a:lnTo>
                      <a:pt x="44778" y="36727"/>
                    </a:lnTo>
                    <a:cubicBezTo>
                      <a:pt x="44787" y="36735"/>
                      <a:pt x="44794" y="36743"/>
                      <a:pt x="44801" y="36750"/>
                    </a:cubicBezTo>
                    <a:lnTo>
                      <a:pt x="44801" y="36750"/>
                    </a:lnTo>
                    <a:cubicBezTo>
                      <a:pt x="44778" y="36750"/>
                      <a:pt x="44778" y="36750"/>
                      <a:pt x="44778" y="36727"/>
                    </a:cubicBezTo>
                    <a:close/>
                    <a:moveTo>
                      <a:pt x="44801" y="36750"/>
                    </a:moveTo>
                    <a:cubicBezTo>
                      <a:pt x="44833" y="36782"/>
                      <a:pt x="44852" y="36801"/>
                      <a:pt x="44871" y="36820"/>
                    </a:cubicBezTo>
                    <a:cubicBezTo>
                      <a:pt x="44947" y="36872"/>
                      <a:pt x="44994" y="36919"/>
                      <a:pt x="45040" y="36965"/>
                    </a:cubicBezTo>
                    <a:cubicBezTo>
                      <a:pt x="45092" y="37163"/>
                      <a:pt x="45116" y="37355"/>
                      <a:pt x="45162" y="37547"/>
                    </a:cubicBezTo>
                    <a:cubicBezTo>
                      <a:pt x="45040" y="37280"/>
                      <a:pt x="44924" y="37018"/>
                      <a:pt x="44801" y="36750"/>
                    </a:cubicBezTo>
                    <a:close/>
                    <a:moveTo>
                      <a:pt x="15282" y="26755"/>
                    </a:moveTo>
                    <a:lnTo>
                      <a:pt x="15282" y="26755"/>
                    </a:lnTo>
                    <a:cubicBezTo>
                      <a:pt x="15404" y="27046"/>
                      <a:pt x="15497" y="27314"/>
                      <a:pt x="15619" y="27581"/>
                    </a:cubicBezTo>
                    <a:cubicBezTo>
                      <a:pt x="15817" y="27966"/>
                      <a:pt x="15934" y="28379"/>
                      <a:pt x="16079" y="28792"/>
                    </a:cubicBezTo>
                    <a:cubicBezTo>
                      <a:pt x="16225" y="29229"/>
                      <a:pt x="16370" y="29596"/>
                      <a:pt x="16492" y="30032"/>
                    </a:cubicBezTo>
                    <a:cubicBezTo>
                      <a:pt x="16760" y="30905"/>
                      <a:pt x="17051" y="31749"/>
                      <a:pt x="17296" y="32623"/>
                    </a:cubicBezTo>
                    <a:cubicBezTo>
                      <a:pt x="17564" y="33473"/>
                      <a:pt x="17802" y="34299"/>
                      <a:pt x="18000" y="35126"/>
                    </a:cubicBezTo>
                    <a:cubicBezTo>
                      <a:pt x="18093" y="35510"/>
                      <a:pt x="18192" y="35923"/>
                      <a:pt x="18262" y="36313"/>
                    </a:cubicBezTo>
                    <a:cubicBezTo>
                      <a:pt x="18361" y="36697"/>
                      <a:pt x="18408" y="37088"/>
                      <a:pt x="18483" y="37454"/>
                    </a:cubicBezTo>
                    <a:cubicBezTo>
                      <a:pt x="18553" y="37838"/>
                      <a:pt x="18582" y="38205"/>
                      <a:pt x="18629" y="38543"/>
                    </a:cubicBezTo>
                    <a:cubicBezTo>
                      <a:pt x="18652" y="38857"/>
                      <a:pt x="18675" y="39148"/>
                      <a:pt x="18675" y="39416"/>
                    </a:cubicBezTo>
                    <a:cubicBezTo>
                      <a:pt x="18606" y="39055"/>
                      <a:pt x="18530" y="38688"/>
                      <a:pt x="18437" y="38298"/>
                    </a:cubicBezTo>
                    <a:cubicBezTo>
                      <a:pt x="18315" y="37716"/>
                      <a:pt x="18169" y="37134"/>
                      <a:pt x="18023" y="36529"/>
                    </a:cubicBezTo>
                    <a:cubicBezTo>
                      <a:pt x="17756" y="35487"/>
                      <a:pt x="17488" y="34421"/>
                      <a:pt x="17174" y="33403"/>
                    </a:cubicBezTo>
                    <a:cubicBezTo>
                      <a:pt x="17051" y="32966"/>
                      <a:pt x="16929" y="32553"/>
                      <a:pt x="16784" y="32116"/>
                    </a:cubicBezTo>
                    <a:cubicBezTo>
                      <a:pt x="16737" y="31895"/>
                      <a:pt x="16661" y="31680"/>
                      <a:pt x="16615" y="31458"/>
                    </a:cubicBezTo>
                    <a:cubicBezTo>
                      <a:pt x="16545" y="31243"/>
                      <a:pt x="16492" y="31051"/>
                      <a:pt x="16446" y="30830"/>
                    </a:cubicBezTo>
                    <a:cubicBezTo>
                      <a:pt x="16201" y="29956"/>
                      <a:pt x="15963" y="29083"/>
                      <a:pt x="15718" y="28233"/>
                    </a:cubicBezTo>
                    <a:cubicBezTo>
                      <a:pt x="15596" y="27727"/>
                      <a:pt x="15427" y="27238"/>
                      <a:pt x="15282" y="26755"/>
                    </a:cubicBezTo>
                    <a:close/>
                    <a:moveTo>
                      <a:pt x="50041" y="41261"/>
                    </a:moveTo>
                    <a:lnTo>
                      <a:pt x="50041" y="41261"/>
                    </a:lnTo>
                    <a:cubicBezTo>
                      <a:pt x="50043" y="41264"/>
                      <a:pt x="50045" y="41267"/>
                      <a:pt x="50048" y="41269"/>
                    </a:cubicBezTo>
                    <a:lnTo>
                      <a:pt x="50048" y="41269"/>
                    </a:lnTo>
                    <a:cubicBezTo>
                      <a:pt x="50044" y="41264"/>
                      <a:pt x="50041" y="41261"/>
                      <a:pt x="50041" y="41261"/>
                    </a:cubicBezTo>
                    <a:close/>
                    <a:moveTo>
                      <a:pt x="50599" y="42693"/>
                    </a:moveTo>
                    <a:cubicBezTo>
                      <a:pt x="50646" y="42740"/>
                      <a:pt x="50693" y="42810"/>
                      <a:pt x="50745" y="42862"/>
                    </a:cubicBezTo>
                    <a:cubicBezTo>
                      <a:pt x="50792" y="43031"/>
                      <a:pt x="50838" y="43177"/>
                      <a:pt x="50890" y="43345"/>
                    </a:cubicBezTo>
                    <a:cubicBezTo>
                      <a:pt x="50792" y="43130"/>
                      <a:pt x="50693" y="42909"/>
                      <a:pt x="50599" y="42693"/>
                    </a:cubicBezTo>
                    <a:close/>
                    <a:moveTo>
                      <a:pt x="20796" y="44282"/>
                    </a:moveTo>
                    <a:cubicBezTo>
                      <a:pt x="20789" y="44306"/>
                      <a:pt x="20789" y="44318"/>
                      <a:pt x="20789" y="44318"/>
                    </a:cubicBezTo>
                    <a:cubicBezTo>
                      <a:pt x="20791" y="44306"/>
                      <a:pt x="20794" y="44294"/>
                      <a:pt x="20796" y="44282"/>
                    </a:cubicBezTo>
                    <a:close/>
                    <a:moveTo>
                      <a:pt x="50547" y="41843"/>
                    </a:moveTo>
                    <a:lnTo>
                      <a:pt x="50547" y="41843"/>
                    </a:lnTo>
                    <a:cubicBezTo>
                      <a:pt x="50693" y="41937"/>
                      <a:pt x="50838" y="42012"/>
                      <a:pt x="50984" y="42111"/>
                    </a:cubicBezTo>
                    <a:cubicBezTo>
                      <a:pt x="51007" y="42135"/>
                      <a:pt x="51036" y="42135"/>
                      <a:pt x="51083" y="42158"/>
                    </a:cubicBezTo>
                    <a:cubicBezTo>
                      <a:pt x="51036" y="42181"/>
                      <a:pt x="51007" y="42181"/>
                      <a:pt x="50960" y="42181"/>
                    </a:cubicBezTo>
                    <a:cubicBezTo>
                      <a:pt x="51036" y="42204"/>
                      <a:pt x="51106" y="42228"/>
                      <a:pt x="51182" y="42228"/>
                    </a:cubicBezTo>
                    <a:cubicBezTo>
                      <a:pt x="51228" y="42257"/>
                      <a:pt x="51251" y="42280"/>
                      <a:pt x="51275" y="42303"/>
                    </a:cubicBezTo>
                    <a:cubicBezTo>
                      <a:pt x="51397" y="42373"/>
                      <a:pt x="51496" y="42472"/>
                      <a:pt x="51618" y="42548"/>
                    </a:cubicBezTo>
                    <a:cubicBezTo>
                      <a:pt x="51764" y="42641"/>
                      <a:pt x="51880" y="42740"/>
                      <a:pt x="52002" y="42862"/>
                    </a:cubicBezTo>
                    <a:cubicBezTo>
                      <a:pt x="52148" y="42955"/>
                      <a:pt x="52293" y="43078"/>
                      <a:pt x="52416" y="43200"/>
                    </a:cubicBezTo>
                    <a:cubicBezTo>
                      <a:pt x="52561" y="43322"/>
                      <a:pt x="52707" y="43444"/>
                      <a:pt x="52852" y="43590"/>
                    </a:cubicBezTo>
                    <a:cubicBezTo>
                      <a:pt x="53097" y="43829"/>
                      <a:pt x="53335" y="44073"/>
                      <a:pt x="53580" y="44318"/>
                    </a:cubicBezTo>
                    <a:cubicBezTo>
                      <a:pt x="53871" y="44585"/>
                      <a:pt x="54139" y="44876"/>
                      <a:pt x="54407" y="45167"/>
                    </a:cubicBezTo>
                    <a:cubicBezTo>
                      <a:pt x="54238" y="45092"/>
                      <a:pt x="54092" y="44993"/>
                      <a:pt x="53918" y="44946"/>
                    </a:cubicBezTo>
                    <a:cubicBezTo>
                      <a:pt x="53749" y="44876"/>
                      <a:pt x="53603" y="44801"/>
                      <a:pt x="53458" y="44754"/>
                    </a:cubicBezTo>
                    <a:cubicBezTo>
                      <a:pt x="53312" y="44702"/>
                      <a:pt x="53167" y="44655"/>
                      <a:pt x="53021" y="44609"/>
                    </a:cubicBezTo>
                    <a:cubicBezTo>
                      <a:pt x="52928" y="44585"/>
                      <a:pt x="52806" y="44533"/>
                      <a:pt x="52660" y="44533"/>
                    </a:cubicBezTo>
                    <a:cubicBezTo>
                      <a:pt x="52293" y="44026"/>
                      <a:pt x="51909" y="43514"/>
                      <a:pt x="51496" y="43031"/>
                    </a:cubicBezTo>
                    <a:cubicBezTo>
                      <a:pt x="51182" y="42641"/>
                      <a:pt x="50861" y="42228"/>
                      <a:pt x="50547" y="41843"/>
                    </a:cubicBezTo>
                    <a:close/>
                    <a:moveTo>
                      <a:pt x="48900" y="39637"/>
                    </a:moveTo>
                    <a:cubicBezTo>
                      <a:pt x="48946" y="39637"/>
                      <a:pt x="49115" y="39684"/>
                      <a:pt x="49359" y="39730"/>
                    </a:cubicBezTo>
                    <a:cubicBezTo>
                      <a:pt x="49313" y="39730"/>
                      <a:pt x="49261" y="39754"/>
                      <a:pt x="49214" y="39754"/>
                    </a:cubicBezTo>
                    <a:cubicBezTo>
                      <a:pt x="49435" y="39806"/>
                      <a:pt x="49627" y="39829"/>
                      <a:pt x="49819" y="39899"/>
                    </a:cubicBezTo>
                    <a:cubicBezTo>
                      <a:pt x="50017" y="39952"/>
                      <a:pt x="50209" y="40021"/>
                      <a:pt x="50425" y="40074"/>
                    </a:cubicBezTo>
                    <a:cubicBezTo>
                      <a:pt x="50815" y="40190"/>
                      <a:pt x="51205" y="40365"/>
                      <a:pt x="51566" y="40534"/>
                    </a:cubicBezTo>
                    <a:cubicBezTo>
                      <a:pt x="52125" y="40801"/>
                      <a:pt x="52683" y="41093"/>
                      <a:pt x="53219" y="41407"/>
                    </a:cubicBezTo>
                    <a:cubicBezTo>
                      <a:pt x="53918" y="41768"/>
                      <a:pt x="54645" y="42228"/>
                      <a:pt x="55449" y="42618"/>
                    </a:cubicBezTo>
                    <a:cubicBezTo>
                      <a:pt x="55495" y="42641"/>
                      <a:pt x="55548" y="42664"/>
                      <a:pt x="55594" y="42693"/>
                    </a:cubicBezTo>
                    <a:cubicBezTo>
                      <a:pt x="55617" y="42717"/>
                      <a:pt x="55641" y="42717"/>
                      <a:pt x="55664" y="42740"/>
                    </a:cubicBezTo>
                    <a:cubicBezTo>
                      <a:pt x="55693" y="42740"/>
                      <a:pt x="55740" y="42763"/>
                      <a:pt x="55763" y="42787"/>
                    </a:cubicBezTo>
                    <a:cubicBezTo>
                      <a:pt x="56031" y="42909"/>
                      <a:pt x="56298" y="43008"/>
                      <a:pt x="56590" y="43130"/>
                    </a:cubicBezTo>
                    <a:cubicBezTo>
                      <a:pt x="57003" y="43299"/>
                      <a:pt x="57410" y="43468"/>
                      <a:pt x="57824" y="43636"/>
                    </a:cubicBezTo>
                    <a:cubicBezTo>
                      <a:pt x="58190" y="43782"/>
                      <a:pt x="58551" y="43927"/>
                      <a:pt x="58866" y="44073"/>
                    </a:cubicBezTo>
                    <a:cubicBezTo>
                      <a:pt x="59040" y="44149"/>
                      <a:pt x="59186" y="44219"/>
                      <a:pt x="59355" y="44318"/>
                    </a:cubicBezTo>
                    <a:lnTo>
                      <a:pt x="59791" y="44533"/>
                    </a:lnTo>
                    <a:cubicBezTo>
                      <a:pt x="60059" y="44678"/>
                      <a:pt x="60298" y="44847"/>
                      <a:pt x="60519" y="44993"/>
                    </a:cubicBezTo>
                    <a:cubicBezTo>
                      <a:pt x="60612" y="45045"/>
                      <a:pt x="60711" y="45138"/>
                      <a:pt x="60810" y="45214"/>
                    </a:cubicBezTo>
                    <a:cubicBezTo>
                      <a:pt x="60880" y="45261"/>
                      <a:pt x="60979" y="45336"/>
                      <a:pt x="61025" y="45406"/>
                    </a:cubicBezTo>
                    <a:cubicBezTo>
                      <a:pt x="61101" y="45458"/>
                      <a:pt x="61171" y="45528"/>
                      <a:pt x="61223" y="45604"/>
                    </a:cubicBezTo>
                    <a:cubicBezTo>
                      <a:pt x="61223" y="45604"/>
                      <a:pt x="61194" y="45604"/>
                      <a:pt x="61194" y="45575"/>
                    </a:cubicBezTo>
                    <a:cubicBezTo>
                      <a:pt x="60787" y="45360"/>
                      <a:pt x="60350" y="45138"/>
                      <a:pt x="59914" y="44946"/>
                    </a:cubicBezTo>
                    <a:cubicBezTo>
                      <a:pt x="59570" y="44777"/>
                      <a:pt x="59256" y="44632"/>
                      <a:pt x="58918" y="44463"/>
                    </a:cubicBezTo>
                    <a:cubicBezTo>
                      <a:pt x="58819" y="44411"/>
                      <a:pt x="58720" y="44364"/>
                      <a:pt x="58604" y="44318"/>
                    </a:cubicBezTo>
                    <a:cubicBezTo>
                      <a:pt x="57632" y="43805"/>
                      <a:pt x="56636" y="43276"/>
                      <a:pt x="55617" y="42862"/>
                    </a:cubicBezTo>
                    <a:cubicBezTo>
                      <a:pt x="55111" y="42664"/>
                      <a:pt x="54622" y="42495"/>
                      <a:pt x="54092" y="42350"/>
                    </a:cubicBezTo>
                    <a:cubicBezTo>
                      <a:pt x="53894" y="42303"/>
                      <a:pt x="53702" y="42257"/>
                      <a:pt x="53510" y="42228"/>
                    </a:cubicBezTo>
                    <a:cubicBezTo>
                      <a:pt x="53143" y="42135"/>
                      <a:pt x="52782" y="42111"/>
                      <a:pt x="52462" y="42082"/>
                    </a:cubicBezTo>
                    <a:cubicBezTo>
                      <a:pt x="52317" y="42082"/>
                      <a:pt x="52171" y="42059"/>
                      <a:pt x="52026" y="42059"/>
                    </a:cubicBezTo>
                    <a:cubicBezTo>
                      <a:pt x="51909" y="42082"/>
                      <a:pt x="51764" y="42082"/>
                      <a:pt x="51665" y="42082"/>
                    </a:cubicBezTo>
                    <a:cubicBezTo>
                      <a:pt x="51566" y="42059"/>
                      <a:pt x="51496" y="42012"/>
                      <a:pt x="51420" y="41989"/>
                    </a:cubicBezTo>
                    <a:cubicBezTo>
                      <a:pt x="51298" y="41966"/>
                      <a:pt x="51182" y="41913"/>
                      <a:pt x="51059" y="41890"/>
                    </a:cubicBezTo>
                    <a:cubicBezTo>
                      <a:pt x="50861" y="41820"/>
                      <a:pt x="50669" y="41791"/>
                      <a:pt x="50477" y="41768"/>
                    </a:cubicBezTo>
                    <a:cubicBezTo>
                      <a:pt x="50334" y="41602"/>
                      <a:pt x="50191" y="41436"/>
                      <a:pt x="50048" y="41269"/>
                    </a:cubicBezTo>
                    <a:lnTo>
                      <a:pt x="50048" y="41269"/>
                    </a:lnTo>
                    <a:cubicBezTo>
                      <a:pt x="50054" y="41278"/>
                      <a:pt x="50064" y="41293"/>
                      <a:pt x="50064" y="41308"/>
                    </a:cubicBezTo>
                    <a:cubicBezTo>
                      <a:pt x="49872" y="41063"/>
                      <a:pt x="49674" y="40825"/>
                      <a:pt x="49458" y="40580"/>
                    </a:cubicBezTo>
                    <a:cubicBezTo>
                      <a:pt x="49290" y="40266"/>
                      <a:pt x="49092" y="39952"/>
                      <a:pt x="48900" y="39637"/>
                    </a:cubicBezTo>
                    <a:close/>
                    <a:moveTo>
                      <a:pt x="38473" y="49225"/>
                    </a:moveTo>
                    <a:cubicBezTo>
                      <a:pt x="38468" y="49236"/>
                      <a:pt x="38468" y="49242"/>
                      <a:pt x="38468" y="49242"/>
                    </a:cubicBezTo>
                    <a:cubicBezTo>
                      <a:pt x="38469" y="49237"/>
                      <a:pt x="38471" y="49231"/>
                      <a:pt x="38473" y="49225"/>
                    </a:cubicBezTo>
                    <a:close/>
                    <a:moveTo>
                      <a:pt x="22727" y="0"/>
                    </a:moveTo>
                    <a:cubicBezTo>
                      <a:pt x="21930" y="198"/>
                      <a:pt x="21103" y="437"/>
                      <a:pt x="20329" y="681"/>
                    </a:cubicBezTo>
                    <a:cubicBezTo>
                      <a:pt x="19816" y="827"/>
                      <a:pt x="19281" y="996"/>
                      <a:pt x="18675" y="1217"/>
                    </a:cubicBezTo>
                    <a:cubicBezTo>
                      <a:pt x="17657" y="1555"/>
                      <a:pt x="16661" y="1945"/>
                      <a:pt x="15672" y="2381"/>
                    </a:cubicBezTo>
                    <a:cubicBezTo>
                      <a:pt x="14577" y="2864"/>
                      <a:pt x="13489" y="3400"/>
                      <a:pt x="12470" y="4029"/>
                    </a:cubicBezTo>
                    <a:cubicBezTo>
                      <a:pt x="11742" y="4465"/>
                      <a:pt x="11015" y="4925"/>
                      <a:pt x="10334" y="5461"/>
                    </a:cubicBezTo>
                    <a:cubicBezTo>
                      <a:pt x="9967" y="5728"/>
                      <a:pt x="9652" y="5990"/>
                      <a:pt x="9315" y="6281"/>
                    </a:cubicBezTo>
                    <a:cubicBezTo>
                      <a:pt x="8657" y="6817"/>
                      <a:pt x="8104" y="7446"/>
                      <a:pt x="7522" y="8080"/>
                    </a:cubicBezTo>
                    <a:cubicBezTo>
                      <a:pt x="7254" y="8371"/>
                      <a:pt x="6986" y="8686"/>
                      <a:pt x="6718" y="8977"/>
                    </a:cubicBezTo>
                    <a:cubicBezTo>
                      <a:pt x="6183" y="9605"/>
                      <a:pt x="5653" y="10240"/>
                      <a:pt x="5141" y="10892"/>
                    </a:cubicBezTo>
                    <a:cubicBezTo>
                      <a:pt x="4728" y="11404"/>
                      <a:pt x="4367" y="11911"/>
                      <a:pt x="4052" y="12423"/>
                    </a:cubicBezTo>
                    <a:cubicBezTo>
                      <a:pt x="3709" y="12976"/>
                      <a:pt x="3418" y="13488"/>
                      <a:pt x="3226" y="13971"/>
                    </a:cubicBezTo>
                    <a:cubicBezTo>
                      <a:pt x="2981" y="14460"/>
                      <a:pt x="2865" y="14897"/>
                      <a:pt x="2766" y="15258"/>
                    </a:cubicBezTo>
                    <a:cubicBezTo>
                      <a:pt x="2690" y="15595"/>
                      <a:pt x="2667" y="15939"/>
                      <a:pt x="2667" y="16300"/>
                    </a:cubicBezTo>
                    <a:cubicBezTo>
                      <a:pt x="2498" y="16300"/>
                      <a:pt x="2329" y="16277"/>
                      <a:pt x="2184" y="16277"/>
                    </a:cubicBezTo>
                    <a:lnTo>
                      <a:pt x="1625" y="16277"/>
                    </a:lnTo>
                    <a:cubicBezTo>
                      <a:pt x="1264" y="16300"/>
                      <a:pt x="973" y="16300"/>
                      <a:pt x="728" y="16300"/>
                    </a:cubicBezTo>
                    <a:lnTo>
                      <a:pt x="1" y="16300"/>
                    </a:lnTo>
                    <a:cubicBezTo>
                      <a:pt x="1" y="16300"/>
                      <a:pt x="245" y="16323"/>
                      <a:pt x="728" y="16352"/>
                    </a:cubicBezTo>
                    <a:cubicBezTo>
                      <a:pt x="973" y="16375"/>
                      <a:pt x="1264" y="16375"/>
                      <a:pt x="1625" y="16399"/>
                    </a:cubicBezTo>
                    <a:cubicBezTo>
                      <a:pt x="1962" y="16422"/>
                      <a:pt x="2376" y="16445"/>
                      <a:pt x="2812" y="16498"/>
                    </a:cubicBezTo>
                    <a:cubicBezTo>
                      <a:pt x="3272" y="16544"/>
                      <a:pt x="3761" y="16568"/>
                      <a:pt x="4291" y="16614"/>
                    </a:cubicBezTo>
                    <a:cubicBezTo>
                      <a:pt x="4343" y="16643"/>
                      <a:pt x="4367" y="16643"/>
                      <a:pt x="4390" y="16643"/>
                    </a:cubicBezTo>
                    <a:cubicBezTo>
                      <a:pt x="4437" y="16812"/>
                      <a:pt x="4466" y="16981"/>
                      <a:pt x="4512" y="17150"/>
                    </a:cubicBezTo>
                    <a:cubicBezTo>
                      <a:pt x="4559" y="17295"/>
                      <a:pt x="4611" y="17464"/>
                      <a:pt x="4681" y="17633"/>
                    </a:cubicBezTo>
                    <a:cubicBezTo>
                      <a:pt x="4827" y="18000"/>
                      <a:pt x="5019" y="18436"/>
                      <a:pt x="5240" y="18943"/>
                    </a:cubicBezTo>
                    <a:cubicBezTo>
                      <a:pt x="5484" y="19432"/>
                      <a:pt x="5700" y="19961"/>
                      <a:pt x="5968" y="20573"/>
                    </a:cubicBezTo>
                    <a:cubicBezTo>
                      <a:pt x="6113" y="20887"/>
                      <a:pt x="6235" y="21201"/>
                      <a:pt x="6381" y="21516"/>
                    </a:cubicBezTo>
                    <a:cubicBezTo>
                      <a:pt x="6526" y="21853"/>
                      <a:pt x="6695" y="22197"/>
                      <a:pt x="6841" y="22534"/>
                    </a:cubicBezTo>
                    <a:cubicBezTo>
                      <a:pt x="7109" y="23239"/>
                      <a:pt x="7400" y="23966"/>
                      <a:pt x="7691" y="24717"/>
                    </a:cubicBezTo>
                    <a:cubicBezTo>
                      <a:pt x="7929" y="25492"/>
                      <a:pt x="8249" y="26272"/>
                      <a:pt x="8465" y="27092"/>
                    </a:cubicBezTo>
                    <a:cubicBezTo>
                      <a:pt x="8587" y="27506"/>
                      <a:pt x="8709" y="27919"/>
                      <a:pt x="8832" y="28332"/>
                    </a:cubicBezTo>
                    <a:cubicBezTo>
                      <a:pt x="8925" y="28693"/>
                      <a:pt x="9024" y="29037"/>
                      <a:pt x="9094" y="29398"/>
                    </a:cubicBezTo>
                    <a:cubicBezTo>
                      <a:pt x="9338" y="30294"/>
                      <a:pt x="9559" y="31220"/>
                      <a:pt x="9728" y="32139"/>
                    </a:cubicBezTo>
                    <a:cubicBezTo>
                      <a:pt x="9821" y="32553"/>
                      <a:pt x="9874" y="32966"/>
                      <a:pt x="9967" y="33379"/>
                    </a:cubicBezTo>
                    <a:cubicBezTo>
                      <a:pt x="10019" y="33787"/>
                      <a:pt x="10089" y="34200"/>
                      <a:pt x="10141" y="34590"/>
                    </a:cubicBezTo>
                    <a:cubicBezTo>
                      <a:pt x="10235" y="35417"/>
                      <a:pt x="10310" y="36191"/>
                      <a:pt x="10357" y="36919"/>
                    </a:cubicBezTo>
                    <a:cubicBezTo>
                      <a:pt x="10403" y="37670"/>
                      <a:pt x="10403" y="38374"/>
                      <a:pt x="10403" y="39026"/>
                    </a:cubicBezTo>
                    <a:cubicBezTo>
                      <a:pt x="10380" y="39661"/>
                      <a:pt x="10334" y="40266"/>
                      <a:pt x="10287" y="40801"/>
                    </a:cubicBezTo>
                    <a:cubicBezTo>
                      <a:pt x="10258" y="41063"/>
                      <a:pt x="10211" y="41308"/>
                      <a:pt x="10188" y="41529"/>
                    </a:cubicBezTo>
                    <a:cubicBezTo>
                      <a:pt x="10112" y="42036"/>
                      <a:pt x="10019" y="42548"/>
                      <a:pt x="9920" y="43031"/>
                    </a:cubicBezTo>
                    <a:cubicBezTo>
                      <a:pt x="9897" y="43153"/>
                      <a:pt x="9874" y="43223"/>
                      <a:pt x="9874" y="43276"/>
                    </a:cubicBezTo>
                    <a:cubicBezTo>
                      <a:pt x="9850" y="43322"/>
                      <a:pt x="9850" y="43345"/>
                      <a:pt x="9850" y="43345"/>
                    </a:cubicBezTo>
                    <a:cubicBezTo>
                      <a:pt x="9897" y="43246"/>
                      <a:pt x="9943" y="43153"/>
                      <a:pt x="9996" y="43078"/>
                    </a:cubicBezTo>
                    <a:cubicBezTo>
                      <a:pt x="10066" y="42885"/>
                      <a:pt x="10211" y="42594"/>
                      <a:pt x="10334" y="42228"/>
                    </a:cubicBezTo>
                    <a:cubicBezTo>
                      <a:pt x="10403" y="42059"/>
                      <a:pt x="10479" y="41843"/>
                      <a:pt x="10578" y="41622"/>
                    </a:cubicBezTo>
                    <a:cubicBezTo>
                      <a:pt x="10648" y="41407"/>
                      <a:pt x="10694" y="41162"/>
                      <a:pt x="10770" y="40895"/>
                    </a:cubicBezTo>
                    <a:cubicBezTo>
                      <a:pt x="10916" y="40365"/>
                      <a:pt x="11061" y="39754"/>
                      <a:pt x="11160" y="39078"/>
                    </a:cubicBezTo>
                    <a:cubicBezTo>
                      <a:pt x="11207" y="38764"/>
                      <a:pt x="11230" y="38397"/>
                      <a:pt x="11277" y="38036"/>
                    </a:cubicBezTo>
                    <a:cubicBezTo>
                      <a:pt x="11306" y="37670"/>
                      <a:pt x="11329" y="37309"/>
                      <a:pt x="11352" y="36919"/>
                    </a:cubicBezTo>
                    <a:cubicBezTo>
                      <a:pt x="11376" y="35853"/>
                      <a:pt x="11352" y="34835"/>
                      <a:pt x="11230" y="33764"/>
                    </a:cubicBezTo>
                    <a:cubicBezTo>
                      <a:pt x="11183" y="33158"/>
                      <a:pt x="11108" y="32529"/>
                      <a:pt x="10986" y="31895"/>
                    </a:cubicBezTo>
                    <a:cubicBezTo>
                      <a:pt x="10840" y="31022"/>
                      <a:pt x="10648" y="30149"/>
                      <a:pt x="10432" y="29275"/>
                    </a:cubicBezTo>
                    <a:cubicBezTo>
                      <a:pt x="10380" y="29060"/>
                      <a:pt x="10310" y="28868"/>
                      <a:pt x="10258" y="28647"/>
                    </a:cubicBezTo>
                    <a:cubicBezTo>
                      <a:pt x="10211" y="28431"/>
                      <a:pt x="10141" y="28210"/>
                      <a:pt x="10066" y="27995"/>
                    </a:cubicBezTo>
                    <a:cubicBezTo>
                      <a:pt x="9943" y="27581"/>
                      <a:pt x="9821" y="27145"/>
                      <a:pt x="9705" y="26708"/>
                    </a:cubicBezTo>
                    <a:cubicBezTo>
                      <a:pt x="9484" y="25882"/>
                      <a:pt x="9094" y="25084"/>
                      <a:pt x="8756" y="24281"/>
                    </a:cubicBezTo>
                    <a:cubicBezTo>
                      <a:pt x="8442" y="23507"/>
                      <a:pt x="8052" y="22802"/>
                      <a:pt x="7714" y="22098"/>
                    </a:cubicBezTo>
                    <a:cubicBezTo>
                      <a:pt x="7376" y="21446"/>
                      <a:pt x="7010" y="20864"/>
                      <a:pt x="6695" y="20305"/>
                    </a:cubicBezTo>
                    <a:cubicBezTo>
                      <a:pt x="6503" y="20014"/>
                      <a:pt x="6328" y="19723"/>
                      <a:pt x="6160" y="19408"/>
                    </a:cubicBezTo>
                    <a:cubicBezTo>
                      <a:pt x="5991" y="19164"/>
                      <a:pt x="5845" y="18919"/>
                      <a:pt x="5676" y="18681"/>
                    </a:cubicBezTo>
                    <a:cubicBezTo>
                      <a:pt x="5385" y="18244"/>
                      <a:pt x="5118" y="17854"/>
                      <a:pt x="4926" y="17540"/>
                    </a:cubicBezTo>
                    <a:cubicBezTo>
                      <a:pt x="4827" y="17371"/>
                      <a:pt x="4728" y="17225"/>
                      <a:pt x="4658" y="17080"/>
                    </a:cubicBezTo>
                    <a:lnTo>
                      <a:pt x="4437" y="16643"/>
                    </a:lnTo>
                    <a:lnTo>
                      <a:pt x="4437" y="16643"/>
                    </a:lnTo>
                    <a:cubicBezTo>
                      <a:pt x="4949" y="16713"/>
                      <a:pt x="5484" y="16789"/>
                      <a:pt x="6037" y="16859"/>
                    </a:cubicBezTo>
                    <a:cubicBezTo>
                      <a:pt x="6183" y="16859"/>
                      <a:pt x="6328" y="16882"/>
                      <a:pt x="6451" y="16905"/>
                    </a:cubicBezTo>
                    <a:cubicBezTo>
                      <a:pt x="6474" y="16958"/>
                      <a:pt x="6503" y="16981"/>
                      <a:pt x="6526" y="17004"/>
                    </a:cubicBezTo>
                    <a:lnTo>
                      <a:pt x="6526" y="17319"/>
                    </a:lnTo>
                    <a:cubicBezTo>
                      <a:pt x="6550" y="17249"/>
                      <a:pt x="6573" y="17173"/>
                      <a:pt x="6573" y="17103"/>
                    </a:cubicBezTo>
                    <a:cubicBezTo>
                      <a:pt x="6742" y="17371"/>
                      <a:pt x="6911" y="17610"/>
                      <a:pt x="7085" y="17877"/>
                    </a:cubicBezTo>
                    <a:cubicBezTo>
                      <a:pt x="7324" y="18244"/>
                      <a:pt x="7638" y="18704"/>
                      <a:pt x="7982" y="19234"/>
                    </a:cubicBezTo>
                    <a:cubicBezTo>
                      <a:pt x="8151" y="19478"/>
                      <a:pt x="8319" y="19769"/>
                      <a:pt x="8511" y="20060"/>
                    </a:cubicBezTo>
                    <a:cubicBezTo>
                      <a:pt x="8709" y="20351"/>
                      <a:pt x="8901" y="20666"/>
                      <a:pt x="9123" y="20980"/>
                    </a:cubicBezTo>
                    <a:cubicBezTo>
                      <a:pt x="9507" y="21591"/>
                      <a:pt x="9920" y="22290"/>
                      <a:pt x="10357" y="22994"/>
                    </a:cubicBezTo>
                    <a:cubicBezTo>
                      <a:pt x="10549" y="23507"/>
                      <a:pt x="10770" y="24036"/>
                      <a:pt x="10986" y="24595"/>
                    </a:cubicBezTo>
                    <a:cubicBezTo>
                      <a:pt x="11207" y="25276"/>
                      <a:pt x="11474" y="25981"/>
                      <a:pt x="11690" y="26685"/>
                    </a:cubicBezTo>
                    <a:cubicBezTo>
                      <a:pt x="11789" y="27046"/>
                      <a:pt x="11911" y="27413"/>
                      <a:pt x="12004" y="27774"/>
                    </a:cubicBezTo>
                    <a:cubicBezTo>
                      <a:pt x="12103" y="28088"/>
                      <a:pt x="12179" y="28402"/>
                      <a:pt x="12272" y="28722"/>
                    </a:cubicBezTo>
                    <a:cubicBezTo>
                      <a:pt x="12470" y="29520"/>
                      <a:pt x="12685" y="30294"/>
                      <a:pt x="12831" y="31121"/>
                    </a:cubicBezTo>
                    <a:lnTo>
                      <a:pt x="13052" y="32215"/>
                    </a:lnTo>
                    <a:cubicBezTo>
                      <a:pt x="13099" y="32576"/>
                      <a:pt x="13168" y="32943"/>
                      <a:pt x="13198" y="33280"/>
                    </a:cubicBezTo>
                    <a:cubicBezTo>
                      <a:pt x="13291" y="34008"/>
                      <a:pt x="13366" y="34689"/>
                      <a:pt x="13413" y="35341"/>
                    </a:cubicBezTo>
                    <a:cubicBezTo>
                      <a:pt x="13460" y="35999"/>
                      <a:pt x="13460" y="36628"/>
                      <a:pt x="13460" y="37186"/>
                    </a:cubicBezTo>
                    <a:cubicBezTo>
                      <a:pt x="13436" y="37769"/>
                      <a:pt x="13413" y="38275"/>
                      <a:pt x="13366" y="38764"/>
                    </a:cubicBezTo>
                    <a:cubicBezTo>
                      <a:pt x="13343" y="38979"/>
                      <a:pt x="13314" y="39201"/>
                      <a:pt x="13291" y="39416"/>
                    </a:cubicBezTo>
                    <a:cubicBezTo>
                      <a:pt x="13221" y="39853"/>
                      <a:pt x="13145" y="40289"/>
                      <a:pt x="13052" y="40726"/>
                    </a:cubicBezTo>
                    <a:cubicBezTo>
                      <a:pt x="13023" y="40825"/>
                      <a:pt x="13023" y="40895"/>
                      <a:pt x="13000" y="40947"/>
                    </a:cubicBezTo>
                    <a:lnTo>
                      <a:pt x="13000" y="41017"/>
                    </a:lnTo>
                    <a:cubicBezTo>
                      <a:pt x="13052" y="40918"/>
                      <a:pt x="13075" y="40848"/>
                      <a:pt x="13122" y="40749"/>
                    </a:cubicBezTo>
                    <a:cubicBezTo>
                      <a:pt x="13198" y="40580"/>
                      <a:pt x="13314" y="40336"/>
                      <a:pt x="13413" y="40021"/>
                    </a:cubicBezTo>
                    <a:cubicBezTo>
                      <a:pt x="13489" y="39853"/>
                      <a:pt x="13559" y="39684"/>
                      <a:pt x="13634" y="39492"/>
                    </a:cubicBezTo>
                    <a:cubicBezTo>
                      <a:pt x="13681" y="39270"/>
                      <a:pt x="13727" y="39055"/>
                      <a:pt x="13803" y="38834"/>
                    </a:cubicBezTo>
                    <a:cubicBezTo>
                      <a:pt x="13925" y="38374"/>
                      <a:pt x="14042" y="37838"/>
                      <a:pt x="14117" y="37233"/>
                    </a:cubicBezTo>
                    <a:cubicBezTo>
                      <a:pt x="14164" y="36942"/>
                      <a:pt x="14187" y="36651"/>
                      <a:pt x="14240" y="36313"/>
                    </a:cubicBezTo>
                    <a:cubicBezTo>
                      <a:pt x="14263" y="35999"/>
                      <a:pt x="14263" y="35655"/>
                      <a:pt x="14286" y="35318"/>
                    </a:cubicBezTo>
                    <a:cubicBezTo>
                      <a:pt x="14309" y="34398"/>
                      <a:pt x="14263" y="33473"/>
                      <a:pt x="14164" y="32553"/>
                    </a:cubicBezTo>
                    <a:cubicBezTo>
                      <a:pt x="14141" y="32139"/>
                      <a:pt x="14071" y="31703"/>
                      <a:pt x="13995" y="31266"/>
                    </a:cubicBezTo>
                    <a:lnTo>
                      <a:pt x="13995" y="31266"/>
                    </a:lnTo>
                    <a:cubicBezTo>
                      <a:pt x="14263" y="32139"/>
                      <a:pt x="14554" y="33013"/>
                      <a:pt x="14798" y="33886"/>
                    </a:cubicBezTo>
                    <a:cubicBezTo>
                      <a:pt x="15060" y="34835"/>
                      <a:pt x="15351" y="35778"/>
                      <a:pt x="15573" y="36697"/>
                    </a:cubicBezTo>
                    <a:cubicBezTo>
                      <a:pt x="15672" y="37163"/>
                      <a:pt x="15788" y="37623"/>
                      <a:pt x="15864" y="38060"/>
                    </a:cubicBezTo>
                    <a:cubicBezTo>
                      <a:pt x="15963" y="38496"/>
                      <a:pt x="16033" y="38933"/>
                      <a:pt x="16108" y="39369"/>
                    </a:cubicBezTo>
                    <a:cubicBezTo>
                      <a:pt x="16178" y="39783"/>
                      <a:pt x="16201" y="40219"/>
                      <a:pt x="16254" y="40604"/>
                    </a:cubicBezTo>
                    <a:cubicBezTo>
                      <a:pt x="16277" y="41017"/>
                      <a:pt x="16300" y="41407"/>
                      <a:pt x="16324" y="41768"/>
                    </a:cubicBezTo>
                    <a:cubicBezTo>
                      <a:pt x="16324" y="42158"/>
                      <a:pt x="16324" y="42519"/>
                      <a:pt x="16300" y="42862"/>
                    </a:cubicBezTo>
                    <a:cubicBezTo>
                      <a:pt x="16277" y="43200"/>
                      <a:pt x="16277" y="43514"/>
                      <a:pt x="16225" y="43829"/>
                    </a:cubicBezTo>
                    <a:cubicBezTo>
                      <a:pt x="16178" y="44120"/>
                      <a:pt x="16132" y="44411"/>
                      <a:pt x="16079" y="44678"/>
                    </a:cubicBezTo>
                    <a:cubicBezTo>
                      <a:pt x="16033" y="44946"/>
                      <a:pt x="15986" y="45167"/>
                      <a:pt x="15910" y="45383"/>
                    </a:cubicBezTo>
                    <a:cubicBezTo>
                      <a:pt x="15817" y="45843"/>
                      <a:pt x="15643" y="46303"/>
                      <a:pt x="15497" y="46739"/>
                    </a:cubicBezTo>
                    <a:cubicBezTo>
                      <a:pt x="15573" y="46623"/>
                      <a:pt x="15643" y="46500"/>
                      <a:pt x="15695" y="46378"/>
                    </a:cubicBezTo>
                    <a:cubicBezTo>
                      <a:pt x="15765" y="46279"/>
                      <a:pt x="15817" y="46157"/>
                      <a:pt x="15910" y="46011"/>
                    </a:cubicBezTo>
                    <a:cubicBezTo>
                      <a:pt x="16009" y="45843"/>
                      <a:pt x="16079" y="45674"/>
                      <a:pt x="16178" y="45482"/>
                    </a:cubicBezTo>
                    <a:cubicBezTo>
                      <a:pt x="16254" y="45261"/>
                      <a:pt x="16370" y="45045"/>
                      <a:pt x="16469" y="44777"/>
                    </a:cubicBezTo>
                    <a:cubicBezTo>
                      <a:pt x="16545" y="44510"/>
                      <a:pt x="16615" y="44219"/>
                      <a:pt x="16714" y="43927"/>
                    </a:cubicBezTo>
                    <a:cubicBezTo>
                      <a:pt x="16807" y="43613"/>
                      <a:pt x="16859" y="43276"/>
                      <a:pt x="16929" y="42932"/>
                    </a:cubicBezTo>
                    <a:cubicBezTo>
                      <a:pt x="17005" y="42571"/>
                      <a:pt x="17028" y="42204"/>
                      <a:pt x="17075" y="41791"/>
                    </a:cubicBezTo>
                    <a:cubicBezTo>
                      <a:pt x="17098" y="41407"/>
                      <a:pt x="17127" y="40994"/>
                      <a:pt x="17150" y="40580"/>
                    </a:cubicBezTo>
                    <a:cubicBezTo>
                      <a:pt x="17127" y="40144"/>
                      <a:pt x="17127" y="39707"/>
                      <a:pt x="17075" y="39247"/>
                    </a:cubicBezTo>
                    <a:cubicBezTo>
                      <a:pt x="17005" y="38007"/>
                      <a:pt x="16784" y="36773"/>
                      <a:pt x="16516" y="35562"/>
                    </a:cubicBezTo>
                    <a:lnTo>
                      <a:pt x="16516" y="35562"/>
                    </a:lnTo>
                    <a:cubicBezTo>
                      <a:pt x="16591" y="35801"/>
                      <a:pt x="16661" y="36022"/>
                      <a:pt x="16737" y="36238"/>
                    </a:cubicBezTo>
                    <a:cubicBezTo>
                      <a:pt x="16981" y="37041"/>
                      <a:pt x="17243" y="37815"/>
                      <a:pt x="17488" y="38543"/>
                    </a:cubicBezTo>
                    <a:cubicBezTo>
                      <a:pt x="17709" y="39294"/>
                      <a:pt x="17924" y="39975"/>
                      <a:pt x="18146" y="40627"/>
                    </a:cubicBezTo>
                    <a:cubicBezTo>
                      <a:pt x="18291" y="41040"/>
                      <a:pt x="18408" y="41453"/>
                      <a:pt x="18530" y="41890"/>
                    </a:cubicBezTo>
                    <a:cubicBezTo>
                      <a:pt x="18530" y="41966"/>
                      <a:pt x="18507" y="42059"/>
                      <a:pt x="18507" y="42135"/>
                    </a:cubicBezTo>
                    <a:cubicBezTo>
                      <a:pt x="18460" y="42373"/>
                      <a:pt x="18408" y="42571"/>
                      <a:pt x="18361" y="42763"/>
                    </a:cubicBezTo>
                    <a:cubicBezTo>
                      <a:pt x="18291" y="43177"/>
                      <a:pt x="18117" y="43567"/>
                      <a:pt x="18000" y="43951"/>
                    </a:cubicBezTo>
                    <a:cubicBezTo>
                      <a:pt x="18047" y="43858"/>
                      <a:pt x="18117" y="43759"/>
                      <a:pt x="18169" y="43636"/>
                    </a:cubicBezTo>
                    <a:cubicBezTo>
                      <a:pt x="18216" y="43567"/>
                      <a:pt x="18291" y="43444"/>
                      <a:pt x="18338" y="43322"/>
                    </a:cubicBezTo>
                    <a:cubicBezTo>
                      <a:pt x="18437" y="43177"/>
                      <a:pt x="18507" y="43008"/>
                      <a:pt x="18582" y="42839"/>
                    </a:cubicBezTo>
                    <a:cubicBezTo>
                      <a:pt x="18629" y="42740"/>
                      <a:pt x="18675" y="42618"/>
                      <a:pt x="18728" y="42495"/>
                    </a:cubicBezTo>
                    <a:cubicBezTo>
                      <a:pt x="18821" y="42885"/>
                      <a:pt x="18943" y="43246"/>
                      <a:pt x="19042" y="43636"/>
                    </a:cubicBezTo>
                    <a:cubicBezTo>
                      <a:pt x="19188" y="44073"/>
                      <a:pt x="19310" y="44510"/>
                      <a:pt x="19455" y="44946"/>
                    </a:cubicBezTo>
                    <a:cubicBezTo>
                      <a:pt x="19403" y="44050"/>
                      <a:pt x="19310" y="43153"/>
                      <a:pt x="19188" y="42280"/>
                    </a:cubicBezTo>
                    <a:cubicBezTo>
                      <a:pt x="19135" y="42012"/>
                      <a:pt x="19112" y="41721"/>
                      <a:pt x="19065" y="41430"/>
                    </a:cubicBezTo>
                    <a:cubicBezTo>
                      <a:pt x="19135" y="41162"/>
                      <a:pt x="19188" y="40895"/>
                      <a:pt x="19234" y="40580"/>
                    </a:cubicBezTo>
                    <a:cubicBezTo>
                      <a:pt x="19310" y="40289"/>
                      <a:pt x="19310" y="39952"/>
                      <a:pt x="19357" y="39608"/>
                    </a:cubicBezTo>
                    <a:cubicBezTo>
                      <a:pt x="19380" y="39247"/>
                      <a:pt x="19403" y="38880"/>
                      <a:pt x="19403" y="38520"/>
                    </a:cubicBezTo>
                    <a:cubicBezTo>
                      <a:pt x="19380" y="38153"/>
                      <a:pt x="19380" y="37769"/>
                      <a:pt x="19357" y="37355"/>
                    </a:cubicBezTo>
                    <a:cubicBezTo>
                      <a:pt x="19258" y="36261"/>
                      <a:pt x="19065" y="35196"/>
                      <a:pt x="18844" y="34130"/>
                    </a:cubicBezTo>
                    <a:lnTo>
                      <a:pt x="18844" y="34130"/>
                    </a:lnTo>
                    <a:cubicBezTo>
                      <a:pt x="18897" y="34322"/>
                      <a:pt x="18967" y="34515"/>
                      <a:pt x="19042" y="34712"/>
                    </a:cubicBezTo>
                    <a:cubicBezTo>
                      <a:pt x="19258" y="35417"/>
                      <a:pt x="19502" y="36092"/>
                      <a:pt x="19694" y="36727"/>
                    </a:cubicBezTo>
                    <a:cubicBezTo>
                      <a:pt x="19915" y="37379"/>
                      <a:pt x="20107" y="37984"/>
                      <a:pt x="20300" y="38566"/>
                    </a:cubicBezTo>
                    <a:cubicBezTo>
                      <a:pt x="20445" y="39055"/>
                      <a:pt x="20620" y="39538"/>
                      <a:pt x="20765" y="40021"/>
                    </a:cubicBezTo>
                    <a:cubicBezTo>
                      <a:pt x="20858" y="40411"/>
                      <a:pt x="20981" y="40801"/>
                      <a:pt x="21103" y="41209"/>
                    </a:cubicBezTo>
                    <a:cubicBezTo>
                      <a:pt x="21126" y="41261"/>
                      <a:pt x="21149" y="41308"/>
                      <a:pt x="21149" y="41354"/>
                    </a:cubicBezTo>
                    <a:lnTo>
                      <a:pt x="21149" y="41820"/>
                    </a:lnTo>
                    <a:cubicBezTo>
                      <a:pt x="21126" y="42327"/>
                      <a:pt x="21080" y="42787"/>
                      <a:pt x="21027" y="43153"/>
                    </a:cubicBezTo>
                    <a:cubicBezTo>
                      <a:pt x="20981" y="43345"/>
                      <a:pt x="20957" y="43491"/>
                      <a:pt x="20934" y="43636"/>
                    </a:cubicBezTo>
                    <a:cubicBezTo>
                      <a:pt x="20912" y="43868"/>
                      <a:pt x="20843" y="44073"/>
                      <a:pt x="20796" y="44282"/>
                    </a:cubicBezTo>
                    <a:lnTo>
                      <a:pt x="20796" y="44282"/>
                    </a:lnTo>
                    <a:cubicBezTo>
                      <a:pt x="20800" y="44272"/>
                      <a:pt x="20805" y="44258"/>
                      <a:pt x="20812" y="44242"/>
                    </a:cubicBezTo>
                    <a:cubicBezTo>
                      <a:pt x="20835" y="44195"/>
                      <a:pt x="20882" y="44120"/>
                      <a:pt x="20934" y="44026"/>
                    </a:cubicBezTo>
                    <a:cubicBezTo>
                      <a:pt x="21173" y="43590"/>
                      <a:pt x="21318" y="43101"/>
                      <a:pt x="21464" y="42618"/>
                    </a:cubicBezTo>
                    <a:cubicBezTo>
                      <a:pt x="21540" y="42373"/>
                      <a:pt x="21586" y="42135"/>
                      <a:pt x="21662" y="41867"/>
                    </a:cubicBezTo>
                    <a:cubicBezTo>
                      <a:pt x="21755" y="41331"/>
                      <a:pt x="21854" y="40726"/>
                      <a:pt x="21854" y="40074"/>
                    </a:cubicBezTo>
                    <a:cubicBezTo>
                      <a:pt x="21877" y="39393"/>
                      <a:pt x="21854" y="38665"/>
                      <a:pt x="21784" y="37914"/>
                    </a:cubicBezTo>
                    <a:cubicBezTo>
                      <a:pt x="21685" y="37064"/>
                      <a:pt x="21540" y="36214"/>
                      <a:pt x="21347" y="35388"/>
                    </a:cubicBezTo>
                    <a:cubicBezTo>
                      <a:pt x="21173" y="34613"/>
                      <a:pt x="20957" y="33863"/>
                      <a:pt x="20736" y="33112"/>
                    </a:cubicBezTo>
                    <a:cubicBezTo>
                      <a:pt x="20620" y="32698"/>
                      <a:pt x="20498" y="32285"/>
                      <a:pt x="20375" y="31872"/>
                    </a:cubicBezTo>
                    <a:cubicBezTo>
                      <a:pt x="20230" y="31458"/>
                      <a:pt x="20084" y="31051"/>
                      <a:pt x="19939" y="30638"/>
                    </a:cubicBezTo>
                    <a:cubicBezTo>
                      <a:pt x="19549" y="29398"/>
                      <a:pt x="19042" y="28187"/>
                      <a:pt x="18483" y="27023"/>
                    </a:cubicBezTo>
                    <a:cubicBezTo>
                      <a:pt x="18000" y="25928"/>
                      <a:pt x="17465" y="24863"/>
                      <a:pt x="16882" y="23798"/>
                    </a:cubicBezTo>
                    <a:cubicBezTo>
                      <a:pt x="16638" y="23338"/>
                      <a:pt x="16399" y="22924"/>
                      <a:pt x="16155" y="22534"/>
                    </a:cubicBezTo>
                    <a:cubicBezTo>
                      <a:pt x="15742" y="21830"/>
                      <a:pt x="15282" y="21155"/>
                      <a:pt x="14845" y="20474"/>
                    </a:cubicBezTo>
                    <a:cubicBezTo>
                      <a:pt x="14455" y="19868"/>
                      <a:pt x="13995" y="19286"/>
                      <a:pt x="13559" y="18727"/>
                    </a:cubicBezTo>
                    <a:cubicBezTo>
                      <a:pt x="13489" y="18605"/>
                      <a:pt x="13436" y="18506"/>
                      <a:pt x="13366" y="18413"/>
                    </a:cubicBezTo>
                    <a:lnTo>
                      <a:pt x="13366" y="18413"/>
                    </a:lnTo>
                    <a:cubicBezTo>
                      <a:pt x="13366" y="18436"/>
                      <a:pt x="13390" y="18483"/>
                      <a:pt x="13390" y="18506"/>
                    </a:cubicBezTo>
                    <a:cubicBezTo>
                      <a:pt x="13366" y="18483"/>
                      <a:pt x="13343" y="18436"/>
                      <a:pt x="13314" y="18413"/>
                    </a:cubicBezTo>
                    <a:lnTo>
                      <a:pt x="13314" y="18413"/>
                    </a:lnTo>
                    <a:cubicBezTo>
                      <a:pt x="13366" y="18558"/>
                      <a:pt x="13436" y="18704"/>
                      <a:pt x="13512" y="18850"/>
                    </a:cubicBezTo>
                    <a:cubicBezTo>
                      <a:pt x="13704" y="19432"/>
                      <a:pt x="13949" y="20014"/>
                      <a:pt x="14240" y="20596"/>
                    </a:cubicBezTo>
                    <a:cubicBezTo>
                      <a:pt x="14455" y="21032"/>
                      <a:pt x="14699" y="21516"/>
                      <a:pt x="14967" y="22051"/>
                    </a:cubicBezTo>
                    <a:cubicBezTo>
                      <a:pt x="15037" y="22173"/>
                      <a:pt x="15090" y="22319"/>
                      <a:pt x="15159" y="22465"/>
                    </a:cubicBezTo>
                    <a:cubicBezTo>
                      <a:pt x="15183" y="22488"/>
                      <a:pt x="15206" y="22534"/>
                      <a:pt x="15206" y="22534"/>
                    </a:cubicBezTo>
                    <a:cubicBezTo>
                      <a:pt x="15235" y="22581"/>
                      <a:pt x="15235" y="22610"/>
                      <a:pt x="15258" y="22657"/>
                    </a:cubicBezTo>
                    <a:cubicBezTo>
                      <a:pt x="15282" y="22726"/>
                      <a:pt x="15305" y="22802"/>
                      <a:pt x="15351" y="22872"/>
                    </a:cubicBezTo>
                    <a:cubicBezTo>
                      <a:pt x="15474" y="23163"/>
                      <a:pt x="15619" y="23483"/>
                      <a:pt x="15718" y="23774"/>
                    </a:cubicBezTo>
                    <a:cubicBezTo>
                      <a:pt x="15963" y="24403"/>
                      <a:pt x="16178" y="25055"/>
                      <a:pt x="16399" y="25759"/>
                    </a:cubicBezTo>
                    <a:cubicBezTo>
                      <a:pt x="16615" y="26464"/>
                      <a:pt x="16807" y="27191"/>
                      <a:pt x="17005" y="27942"/>
                    </a:cubicBezTo>
                    <a:cubicBezTo>
                      <a:pt x="17005" y="27995"/>
                      <a:pt x="17028" y="28018"/>
                      <a:pt x="17028" y="28041"/>
                    </a:cubicBezTo>
                    <a:cubicBezTo>
                      <a:pt x="16906" y="27727"/>
                      <a:pt x="16807" y="27436"/>
                      <a:pt x="16661" y="27145"/>
                    </a:cubicBezTo>
                    <a:cubicBezTo>
                      <a:pt x="16469" y="26731"/>
                      <a:pt x="16277" y="26318"/>
                      <a:pt x="16079" y="25905"/>
                    </a:cubicBezTo>
                    <a:cubicBezTo>
                      <a:pt x="15864" y="25521"/>
                      <a:pt x="15643" y="25131"/>
                      <a:pt x="15450" y="24764"/>
                    </a:cubicBezTo>
                    <a:cubicBezTo>
                      <a:pt x="15258" y="24380"/>
                      <a:pt x="15014" y="24036"/>
                      <a:pt x="14769" y="23675"/>
                    </a:cubicBezTo>
                    <a:cubicBezTo>
                      <a:pt x="14554" y="23338"/>
                      <a:pt x="14333" y="22994"/>
                      <a:pt x="14094" y="22680"/>
                    </a:cubicBezTo>
                    <a:cubicBezTo>
                      <a:pt x="13681" y="22098"/>
                      <a:pt x="13267" y="21539"/>
                      <a:pt x="12808" y="20980"/>
                    </a:cubicBezTo>
                    <a:cubicBezTo>
                      <a:pt x="12586" y="20689"/>
                      <a:pt x="12371" y="20427"/>
                      <a:pt x="12150" y="20159"/>
                    </a:cubicBezTo>
                    <a:cubicBezTo>
                      <a:pt x="11934" y="19915"/>
                      <a:pt x="11742" y="19699"/>
                      <a:pt x="11568" y="19478"/>
                    </a:cubicBezTo>
                    <a:cubicBezTo>
                      <a:pt x="11521" y="19432"/>
                      <a:pt x="11474" y="19379"/>
                      <a:pt x="11451" y="19333"/>
                    </a:cubicBezTo>
                    <a:cubicBezTo>
                      <a:pt x="11084" y="18797"/>
                      <a:pt x="10747" y="18244"/>
                      <a:pt x="10403" y="17709"/>
                    </a:cubicBezTo>
                    <a:lnTo>
                      <a:pt x="10403" y="17709"/>
                    </a:lnTo>
                    <a:cubicBezTo>
                      <a:pt x="10502" y="17976"/>
                      <a:pt x="10601" y="18244"/>
                      <a:pt x="10694" y="18535"/>
                    </a:cubicBezTo>
                    <a:cubicBezTo>
                      <a:pt x="10671" y="18483"/>
                      <a:pt x="10625" y="18459"/>
                      <a:pt x="10601" y="18436"/>
                    </a:cubicBezTo>
                    <a:cubicBezTo>
                      <a:pt x="10311" y="18122"/>
                      <a:pt x="10020" y="17832"/>
                      <a:pt x="9730" y="17518"/>
                    </a:cubicBezTo>
                    <a:lnTo>
                      <a:pt x="9730" y="17518"/>
                    </a:lnTo>
                    <a:cubicBezTo>
                      <a:pt x="9874" y="17549"/>
                      <a:pt x="10019" y="17580"/>
                      <a:pt x="10165" y="17610"/>
                    </a:cubicBezTo>
                    <a:cubicBezTo>
                      <a:pt x="11183" y="17831"/>
                      <a:pt x="12249" y="18099"/>
                      <a:pt x="13366" y="18413"/>
                    </a:cubicBezTo>
                    <a:cubicBezTo>
                      <a:pt x="13896" y="18558"/>
                      <a:pt x="14432" y="18704"/>
                      <a:pt x="14967" y="18873"/>
                    </a:cubicBezTo>
                    <a:cubicBezTo>
                      <a:pt x="15305" y="18995"/>
                      <a:pt x="15643" y="19088"/>
                      <a:pt x="16009" y="19210"/>
                    </a:cubicBezTo>
                    <a:cubicBezTo>
                      <a:pt x="16300" y="19845"/>
                      <a:pt x="16615" y="20427"/>
                      <a:pt x="16882" y="21056"/>
                    </a:cubicBezTo>
                    <a:cubicBezTo>
                      <a:pt x="17075" y="21469"/>
                      <a:pt x="17296" y="21929"/>
                      <a:pt x="17564" y="22435"/>
                    </a:cubicBezTo>
                    <a:cubicBezTo>
                      <a:pt x="17779" y="22971"/>
                      <a:pt x="18047" y="23530"/>
                      <a:pt x="18315" y="24112"/>
                    </a:cubicBezTo>
                    <a:cubicBezTo>
                      <a:pt x="18582" y="24717"/>
                      <a:pt x="18844" y="25346"/>
                      <a:pt x="19135" y="26004"/>
                    </a:cubicBezTo>
                    <a:cubicBezTo>
                      <a:pt x="19380" y="26656"/>
                      <a:pt x="19671" y="27337"/>
                      <a:pt x="19939" y="28018"/>
                    </a:cubicBezTo>
                    <a:cubicBezTo>
                      <a:pt x="20183" y="28693"/>
                      <a:pt x="20474" y="29374"/>
                      <a:pt x="20713" y="30079"/>
                    </a:cubicBezTo>
                    <a:cubicBezTo>
                      <a:pt x="20835" y="30440"/>
                      <a:pt x="20981" y="30806"/>
                      <a:pt x="21103" y="31196"/>
                    </a:cubicBezTo>
                    <a:cubicBezTo>
                      <a:pt x="21225" y="31557"/>
                      <a:pt x="21347" y="31895"/>
                      <a:pt x="21464" y="32262"/>
                    </a:cubicBezTo>
                    <a:cubicBezTo>
                      <a:pt x="21586" y="32599"/>
                      <a:pt x="21685" y="32966"/>
                      <a:pt x="21807" y="33304"/>
                    </a:cubicBezTo>
                    <a:cubicBezTo>
                      <a:pt x="21930" y="33670"/>
                      <a:pt x="22023" y="33985"/>
                      <a:pt x="22122" y="34322"/>
                    </a:cubicBezTo>
                    <a:cubicBezTo>
                      <a:pt x="22314" y="35004"/>
                      <a:pt x="22483" y="35655"/>
                      <a:pt x="22628" y="36290"/>
                    </a:cubicBezTo>
                    <a:cubicBezTo>
                      <a:pt x="22750" y="36919"/>
                      <a:pt x="22826" y="37501"/>
                      <a:pt x="22896" y="38060"/>
                    </a:cubicBezTo>
                    <a:cubicBezTo>
                      <a:pt x="22948" y="38619"/>
                      <a:pt x="22948" y="39125"/>
                      <a:pt x="22948" y="39585"/>
                    </a:cubicBezTo>
                    <a:cubicBezTo>
                      <a:pt x="22919" y="40045"/>
                      <a:pt x="22896" y="40435"/>
                      <a:pt x="22849" y="40772"/>
                    </a:cubicBezTo>
                    <a:cubicBezTo>
                      <a:pt x="22826" y="40947"/>
                      <a:pt x="22803" y="41093"/>
                      <a:pt x="22774" y="41209"/>
                    </a:cubicBezTo>
                    <a:cubicBezTo>
                      <a:pt x="22727" y="41407"/>
                      <a:pt x="22680" y="41599"/>
                      <a:pt x="22628" y="41791"/>
                    </a:cubicBezTo>
                    <a:cubicBezTo>
                      <a:pt x="22628" y="41791"/>
                      <a:pt x="22657" y="41768"/>
                      <a:pt x="22680" y="41721"/>
                    </a:cubicBezTo>
                    <a:cubicBezTo>
                      <a:pt x="22704" y="41698"/>
                      <a:pt x="22727" y="41622"/>
                      <a:pt x="22750" y="41552"/>
                    </a:cubicBezTo>
                    <a:cubicBezTo>
                      <a:pt x="22972" y="41139"/>
                      <a:pt x="23094" y="40726"/>
                      <a:pt x="23239" y="40289"/>
                    </a:cubicBezTo>
                    <a:cubicBezTo>
                      <a:pt x="23309" y="40097"/>
                      <a:pt x="23332" y="39876"/>
                      <a:pt x="23385" y="39637"/>
                    </a:cubicBezTo>
                    <a:cubicBezTo>
                      <a:pt x="23478" y="39172"/>
                      <a:pt x="23554" y="38642"/>
                      <a:pt x="23554" y="38060"/>
                    </a:cubicBezTo>
                    <a:cubicBezTo>
                      <a:pt x="23577" y="37454"/>
                      <a:pt x="23554" y="36820"/>
                      <a:pt x="23478" y="36144"/>
                    </a:cubicBezTo>
                    <a:cubicBezTo>
                      <a:pt x="23385" y="35388"/>
                      <a:pt x="23263" y="34660"/>
                      <a:pt x="23094" y="33909"/>
                    </a:cubicBezTo>
                    <a:cubicBezTo>
                      <a:pt x="22919" y="33257"/>
                      <a:pt x="22727" y="32576"/>
                      <a:pt x="22535" y="31924"/>
                    </a:cubicBezTo>
                    <a:cubicBezTo>
                      <a:pt x="22436" y="31557"/>
                      <a:pt x="22314" y="31196"/>
                      <a:pt x="22221" y="30830"/>
                    </a:cubicBezTo>
                    <a:cubicBezTo>
                      <a:pt x="22075" y="30469"/>
                      <a:pt x="21953" y="30102"/>
                      <a:pt x="21831" y="29741"/>
                    </a:cubicBezTo>
                    <a:cubicBezTo>
                      <a:pt x="21638" y="29159"/>
                      <a:pt x="21417" y="28600"/>
                      <a:pt x="21173" y="28041"/>
                    </a:cubicBezTo>
                    <a:lnTo>
                      <a:pt x="21173" y="28041"/>
                    </a:lnTo>
                    <a:cubicBezTo>
                      <a:pt x="21464" y="28577"/>
                      <a:pt x="21755" y="29130"/>
                      <a:pt x="22023" y="29665"/>
                    </a:cubicBezTo>
                    <a:cubicBezTo>
                      <a:pt x="22389" y="30370"/>
                      <a:pt x="22750" y="31074"/>
                      <a:pt x="23117" y="31779"/>
                    </a:cubicBezTo>
                    <a:cubicBezTo>
                      <a:pt x="23501" y="32576"/>
                      <a:pt x="23868" y="33403"/>
                      <a:pt x="24206" y="34223"/>
                    </a:cubicBezTo>
                    <a:cubicBezTo>
                      <a:pt x="24520" y="34980"/>
                      <a:pt x="24811" y="35731"/>
                      <a:pt x="25032" y="36482"/>
                    </a:cubicBezTo>
                    <a:cubicBezTo>
                      <a:pt x="25248" y="37233"/>
                      <a:pt x="25422" y="37961"/>
                      <a:pt x="25539" y="38688"/>
                    </a:cubicBezTo>
                    <a:cubicBezTo>
                      <a:pt x="25661" y="39393"/>
                      <a:pt x="25713" y="40045"/>
                      <a:pt x="25737" y="40679"/>
                    </a:cubicBezTo>
                    <a:cubicBezTo>
                      <a:pt x="25737" y="41308"/>
                      <a:pt x="25713" y="41890"/>
                      <a:pt x="25661" y="42402"/>
                    </a:cubicBezTo>
                    <a:cubicBezTo>
                      <a:pt x="25614" y="42641"/>
                      <a:pt x="25591" y="42885"/>
                      <a:pt x="25568" y="43101"/>
                    </a:cubicBezTo>
                    <a:cubicBezTo>
                      <a:pt x="25515" y="43322"/>
                      <a:pt x="25492" y="43537"/>
                      <a:pt x="25446" y="43712"/>
                    </a:cubicBezTo>
                    <a:cubicBezTo>
                      <a:pt x="25370" y="44096"/>
                      <a:pt x="25277" y="44486"/>
                      <a:pt x="25178" y="44876"/>
                    </a:cubicBezTo>
                    <a:cubicBezTo>
                      <a:pt x="25224" y="44754"/>
                      <a:pt x="25277" y="44655"/>
                      <a:pt x="25323" y="44556"/>
                    </a:cubicBezTo>
                    <a:cubicBezTo>
                      <a:pt x="25370" y="44486"/>
                      <a:pt x="25422" y="44364"/>
                      <a:pt x="25492" y="44265"/>
                    </a:cubicBezTo>
                    <a:cubicBezTo>
                      <a:pt x="25684" y="43927"/>
                      <a:pt x="25807" y="43567"/>
                      <a:pt x="25929" y="43200"/>
                    </a:cubicBezTo>
                    <a:cubicBezTo>
                      <a:pt x="26004" y="42984"/>
                      <a:pt x="26074" y="42740"/>
                      <a:pt x="26150" y="42495"/>
                    </a:cubicBezTo>
                    <a:cubicBezTo>
                      <a:pt x="26220" y="42228"/>
                      <a:pt x="26296" y="41937"/>
                      <a:pt x="26342" y="41646"/>
                    </a:cubicBezTo>
                    <a:cubicBezTo>
                      <a:pt x="26412" y="41354"/>
                      <a:pt x="26441" y="41040"/>
                      <a:pt x="26488" y="40703"/>
                    </a:cubicBezTo>
                    <a:cubicBezTo>
                      <a:pt x="26511" y="40388"/>
                      <a:pt x="26557" y="40045"/>
                      <a:pt x="26557" y="39684"/>
                    </a:cubicBezTo>
                    <a:cubicBezTo>
                      <a:pt x="26557" y="39317"/>
                      <a:pt x="26557" y="38956"/>
                      <a:pt x="26511" y="38566"/>
                    </a:cubicBezTo>
                    <a:cubicBezTo>
                      <a:pt x="26488" y="37891"/>
                      <a:pt x="26365" y="37163"/>
                      <a:pt x="26220" y="36459"/>
                    </a:cubicBezTo>
                    <a:cubicBezTo>
                      <a:pt x="26004" y="35533"/>
                      <a:pt x="25737" y="34637"/>
                      <a:pt x="25422" y="33764"/>
                    </a:cubicBezTo>
                    <a:cubicBezTo>
                      <a:pt x="25102" y="32943"/>
                      <a:pt x="24741" y="32139"/>
                      <a:pt x="24374" y="31365"/>
                    </a:cubicBezTo>
                    <a:cubicBezTo>
                      <a:pt x="23990" y="30562"/>
                      <a:pt x="23577" y="29811"/>
                      <a:pt x="23164" y="29060"/>
                    </a:cubicBezTo>
                    <a:cubicBezTo>
                      <a:pt x="22750" y="28309"/>
                      <a:pt x="22314" y="27605"/>
                      <a:pt x="21900" y="26900"/>
                    </a:cubicBezTo>
                    <a:cubicBezTo>
                      <a:pt x="21371" y="26004"/>
                      <a:pt x="20789" y="25131"/>
                      <a:pt x="20253" y="24234"/>
                    </a:cubicBezTo>
                    <a:cubicBezTo>
                      <a:pt x="19479" y="22994"/>
                      <a:pt x="18728" y="21760"/>
                      <a:pt x="18047" y="20474"/>
                    </a:cubicBezTo>
                    <a:cubicBezTo>
                      <a:pt x="17924" y="20252"/>
                      <a:pt x="17826" y="20037"/>
                      <a:pt x="17709" y="19816"/>
                    </a:cubicBezTo>
                    <a:lnTo>
                      <a:pt x="17709" y="19816"/>
                    </a:lnTo>
                    <a:cubicBezTo>
                      <a:pt x="18408" y="20060"/>
                      <a:pt x="19089" y="20328"/>
                      <a:pt x="19793" y="20642"/>
                    </a:cubicBezTo>
                    <a:cubicBezTo>
                      <a:pt x="19816" y="20718"/>
                      <a:pt x="19863" y="20811"/>
                      <a:pt x="19892" y="20887"/>
                    </a:cubicBezTo>
                    <a:cubicBezTo>
                      <a:pt x="19985" y="21201"/>
                      <a:pt x="20107" y="21591"/>
                      <a:pt x="20276" y="22028"/>
                    </a:cubicBezTo>
                    <a:cubicBezTo>
                      <a:pt x="20445" y="22465"/>
                      <a:pt x="20643" y="22948"/>
                      <a:pt x="20882" y="23483"/>
                    </a:cubicBezTo>
                    <a:cubicBezTo>
                      <a:pt x="21126" y="23990"/>
                      <a:pt x="21371" y="24549"/>
                      <a:pt x="21685" y="25131"/>
                    </a:cubicBezTo>
                    <a:cubicBezTo>
                      <a:pt x="21976" y="25713"/>
                      <a:pt x="22290" y="26341"/>
                      <a:pt x="22628" y="26947"/>
                    </a:cubicBezTo>
                    <a:cubicBezTo>
                      <a:pt x="22972" y="27581"/>
                      <a:pt x="23309" y="28233"/>
                      <a:pt x="23647" y="28891"/>
                    </a:cubicBezTo>
                    <a:cubicBezTo>
                      <a:pt x="23990" y="29497"/>
                      <a:pt x="24305" y="30102"/>
                      <a:pt x="24619" y="30731"/>
                    </a:cubicBezTo>
                    <a:cubicBezTo>
                      <a:pt x="24957" y="31435"/>
                      <a:pt x="25300" y="32163"/>
                      <a:pt x="25614" y="32890"/>
                    </a:cubicBezTo>
                    <a:cubicBezTo>
                      <a:pt x="25882" y="33548"/>
                      <a:pt x="26150" y="34223"/>
                      <a:pt x="26342" y="34881"/>
                    </a:cubicBezTo>
                    <a:cubicBezTo>
                      <a:pt x="26534" y="35533"/>
                      <a:pt x="26703" y="36191"/>
                      <a:pt x="26802" y="36796"/>
                    </a:cubicBezTo>
                    <a:cubicBezTo>
                      <a:pt x="26901" y="37425"/>
                      <a:pt x="26948" y="38007"/>
                      <a:pt x="26971" y="38566"/>
                    </a:cubicBezTo>
                    <a:cubicBezTo>
                      <a:pt x="26994" y="39125"/>
                      <a:pt x="26971" y="39637"/>
                      <a:pt x="26924" y="40074"/>
                    </a:cubicBezTo>
                    <a:cubicBezTo>
                      <a:pt x="26901" y="40312"/>
                      <a:pt x="26878" y="40510"/>
                      <a:pt x="26849" y="40703"/>
                    </a:cubicBezTo>
                    <a:cubicBezTo>
                      <a:pt x="26802" y="40895"/>
                      <a:pt x="26779" y="41093"/>
                      <a:pt x="26755" y="41238"/>
                    </a:cubicBezTo>
                    <a:cubicBezTo>
                      <a:pt x="26680" y="41576"/>
                      <a:pt x="26587" y="41913"/>
                      <a:pt x="26511" y="42257"/>
                    </a:cubicBezTo>
                    <a:cubicBezTo>
                      <a:pt x="26557" y="42181"/>
                      <a:pt x="26610" y="42082"/>
                      <a:pt x="26633" y="41989"/>
                    </a:cubicBezTo>
                    <a:cubicBezTo>
                      <a:pt x="26680" y="41913"/>
                      <a:pt x="26732" y="41820"/>
                      <a:pt x="26779" y="41721"/>
                    </a:cubicBezTo>
                    <a:cubicBezTo>
                      <a:pt x="26948" y="41430"/>
                      <a:pt x="27046" y="41093"/>
                      <a:pt x="27169" y="40801"/>
                    </a:cubicBezTo>
                    <a:cubicBezTo>
                      <a:pt x="27239" y="40604"/>
                      <a:pt x="27285" y="40388"/>
                      <a:pt x="27361" y="40167"/>
                    </a:cubicBezTo>
                    <a:cubicBezTo>
                      <a:pt x="27431" y="39928"/>
                      <a:pt x="27483" y="39684"/>
                      <a:pt x="27530" y="39416"/>
                    </a:cubicBezTo>
                    <a:cubicBezTo>
                      <a:pt x="27576" y="39148"/>
                      <a:pt x="27605" y="38880"/>
                      <a:pt x="27652" y="38589"/>
                    </a:cubicBezTo>
                    <a:cubicBezTo>
                      <a:pt x="27675" y="38298"/>
                      <a:pt x="27698" y="37984"/>
                      <a:pt x="27698" y="37670"/>
                    </a:cubicBezTo>
                    <a:cubicBezTo>
                      <a:pt x="27698" y="37402"/>
                      <a:pt x="27698" y="37111"/>
                      <a:pt x="27675" y="36820"/>
                    </a:cubicBezTo>
                    <a:lnTo>
                      <a:pt x="27675" y="36820"/>
                    </a:lnTo>
                    <a:cubicBezTo>
                      <a:pt x="27844" y="37454"/>
                      <a:pt x="28042" y="38036"/>
                      <a:pt x="28211" y="38619"/>
                    </a:cubicBezTo>
                    <a:cubicBezTo>
                      <a:pt x="28380" y="39201"/>
                      <a:pt x="28525" y="39754"/>
                      <a:pt x="28647" y="40266"/>
                    </a:cubicBezTo>
                    <a:cubicBezTo>
                      <a:pt x="28694" y="40534"/>
                      <a:pt x="28740" y="40772"/>
                      <a:pt x="28793" y="41017"/>
                    </a:cubicBezTo>
                    <a:cubicBezTo>
                      <a:pt x="28839" y="41261"/>
                      <a:pt x="28863" y="41477"/>
                      <a:pt x="28886" y="41698"/>
                    </a:cubicBezTo>
                    <a:cubicBezTo>
                      <a:pt x="28915" y="41820"/>
                      <a:pt x="28915" y="41913"/>
                      <a:pt x="28938" y="42012"/>
                    </a:cubicBezTo>
                    <a:lnTo>
                      <a:pt x="28938" y="42303"/>
                    </a:lnTo>
                    <a:cubicBezTo>
                      <a:pt x="28962" y="42495"/>
                      <a:pt x="28962" y="42664"/>
                      <a:pt x="28985" y="42839"/>
                    </a:cubicBezTo>
                    <a:cubicBezTo>
                      <a:pt x="28985" y="43153"/>
                      <a:pt x="28938" y="43491"/>
                      <a:pt x="28938" y="43805"/>
                    </a:cubicBezTo>
                    <a:cubicBezTo>
                      <a:pt x="28938" y="43805"/>
                      <a:pt x="28962" y="43782"/>
                      <a:pt x="28962" y="43759"/>
                    </a:cubicBezTo>
                    <a:cubicBezTo>
                      <a:pt x="28985" y="43712"/>
                      <a:pt x="28985" y="43660"/>
                      <a:pt x="29032" y="43567"/>
                    </a:cubicBezTo>
                    <a:cubicBezTo>
                      <a:pt x="29154" y="43153"/>
                      <a:pt x="29253" y="42763"/>
                      <a:pt x="29323" y="42327"/>
                    </a:cubicBezTo>
                    <a:cubicBezTo>
                      <a:pt x="29352" y="42228"/>
                      <a:pt x="29375" y="42135"/>
                      <a:pt x="29375" y="42012"/>
                    </a:cubicBezTo>
                    <a:cubicBezTo>
                      <a:pt x="29375" y="41913"/>
                      <a:pt x="29398" y="41791"/>
                      <a:pt x="29398" y="41698"/>
                    </a:cubicBezTo>
                    <a:cubicBezTo>
                      <a:pt x="29398" y="41453"/>
                      <a:pt x="29422" y="41238"/>
                      <a:pt x="29422" y="40970"/>
                    </a:cubicBezTo>
                    <a:cubicBezTo>
                      <a:pt x="29422" y="40703"/>
                      <a:pt x="29398" y="40458"/>
                      <a:pt x="29398" y="40167"/>
                    </a:cubicBezTo>
                    <a:cubicBezTo>
                      <a:pt x="29352" y="39608"/>
                      <a:pt x="29276" y="39003"/>
                      <a:pt x="29154" y="38397"/>
                    </a:cubicBezTo>
                    <a:cubicBezTo>
                      <a:pt x="29084" y="37891"/>
                      <a:pt x="28985" y="37355"/>
                      <a:pt x="28863" y="36820"/>
                    </a:cubicBezTo>
                    <a:cubicBezTo>
                      <a:pt x="28816" y="36628"/>
                      <a:pt x="28770" y="36406"/>
                      <a:pt x="28717" y="36214"/>
                    </a:cubicBezTo>
                    <a:cubicBezTo>
                      <a:pt x="28694" y="36115"/>
                      <a:pt x="28671" y="36022"/>
                      <a:pt x="28647" y="35947"/>
                    </a:cubicBezTo>
                    <a:cubicBezTo>
                      <a:pt x="28595" y="35778"/>
                      <a:pt x="28548" y="35609"/>
                      <a:pt x="28502" y="35440"/>
                    </a:cubicBezTo>
                    <a:cubicBezTo>
                      <a:pt x="28403" y="35097"/>
                      <a:pt x="28304" y="34759"/>
                      <a:pt x="28211" y="34421"/>
                    </a:cubicBezTo>
                    <a:cubicBezTo>
                      <a:pt x="28013" y="33717"/>
                      <a:pt x="27797" y="33013"/>
                      <a:pt x="27576" y="32332"/>
                    </a:cubicBezTo>
                    <a:cubicBezTo>
                      <a:pt x="27314" y="31656"/>
                      <a:pt x="27070" y="30975"/>
                      <a:pt x="26802" y="30294"/>
                    </a:cubicBezTo>
                    <a:cubicBezTo>
                      <a:pt x="26534" y="29642"/>
                      <a:pt x="26319" y="28961"/>
                      <a:pt x="26004" y="28332"/>
                    </a:cubicBezTo>
                    <a:cubicBezTo>
                      <a:pt x="25638" y="27529"/>
                      <a:pt x="25248" y="26731"/>
                      <a:pt x="24863" y="25928"/>
                    </a:cubicBezTo>
                    <a:cubicBezTo>
                      <a:pt x="24182" y="24525"/>
                      <a:pt x="23385" y="23140"/>
                      <a:pt x="22512" y="21853"/>
                    </a:cubicBezTo>
                    <a:lnTo>
                      <a:pt x="22512" y="21853"/>
                    </a:lnTo>
                    <a:cubicBezTo>
                      <a:pt x="22849" y="23018"/>
                      <a:pt x="23263" y="24159"/>
                      <a:pt x="23699" y="25299"/>
                    </a:cubicBezTo>
                    <a:cubicBezTo>
                      <a:pt x="23891" y="25812"/>
                      <a:pt x="24060" y="26365"/>
                      <a:pt x="24258" y="26947"/>
                    </a:cubicBezTo>
                    <a:cubicBezTo>
                      <a:pt x="24473" y="27529"/>
                      <a:pt x="24695" y="28140"/>
                      <a:pt x="24933" y="28769"/>
                    </a:cubicBezTo>
                    <a:cubicBezTo>
                      <a:pt x="24933" y="28812"/>
                      <a:pt x="24942" y="28848"/>
                      <a:pt x="24955" y="28880"/>
                    </a:cubicBezTo>
                    <a:lnTo>
                      <a:pt x="24955" y="28880"/>
                    </a:lnTo>
                    <a:cubicBezTo>
                      <a:pt x="24862" y="28706"/>
                      <a:pt x="24752" y="28526"/>
                      <a:pt x="24642" y="28332"/>
                    </a:cubicBezTo>
                    <a:cubicBezTo>
                      <a:pt x="24281" y="27675"/>
                      <a:pt x="23891" y="27069"/>
                      <a:pt x="23530" y="26440"/>
                    </a:cubicBezTo>
                    <a:cubicBezTo>
                      <a:pt x="23041" y="25666"/>
                      <a:pt x="22558" y="24886"/>
                      <a:pt x="22075" y="24112"/>
                    </a:cubicBezTo>
                    <a:cubicBezTo>
                      <a:pt x="21394" y="23018"/>
                      <a:pt x="20690" y="21929"/>
                      <a:pt x="20084" y="20788"/>
                    </a:cubicBezTo>
                    <a:cubicBezTo>
                      <a:pt x="20084" y="20788"/>
                      <a:pt x="20084" y="20765"/>
                      <a:pt x="20061" y="20741"/>
                    </a:cubicBezTo>
                    <a:lnTo>
                      <a:pt x="20061" y="20741"/>
                    </a:lnTo>
                    <a:cubicBezTo>
                      <a:pt x="20084" y="20765"/>
                      <a:pt x="20131" y="20765"/>
                      <a:pt x="20154" y="20788"/>
                    </a:cubicBezTo>
                    <a:cubicBezTo>
                      <a:pt x="21056" y="21126"/>
                      <a:pt x="21930" y="21562"/>
                      <a:pt x="22826" y="21952"/>
                    </a:cubicBezTo>
                    <a:cubicBezTo>
                      <a:pt x="23263" y="22173"/>
                      <a:pt x="23723" y="22389"/>
                      <a:pt x="24159" y="22610"/>
                    </a:cubicBezTo>
                    <a:lnTo>
                      <a:pt x="24258" y="22657"/>
                    </a:lnTo>
                    <a:cubicBezTo>
                      <a:pt x="24497" y="23454"/>
                      <a:pt x="24788" y="24234"/>
                      <a:pt x="25102" y="25008"/>
                    </a:cubicBezTo>
                    <a:cubicBezTo>
                      <a:pt x="25277" y="25468"/>
                      <a:pt x="25422" y="25957"/>
                      <a:pt x="25614" y="26464"/>
                    </a:cubicBezTo>
                    <a:cubicBezTo>
                      <a:pt x="25807" y="26976"/>
                      <a:pt x="25975" y="27529"/>
                      <a:pt x="26197" y="28065"/>
                    </a:cubicBezTo>
                    <a:cubicBezTo>
                      <a:pt x="26412" y="28623"/>
                      <a:pt x="26587" y="29229"/>
                      <a:pt x="26802" y="29811"/>
                    </a:cubicBezTo>
                    <a:cubicBezTo>
                      <a:pt x="26994" y="30370"/>
                      <a:pt x="27215" y="30952"/>
                      <a:pt x="27431" y="31534"/>
                    </a:cubicBezTo>
                    <a:cubicBezTo>
                      <a:pt x="27652" y="32139"/>
                      <a:pt x="27844" y="32768"/>
                      <a:pt x="28042" y="33379"/>
                    </a:cubicBezTo>
                    <a:cubicBezTo>
                      <a:pt x="28234" y="33962"/>
                      <a:pt x="28479" y="34544"/>
                      <a:pt x="28647" y="35097"/>
                    </a:cubicBezTo>
                    <a:cubicBezTo>
                      <a:pt x="28816" y="35655"/>
                      <a:pt x="28985" y="36214"/>
                      <a:pt x="29154" y="36727"/>
                    </a:cubicBezTo>
                    <a:cubicBezTo>
                      <a:pt x="29299" y="37256"/>
                      <a:pt x="29422" y="37745"/>
                      <a:pt x="29544" y="38205"/>
                    </a:cubicBezTo>
                    <a:cubicBezTo>
                      <a:pt x="29590" y="38421"/>
                      <a:pt x="29643" y="38642"/>
                      <a:pt x="29666" y="38857"/>
                    </a:cubicBezTo>
                    <a:cubicBezTo>
                      <a:pt x="29713" y="39055"/>
                      <a:pt x="29736" y="39270"/>
                      <a:pt x="29759" y="39439"/>
                    </a:cubicBezTo>
                    <a:cubicBezTo>
                      <a:pt x="29788" y="39538"/>
                      <a:pt x="29788" y="39637"/>
                      <a:pt x="29812" y="39730"/>
                    </a:cubicBezTo>
                    <a:lnTo>
                      <a:pt x="29812" y="39975"/>
                    </a:lnTo>
                    <a:cubicBezTo>
                      <a:pt x="29835" y="40144"/>
                      <a:pt x="29835" y="40289"/>
                      <a:pt x="29858" y="40435"/>
                    </a:cubicBezTo>
                    <a:cubicBezTo>
                      <a:pt x="29858" y="40726"/>
                      <a:pt x="29835" y="41017"/>
                      <a:pt x="29812" y="41308"/>
                    </a:cubicBezTo>
                    <a:cubicBezTo>
                      <a:pt x="29835" y="41285"/>
                      <a:pt x="29835" y="41285"/>
                      <a:pt x="29835" y="41261"/>
                    </a:cubicBezTo>
                    <a:cubicBezTo>
                      <a:pt x="29858" y="41209"/>
                      <a:pt x="29858" y="41162"/>
                      <a:pt x="29881" y="41093"/>
                    </a:cubicBezTo>
                    <a:cubicBezTo>
                      <a:pt x="30004" y="40726"/>
                      <a:pt x="30103" y="40365"/>
                      <a:pt x="30149" y="39998"/>
                    </a:cubicBezTo>
                    <a:cubicBezTo>
                      <a:pt x="30172" y="39899"/>
                      <a:pt x="30172" y="39806"/>
                      <a:pt x="30196" y="39730"/>
                    </a:cubicBezTo>
                    <a:cubicBezTo>
                      <a:pt x="30196" y="39637"/>
                      <a:pt x="30196" y="39538"/>
                      <a:pt x="30225" y="39439"/>
                    </a:cubicBezTo>
                    <a:cubicBezTo>
                      <a:pt x="30225" y="39247"/>
                      <a:pt x="30225" y="39026"/>
                      <a:pt x="30248" y="38811"/>
                    </a:cubicBezTo>
                    <a:cubicBezTo>
                      <a:pt x="30225" y="38566"/>
                      <a:pt x="30225" y="38351"/>
                      <a:pt x="30196" y="38106"/>
                    </a:cubicBezTo>
                    <a:cubicBezTo>
                      <a:pt x="30149" y="37600"/>
                      <a:pt x="30103" y="37088"/>
                      <a:pt x="29980" y="36529"/>
                    </a:cubicBezTo>
                    <a:cubicBezTo>
                      <a:pt x="29905" y="36092"/>
                      <a:pt x="29812" y="35632"/>
                      <a:pt x="29713" y="35149"/>
                    </a:cubicBezTo>
                    <a:cubicBezTo>
                      <a:pt x="29666" y="34980"/>
                      <a:pt x="29643" y="34782"/>
                      <a:pt x="29590" y="34613"/>
                    </a:cubicBezTo>
                    <a:cubicBezTo>
                      <a:pt x="29567" y="34544"/>
                      <a:pt x="29544" y="34445"/>
                      <a:pt x="29521" y="34369"/>
                    </a:cubicBezTo>
                    <a:cubicBezTo>
                      <a:pt x="29497" y="34223"/>
                      <a:pt x="29445" y="34078"/>
                      <a:pt x="29398" y="33932"/>
                    </a:cubicBezTo>
                    <a:cubicBezTo>
                      <a:pt x="29299" y="33641"/>
                      <a:pt x="29229" y="33327"/>
                      <a:pt x="29130" y="33036"/>
                    </a:cubicBezTo>
                    <a:cubicBezTo>
                      <a:pt x="28938" y="32431"/>
                      <a:pt x="28740" y="31802"/>
                      <a:pt x="28548" y="31196"/>
                    </a:cubicBezTo>
                    <a:cubicBezTo>
                      <a:pt x="28333" y="30585"/>
                      <a:pt x="28088" y="30003"/>
                      <a:pt x="27867" y="29398"/>
                    </a:cubicBezTo>
                    <a:cubicBezTo>
                      <a:pt x="27629" y="28839"/>
                      <a:pt x="27431" y="28257"/>
                      <a:pt x="27140" y="27704"/>
                    </a:cubicBezTo>
                    <a:cubicBezTo>
                      <a:pt x="26825" y="26976"/>
                      <a:pt x="26488" y="26272"/>
                      <a:pt x="26150" y="25567"/>
                    </a:cubicBezTo>
                    <a:cubicBezTo>
                      <a:pt x="25661" y="24647"/>
                      <a:pt x="25155" y="23722"/>
                      <a:pt x="24596" y="22825"/>
                    </a:cubicBezTo>
                    <a:lnTo>
                      <a:pt x="24596" y="22825"/>
                    </a:lnTo>
                    <a:lnTo>
                      <a:pt x="24840" y="22948"/>
                    </a:lnTo>
                    <a:lnTo>
                      <a:pt x="25492" y="23309"/>
                    </a:lnTo>
                    <a:cubicBezTo>
                      <a:pt x="25952" y="23530"/>
                      <a:pt x="26412" y="23774"/>
                      <a:pt x="26878" y="24036"/>
                    </a:cubicBezTo>
                    <a:lnTo>
                      <a:pt x="26878" y="24525"/>
                    </a:lnTo>
                    <a:cubicBezTo>
                      <a:pt x="26901" y="24671"/>
                      <a:pt x="26924" y="24816"/>
                      <a:pt x="26948" y="25008"/>
                    </a:cubicBezTo>
                    <a:cubicBezTo>
                      <a:pt x="26971" y="25177"/>
                      <a:pt x="27046" y="25375"/>
                      <a:pt x="27093" y="25591"/>
                    </a:cubicBezTo>
                    <a:cubicBezTo>
                      <a:pt x="27140" y="25783"/>
                      <a:pt x="27239" y="26004"/>
                      <a:pt x="27314" y="26248"/>
                    </a:cubicBezTo>
                    <a:cubicBezTo>
                      <a:pt x="27483" y="26708"/>
                      <a:pt x="27698" y="27215"/>
                      <a:pt x="27943" y="27774"/>
                    </a:cubicBezTo>
                    <a:cubicBezTo>
                      <a:pt x="28065" y="28041"/>
                      <a:pt x="28211" y="28332"/>
                      <a:pt x="28333" y="28623"/>
                    </a:cubicBezTo>
                    <a:cubicBezTo>
                      <a:pt x="28380" y="28769"/>
                      <a:pt x="28426" y="28914"/>
                      <a:pt x="28502" y="29060"/>
                    </a:cubicBezTo>
                    <a:cubicBezTo>
                      <a:pt x="28548" y="29206"/>
                      <a:pt x="28624" y="29351"/>
                      <a:pt x="28671" y="29520"/>
                    </a:cubicBezTo>
                    <a:cubicBezTo>
                      <a:pt x="28915" y="30149"/>
                      <a:pt x="29154" y="30830"/>
                      <a:pt x="29445" y="31534"/>
                    </a:cubicBezTo>
                    <a:cubicBezTo>
                      <a:pt x="29689" y="32238"/>
                      <a:pt x="29980" y="32943"/>
                      <a:pt x="30248" y="33670"/>
                    </a:cubicBezTo>
                    <a:cubicBezTo>
                      <a:pt x="30516" y="34369"/>
                      <a:pt x="30778" y="35073"/>
                      <a:pt x="31022" y="35778"/>
                    </a:cubicBezTo>
                    <a:cubicBezTo>
                      <a:pt x="31313" y="36552"/>
                      <a:pt x="31581" y="37332"/>
                      <a:pt x="31849" y="38106"/>
                    </a:cubicBezTo>
                    <a:cubicBezTo>
                      <a:pt x="32088" y="38834"/>
                      <a:pt x="32309" y="39562"/>
                      <a:pt x="32524" y="40266"/>
                    </a:cubicBezTo>
                    <a:cubicBezTo>
                      <a:pt x="32647" y="40627"/>
                      <a:pt x="32722" y="40994"/>
                      <a:pt x="32844" y="41308"/>
                    </a:cubicBezTo>
                    <a:cubicBezTo>
                      <a:pt x="32891" y="41500"/>
                      <a:pt x="32938" y="41646"/>
                      <a:pt x="32990" y="41820"/>
                    </a:cubicBezTo>
                    <a:cubicBezTo>
                      <a:pt x="33013" y="41913"/>
                      <a:pt x="33013" y="41989"/>
                      <a:pt x="33060" y="42082"/>
                    </a:cubicBezTo>
                    <a:lnTo>
                      <a:pt x="33060" y="42135"/>
                    </a:lnTo>
                    <a:cubicBezTo>
                      <a:pt x="33060" y="42135"/>
                      <a:pt x="33060" y="42158"/>
                      <a:pt x="33083" y="42158"/>
                    </a:cubicBezTo>
                    <a:cubicBezTo>
                      <a:pt x="33083" y="42204"/>
                      <a:pt x="33083" y="42257"/>
                      <a:pt x="33106" y="42303"/>
                    </a:cubicBezTo>
                    <a:cubicBezTo>
                      <a:pt x="33159" y="42641"/>
                      <a:pt x="33229" y="42955"/>
                      <a:pt x="33304" y="43276"/>
                    </a:cubicBezTo>
                    <a:cubicBezTo>
                      <a:pt x="33328" y="43444"/>
                      <a:pt x="33374" y="43590"/>
                      <a:pt x="33374" y="43735"/>
                    </a:cubicBezTo>
                    <a:cubicBezTo>
                      <a:pt x="33397" y="43881"/>
                      <a:pt x="33397" y="44026"/>
                      <a:pt x="33427" y="44172"/>
                    </a:cubicBezTo>
                    <a:cubicBezTo>
                      <a:pt x="33450" y="44463"/>
                      <a:pt x="33473" y="44731"/>
                      <a:pt x="33520" y="44993"/>
                    </a:cubicBezTo>
                    <a:cubicBezTo>
                      <a:pt x="33520" y="45261"/>
                      <a:pt x="33520" y="45505"/>
                      <a:pt x="33543" y="45750"/>
                    </a:cubicBezTo>
                    <a:lnTo>
                      <a:pt x="33543" y="47956"/>
                    </a:lnTo>
                    <a:lnTo>
                      <a:pt x="33543" y="48078"/>
                    </a:lnTo>
                    <a:lnTo>
                      <a:pt x="33543" y="48101"/>
                    </a:lnTo>
                    <a:cubicBezTo>
                      <a:pt x="33689" y="47566"/>
                      <a:pt x="33863" y="47007"/>
                      <a:pt x="33933" y="46477"/>
                    </a:cubicBezTo>
                    <a:cubicBezTo>
                      <a:pt x="33980" y="46256"/>
                      <a:pt x="34009" y="46041"/>
                      <a:pt x="34032" y="45796"/>
                    </a:cubicBezTo>
                    <a:cubicBezTo>
                      <a:pt x="34079" y="45528"/>
                      <a:pt x="34125" y="45284"/>
                      <a:pt x="34154" y="44993"/>
                    </a:cubicBezTo>
                    <a:cubicBezTo>
                      <a:pt x="34154" y="44731"/>
                      <a:pt x="34178" y="44411"/>
                      <a:pt x="34178" y="44120"/>
                    </a:cubicBezTo>
                    <a:cubicBezTo>
                      <a:pt x="34178" y="44050"/>
                      <a:pt x="34201" y="43974"/>
                      <a:pt x="34201" y="43904"/>
                    </a:cubicBezTo>
                    <a:cubicBezTo>
                      <a:pt x="34201" y="43805"/>
                      <a:pt x="34224" y="43712"/>
                      <a:pt x="34247" y="43613"/>
                    </a:cubicBezTo>
                    <a:cubicBezTo>
                      <a:pt x="34271" y="43444"/>
                      <a:pt x="34300" y="43223"/>
                      <a:pt x="34323" y="43008"/>
                    </a:cubicBezTo>
                    <a:cubicBezTo>
                      <a:pt x="34346" y="42810"/>
                      <a:pt x="34393" y="42571"/>
                      <a:pt x="34416" y="42327"/>
                    </a:cubicBezTo>
                    <a:cubicBezTo>
                      <a:pt x="34416" y="42082"/>
                      <a:pt x="34445" y="41820"/>
                      <a:pt x="34445" y="41552"/>
                    </a:cubicBezTo>
                    <a:cubicBezTo>
                      <a:pt x="34492" y="40970"/>
                      <a:pt x="34393" y="40435"/>
                      <a:pt x="34346" y="39829"/>
                    </a:cubicBezTo>
                    <a:cubicBezTo>
                      <a:pt x="34323" y="39783"/>
                      <a:pt x="34323" y="39754"/>
                      <a:pt x="34323" y="39707"/>
                    </a:cubicBezTo>
                    <a:lnTo>
                      <a:pt x="34323" y="39661"/>
                    </a:lnTo>
                    <a:lnTo>
                      <a:pt x="34323" y="39608"/>
                    </a:lnTo>
                    <a:cubicBezTo>
                      <a:pt x="34323" y="39608"/>
                      <a:pt x="34323" y="39585"/>
                      <a:pt x="34300" y="39562"/>
                    </a:cubicBezTo>
                    <a:cubicBezTo>
                      <a:pt x="34300" y="39492"/>
                      <a:pt x="34271" y="39416"/>
                      <a:pt x="34271" y="39346"/>
                    </a:cubicBezTo>
                    <a:cubicBezTo>
                      <a:pt x="34224" y="39172"/>
                      <a:pt x="34201" y="39026"/>
                      <a:pt x="34178" y="38857"/>
                    </a:cubicBezTo>
                    <a:cubicBezTo>
                      <a:pt x="34102" y="38543"/>
                      <a:pt x="34055" y="38228"/>
                      <a:pt x="33956" y="37914"/>
                    </a:cubicBezTo>
                    <a:cubicBezTo>
                      <a:pt x="33764" y="37186"/>
                      <a:pt x="33595" y="36459"/>
                      <a:pt x="33374" y="35731"/>
                    </a:cubicBezTo>
                    <a:cubicBezTo>
                      <a:pt x="33182" y="35126"/>
                      <a:pt x="32961" y="34515"/>
                      <a:pt x="32746" y="33909"/>
                    </a:cubicBezTo>
                    <a:cubicBezTo>
                      <a:pt x="32262" y="32576"/>
                      <a:pt x="31703" y="31290"/>
                      <a:pt x="31121" y="30079"/>
                    </a:cubicBezTo>
                    <a:cubicBezTo>
                      <a:pt x="30854" y="29473"/>
                      <a:pt x="30586" y="28914"/>
                      <a:pt x="30295" y="28379"/>
                    </a:cubicBezTo>
                    <a:cubicBezTo>
                      <a:pt x="30079" y="27896"/>
                      <a:pt x="29835" y="27459"/>
                      <a:pt x="29544" y="27023"/>
                    </a:cubicBezTo>
                    <a:cubicBezTo>
                      <a:pt x="29375" y="26755"/>
                      <a:pt x="29206" y="26487"/>
                      <a:pt x="29061" y="26219"/>
                    </a:cubicBezTo>
                    <a:cubicBezTo>
                      <a:pt x="28886" y="25981"/>
                      <a:pt x="28740" y="25713"/>
                      <a:pt x="28572" y="25445"/>
                    </a:cubicBezTo>
                    <a:cubicBezTo>
                      <a:pt x="28479" y="25253"/>
                      <a:pt x="28356" y="25032"/>
                      <a:pt x="28257" y="24816"/>
                    </a:cubicBezTo>
                    <a:lnTo>
                      <a:pt x="28257" y="24816"/>
                    </a:lnTo>
                    <a:cubicBezTo>
                      <a:pt x="29107" y="25323"/>
                      <a:pt x="29957" y="25835"/>
                      <a:pt x="30778" y="26365"/>
                    </a:cubicBezTo>
                    <a:cubicBezTo>
                      <a:pt x="31098" y="26563"/>
                      <a:pt x="31436" y="26755"/>
                      <a:pt x="31750" y="26976"/>
                    </a:cubicBezTo>
                    <a:cubicBezTo>
                      <a:pt x="31826" y="27215"/>
                      <a:pt x="31896" y="27436"/>
                      <a:pt x="32018" y="27675"/>
                    </a:cubicBezTo>
                    <a:cubicBezTo>
                      <a:pt x="32088" y="27849"/>
                      <a:pt x="32163" y="28065"/>
                      <a:pt x="32262" y="28286"/>
                    </a:cubicBezTo>
                    <a:cubicBezTo>
                      <a:pt x="32355" y="28501"/>
                      <a:pt x="32478" y="28722"/>
                      <a:pt x="32600" y="28961"/>
                    </a:cubicBezTo>
                    <a:cubicBezTo>
                      <a:pt x="32722" y="29229"/>
                      <a:pt x="32844" y="29473"/>
                      <a:pt x="32990" y="29764"/>
                    </a:cubicBezTo>
                    <a:cubicBezTo>
                      <a:pt x="33136" y="30032"/>
                      <a:pt x="33304" y="30294"/>
                      <a:pt x="33473" y="30585"/>
                    </a:cubicBezTo>
                    <a:cubicBezTo>
                      <a:pt x="33811" y="31167"/>
                      <a:pt x="34201" y="31802"/>
                      <a:pt x="34591" y="32454"/>
                    </a:cubicBezTo>
                    <a:cubicBezTo>
                      <a:pt x="34998" y="33088"/>
                      <a:pt x="35435" y="33787"/>
                      <a:pt x="35848" y="34491"/>
                    </a:cubicBezTo>
                    <a:cubicBezTo>
                      <a:pt x="36285" y="35196"/>
                      <a:pt x="36675" y="35923"/>
                      <a:pt x="37036" y="36697"/>
                    </a:cubicBezTo>
                    <a:cubicBezTo>
                      <a:pt x="37403" y="37454"/>
                      <a:pt x="37694" y="38252"/>
                      <a:pt x="37938" y="39026"/>
                    </a:cubicBezTo>
                    <a:cubicBezTo>
                      <a:pt x="38200" y="39876"/>
                      <a:pt x="38398" y="40749"/>
                      <a:pt x="38590" y="41599"/>
                    </a:cubicBezTo>
                    <a:cubicBezTo>
                      <a:pt x="38736" y="42327"/>
                      <a:pt x="38881" y="43031"/>
                      <a:pt x="39003" y="43735"/>
                    </a:cubicBezTo>
                    <a:cubicBezTo>
                      <a:pt x="39027" y="44341"/>
                      <a:pt x="39050" y="44900"/>
                      <a:pt x="39050" y="45429"/>
                    </a:cubicBezTo>
                    <a:cubicBezTo>
                      <a:pt x="39050" y="45697"/>
                      <a:pt x="39027" y="45988"/>
                      <a:pt x="39027" y="46256"/>
                    </a:cubicBezTo>
                    <a:cubicBezTo>
                      <a:pt x="39003" y="46524"/>
                      <a:pt x="38980" y="46768"/>
                      <a:pt x="38957" y="46984"/>
                    </a:cubicBezTo>
                    <a:cubicBezTo>
                      <a:pt x="38881" y="47444"/>
                      <a:pt x="38835" y="47857"/>
                      <a:pt x="38759" y="48194"/>
                    </a:cubicBezTo>
                    <a:cubicBezTo>
                      <a:pt x="38690" y="48555"/>
                      <a:pt x="38571" y="48888"/>
                      <a:pt x="38473" y="49225"/>
                    </a:cubicBezTo>
                    <a:lnTo>
                      <a:pt x="38473" y="49225"/>
                    </a:lnTo>
                    <a:cubicBezTo>
                      <a:pt x="38479" y="49212"/>
                      <a:pt x="38492" y="49192"/>
                      <a:pt x="38520" y="49167"/>
                    </a:cubicBezTo>
                    <a:cubicBezTo>
                      <a:pt x="38520" y="49143"/>
                      <a:pt x="38567" y="49068"/>
                      <a:pt x="38613" y="48998"/>
                    </a:cubicBezTo>
                    <a:cubicBezTo>
                      <a:pt x="38904" y="48416"/>
                      <a:pt x="39172" y="47810"/>
                      <a:pt x="39364" y="47176"/>
                    </a:cubicBezTo>
                    <a:cubicBezTo>
                      <a:pt x="39393" y="47665"/>
                      <a:pt x="39393" y="48125"/>
                      <a:pt x="39393" y="48538"/>
                    </a:cubicBezTo>
                    <a:cubicBezTo>
                      <a:pt x="39393" y="48876"/>
                      <a:pt x="39364" y="49190"/>
                      <a:pt x="39341" y="49481"/>
                    </a:cubicBezTo>
                    <a:cubicBezTo>
                      <a:pt x="39318" y="49772"/>
                      <a:pt x="39294" y="50063"/>
                      <a:pt x="39271" y="50331"/>
                    </a:cubicBezTo>
                    <a:cubicBezTo>
                      <a:pt x="39172" y="50866"/>
                      <a:pt x="39126" y="51326"/>
                      <a:pt x="39027" y="51687"/>
                    </a:cubicBezTo>
                    <a:cubicBezTo>
                      <a:pt x="38928" y="52101"/>
                      <a:pt x="38811" y="52491"/>
                      <a:pt x="38689" y="52881"/>
                    </a:cubicBezTo>
                    <a:cubicBezTo>
                      <a:pt x="38689" y="52881"/>
                      <a:pt x="38712" y="52851"/>
                      <a:pt x="38736" y="52805"/>
                    </a:cubicBezTo>
                    <a:cubicBezTo>
                      <a:pt x="38759" y="52758"/>
                      <a:pt x="38811" y="52683"/>
                      <a:pt x="38858" y="52590"/>
                    </a:cubicBezTo>
                    <a:cubicBezTo>
                      <a:pt x="39219" y="51885"/>
                      <a:pt x="39539" y="51181"/>
                      <a:pt x="39754" y="50430"/>
                    </a:cubicBezTo>
                    <a:cubicBezTo>
                      <a:pt x="39830" y="50162"/>
                      <a:pt x="39900" y="49871"/>
                      <a:pt x="39976" y="49580"/>
                    </a:cubicBezTo>
                    <a:cubicBezTo>
                      <a:pt x="40045" y="49266"/>
                      <a:pt x="40092" y="48951"/>
                      <a:pt x="40144" y="48608"/>
                    </a:cubicBezTo>
                    <a:cubicBezTo>
                      <a:pt x="40238" y="47933"/>
                      <a:pt x="40313" y="47176"/>
                      <a:pt x="40313" y="46402"/>
                    </a:cubicBezTo>
                    <a:cubicBezTo>
                      <a:pt x="40336" y="45284"/>
                      <a:pt x="40238" y="44149"/>
                      <a:pt x="40092" y="43031"/>
                    </a:cubicBezTo>
                    <a:cubicBezTo>
                      <a:pt x="40022" y="42472"/>
                      <a:pt x="39946" y="41913"/>
                      <a:pt x="39830" y="41354"/>
                    </a:cubicBezTo>
                    <a:cubicBezTo>
                      <a:pt x="39778" y="41040"/>
                      <a:pt x="39708" y="40703"/>
                      <a:pt x="39632" y="40388"/>
                    </a:cubicBezTo>
                    <a:lnTo>
                      <a:pt x="39417" y="39078"/>
                    </a:lnTo>
                    <a:cubicBezTo>
                      <a:pt x="39248" y="38327"/>
                      <a:pt x="39050" y="37524"/>
                      <a:pt x="38858" y="36773"/>
                    </a:cubicBezTo>
                    <a:cubicBezTo>
                      <a:pt x="38590" y="35947"/>
                      <a:pt x="38299" y="35219"/>
                      <a:pt x="37938" y="34491"/>
                    </a:cubicBezTo>
                    <a:cubicBezTo>
                      <a:pt x="37571" y="33787"/>
                      <a:pt x="37135" y="33112"/>
                      <a:pt x="36721" y="32506"/>
                    </a:cubicBezTo>
                    <a:cubicBezTo>
                      <a:pt x="36308" y="31872"/>
                      <a:pt x="35872" y="31313"/>
                      <a:pt x="35464" y="30783"/>
                    </a:cubicBezTo>
                    <a:cubicBezTo>
                      <a:pt x="35051" y="30248"/>
                      <a:pt x="34684" y="29764"/>
                      <a:pt x="34323" y="29328"/>
                    </a:cubicBezTo>
                    <a:cubicBezTo>
                      <a:pt x="34009" y="28891"/>
                      <a:pt x="33689" y="28478"/>
                      <a:pt x="33397" y="28065"/>
                    </a:cubicBezTo>
                    <a:lnTo>
                      <a:pt x="33397" y="28065"/>
                    </a:lnTo>
                    <a:cubicBezTo>
                      <a:pt x="34224" y="28623"/>
                      <a:pt x="35051" y="29182"/>
                      <a:pt x="35872" y="29764"/>
                    </a:cubicBezTo>
                    <a:cubicBezTo>
                      <a:pt x="36192" y="29980"/>
                      <a:pt x="36506" y="30201"/>
                      <a:pt x="36820" y="30440"/>
                    </a:cubicBezTo>
                    <a:cubicBezTo>
                      <a:pt x="37065" y="30783"/>
                      <a:pt x="37327" y="31121"/>
                      <a:pt x="37618" y="31458"/>
                    </a:cubicBezTo>
                    <a:cubicBezTo>
                      <a:pt x="37961" y="31848"/>
                      <a:pt x="38322" y="32285"/>
                      <a:pt x="38712" y="32768"/>
                    </a:cubicBezTo>
                    <a:cubicBezTo>
                      <a:pt x="39126" y="33234"/>
                      <a:pt x="39539" y="33764"/>
                      <a:pt x="39976" y="34322"/>
                    </a:cubicBezTo>
                    <a:cubicBezTo>
                      <a:pt x="40022" y="34369"/>
                      <a:pt x="40069" y="34445"/>
                      <a:pt x="40121" y="34515"/>
                    </a:cubicBezTo>
                    <a:cubicBezTo>
                      <a:pt x="40144" y="34567"/>
                      <a:pt x="40168" y="34590"/>
                      <a:pt x="40214" y="34613"/>
                    </a:cubicBezTo>
                    <a:lnTo>
                      <a:pt x="40214" y="34637"/>
                    </a:lnTo>
                    <a:cubicBezTo>
                      <a:pt x="40214" y="34660"/>
                      <a:pt x="40238" y="34660"/>
                      <a:pt x="40238" y="34660"/>
                    </a:cubicBezTo>
                    <a:cubicBezTo>
                      <a:pt x="40238" y="34689"/>
                      <a:pt x="40267" y="34712"/>
                      <a:pt x="40267" y="34712"/>
                    </a:cubicBezTo>
                    <a:cubicBezTo>
                      <a:pt x="40360" y="34881"/>
                      <a:pt x="40482" y="35027"/>
                      <a:pt x="40581" y="35172"/>
                    </a:cubicBezTo>
                    <a:cubicBezTo>
                      <a:pt x="40796" y="35487"/>
                      <a:pt x="40965" y="35801"/>
                      <a:pt x="41140" y="36115"/>
                    </a:cubicBezTo>
                    <a:cubicBezTo>
                      <a:pt x="41332" y="36436"/>
                      <a:pt x="41477" y="36796"/>
                      <a:pt x="41646" y="37134"/>
                    </a:cubicBezTo>
                    <a:cubicBezTo>
                      <a:pt x="41646" y="37163"/>
                      <a:pt x="41670" y="37186"/>
                      <a:pt x="41693" y="37233"/>
                    </a:cubicBezTo>
                    <a:cubicBezTo>
                      <a:pt x="41792" y="37571"/>
                      <a:pt x="41914" y="37937"/>
                      <a:pt x="41984" y="38298"/>
                    </a:cubicBezTo>
                    <a:cubicBezTo>
                      <a:pt x="42182" y="39003"/>
                      <a:pt x="42351" y="39707"/>
                      <a:pt x="42496" y="40411"/>
                    </a:cubicBezTo>
                    <a:cubicBezTo>
                      <a:pt x="42665" y="41139"/>
                      <a:pt x="42834" y="41820"/>
                      <a:pt x="42979" y="42472"/>
                    </a:cubicBezTo>
                    <a:cubicBezTo>
                      <a:pt x="43125" y="43130"/>
                      <a:pt x="43247" y="43759"/>
                      <a:pt x="43346" y="44364"/>
                    </a:cubicBezTo>
                    <a:cubicBezTo>
                      <a:pt x="43439" y="44993"/>
                      <a:pt x="43492" y="45552"/>
                      <a:pt x="43538" y="46087"/>
                    </a:cubicBezTo>
                    <a:cubicBezTo>
                      <a:pt x="43538" y="46623"/>
                      <a:pt x="43538" y="47106"/>
                      <a:pt x="43468" y="47542"/>
                    </a:cubicBezTo>
                    <a:cubicBezTo>
                      <a:pt x="43439" y="47758"/>
                      <a:pt x="43416" y="47956"/>
                      <a:pt x="43369" y="48125"/>
                    </a:cubicBezTo>
                    <a:cubicBezTo>
                      <a:pt x="43323" y="48317"/>
                      <a:pt x="43294" y="48486"/>
                      <a:pt x="43247" y="48631"/>
                    </a:cubicBezTo>
                    <a:cubicBezTo>
                      <a:pt x="43177" y="48777"/>
                      <a:pt x="43148" y="48922"/>
                      <a:pt x="43102" y="49021"/>
                    </a:cubicBezTo>
                    <a:cubicBezTo>
                      <a:pt x="43003" y="49190"/>
                      <a:pt x="42933" y="49359"/>
                      <a:pt x="42834" y="49557"/>
                    </a:cubicBezTo>
                    <a:cubicBezTo>
                      <a:pt x="42909" y="49481"/>
                      <a:pt x="42956" y="49411"/>
                      <a:pt x="43032" y="49335"/>
                    </a:cubicBezTo>
                    <a:cubicBezTo>
                      <a:pt x="43078" y="49266"/>
                      <a:pt x="43148" y="49190"/>
                      <a:pt x="43224" y="49097"/>
                    </a:cubicBezTo>
                    <a:cubicBezTo>
                      <a:pt x="43393" y="48829"/>
                      <a:pt x="43561" y="48538"/>
                      <a:pt x="43684" y="48247"/>
                    </a:cubicBezTo>
                    <a:cubicBezTo>
                      <a:pt x="43783" y="48049"/>
                      <a:pt x="43853" y="47857"/>
                      <a:pt x="43928" y="47641"/>
                    </a:cubicBezTo>
                    <a:cubicBezTo>
                      <a:pt x="43998" y="47321"/>
                      <a:pt x="44074" y="46984"/>
                      <a:pt x="44144" y="46623"/>
                    </a:cubicBezTo>
                    <a:cubicBezTo>
                      <a:pt x="44196" y="46861"/>
                      <a:pt x="44219" y="47129"/>
                      <a:pt x="44266" y="47397"/>
                    </a:cubicBezTo>
                    <a:cubicBezTo>
                      <a:pt x="44365" y="48078"/>
                      <a:pt x="44435" y="48730"/>
                      <a:pt x="44458" y="49335"/>
                    </a:cubicBezTo>
                    <a:cubicBezTo>
                      <a:pt x="44458" y="49941"/>
                      <a:pt x="44458" y="50500"/>
                      <a:pt x="44388" y="50989"/>
                    </a:cubicBezTo>
                    <a:cubicBezTo>
                      <a:pt x="44365" y="51227"/>
                      <a:pt x="44342" y="51449"/>
                      <a:pt x="44266" y="51641"/>
                    </a:cubicBezTo>
                    <a:cubicBezTo>
                      <a:pt x="44219" y="51862"/>
                      <a:pt x="44196" y="52054"/>
                      <a:pt x="44120" y="52223"/>
                    </a:cubicBezTo>
                    <a:cubicBezTo>
                      <a:pt x="44050" y="52392"/>
                      <a:pt x="43998" y="52537"/>
                      <a:pt x="43952" y="52659"/>
                    </a:cubicBezTo>
                    <a:cubicBezTo>
                      <a:pt x="43853" y="52851"/>
                      <a:pt x="43759" y="53049"/>
                      <a:pt x="43660" y="53241"/>
                    </a:cubicBezTo>
                    <a:cubicBezTo>
                      <a:pt x="43730" y="53172"/>
                      <a:pt x="43806" y="53096"/>
                      <a:pt x="43876" y="52997"/>
                    </a:cubicBezTo>
                    <a:cubicBezTo>
                      <a:pt x="43928" y="52927"/>
                      <a:pt x="43998" y="52851"/>
                      <a:pt x="44097" y="52758"/>
                    </a:cubicBezTo>
                    <a:cubicBezTo>
                      <a:pt x="44289" y="52444"/>
                      <a:pt x="44487" y="52124"/>
                      <a:pt x="44633" y="51763"/>
                    </a:cubicBezTo>
                    <a:cubicBezTo>
                      <a:pt x="44749" y="51571"/>
                      <a:pt x="44801" y="51326"/>
                      <a:pt x="44895" y="51082"/>
                    </a:cubicBezTo>
                    <a:cubicBezTo>
                      <a:pt x="45040" y="50599"/>
                      <a:pt x="45162" y="49993"/>
                      <a:pt x="45215" y="49359"/>
                    </a:cubicBezTo>
                    <a:cubicBezTo>
                      <a:pt x="45261" y="48730"/>
                      <a:pt x="45308" y="48026"/>
                      <a:pt x="45238" y="47298"/>
                    </a:cubicBezTo>
                    <a:cubicBezTo>
                      <a:pt x="45215" y="46570"/>
                      <a:pt x="45139" y="45796"/>
                      <a:pt x="45017" y="45022"/>
                    </a:cubicBezTo>
                    <a:cubicBezTo>
                      <a:pt x="44924" y="44510"/>
                      <a:pt x="44848" y="43974"/>
                      <a:pt x="44749" y="43444"/>
                    </a:cubicBezTo>
                    <a:cubicBezTo>
                      <a:pt x="44557" y="42350"/>
                      <a:pt x="44342" y="41261"/>
                      <a:pt x="44050" y="40190"/>
                    </a:cubicBezTo>
                    <a:cubicBezTo>
                      <a:pt x="43952" y="39783"/>
                      <a:pt x="43829" y="39369"/>
                      <a:pt x="43707" y="38956"/>
                    </a:cubicBezTo>
                    <a:cubicBezTo>
                      <a:pt x="43561" y="38543"/>
                      <a:pt x="43416" y="38153"/>
                      <a:pt x="43270" y="37769"/>
                    </a:cubicBezTo>
                    <a:cubicBezTo>
                      <a:pt x="43055" y="37210"/>
                      <a:pt x="42811" y="36697"/>
                      <a:pt x="42543" y="36214"/>
                    </a:cubicBezTo>
                    <a:cubicBezTo>
                      <a:pt x="42496" y="36092"/>
                      <a:pt x="42473" y="35999"/>
                      <a:pt x="42421" y="35900"/>
                    </a:cubicBezTo>
                    <a:cubicBezTo>
                      <a:pt x="42129" y="35196"/>
                      <a:pt x="41792" y="34544"/>
                      <a:pt x="41402" y="33932"/>
                    </a:cubicBezTo>
                    <a:cubicBezTo>
                      <a:pt x="41378" y="33909"/>
                      <a:pt x="41378" y="33886"/>
                      <a:pt x="41355" y="33839"/>
                    </a:cubicBezTo>
                    <a:lnTo>
                      <a:pt x="41355" y="33839"/>
                    </a:lnTo>
                    <a:cubicBezTo>
                      <a:pt x="42351" y="34637"/>
                      <a:pt x="43270" y="35440"/>
                      <a:pt x="44167" y="36214"/>
                    </a:cubicBezTo>
                    <a:cubicBezTo>
                      <a:pt x="44243" y="36436"/>
                      <a:pt x="44289" y="36651"/>
                      <a:pt x="44365" y="36895"/>
                    </a:cubicBezTo>
                    <a:cubicBezTo>
                      <a:pt x="44510" y="37379"/>
                      <a:pt x="44656" y="37937"/>
                      <a:pt x="44871" y="38520"/>
                    </a:cubicBezTo>
                    <a:cubicBezTo>
                      <a:pt x="45069" y="39102"/>
                      <a:pt x="45285" y="39730"/>
                      <a:pt x="45529" y="40411"/>
                    </a:cubicBezTo>
                    <a:cubicBezTo>
                      <a:pt x="45797" y="41063"/>
                      <a:pt x="46036" y="41768"/>
                      <a:pt x="46327" y="42472"/>
                    </a:cubicBezTo>
                    <a:cubicBezTo>
                      <a:pt x="46618" y="43177"/>
                      <a:pt x="46885" y="43927"/>
                      <a:pt x="47177" y="44678"/>
                    </a:cubicBezTo>
                    <a:cubicBezTo>
                      <a:pt x="47299" y="45068"/>
                      <a:pt x="47444" y="45429"/>
                      <a:pt x="47567" y="45819"/>
                    </a:cubicBezTo>
                    <a:cubicBezTo>
                      <a:pt x="47689" y="46186"/>
                      <a:pt x="47805" y="46547"/>
                      <a:pt x="47904" y="46914"/>
                    </a:cubicBezTo>
                    <a:cubicBezTo>
                      <a:pt x="48026" y="47321"/>
                      <a:pt x="48149" y="47711"/>
                      <a:pt x="48271" y="48125"/>
                    </a:cubicBezTo>
                    <a:cubicBezTo>
                      <a:pt x="48364" y="48515"/>
                      <a:pt x="48463" y="48922"/>
                      <a:pt x="48562" y="49312"/>
                    </a:cubicBezTo>
                    <a:cubicBezTo>
                      <a:pt x="48754" y="50086"/>
                      <a:pt x="48946" y="50866"/>
                      <a:pt x="49115" y="51594"/>
                    </a:cubicBezTo>
                    <a:cubicBezTo>
                      <a:pt x="49290" y="52345"/>
                      <a:pt x="49435" y="53049"/>
                      <a:pt x="49552" y="53754"/>
                    </a:cubicBezTo>
                    <a:cubicBezTo>
                      <a:pt x="49674" y="54429"/>
                      <a:pt x="49796" y="55087"/>
                      <a:pt x="49872" y="55692"/>
                    </a:cubicBezTo>
                    <a:cubicBezTo>
                      <a:pt x="49895" y="55983"/>
                      <a:pt x="49918" y="56274"/>
                      <a:pt x="49942" y="56565"/>
                    </a:cubicBezTo>
                    <a:cubicBezTo>
                      <a:pt x="49988" y="56833"/>
                      <a:pt x="49988" y="57101"/>
                      <a:pt x="50017" y="57340"/>
                    </a:cubicBezTo>
                    <a:cubicBezTo>
                      <a:pt x="50041" y="57584"/>
                      <a:pt x="50017" y="57829"/>
                      <a:pt x="50041" y="58044"/>
                    </a:cubicBezTo>
                    <a:lnTo>
                      <a:pt x="50041" y="58626"/>
                    </a:lnTo>
                    <a:cubicBezTo>
                      <a:pt x="50017" y="58795"/>
                      <a:pt x="50017" y="58964"/>
                      <a:pt x="50017" y="59109"/>
                    </a:cubicBezTo>
                    <a:cubicBezTo>
                      <a:pt x="49988" y="59331"/>
                      <a:pt x="49965" y="59546"/>
                      <a:pt x="49965" y="59767"/>
                    </a:cubicBezTo>
                    <a:cubicBezTo>
                      <a:pt x="50087" y="59377"/>
                      <a:pt x="50186" y="59039"/>
                      <a:pt x="50256" y="58649"/>
                    </a:cubicBezTo>
                    <a:cubicBezTo>
                      <a:pt x="50308" y="58481"/>
                      <a:pt x="50332" y="58289"/>
                      <a:pt x="50378" y="58067"/>
                    </a:cubicBezTo>
                    <a:cubicBezTo>
                      <a:pt x="50402" y="57852"/>
                      <a:pt x="50425" y="57607"/>
                      <a:pt x="50454" y="57363"/>
                    </a:cubicBezTo>
                    <a:cubicBezTo>
                      <a:pt x="50500" y="56856"/>
                      <a:pt x="50547" y="56274"/>
                      <a:pt x="50524" y="55646"/>
                    </a:cubicBezTo>
                    <a:cubicBezTo>
                      <a:pt x="50524" y="55256"/>
                      <a:pt x="50524" y="54842"/>
                      <a:pt x="50477" y="54429"/>
                    </a:cubicBezTo>
                    <a:lnTo>
                      <a:pt x="50477" y="54429"/>
                    </a:lnTo>
                    <a:cubicBezTo>
                      <a:pt x="50570" y="54819"/>
                      <a:pt x="50669" y="55232"/>
                      <a:pt x="50768" y="55617"/>
                    </a:cubicBezTo>
                    <a:cubicBezTo>
                      <a:pt x="50937" y="56466"/>
                      <a:pt x="51106" y="57293"/>
                      <a:pt x="51251" y="58067"/>
                    </a:cubicBezTo>
                    <a:cubicBezTo>
                      <a:pt x="51374" y="58847"/>
                      <a:pt x="51496" y="59598"/>
                      <a:pt x="51566" y="60274"/>
                    </a:cubicBezTo>
                    <a:cubicBezTo>
                      <a:pt x="51618" y="60617"/>
                      <a:pt x="51641" y="60931"/>
                      <a:pt x="51665" y="61246"/>
                    </a:cubicBezTo>
                    <a:cubicBezTo>
                      <a:pt x="51711" y="61560"/>
                      <a:pt x="51711" y="61874"/>
                      <a:pt x="51735" y="62142"/>
                    </a:cubicBezTo>
                    <a:cubicBezTo>
                      <a:pt x="51764" y="62433"/>
                      <a:pt x="51764" y="62701"/>
                      <a:pt x="51764" y="62946"/>
                    </a:cubicBezTo>
                    <a:lnTo>
                      <a:pt x="51764" y="63598"/>
                    </a:lnTo>
                    <a:cubicBezTo>
                      <a:pt x="51735" y="63819"/>
                      <a:pt x="51735" y="63988"/>
                      <a:pt x="51735" y="64156"/>
                    </a:cubicBezTo>
                    <a:cubicBezTo>
                      <a:pt x="51711" y="64401"/>
                      <a:pt x="51688" y="64640"/>
                      <a:pt x="51665" y="64884"/>
                    </a:cubicBezTo>
                    <a:cubicBezTo>
                      <a:pt x="51810" y="64471"/>
                      <a:pt x="51933" y="64057"/>
                      <a:pt x="52002" y="63650"/>
                    </a:cubicBezTo>
                    <a:cubicBezTo>
                      <a:pt x="52055" y="63429"/>
                      <a:pt x="52101" y="63213"/>
                      <a:pt x="52148" y="62969"/>
                    </a:cubicBezTo>
                    <a:cubicBezTo>
                      <a:pt x="52171" y="62724"/>
                      <a:pt x="52224" y="62457"/>
                      <a:pt x="52247" y="62165"/>
                    </a:cubicBezTo>
                    <a:cubicBezTo>
                      <a:pt x="52293" y="61583"/>
                      <a:pt x="52346" y="60931"/>
                      <a:pt x="52346" y="60227"/>
                    </a:cubicBezTo>
                    <a:cubicBezTo>
                      <a:pt x="52346" y="59523"/>
                      <a:pt x="52293" y="58748"/>
                      <a:pt x="52224" y="57945"/>
                    </a:cubicBezTo>
                    <a:cubicBezTo>
                      <a:pt x="52148" y="57072"/>
                      <a:pt x="52055" y="56199"/>
                      <a:pt x="51880" y="55326"/>
                    </a:cubicBezTo>
                    <a:cubicBezTo>
                      <a:pt x="51735" y="54481"/>
                      <a:pt x="51589" y="53608"/>
                      <a:pt x="51397" y="52735"/>
                    </a:cubicBezTo>
                    <a:cubicBezTo>
                      <a:pt x="51298" y="52298"/>
                      <a:pt x="51182" y="51833"/>
                      <a:pt x="51083" y="51373"/>
                    </a:cubicBezTo>
                    <a:cubicBezTo>
                      <a:pt x="50960" y="50913"/>
                      <a:pt x="50838" y="50453"/>
                      <a:pt x="50716" y="49993"/>
                    </a:cubicBezTo>
                    <a:cubicBezTo>
                      <a:pt x="50646" y="49772"/>
                      <a:pt x="50570" y="49533"/>
                      <a:pt x="50500" y="49312"/>
                    </a:cubicBezTo>
                    <a:cubicBezTo>
                      <a:pt x="50425" y="49097"/>
                      <a:pt x="50355" y="48876"/>
                      <a:pt x="50279" y="48631"/>
                    </a:cubicBezTo>
                    <a:cubicBezTo>
                      <a:pt x="50110" y="48194"/>
                      <a:pt x="49965" y="47758"/>
                      <a:pt x="49796" y="47321"/>
                    </a:cubicBezTo>
                    <a:cubicBezTo>
                      <a:pt x="49627" y="46885"/>
                      <a:pt x="49458" y="46448"/>
                      <a:pt x="49290" y="46041"/>
                    </a:cubicBezTo>
                    <a:cubicBezTo>
                      <a:pt x="49092" y="45627"/>
                      <a:pt x="48923" y="45214"/>
                      <a:pt x="48754" y="44801"/>
                    </a:cubicBezTo>
                    <a:cubicBezTo>
                      <a:pt x="48387" y="44003"/>
                      <a:pt x="48026" y="43246"/>
                      <a:pt x="47689" y="42519"/>
                    </a:cubicBezTo>
                    <a:cubicBezTo>
                      <a:pt x="47468" y="42036"/>
                      <a:pt x="47223" y="41552"/>
                      <a:pt x="47031" y="41116"/>
                    </a:cubicBezTo>
                    <a:cubicBezTo>
                      <a:pt x="46670" y="40312"/>
                      <a:pt x="46303" y="39538"/>
                      <a:pt x="45966" y="38735"/>
                    </a:cubicBezTo>
                    <a:cubicBezTo>
                      <a:pt x="45843" y="38496"/>
                      <a:pt x="45721" y="38252"/>
                      <a:pt x="45622" y="38007"/>
                    </a:cubicBezTo>
                    <a:cubicBezTo>
                      <a:pt x="45529" y="37769"/>
                      <a:pt x="45430" y="37501"/>
                      <a:pt x="45331" y="37233"/>
                    </a:cubicBezTo>
                    <a:lnTo>
                      <a:pt x="45331" y="37233"/>
                    </a:lnTo>
                    <a:cubicBezTo>
                      <a:pt x="45820" y="37693"/>
                      <a:pt x="46303" y="38130"/>
                      <a:pt x="46763" y="38566"/>
                    </a:cubicBezTo>
                    <a:lnTo>
                      <a:pt x="47636" y="39439"/>
                    </a:lnTo>
                    <a:cubicBezTo>
                      <a:pt x="47904" y="39707"/>
                      <a:pt x="48172" y="39998"/>
                      <a:pt x="48440" y="40266"/>
                    </a:cubicBezTo>
                    <a:cubicBezTo>
                      <a:pt x="48754" y="40604"/>
                      <a:pt x="49068" y="40918"/>
                      <a:pt x="49336" y="41261"/>
                    </a:cubicBezTo>
                    <a:cubicBezTo>
                      <a:pt x="49359" y="41285"/>
                      <a:pt x="49359" y="41285"/>
                      <a:pt x="49359" y="41308"/>
                    </a:cubicBezTo>
                    <a:cubicBezTo>
                      <a:pt x="49458" y="41529"/>
                      <a:pt x="49528" y="41745"/>
                      <a:pt x="49627" y="41989"/>
                    </a:cubicBezTo>
                    <a:cubicBezTo>
                      <a:pt x="49697" y="42228"/>
                      <a:pt x="49773" y="42472"/>
                      <a:pt x="49872" y="42717"/>
                    </a:cubicBezTo>
                    <a:cubicBezTo>
                      <a:pt x="50041" y="43246"/>
                      <a:pt x="50209" y="43805"/>
                      <a:pt x="50425" y="44387"/>
                    </a:cubicBezTo>
                    <a:cubicBezTo>
                      <a:pt x="50547" y="44678"/>
                      <a:pt x="50623" y="44993"/>
                      <a:pt x="50716" y="45313"/>
                    </a:cubicBezTo>
                    <a:cubicBezTo>
                      <a:pt x="50815" y="45627"/>
                      <a:pt x="50914" y="45942"/>
                      <a:pt x="51007" y="46256"/>
                    </a:cubicBezTo>
                    <a:cubicBezTo>
                      <a:pt x="51228" y="46914"/>
                      <a:pt x="51444" y="47589"/>
                      <a:pt x="51618" y="48270"/>
                    </a:cubicBezTo>
                    <a:cubicBezTo>
                      <a:pt x="51764" y="48806"/>
                      <a:pt x="51909" y="49335"/>
                      <a:pt x="52055" y="49871"/>
                    </a:cubicBezTo>
                    <a:cubicBezTo>
                      <a:pt x="52293" y="50744"/>
                      <a:pt x="52491" y="51594"/>
                      <a:pt x="52707" y="52467"/>
                    </a:cubicBezTo>
                    <a:cubicBezTo>
                      <a:pt x="52876" y="53143"/>
                      <a:pt x="53021" y="53847"/>
                      <a:pt x="53143" y="54505"/>
                    </a:cubicBezTo>
                    <a:cubicBezTo>
                      <a:pt x="53219" y="54842"/>
                      <a:pt x="53289" y="55157"/>
                      <a:pt x="53365" y="55500"/>
                    </a:cubicBezTo>
                    <a:cubicBezTo>
                      <a:pt x="53434" y="55814"/>
                      <a:pt x="53481" y="56129"/>
                      <a:pt x="53533" y="56443"/>
                    </a:cubicBezTo>
                    <a:cubicBezTo>
                      <a:pt x="53627" y="57049"/>
                      <a:pt x="53725" y="57631"/>
                      <a:pt x="53848" y="58166"/>
                    </a:cubicBezTo>
                    <a:cubicBezTo>
                      <a:pt x="53871" y="58434"/>
                      <a:pt x="53918" y="58702"/>
                      <a:pt x="53970" y="58941"/>
                    </a:cubicBezTo>
                    <a:cubicBezTo>
                      <a:pt x="53993" y="59185"/>
                      <a:pt x="54040" y="59429"/>
                      <a:pt x="54063" y="59645"/>
                    </a:cubicBezTo>
                    <a:cubicBezTo>
                      <a:pt x="54115" y="60035"/>
                      <a:pt x="54185" y="60419"/>
                      <a:pt x="54238" y="60809"/>
                    </a:cubicBezTo>
                    <a:cubicBezTo>
                      <a:pt x="54284" y="61123"/>
                      <a:pt x="54331" y="61368"/>
                      <a:pt x="54354" y="61537"/>
                    </a:cubicBezTo>
                    <a:cubicBezTo>
                      <a:pt x="54383" y="61706"/>
                      <a:pt x="54407" y="61781"/>
                      <a:pt x="54407" y="61781"/>
                    </a:cubicBezTo>
                    <a:cubicBezTo>
                      <a:pt x="54453" y="61077"/>
                      <a:pt x="54500" y="60349"/>
                      <a:pt x="54500" y="59622"/>
                    </a:cubicBezTo>
                    <a:cubicBezTo>
                      <a:pt x="54529" y="59377"/>
                      <a:pt x="54529" y="59162"/>
                      <a:pt x="54529" y="58894"/>
                    </a:cubicBezTo>
                    <a:cubicBezTo>
                      <a:pt x="54529" y="58649"/>
                      <a:pt x="54500" y="58382"/>
                      <a:pt x="54500" y="58091"/>
                    </a:cubicBezTo>
                    <a:cubicBezTo>
                      <a:pt x="54476" y="57561"/>
                      <a:pt x="54453" y="56955"/>
                      <a:pt x="54407" y="56321"/>
                    </a:cubicBezTo>
                    <a:cubicBezTo>
                      <a:pt x="54383" y="55814"/>
                      <a:pt x="54308" y="55302"/>
                      <a:pt x="54238" y="54796"/>
                    </a:cubicBezTo>
                    <a:cubicBezTo>
                      <a:pt x="54162" y="54307"/>
                      <a:pt x="54092" y="53847"/>
                      <a:pt x="54017" y="53364"/>
                    </a:cubicBezTo>
                    <a:lnTo>
                      <a:pt x="54017" y="53364"/>
                    </a:lnTo>
                    <a:cubicBezTo>
                      <a:pt x="54063" y="53463"/>
                      <a:pt x="54092" y="53579"/>
                      <a:pt x="54115" y="53701"/>
                    </a:cubicBezTo>
                    <a:cubicBezTo>
                      <a:pt x="54383" y="54674"/>
                      <a:pt x="54599" y="55646"/>
                      <a:pt x="54820" y="56635"/>
                    </a:cubicBezTo>
                    <a:cubicBezTo>
                      <a:pt x="55035" y="57415"/>
                      <a:pt x="55181" y="58190"/>
                      <a:pt x="55326" y="58941"/>
                    </a:cubicBezTo>
                    <a:cubicBezTo>
                      <a:pt x="55402" y="59331"/>
                      <a:pt x="55472" y="59691"/>
                      <a:pt x="55548" y="60058"/>
                    </a:cubicBezTo>
                    <a:cubicBezTo>
                      <a:pt x="55617" y="60448"/>
                      <a:pt x="55693" y="60786"/>
                      <a:pt x="55740" y="61147"/>
                    </a:cubicBezTo>
                    <a:cubicBezTo>
                      <a:pt x="55839" y="61851"/>
                      <a:pt x="55955" y="62509"/>
                      <a:pt x="56077" y="63114"/>
                    </a:cubicBezTo>
                    <a:cubicBezTo>
                      <a:pt x="56130" y="63429"/>
                      <a:pt x="56176" y="63720"/>
                      <a:pt x="56223" y="63988"/>
                    </a:cubicBezTo>
                    <a:cubicBezTo>
                      <a:pt x="56246" y="64279"/>
                      <a:pt x="56298" y="64546"/>
                      <a:pt x="56322" y="64785"/>
                    </a:cubicBezTo>
                    <a:cubicBezTo>
                      <a:pt x="56368" y="65222"/>
                      <a:pt x="56444" y="65687"/>
                      <a:pt x="56514" y="66124"/>
                    </a:cubicBezTo>
                    <a:cubicBezTo>
                      <a:pt x="56566" y="66462"/>
                      <a:pt x="56613" y="66753"/>
                      <a:pt x="56636" y="66945"/>
                    </a:cubicBezTo>
                    <a:cubicBezTo>
                      <a:pt x="56659" y="67114"/>
                      <a:pt x="56683" y="67213"/>
                      <a:pt x="56683" y="67213"/>
                    </a:cubicBezTo>
                    <a:cubicBezTo>
                      <a:pt x="56758" y="66415"/>
                      <a:pt x="56805" y="65588"/>
                      <a:pt x="56828" y="64762"/>
                    </a:cubicBezTo>
                    <a:cubicBezTo>
                      <a:pt x="56828" y="64494"/>
                      <a:pt x="56857" y="64232"/>
                      <a:pt x="56857" y="63941"/>
                    </a:cubicBezTo>
                    <a:cubicBezTo>
                      <a:pt x="56857" y="63650"/>
                      <a:pt x="56828" y="63359"/>
                      <a:pt x="56828" y="63039"/>
                    </a:cubicBezTo>
                    <a:cubicBezTo>
                      <a:pt x="56805" y="62410"/>
                      <a:pt x="56782" y="61729"/>
                      <a:pt x="56735" y="61030"/>
                    </a:cubicBezTo>
                    <a:cubicBezTo>
                      <a:pt x="56712" y="60448"/>
                      <a:pt x="56613" y="59866"/>
                      <a:pt x="56537" y="59284"/>
                    </a:cubicBezTo>
                    <a:cubicBezTo>
                      <a:pt x="56392" y="58312"/>
                      <a:pt x="56322" y="57316"/>
                      <a:pt x="56077" y="56373"/>
                    </a:cubicBezTo>
                    <a:cubicBezTo>
                      <a:pt x="55908" y="55570"/>
                      <a:pt x="55740" y="54743"/>
                      <a:pt x="55548" y="53923"/>
                    </a:cubicBezTo>
                    <a:cubicBezTo>
                      <a:pt x="55326" y="53119"/>
                      <a:pt x="55082" y="52298"/>
                      <a:pt x="54866" y="51518"/>
                    </a:cubicBezTo>
                    <a:cubicBezTo>
                      <a:pt x="54645" y="50721"/>
                      <a:pt x="54331" y="49970"/>
                      <a:pt x="54063" y="49213"/>
                    </a:cubicBezTo>
                    <a:cubicBezTo>
                      <a:pt x="53918" y="48852"/>
                      <a:pt x="53801" y="48486"/>
                      <a:pt x="53656" y="48125"/>
                    </a:cubicBezTo>
                    <a:cubicBezTo>
                      <a:pt x="53557" y="47903"/>
                      <a:pt x="53481" y="47688"/>
                      <a:pt x="53388" y="47467"/>
                    </a:cubicBezTo>
                    <a:lnTo>
                      <a:pt x="53388" y="47467"/>
                    </a:lnTo>
                    <a:cubicBezTo>
                      <a:pt x="53434" y="47542"/>
                      <a:pt x="53481" y="47612"/>
                      <a:pt x="53533" y="47711"/>
                    </a:cubicBezTo>
                    <a:cubicBezTo>
                      <a:pt x="53772" y="48125"/>
                      <a:pt x="54040" y="48561"/>
                      <a:pt x="54284" y="48998"/>
                    </a:cubicBezTo>
                    <a:cubicBezTo>
                      <a:pt x="54552" y="49481"/>
                      <a:pt x="54820" y="49941"/>
                      <a:pt x="55082" y="50430"/>
                    </a:cubicBezTo>
                    <a:cubicBezTo>
                      <a:pt x="55326" y="50890"/>
                      <a:pt x="55571" y="51350"/>
                      <a:pt x="55786" y="51809"/>
                    </a:cubicBezTo>
                    <a:cubicBezTo>
                      <a:pt x="55908" y="52031"/>
                      <a:pt x="56007" y="52269"/>
                      <a:pt x="56101" y="52491"/>
                    </a:cubicBezTo>
                    <a:cubicBezTo>
                      <a:pt x="56176" y="52613"/>
                      <a:pt x="56223" y="52706"/>
                      <a:pt x="56275" y="52805"/>
                    </a:cubicBezTo>
                    <a:cubicBezTo>
                      <a:pt x="56322" y="52927"/>
                      <a:pt x="56368" y="53049"/>
                      <a:pt x="56392" y="53143"/>
                    </a:cubicBezTo>
                    <a:cubicBezTo>
                      <a:pt x="56566" y="53509"/>
                      <a:pt x="56712" y="53870"/>
                      <a:pt x="56857" y="54237"/>
                    </a:cubicBezTo>
                    <a:cubicBezTo>
                      <a:pt x="57026" y="54697"/>
                      <a:pt x="57195" y="55157"/>
                      <a:pt x="57340" y="55617"/>
                    </a:cubicBezTo>
                    <a:cubicBezTo>
                      <a:pt x="57486" y="56053"/>
                      <a:pt x="57608" y="56519"/>
                      <a:pt x="57754" y="56979"/>
                    </a:cubicBezTo>
                    <a:cubicBezTo>
                      <a:pt x="57777" y="56589"/>
                      <a:pt x="57754" y="56199"/>
                      <a:pt x="57754" y="55814"/>
                    </a:cubicBezTo>
                    <a:cubicBezTo>
                      <a:pt x="57754" y="55646"/>
                      <a:pt x="57731" y="55500"/>
                      <a:pt x="57701" y="55326"/>
                    </a:cubicBezTo>
                    <a:cubicBezTo>
                      <a:pt x="57701" y="55157"/>
                      <a:pt x="57678" y="54965"/>
                      <a:pt x="57655" y="54796"/>
                    </a:cubicBezTo>
                    <a:cubicBezTo>
                      <a:pt x="57632" y="54575"/>
                      <a:pt x="57585" y="54382"/>
                      <a:pt x="57533" y="54190"/>
                    </a:cubicBezTo>
                    <a:cubicBezTo>
                      <a:pt x="57509" y="53969"/>
                      <a:pt x="57463" y="53754"/>
                      <a:pt x="57410" y="53533"/>
                    </a:cubicBezTo>
                    <a:cubicBezTo>
                      <a:pt x="57364" y="53317"/>
                      <a:pt x="57294" y="53096"/>
                      <a:pt x="57218" y="52851"/>
                    </a:cubicBezTo>
                    <a:cubicBezTo>
                      <a:pt x="57172" y="52613"/>
                      <a:pt x="57096" y="52368"/>
                      <a:pt x="57003" y="52124"/>
                    </a:cubicBezTo>
                    <a:cubicBezTo>
                      <a:pt x="56828" y="51617"/>
                      <a:pt x="56636" y="51105"/>
                      <a:pt x="56421" y="50599"/>
                    </a:cubicBezTo>
                    <a:cubicBezTo>
                      <a:pt x="56077" y="49871"/>
                      <a:pt x="55693" y="49143"/>
                      <a:pt x="55303" y="48416"/>
                    </a:cubicBezTo>
                    <a:cubicBezTo>
                      <a:pt x="55012" y="47956"/>
                      <a:pt x="54721" y="47467"/>
                      <a:pt x="54407" y="47007"/>
                    </a:cubicBezTo>
                    <a:cubicBezTo>
                      <a:pt x="53970" y="46303"/>
                      <a:pt x="53481" y="45651"/>
                      <a:pt x="52998" y="44969"/>
                    </a:cubicBezTo>
                    <a:cubicBezTo>
                      <a:pt x="52977" y="44928"/>
                      <a:pt x="52938" y="44887"/>
                      <a:pt x="52909" y="44842"/>
                    </a:cubicBezTo>
                    <a:lnTo>
                      <a:pt x="52909" y="44842"/>
                    </a:lnTo>
                    <a:cubicBezTo>
                      <a:pt x="52920" y="44847"/>
                      <a:pt x="52937" y="44847"/>
                      <a:pt x="52951" y="44847"/>
                    </a:cubicBezTo>
                    <a:cubicBezTo>
                      <a:pt x="53044" y="44923"/>
                      <a:pt x="53167" y="44993"/>
                      <a:pt x="53289" y="45092"/>
                    </a:cubicBezTo>
                    <a:cubicBezTo>
                      <a:pt x="53411" y="45167"/>
                      <a:pt x="53533" y="45261"/>
                      <a:pt x="53679" y="45383"/>
                    </a:cubicBezTo>
                    <a:cubicBezTo>
                      <a:pt x="53824" y="45482"/>
                      <a:pt x="53970" y="45604"/>
                      <a:pt x="54115" y="45720"/>
                    </a:cubicBezTo>
                    <a:cubicBezTo>
                      <a:pt x="54261" y="45843"/>
                      <a:pt x="54430" y="45965"/>
                      <a:pt x="54575" y="46110"/>
                    </a:cubicBezTo>
                    <a:cubicBezTo>
                      <a:pt x="54721" y="46256"/>
                      <a:pt x="54890" y="46402"/>
                      <a:pt x="55059" y="46570"/>
                    </a:cubicBezTo>
                    <a:cubicBezTo>
                      <a:pt x="55326" y="46838"/>
                      <a:pt x="55617" y="47106"/>
                      <a:pt x="55885" y="47374"/>
                    </a:cubicBezTo>
                    <a:cubicBezTo>
                      <a:pt x="57003" y="48515"/>
                      <a:pt x="58022" y="49702"/>
                      <a:pt x="59087" y="50843"/>
                    </a:cubicBezTo>
                    <a:cubicBezTo>
                      <a:pt x="59425" y="51204"/>
                      <a:pt x="59791" y="51594"/>
                      <a:pt x="60129" y="51932"/>
                    </a:cubicBezTo>
                    <a:cubicBezTo>
                      <a:pt x="60519" y="52345"/>
                      <a:pt x="60903" y="52735"/>
                      <a:pt x="61293" y="53119"/>
                    </a:cubicBezTo>
                    <a:cubicBezTo>
                      <a:pt x="61608" y="53434"/>
                      <a:pt x="61899" y="53754"/>
                      <a:pt x="62213" y="54068"/>
                    </a:cubicBezTo>
                    <a:cubicBezTo>
                      <a:pt x="62556" y="54481"/>
                      <a:pt x="62917" y="54866"/>
                      <a:pt x="63261" y="55279"/>
                    </a:cubicBezTo>
                    <a:cubicBezTo>
                      <a:pt x="63377" y="55448"/>
                      <a:pt x="63499" y="55593"/>
                      <a:pt x="63622" y="55762"/>
                    </a:cubicBezTo>
                    <a:cubicBezTo>
                      <a:pt x="63744" y="55908"/>
                      <a:pt x="63866" y="56053"/>
                      <a:pt x="63959" y="56199"/>
                    </a:cubicBezTo>
                    <a:cubicBezTo>
                      <a:pt x="64250" y="56688"/>
                      <a:pt x="64541" y="57171"/>
                      <a:pt x="64809" y="57683"/>
                    </a:cubicBezTo>
                    <a:cubicBezTo>
                      <a:pt x="64739" y="57072"/>
                      <a:pt x="64594" y="56542"/>
                      <a:pt x="64396" y="55983"/>
                    </a:cubicBezTo>
                    <a:cubicBezTo>
                      <a:pt x="64279" y="55617"/>
                      <a:pt x="64082" y="55256"/>
                      <a:pt x="63889" y="54866"/>
                    </a:cubicBezTo>
                    <a:cubicBezTo>
                      <a:pt x="63598" y="54359"/>
                      <a:pt x="63307" y="53870"/>
                      <a:pt x="62970" y="53387"/>
                    </a:cubicBezTo>
                    <a:cubicBezTo>
                      <a:pt x="62556" y="52805"/>
                      <a:pt x="62096" y="52246"/>
                      <a:pt x="61631" y="51716"/>
                    </a:cubicBezTo>
                    <a:cubicBezTo>
                      <a:pt x="61439" y="51472"/>
                      <a:pt x="61270" y="51280"/>
                      <a:pt x="61049" y="51035"/>
                    </a:cubicBezTo>
                    <a:cubicBezTo>
                      <a:pt x="60810" y="50767"/>
                      <a:pt x="60565" y="50500"/>
                      <a:pt x="60298" y="50209"/>
                    </a:cubicBezTo>
                    <a:lnTo>
                      <a:pt x="59861" y="49557"/>
                    </a:lnTo>
                    <a:cubicBezTo>
                      <a:pt x="59500" y="49044"/>
                      <a:pt x="59087" y="48561"/>
                      <a:pt x="58674" y="48078"/>
                    </a:cubicBezTo>
                    <a:cubicBezTo>
                      <a:pt x="58505" y="47880"/>
                      <a:pt x="58359" y="47711"/>
                      <a:pt x="58167" y="47519"/>
                    </a:cubicBezTo>
                    <a:cubicBezTo>
                      <a:pt x="57824" y="47152"/>
                      <a:pt x="57486" y="46768"/>
                      <a:pt x="57148" y="46402"/>
                    </a:cubicBezTo>
                    <a:cubicBezTo>
                      <a:pt x="56782" y="46011"/>
                      <a:pt x="56444" y="45651"/>
                      <a:pt x="56054" y="45284"/>
                    </a:cubicBezTo>
                    <a:cubicBezTo>
                      <a:pt x="55449" y="44655"/>
                      <a:pt x="54791" y="44073"/>
                      <a:pt x="54092" y="43514"/>
                    </a:cubicBezTo>
                    <a:cubicBezTo>
                      <a:pt x="53801" y="43299"/>
                      <a:pt x="53481" y="43078"/>
                      <a:pt x="53167" y="42885"/>
                    </a:cubicBezTo>
                    <a:lnTo>
                      <a:pt x="53167" y="42885"/>
                    </a:lnTo>
                    <a:cubicBezTo>
                      <a:pt x="53335" y="42955"/>
                      <a:pt x="53481" y="43031"/>
                      <a:pt x="53627" y="43101"/>
                    </a:cubicBezTo>
                    <a:cubicBezTo>
                      <a:pt x="54261" y="43392"/>
                      <a:pt x="54866" y="43735"/>
                      <a:pt x="55472" y="44073"/>
                    </a:cubicBezTo>
                    <a:cubicBezTo>
                      <a:pt x="56275" y="44510"/>
                      <a:pt x="57119" y="45022"/>
                      <a:pt x="58022" y="45482"/>
                    </a:cubicBezTo>
                    <a:cubicBezTo>
                      <a:pt x="58068" y="45505"/>
                      <a:pt x="58115" y="45552"/>
                      <a:pt x="58190" y="45575"/>
                    </a:cubicBezTo>
                    <a:cubicBezTo>
                      <a:pt x="58214" y="45575"/>
                      <a:pt x="58237" y="45604"/>
                      <a:pt x="58260" y="45604"/>
                    </a:cubicBezTo>
                    <a:cubicBezTo>
                      <a:pt x="58284" y="45627"/>
                      <a:pt x="58336" y="45651"/>
                      <a:pt x="58359" y="45651"/>
                    </a:cubicBezTo>
                    <a:cubicBezTo>
                      <a:pt x="58674" y="45796"/>
                      <a:pt x="58965" y="45942"/>
                      <a:pt x="59279" y="46064"/>
                    </a:cubicBezTo>
                    <a:cubicBezTo>
                      <a:pt x="59768" y="46256"/>
                      <a:pt x="60228" y="46448"/>
                      <a:pt x="60688" y="46646"/>
                    </a:cubicBezTo>
                    <a:cubicBezTo>
                      <a:pt x="61124" y="46815"/>
                      <a:pt x="61514" y="46984"/>
                      <a:pt x="61875" y="47152"/>
                    </a:cubicBezTo>
                    <a:cubicBezTo>
                      <a:pt x="62067" y="47251"/>
                      <a:pt x="62265" y="47321"/>
                      <a:pt x="62434" y="47420"/>
                    </a:cubicBezTo>
                    <a:cubicBezTo>
                      <a:pt x="62603" y="47496"/>
                      <a:pt x="62772" y="47589"/>
                      <a:pt x="62917" y="47688"/>
                    </a:cubicBezTo>
                    <a:cubicBezTo>
                      <a:pt x="63232" y="47857"/>
                      <a:pt x="63499" y="48026"/>
                      <a:pt x="63744" y="48194"/>
                    </a:cubicBezTo>
                    <a:cubicBezTo>
                      <a:pt x="63866" y="48270"/>
                      <a:pt x="63959" y="48369"/>
                      <a:pt x="64058" y="48439"/>
                    </a:cubicBezTo>
                    <a:cubicBezTo>
                      <a:pt x="64181" y="48538"/>
                      <a:pt x="64250" y="48608"/>
                      <a:pt x="64326" y="48683"/>
                    </a:cubicBezTo>
                    <a:cubicBezTo>
                      <a:pt x="64495" y="48829"/>
                      <a:pt x="64640" y="48998"/>
                      <a:pt x="64786" y="49190"/>
                    </a:cubicBezTo>
                    <a:cubicBezTo>
                      <a:pt x="64716" y="48951"/>
                      <a:pt x="64664" y="48730"/>
                      <a:pt x="64541" y="48515"/>
                    </a:cubicBezTo>
                    <a:cubicBezTo>
                      <a:pt x="64448" y="48317"/>
                      <a:pt x="64303" y="48078"/>
                      <a:pt x="64105" y="47834"/>
                    </a:cubicBezTo>
                    <a:cubicBezTo>
                      <a:pt x="63744" y="47374"/>
                      <a:pt x="63307" y="46984"/>
                      <a:pt x="62847" y="46623"/>
                    </a:cubicBezTo>
                    <a:cubicBezTo>
                      <a:pt x="62411" y="46303"/>
                      <a:pt x="61922" y="45988"/>
                      <a:pt x="61392" y="45697"/>
                    </a:cubicBezTo>
                    <a:cubicBezTo>
                      <a:pt x="61340" y="45552"/>
                      <a:pt x="61293" y="45406"/>
                      <a:pt x="61223" y="45261"/>
                    </a:cubicBezTo>
                    <a:cubicBezTo>
                      <a:pt x="61124" y="45092"/>
                      <a:pt x="61002" y="44876"/>
                      <a:pt x="60833" y="44655"/>
                    </a:cubicBezTo>
                    <a:cubicBezTo>
                      <a:pt x="60496" y="44265"/>
                      <a:pt x="60106" y="43904"/>
                      <a:pt x="59716" y="43613"/>
                    </a:cubicBezTo>
                    <a:cubicBezTo>
                      <a:pt x="59279" y="43276"/>
                      <a:pt x="58796" y="42984"/>
                      <a:pt x="58260" y="42693"/>
                    </a:cubicBezTo>
                    <a:cubicBezTo>
                      <a:pt x="57899" y="42495"/>
                      <a:pt x="57509" y="42303"/>
                      <a:pt x="57119" y="42135"/>
                    </a:cubicBezTo>
                    <a:cubicBezTo>
                      <a:pt x="56828" y="41989"/>
                      <a:pt x="56537" y="41867"/>
                      <a:pt x="56246" y="41721"/>
                    </a:cubicBezTo>
                    <a:cubicBezTo>
                      <a:pt x="56153" y="41675"/>
                      <a:pt x="56054" y="41622"/>
                      <a:pt x="55984" y="41599"/>
                    </a:cubicBezTo>
                    <a:cubicBezTo>
                      <a:pt x="55862" y="41529"/>
                      <a:pt x="55740" y="41477"/>
                      <a:pt x="55617" y="41407"/>
                    </a:cubicBezTo>
                    <a:lnTo>
                      <a:pt x="55617" y="41407"/>
                    </a:lnTo>
                    <a:cubicBezTo>
                      <a:pt x="55885" y="41500"/>
                      <a:pt x="56176" y="41599"/>
                      <a:pt x="56444" y="41721"/>
                    </a:cubicBezTo>
                    <a:cubicBezTo>
                      <a:pt x="57218" y="41989"/>
                      <a:pt x="57992" y="42327"/>
                      <a:pt x="58749" y="42664"/>
                    </a:cubicBezTo>
                    <a:cubicBezTo>
                      <a:pt x="59622" y="43054"/>
                      <a:pt x="60443" y="43468"/>
                      <a:pt x="61293" y="43881"/>
                    </a:cubicBezTo>
                    <a:cubicBezTo>
                      <a:pt x="61805" y="44149"/>
                      <a:pt x="62289" y="44387"/>
                      <a:pt x="62748" y="44655"/>
                    </a:cubicBezTo>
                    <a:cubicBezTo>
                      <a:pt x="63208" y="44900"/>
                      <a:pt x="63645" y="45138"/>
                      <a:pt x="64035" y="45360"/>
                    </a:cubicBezTo>
                    <a:cubicBezTo>
                      <a:pt x="64425" y="45575"/>
                      <a:pt x="64786" y="45796"/>
                      <a:pt x="65124" y="45988"/>
                    </a:cubicBezTo>
                    <a:cubicBezTo>
                      <a:pt x="65659" y="46279"/>
                      <a:pt x="66171" y="46594"/>
                      <a:pt x="66701" y="46885"/>
                    </a:cubicBezTo>
                    <a:cubicBezTo>
                      <a:pt x="66317" y="46425"/>
                      <a:pt x="65880" y="45988"/>
                      <a:pt x="65415" y="45575"/>
                    </a:cubicBezTo>
                    <a:cubicBezTo>
                      <a:pt x="65269" y="45458"/>
                      <a:pt x="65124" y="45313"/>
                      <a:pt x="64978" y="45167"/>
                    </a:cubicBezTo>
                    <a:cubicBezTo>
                      <a:pt x="64809" y="45022"/>
                      <a:pt x="64640" y="44876"/>
                      <a:pt x="64472" y="44754"/>
                    </a:cubicBezTo>
                    <a:cubicBezTo>
                      <a:pt x="64227" y="44533"/>
                      <a:pt x="63988" y="44341"/>
                      <a:pt x="63744" y="44149"/>
                    </a:cubicBezTo>
                    <a:cubicBezTo>
                      <a:pt x="63453" y="43927"/>
                      <a:pt x="63162" y="43735"/>
                      <a:pt x="62847" y="43514"/>
                    </a:cubicBezTo>
                    <a:cubicBezTo>
                      <a:pt x="62580" y="43223"/>
                      <a:pt x="62289" y="42932"/>
                      <a:pt x="61974" y="42664"/>
                    </a:cubicBezTo>
                    <a:cubicBezTo>
                      <a:pt x="61852" y="42548"/>
                      <a:pt x="61730" y="42426"/>
                      <a:pt x="61584" y="42303"/>
                    </a:cubicBezTo>
                    <a:cubicBezTo>
                      <a:pt x="61439" y="42181"/>
                      <a:pt x="61293" y="42059"/>
                      <a:pt x="61124" y="41937"/>
                    </a:cubicBezTo>
                    <a:cubicBezTo>
                      <a:pt x="60903" y="41745"/>
                      <a:pt x="60711" y="41576"/>
                      <a:pt x="60496" y="41430"/>
                    </a:cubicBezTo>
                    <a:cubicBezTo>
                      <a:pt x="59960" y="41017"/>
                      <a:pt x="59401" y="40656"/>
                      <a:pt x="58842" y="40289"/>
                    </a:cubicBezTo>
                    <a:cubicBezTo>
                      <a:pt x="58406" y="40045"/>
                      <a:pt x="57946" y="39754"/>
                      <a:pt x="57463" y="39515"/>
                    </a:cubicBezTo>
                    <a:cubicBezTo>
                      <a:pt x="57195" y="39369"/>
                      <a:pt x="56904" y="39247"/>
                      <a:pt x="56613" y="39102"/>
                    </a:cubicBezTo>
                    <a:lnTo>
                      <a:pt x="56613" y="39102"/>
                    </a:lnTo>
                    <a:cubicBezTo>
                      <a:pt x="56735" y="39125"/>
                      <a:pt x="56857" y="39172"/>
                      <a:pt x="56974" y="39201"/>
                    </a:cubicBezTo>
                    <a:cubicBezTo>
                      <a:pt x="57556" y="39369"/>
                      <a:pt x="58138" y="39538"/>
                      <a:pt x="58697" y="39754"/>
                    </a:cubicBezTo>
                    <a:cubicBezTo>
                      <a:pt x="58988" y="39876"/>
                      <a:pt x="59279" y="39952"/>
                      <a:pt x="59547" y="40045"/>
                    </a:cubicBezTo>
                    <a:cubicBezTo>
                      <a:pt x="59815" y="40167"/>
                      <a:pt x="60082" y="40266"/>
                      <a:pt x="60373" y="40388"/>
                    </a:cubicBezTo>
                    <a:cubicBezTo>
                      <a:pt x="60641" y="40481"/>
                      <a:pt x="60880" y="40604"/>
                      <a:pt x="61148" y="40726"/>
                    </a:cubicBezTo>
                    <a:cubicBezTo>
                      <a:pt x="61392" y="40825"/>
                      <a:pt x="61631" y="40918"/>
                      <a:pt x="61875" y="41040"/>
                    </a:cubicBezTo>
                    <a:cubicBezTo>
                      <a:pt x="62335" y="41308"/>
                      <a:pt x="62795" y="41500"/>
                      <a:pt x="63208" y="41721"/>
                    </a:cubicBezTo>
                    <a:cubicBezTo>
                      <a:pt x="63598" y="41966"/>
                      <a:pt x="63988" y="42158"/>
                      <a:pt x="64303" y="42373"/>
                    </a:cubicBezTo>
                    <a:cubicBezTo>
                      <a:pt x="64809" y="42717"/>
                      <a:pt x="65321" y="43078"/>
                      <a:pt x="65828" y="43421"/>
                    </a:cubicBezTo>
                    <a:cubicBezTo>
                      <a:pt x="65467" y="42909"/>
                      <a:pt x="65054" y="42426"/>
                      <a:pt x="64617" y="41989"/>
                    </a:cubicBezTo>
                    <a:cubicBezTo>
                      <a:pt x="64373" y="41768"/>
                      <a:pt x="64181" y="41552"/>
                      <a:pt x="63936" y="41354"/>
                    </a:cubicBezTo>
                    <a:cubicBezTo>
                      <a:pt x="63208" y="40749"/>
                      <a:pt x="62434" y="40243"/>
                      <a:pt x="61631" y="39754"/>
                    </a:cubicBezTo>
                    <a:cubicBezTo>
                      <a:pt x="61538" y="39684"/>
                      <a:pt x="61415" y="39637"/>
                      <a:pt x="61316" y="39562"/>
                    </a:cubicBezTo>
                    <a:cubicBezTo>
                      <a:pt x="61293" y="39538"/>
                      <a:pt x="61270" y="39515"/>
                      <a:pt x="61247" y="39492"/>
                    </a:cubicBezTo>
                    <a:cubicBezTo>
                      <a:pt x="61049" y="39317"/>
                      <a:pt x="60857" y="39125"/>
                      <a:pt x="60641" y="38956"/>
                    </a:cubicBezTo>
                    <a:cubicBezTo>
                      <a:pt x="60007" y="38421"/>
                      <a:pt x="59331" y="37984"/>
                      <a:pt x="58604" y="37547"/>
                    </a:cubicBezTo>
                    <a:cubicBezTo>
                      <a:pt x="57899" y="37163"/>
                      <a:pt x="57172" y="36796"/>
                      <a:pt x="56421" y="36505"/>
                    </a:cubicBezTo>
                    <a:cubicBezTo>
                      <a:pt x="55885" y="36290"/>
                      <a:pt x="55350" y="36144"/>
                      <a:pt x="54791" y="35970"/>
                    </a:cubicBezTo>
                    <a:cubicBezTo>
                      <a:pt x="53993" y="35778"/>
                      <a:pt x="53190" y="35586"/>
                      <a:pt x="52369" y="35487"/>
                    </a:cubicBezTo>
                    <a:cubicBezTo>
                      <a:pt x="51834" y="35417"/>
                      <a:pt x="51275" y="35364"/>
                      <a:pt x="50745" y="35364"/>
                    </a:cubicBezTo>
                    <a:cubicBezTo>
                      <a:pt x="50566" y="35364"/>
                      <a:pt x="50398" y="35354"/>
                      <a:pt x="50234" y="35354"/>
                    </a:cubicBezTo>
                    <a:cubicBezTo>
                      <a:pt x="50151" y="35354"/>
                      <a:pt x="50070" y="35357"/>
                      <a:pt x="49988" y="35364"/>
                    </a:cubicBezTo>
                    <a:cubicBezTo>
                      <a:pt x="49482" y="35388"/>
                      <a:pt x="49045" y="35388"/>
                      <a:pt x="48609" y="35463"/>
                    </a:cubicBezTo>
                    <a:cubicBezTo>
                      <a:pt x="48387" y="35487"/>
                      <a:pt x="48195" y="35510"/>
                      <a:pt x="48003" y="35562"/>
                    </a:cubicBezTo>
                    <a:cubicBezTo>
                      <a:pt x="47805" y="35586"/>
                      <a:pt x="47636" y="35632"/>
                      <a:pt x="47468" y="35679"/>
                    </a:cubicBezTo>
                    <a:cubicBezTo>
                      <a:pt x="46932" y="35801"/>
                      <a:pt x="46402" y="35970"/>
                      <a:pt x="45890" y="36191"/>
                    </a:cubicBezTo>
                    <a:cubicBezTo>
                      <a:pt x="46426" y="36168"/>
                      <a:pt x="46984" y="36115"/>
                      <a:pt x="47514" y="36115"/>
                    </a:cubicBezTo>
                    <a:cubicBezTo>
                      <a:pt x="47629" y="36108"/>
                      <a:pt x="47748" y="36105"/>
                      <a:pt x="47870" y="36105"/>
                    </a:cubicBezTo>
                    <a:cubicBezTo>
                      <a:pt x="48114" y="36105"/>
                      <a:pt x="48372" y="36115"/>
                      <a:pt x="48632" y="36115"/>
                    </a:cubicBezTo>
                    <a:cubicBezTo>
                      <a:pt x="49045" y="36144"/>
                      <a:pt x="49482" y="36191"/>
                      <a:pt x="49942" y="36238"/>
                    </a:cubicBezTo>
                    <a:cubicBezTo>
                      <a:pt x="50186" y="36238"/>
                      <a:pt x="50425" y="36290"/>
                      <a:pt x="50669" y="36313"/>
                    </a:cubicBezTo>
                    <a:cubicBezTo>
                      <a:pt x="50914" y="36360"/>
                      <a:pt x="51152" y="36360"/>
                      <a:pt x="51397" y="36406"/>
                    </a:cubicBezTo>
                    <a:cubicBezTo>
                      <a:pt x="51641" y="36459"/>
                      <a:pt x="51909" y="36505"/>
                      <a:pt x="52148" y="36552"/>
                    </a:cubicBezTo>
                    <a:cubicBezTo>
                      <a:pt x="52416" y="36604"/>
                      <a:pt x="52683" y="36651"/>
                      <a:pt x="52928" y="36727"/>
                    </a:cubicBezTo>
                    <a:cubicBezTo>
                      <a:pt x="53458" y="36820"/>
                      <a:pt x="53970" y="36942"/>
                      <a:pt x="54500" y="37088"/>
                    </a:cubicBezTo>
                    <a:cubicBezTo>
                      <a:pt x="55012" y="37233"/>
                      <a:pt x="55518" y="37379"/>
                      <a:pt x="56031" y="37571"/>
                    </a:cubicBezTo>
                    <a:cubicBezTo>
                      <a:pt x="56176" y="37623"/>
                      <a:pt x="56345" y="37693"/>
                      <a:pt x="56491" y="37745"/>
                    </a:cubicBezTo>
                    <a:cubicBezTo>
                      <a:pt x="55862" y="37600"/>
                      <a:pt x="55227" y="37454"/>
                      <a:pt x="54575" y="37355"/>
                    </a:cubicBezTo>
                    <a:cubicBezTo>
                      <a:pt x="53947" y="37280"/>
                      <a:pt x="53335" y="37233"/>
                      <a:pt x="52707" y="37210"/>
                    </a:cubicBezTo>
                    <a:cubicBezTo>
                      <a:pt x="52513" y="37210"/>
                      <a:pt x="52319" y="37199"/>
                      <a:pt x="52132" y="37199"/>
                    </a:cubicBezTo>
                    <a:cubicBezTo>
                      <a:pt x="52038" y="37199"/>
                      <a:pt x="51946" y="37202"/>
                      <a:pt x="51857" y="37210"/>
                    </a:cubicBezTo>
                    <a:cubicBezTo>
                      <a:pt x="51298" y="37233"/>
                      <a:pt x="50792" y="37233"/>
                      <a:pt x="50308" y="37309"/>
                    </a:cubicBezTo>
                    <a:cubicBezTo>
                      <a:pt x="50110" y="37332"/>
                      <a:pt x="49918" y="37355"/>
                      <a:pt x="49750" y="37379"/>
                    </a:cubicBezTo>
                    <a:lnTo>
                      <a:pt x="48969" y="37379"/>
                    </a:lnTo>
                    <a:cubicBezTo>
                      <a:pt x="48440" y="37379"/>
                      <a:pt x="47881" y="37425"/>
                      <a:pt x="47345" y="37524"/>
                    </a:cubicBezTo>
                    <a:cubicBezTo>
                      <a:pt x="47345" y="37524"/>
                      <a:pt x="47514" y="37547"/>
                      <a:pt x="47834" y="37600"/>
                    </a:cubicBezTo>
                    <a:cubicBezTo>
                      <a:pt x="48003" y="37646"/>
                      <a:pt x="48172" y="37670"/>
                      <a:pt x="48364" y="37716"/>
                    </a:cubicBezTo>
                    <a:cubicBezTo>
                      <a:pt x="47980" y="37815"/>
                      <a:pt x="47590" y="37961"/>
                      <a:pt x="47223" y="38106"/>
                    </a:cubicBezTo>
                    <a:cubicBezTo>
                      <a:pt x="47834" y="38083"/>
                      <a:pt x="48463" y="38060"/>
                      <a:pt x="49068" y="38036"/>
                    </a:cubicBezTo>
                    <a:cubicBezTo>
                      <a:pt x="49336" y="38036"/>
                      <a:pt x="49627" y="38036"/>
                      <a:pt x="49942" y="38060"/>
                    </a:cubicBezTo>
                    <a:lnTo>
                      <a:pt x="49988" y="38060"/>
                    </a:lnTo>
                    <a:cubicBezTo>
                      <a:pt x="50378" y="38153"/>
                      <a:pt x="50815" y="38275"/>
                      <a:pt x="51251" y="38397"/>
                    </a:cubicBezTo>
                    <a:cubicBezTo>
                      <a:pt x="51688" y="38496"/>
                      <a:pt x="52148" y="38665"/>
                      <a:pt x="52608" y="38811"/>
                    </a:cubicBezTo>
                    <a:cubicBezTo>
                      <a:pt x="53073" y="38979"/>
                      <a:pt x="53580" y="39125"/>
                      <a:pt x="54040" y="39317"/>
                    </a:cubicBezTo>
                    <a:cubicBezTo>
                      <a:pt x="54744" y="39562"/>
                      <a:pt x="55425" y="39853"/>
                      <a:pt x="56077" y="40144"/>
                    </a:cubicBezTo>
                    <a:cubicBezTo>
                      <a:pt x="56368" y="40266"/>
                      <a:pt x="56683" y="40411"/>
                      <a:pt x="56974" y="40534"/>
                    </a:cubicBezTo>
                    <a:cubicBezTo>
                      <a:pt x="56950" y="40534"/>
                      <a:pt x="56904" y="40534"/>
                      <a:pt x="56881" y="40510"/>
                    </a:cubicBezTo>
                    <a:cubicBezTo>
                      <a:pt x="56200" y="40266"/>
                      <a:pt x="55472" y="40074"/>
                      <a:pt x="54767" y="39928"/>
                    </a:cubicBezTo>
                    <a:cubicBezTo>
                      <a:pt x="54331" y="39829"/>
                      <a:pt x="53918" y="39730"/>
                      <a:pt x="53481" y="39684"/>
                    </a:cubicBezTo>
                    <a:cubicBezTo>
                      <a:pt x="53219" y="39661"/>
                      <a:pt x="52951" y="39608"/>
                      <a:pt x="52707" y="39585"/>
                    </a:cubicBezTo>
                    <a:cubicBezTo>
                      <a:pt x="52439" y="39562"/>
                      <a:pt x="52200" y="39538"/>
                      <a:pt x="51979" y="39538"/>
                    </a:cubicBezTo>
                    <a:cubicBezTo>
                      <a:pt x="51735" y="39515"/>
                      <a:pt x="51519" y="39492"/>
                      <a:pt x="51298" y="39492"/>
                    </a:cubicBezTo>
                    <a:lnTo>
                      <a:pt x="50693" y="39492"/>
                    </a:lnTo>
                    <a:cubicBezTo>
                      <a:pt x="50087" y="39492"/>
                      <a:pt x="49482" y="39538"/>
                      <a:pt x="48876" y="39637"/>
                    </a:cubicBezTo>
                    <a:cubicBezTo>
                      <a:pt x="48801" y="39515"/>
                      <a:pt x="48731" y="39369"/>
                      <a:pt x="48655" y="39247"/>
                    </a:cubicBezTo>
                    <a:lnTo>
                      <a:pt x="48655" y="39247"/>
                    </a:lnTo>
                    <a:cubicBezTo>
                      <a:pt x="48731" y="39463"/>
                      <a:pt x="48777" y="39684"/>
                      <a:pt x="48853" y="39876"/>
                    </a:cubicBezTo>
                    <a:cubicBezTo>
                      <a:pt x="48609" y="39608"/>
                      <a:pt x="48341" y="39294"/>
                      <a:pt x="48073" y="39003"/>
                    </a:cubicBezTo>
                    <a:cubicBezTo>
                      <a:pt x="47805" y="38712"/>
                      <a:pt x="47514" y="38421"/>
                      <a:pt x="47223" y="38106"/>
                    </a:cubicBezTo>
                    <a:cubicBezTo>
                      <a:pt x="46641" y="37478"/>
                      <a:pt x="46012" y="36919"/>
                      <a:pt x="45384" y="36290"/>
                    </a:cubicBezTo>
                    <a:cubicBezTo>
                      <a:pt x="44970" y="35900"/>
                      <a:pt x="44534" y="35487"/>
                      <a:pt x="44097" y="35097"/>
                    </a:cubicBezTo>
                    <a:cubicBezTo>
                      <a:pt x="44021" y="34905"/>
                      <a:pt x="43928" y="34712"/>
                      <a:pt x="43853" y="34515"/>
                    </a:cubicBezTo>
                    <a:lnTo>
                      <a:pt x="43853" y="34515"/>
                    </a:lnTo>
                    <a:cubicBezTo>
                      <a:pt x="43876" y="34660"/>
                      <a:pt x="43905" y="34806"/>
                      <a:pt x="43928" y="34951"/>
                    </a:cubicBezTo>
                    <a:cubicBezTo>
                      <a:pt x="43055" y="34154"/>
                      <a:pt x="42129" y="33379"/>
                      <a:pt x="41186" y="32599"/>
                    </a:cubicBezTo>
                    <a:cubicBezTo>
                      <a:pt x="40994" y="32454"/>
                      <a:pt x="40820" y="32308"/>
                      <a:pt x="40651" y="32186"/>
                    </a:cubicBezTo>
                    <a:cubicBezTo>
                      <a:pt x="40796" y="32116"/>
                      <a:pt x="40942" y="32070"/>
                      <a:pt x="41111" y="32017"/>
                    </a:cubicBezTo>
                    <a:cubicBezTo>
                      <a:pt x="41256" y="31971"/>
                      <a:pt x="41402" y="31924"/>
                      <a:pt x="41576" y="31872"/>
                    </a:cubicBezTo>
                    <a:cubicBezTo>
                      <a:pt x="41769" y="31825"/>
                      <a:pt x="41961" y="31779"/>
                      <a:pt x="42159" y="31703"/>
                    </a:cubicBezTo>
                    <a:cubicBezTo>
                      <a:pt x="42566" y="31633"/>
                      <a:pt x="43032" y="31534"/>
                      <a:pt x="43561" y="31458"/>
                    </a:cubicBezTo>
                    <a:cubicBezTo>
                      <a:pt x="44074" y="31389"/>
                      <a:pt x="44633" y="31342"/>
                      <a:pt x="45215" y="31266"/>
                    </a:cubicBezTo>
                    <a:cubicBezTo>
                      <a:pt x="45820" y="31220"/>
                      <a:pt x="46449" y="31196"/>
                      <a:pt x="47078" y="31167"/>
                    </a:cubicBezTo>
                    <a:cubicBezTo>
                      <a:pt x="47735" y="31144"/>
                      <a:pt x="48416" y="31121"/>
                      <a:pt x="49092" y="31097"/>
                    </a:cubicBezTo>
                    <a:cubicBezTo>
                      <a:pt x="49843" y="31097"/>
                      <a:pt x="50570" y="31074"/>
                      <a:pt x="51298" y="31051"/>
                    </a:cubicBezTo>
                    <a:cubicBezTo>
                      <a:pt x="51665" y="31051"/>
                      <a:pt x="52026" y="31022"/>
                      <a:pt x="52392" y="31022"/>
                    </a:cubicBezTo>
                    <a:lnTo>
                      <a:pt x="53266" y="31022"/>
                    </a:lnTo>
                    <a:cubicBezTo>
                      <a:pt x="53603" y="31022"/>
                      <a:pt x="53970" y="31022"/>
                      <a:pt x="54308" y="31051"/>
                    </a:cubicBezTo>
                    <a:cubicBezTo>
                      <a:pt x="54485" y="31051"/>
                      <a:pt x="54665" y="31043"/>
                      <a:pt x="54840" y="31043"/>
                    </a:cubicBezTo>
                    <a:cubicBezTo>
                      <a:pt x="54999" y="31043"/>
                      <a:pt x="55154" y="31049"/>
                      <a:pt x="55303" y="31074"/>
                    </a:cubicBezTo>
                    <a:cubicBezTo>
                      <a:pt x="55908" y="31121"/>
                      <a:pt x="56491" y="31167"/>
                      <a:pt x="57073" y="31196"/>
                    </a:cubicBezTo>
                    <a:cubicBezTo>
                      <a:pt x="57195" y="31220"/>
                      <a:pt x="57317" y="31266"/>
                      <a:pt x="57439" y="31290"/>
                    </a:cubicBezTo>
                    <a:cubicBezTo>
                      <a:pt x="57387" y="31266"/>
                      <a:pt x="57340" y="31243"/>
                      <a:pt x="57294" y="31220"/>
                    </a:cubicBezTo>
                    <a:cubicBezTo>
                      <a:pt x="57533" y="31220"/>
                      <a:pt x="57777" y="31290"/>
                      <a:pt x="57992" y="31313"/>
                    </a:cubicBezTo>
                    <a:cubicBezTo>
                      <a:pt x="58284" y="31342"/>
                      <a:pt x="58551" y="31389"/>
                      <a:pt x="58819" y="31412"/>
                    </a:cubicBezTo>
                    <a:cubicBezTo>
                      <a:pt x="59331" y="31487"/>
                      <a:pt x="59815" y="31511"/>
                      <a:pt x="60228" y="31604"/>
                    </a:cubicBezTo>
                    <a:cubicBezTo>
                      <a:pt x="60932" y="31749"/>
                      <a:pt x="61608" y="31872"/>
                      <a:pt x="62289" y="31947"/>
                    </a:cubicBezTo>
                    <a:cubicBezTo>
                      <a:pt x="61776" y="31703"/>
                      <a:pt x="61247" y="31487"/>
                      <a:pt x="60688" y="31266"/>
                    </a:cubicBezTo>
                    <a:cubicBezTo>
                      <a:pt x="60129" y="31022"/>
                      <a:pt x="59570" y="30830"/>
                      <a:pt x="58965" y="30661"/>
                    </a:cubicBezTo>
                    <a:cubicBezTo>
                      <a:pt x="58941" y="30661"/>
                      <a:pt x="58895" y="30661"/>
                      <a:pt x="58866" y="30638"/>
                    </a:cubicBezTo>
                    <a:lnTo>
                      <a:pt x="58866" y="30638"/>
                    </a:lnTo>
                    <a:cubicBezTo>
                      <a:pt x="58965" y="30661"/>
                      <a:pt x="59064" y="30661"/>
                      <a:pt x="59157" y="30684"/>
                    </a:cubicBezTo>
                    <a:cubicBezTo>
                      <a:pt x="58697" y="30469"/>
                      <a:pt x="58214" y="30271"/>
                      <a:pt x="57731" y="30079"/>
                    </a:cubicBezTo>
                    <a:cubicBezTo>
                      <a:pt x="57242" y="29858"/>
                      <a:pt x="56735" y="29712"/>
                      <a:pt x="56223" y="29566"/>
                    </a:cubicBezTo>
                    <a:cubicBezTo>
                      <a:pt x="55763" y="29450"/>
                      <a:pt x="55280" y="29275"/>
                      <a:pt x="54721" y="29182"/>
                    </a:cubicBezTo>
                    <a:cubicBezTo>
                      <a:pt x="54185" y="29083"/>
                      <a:pt x="53627" y="28984"/>
                      <a:pt x="53021" y="28914"/>
                    </a:cubicBezTo>
                    <a:cubicBezTo>
                      <a:pt x="52876" y="28891"/>
                      <a:pt x="52753" y="28868"/>
                      <a:pt x="52608" y="28868"/>
                    </a:cubicBezTo>
                    <a:cubicBezTo>
                      <a:pt x="52416" y="28769"/>
                      <a:pt x="52224" y="28693"/>
                      <a:pt x="52026" y="28600"/>
                    </a:cubicBezTo>
                    <a:cubicBezTo>
                      <a:pt x="51834" y="28524"/>
                      <a:pt x="51618" y="28431"/>
                      <a:pt x="51397" y="28332"/>
                    </a:cubicBezTo>
                    <a:cubicBezTo>
                      <a:pt x="50960" y="28164"/>
                      <a:pt x="50524" y="27966"/>
                      <a:pt x="50087" y="27774"/>
                    </a:cubicBezTo>
                    <a:cubicBezTo>
                      <a:pt x="49528" y="27558"/>
                      <a:pt x="48946" y="27337"/>
                      <a:pt x="48341" y="27122"/>
                    </a:cubicBezTo>
                    <a:cubicBezTo>
                      <a:pt x="48923" y="27023"/>
                      <a:pt x="49528" y="26924"/>
                      <a:pt x="50110" y="26830"/>
                    </a:cubicBezTo>
                    <a:cubicBezTo>
                      <a:pt x="51036" y="26656"/>
                      <a:pt x="52002" y="26487"/>
                      <a:pt x="52928" y="26295"/>
                    </a:cubicBezTo>
                    <a:cubicBezTo>
                      <a:pt x="54965" y="25905"/>
                      <a:pt x="56974" y="25445"/>
                      <a:pt x="58988" y="25032"/>
                    </a:cubicBezTo>
                    <a:cubicBezTo>
                      <a:pt x="59937" y="24863"/>
                      <a:pt x="60833" y="24647"/>
                      <a:pt x="61683" y="24525"/>
                    </a:cubicBezTo>
                    <a:cubicBezTo>
                      <a:pt x="62120" y="24450"/>
                      <a:pt x="62533" y="24380"/>
                      <a:pt x="62941" y="24304"/>
                    </a:cubicBezTo>
                    <a:cubicBezTo>
                      <a:pt x="63354" y="24257"/>
                      <a:pt x="63744" y="24211"/>
                      <a:pt x="64105" y="24159"/>
                    </a:cubicBezTo>
                    <a:cubicBezTo>
                      <a:pt x="64495" y="24112"/>
                      <a:pt x="64862" y="24036"/>
                      <a:pt x="65199" y="24013"/>
                    </a:cubicBezTo>
                    <a:cubicBezTo>
                      <a:pt x="65537" y="23990"/>
                      <a:pt x="65880" y="23943"/>
                      <a:pt x="66171" y="23920"/>
                    </a:cubicBezTo>
                    <a:cubicBezTo>
                      <a:pt x="66486" y="23891"/>
                      <a:pt x="66777" y="23867"/>
                      <a:pt x="67045" y="23844"/>
                    </a:cubicBezTo>
                    <a:cubicBezTo>
                      <a:pt x="67627" y="23798"/>
                      <a:pt x="68209" y="23821"/>
                      <a:pt x="68791" y="23798"/>
                    </a:cubicBezTo>
                    <a:cubicBezTo>
                      <a:pt x="68907" y="23798"/>
                      <a:pt x="69006" y="23798"/>
                      <a:pt x="69082" y="23774"/>
                    </a:cubicBezTo>
                    <a:lnTo>
                      <a:pt x="69198" y="23774"/>
                    </a:lnTo>
                    <a:cubicBezTo>
                      <a:pt x="69198" y="23774"/>
                      <a:pt x="68692" y="23699"/>
                      <a:pt x="67796" y="23553"/>
                    </a:cubicBezTo>
                    <a:cubicBezTo>
                      <a:pt x="67574" y="23530"/>
                      <a:pt x="67336" y="23483"/>
                      <a:pt x="67045" y="23454"/>
                    </a:cubicBezTo>
                    <a:cubicBezTo>
                      <a:pt x="66777" y="23454"/>
                      <a:pt x="66486" y="23431"/>
                      <a:pt x="66171" y="23431"/>
                    </a:cubicBezTo>
                    <a:cubicBezTo>
                      <a:pt x="65851" y="23408"/>
                      <a:pt x="65514" y="23384"/>
                      <a:pt x="65176" y="23384"/>
                    </a:cubicBezTo>
                    <a:cubicBezTo>
                      <a:pt x="65103" y="23373"/>
                      <a:pt x="65036" y="23367"/>
                      <a:pt x="64972" y="23367"/>
                    </a:cubicBezTo>
                    <a:cubicBezTo>
                      <a:pt x="64908" y="23367"/>
                      <a:pt x="64847" y="23373"/>
                      <a:pt x="64786" y="23384"/>
                    </a:cubicBezTo>
                    <a:cubicBezTo>
                      <a:pt x="64571" y="23338"/>
                      <a:pt x="64303" y="23309"/>
                      <a:pt x="63936" y="23262"/>
                    </a:cubicBezTo>
                    <a:cubicBezTo>
                      <a:pt x="63744" y="23239"/>
                      <a:pt x="63523" y="23192"/>
                      <a:pt x="63284" y="23163"/>
                    </a:cubicBezTo>
                    <a:cubicBezTo>
                      <a:pt x="63063" y="23163"/>
                      <a:pt x="62795" y="23140"/>
                      <a:pt x="62504" y="23140"/>
                    </a:cubicBezTo>
                    <a:cubicBezTo>
                      <a:pt x="62242" y="23116"/>
                      <a:pt x="61951" y="23116"/>
                      <a:pt x="61631" y="23093"/>
                    </a:cubicBezTo>
                    <a:cubicBezTo>
                      <a:pt x="61316" y="23093"/>
                      <a:pt x="61002" y="23116"/>
                      <a:pt x="60664" y="23116"/>
                    </a:cubicBezTo>
                    <a:cubicBezTo>
                      <a:pt x="60298" y="23140"/>
                      <a:pt x="59960" y="23140"/>
                      <a:pt x="59593" y="23163"/>
                    </a:cubicBezTo>
                    <a:cubicBezTo>
                      <a:pt x="59232" y="23192"/>
                      <a:pt x="58842" y="23239"/>
                      <a:pt x="58458" y="23262"/>
                    </a:cubicBezTo>
                    <a:cubicBezTo>
                      <a:pt x="57410" y="23361"/>
                      <a:pt x="56368" y="23530"/>
                      <a:pt x="55326" y="23699"/>
                    </a:cubicBezTo>
                    <a:cubicBezTo>
                      <a:pt x="54698" y="23821"/>
                      <a:pt x="54063" y="23920"/>
                      <a:pt x="53434" y="24036"/>
                    </a:cubicBezTo>
                    <a:cubicBezTo>
                      <a:pt x="52561" y="24211"/>
                      <a:pt x="51688" y="24403"/>
                      <a:pt x="50792" y="24572"/>
                    </a:cubicBezTo>
                    <a:cubicBezTo>
                      <a:pt x="50279" y="24694"/>
                      <a:pt x="49750" y="24793"/>
                      <a:pt x="49237" y="24909"/>
                    </a:cubicBezTo>
                    <a:cubicBezTo>
                      <a:pt x="48777" y="24764"/>
                      <a:pt x="48317" y="24647"/>
                      <a:pt x="47858" y="24549"/>
                    </a:cubicBezTo>
                    <a:cubicBezTo>
                      <a:pt x="47689" y="24525"/>
                      <a:pt x="47514" y="24473"/>
                      <a:pt x="47322" y="24426"/>
                    </a:cubicBezTo>
                    <a:cubicBezTo>
                      <a:pt x="47223" y="24426"/>
                      <a:pt x="47153" y="24403"/>
                      <a:pt x="47054" y="24380"/>
                    </a:cubicBezTo>
                    <a:cubicBezTo>
                      <a:pt x="46839" y="24327"/>
                      <a:pt x="46618" y="24281"/>
                      <a:pt x="46402" y="24234"/>
                    </a:cubicBezTo>
                    <a:cubicBezTo>
                      <a:pt x="46257" y="24211"/>
                      <a:pt x="46088" y="24159"/>
                      <a:pt x="45913" y="24135"/>
                    </a:cubicBezTo>
                    <a:cubicBezTo>
                      <a:pt x="45744" y="24112"/>
                      <a:pt x="45552" y="24089"/>
                      <a:pt x="45384" y="24065"/>
                    </a:cubicBezTo>
                    <a:cubicBezTo>
                      <a:pt x="44994" y="23990"/>
                      <a:pt x="44603" y="23943"/>
                      <a:pt x="44167" y="23891"/>
                    </a:cubicBezTo>
                    <a:cubicBezTo>
                      <a:pt x="43369" y="23774"/>
                      <a:pt x="42519" y="23745"/>
                      <a:pt x="41693" y="23745"/>
                    </a:cubicBezTo>
                    <a:cubicBezTo>
                      <a:pt x="41087" y="23745"/>
                      <a:pt x="40459" y="23774"/>
                      <a:pt x="39830" y="23798"/>
                    </a:cubicBezTo>
                    <a:cubicBezTo>
                      <a:pt x="39318" y="23844"/>
                      <a:pt x="38811" y="23891"/>
                      <a:pt x="38322" y="23966"/>
                    </a:cubicBezTo>
                    <a:cubicBezTo>
                      <a:pt x="38177" y="23966"/>
                      <a:pt x="38055" y="23990"/>
                      <a:pt x="37909" y="24013"/>
                    </a:cubicBezTo>
                    <a:cubicBezTo>
                      <a:pt x="38375" y="23891"/>
                      <a:pt x="38858" y="23774"/>
                      <a:pt x="39341" y="23652"/>
                    </a:cubicBezTo>
                    <a:cubicBezTo>
                      <a:pt x="40144" y="23431"/>
                      <a:pt x="40994" y="23239"/>
                      <a:pt x="41838" y="23047"/>
                    </a:cubicBezTo>
                    <a:cubicBezTo>
                      <a:pt x="42595" y="22872"/>
                      <a:pt x="43323" y="22703"/>
                      <a:pt x="44050" y="22558"/>
                    </a:cubicBezTo>
                    <a:cubicBezTo>
                      <a:pt x="44411" y="22511"/>
                      <a:pt x="44749" y="22435"/>
                      <a:pt x="45092" y="22366"/>
                    </a:cubicBezTo>
                    <a:cubicBezTo>
                      <a:pt x="45308" y="22342"/>
                      <a:pt x="45529" y="22290"/>
                      <a:pt x="45744" y="22243"/>
                    </a:cubicBezTo>
                    <a:cubicBezTo>
                      <a:pt x="46204" y="22173"/>
                      <a:pt x="46641" y="22074"/>
                      <a:pt x="47054" y="22028"/>
                    </a:cubicBezTo>
                    <a:cubicBezTo>
                      <a:pt x="47491" y="21976"/>
                      <a:pt x="47927" y="21929"/>
                      <a:pt x="48341" y="21853"/>
                    </a:cubicBezTo>
                    <a:cubicBezTo>
                      <a:pt x="48777" y="21807"/>
                      <a:pt x="49191" y="21760"/>
                      <a:pt x="49604" y="21708"/>
                    </a:cubicBezTo>
                    <a:cubicBezTo>
                      <a:pt x="50017" y="21638"/>
                      <a:pt x="50425" y="21615"/>
                      <a:pt x="50838" y="21562"/>
                    </a:cubicBezTo>
                    <a:cubicBezTo>
                      <a:pt x="51228" y="21539"/>
                      <a:pt x="51618" y="21492"/>
                      <a:pt x="52002" y="21446"/>
                    </a:cubicBezTo>
                    <a:cubicBezTo>
                      <a:pt x="52782" y="21370"/>
                      <a:pt x="53510" y="21324"/>
                      <a:pt x="54185" y="21248"/>
                    </a:cubicBezTo>
                    <a:cubicBezTo>
                      <a:pt x="55425" y="21155"/>
                      <a:pt x="56683" y="21032"/>
                      <a:pt x="57923" y="20864"/>
                    </a:cubicBezTo>
                    <a:cubicBezTo>
                      <a:pt x="58167" y="20835"/>
                      <a:pt x="58359" y="20811"/>
                      <a:pt x="58481" y="20788"/>
                    </a:cubicBezTo>
                    <a:cubicBezTo>
                      <a:pt x="58604" y="20788"/>
                      <a:pt x="58674" y="20765"/>
                      <a:pt x="58674" y="20765"/>
                    </a:cubicBezTo>
                    <a:cubicBezTo>
                      <a:pt x="57172" y="20619"/>
                      <a:pt x="55664" y="20544"/>
                      <a:pt x="54162" y="20497"/>
                    </a:cubicBezTo>
                    <a:cubicBezTo>
                      <a:pt x="53481" y="20474"/>
                      <a:pt x="52730" y="20474"/>
                      <a:pt x="51956" y="20474"/>
                    </a:cubicBezTo>
                    <a:cubicBezTo>
                      <a:pt x="51566" y="20474"/>
                      <a:pt x="51152" y="20497"/>
                      <a:pt x="50745" y="20497"/>
                    </a:cubicBezTo>
                    <a:cubicBezTo>
                      <a:pt x="50599" y="20450"/>
                      <a:pt x="50454" y="20398"/>
                      <a:pt x="50308" y="20375"/>
                    </a:cubicBezTo>
                    <a:cubicBezTo>
                      <a:pt x="49784" y="20240"/>
                      <a:pt x="49060" y="20168"/>
                      <a:pt x="48225" y="20168"/>
                    </a:cubicBezTo>
                    <a:cubicBezTo>
                      <a:pt x="48012" y="20168"/>
                      <a:pt x="47792" y="20173"/>
                      <a:pt x="47567" y="20183"/>
                    </a:cubicBezTo>
                    <a:cubicBezTo>
                      <a:pt x="46984" y="20206"/>
                      <a:pt x="46379" y="20282"/>
                      <a:pt x="45744" y="20351"/>
                    </a:cubicBezTo>
                    <a:cubicBezTo>
                      <a:pt x="45430" y="20375"/>
                      <a:pt x="45116" y="20427"/>
                      <a:pt x="44778" y="20450"/>
                    </a:cubicBezTo>
                    <a:cubicBezTo>
                      <a:pt x="44603" y="20474"/>
                      <a:pt x="44458" y="20474"/>
                      <a:pt x="44289" y="20497"/>
                    </a:cubicBezTo>
                    <a:cubicBezTo>
                      <a:pt x="43876" y="20520"/>
                      <a:pt x="43492" y="20544"/>
                      <a:pt x="43102" y="20596"/>
                    </a:cubicBezTo>
                    <a:cubicBezTo>
                      <a:pt x="41914" y="20689"/>
                      <a:pt x="40674" y="20811"/>
                      <a:pt x="39440" y="20957"/>
                    </a:cubicBezTo>
                    <a:cubicBezTo>
                      <a:pt x="38689" y="21056"/>
                      <a:pt x="37961" y="21126"/>
                      <a:pt x="37234" y="21248"/>
                    </a:cubicBezTo>
                    <a:cubicBezTo>
                      <a:pt x="36506" y="21370"/>
                      <a:pt x="35802" y="21492"/>
                      <a:pt x="35097" y="21638"/>
                    </a:cubicBezTo>
                    <a:cubicBezTo>
                      <a:pt x="34416" y="21760"/>
                      <a:pt x="33764" y="21906"/>
                      <a:pt x="33136" y="22074"/>
                    </a:cubicBezTo>
                    <a:cubicBezTo>
                      <a:pt x="32524" y="22220"/>
                      <a:pt x="31942" y="22366"/>
                      <a:pt x="31436" y="22534"/>
                    </a:cubicBezTo>
                    <a:cubicBezTo>
                      <a:pt x="30923" y="22703"/>
                      <a:pt x="30417" y="22872"/>
                      <a:pt x="29934" y="23047"/>
                    </a:cubicBezTo>
                    <a:cubicBezTo>
                      <a:pt x="29375" y="23239"/>
                      <a:pt x="28839" y="23483"/>
                      <a:pt x="28304" y="23722"/>
                    </a:cubicBezTo>
                    <a:cubicBezTo>
                      <a:pt x="27797" y="23431"/>
                      <a:pt x="27285" y="23163"/>
                      <a:pt x="26779" y="22901"/>
                    </a:cubicBezTo>
                    <a:cubicBezTo>
                      <a:pt x="27314" y="22756"/>
                      <a:pt x="27821" y="22610"/>
                      <a:pt x="28333" y="22435"/>
                    </a:cubicBezTo>
                    <a:lnTo>
                      <a:pt x="28333" y="22435"/>
                    </a:lnTo>
                    <a:cubicBezTo>
                      <a:pt x="27990" y="22610"/>
                      <a:pt x="27652" y="22825"/>
                      <a:pt x="27314" y="23018"/>
                    </a:cubicBezTo>
                    <a:cubicBezTo>
                      <a:pt x="27966" y="22849"/>
                      <a:pt x="28572" y="22657"/>
                      <a:pt x="29206" y="22465"/>
                    </a:cubicBezTo>
                    <a:cubicBezTo>
                      <a:pt x="29590" y="22342"/>
                      <a:pt x="30027" y="22197"/>
                      <a:pt x="30487" y="22074"/>
                    </a:cubicBezTo>
                    <a:cubicBezTo>
                      <a:pt x="30976" y="21929"/>
                      <a:pt x="31482" y="21783"/>
                      <a:pt x="32018" y="21615"/>
                    </a:cubicBezTo>
                    <a:cubicBezTo>
                      <a:pt x="32553" y="21446"/>
                      <a:pt x="33136" y="21300"/>
                      <a:pt x="33718" y="21126"/>
                    </a:cubicBezTo>
                    <a:cubicBezTo>
                      <a:pt x="34323" y="20957"/>
                      <a:pt x="34928" y="20765"/>
                      <a:pt x="35557" y="20573"/>
                    </a:cubicBezTo>
                    <a:cubicBezTo>
                      <a:pt x="36017" y="20450"/>
                      <a:pt x="36506" y="20305"/>
                      <a:pt x="36966" y="20159"/>
                    </a:cubicBezTo>
                    <a:cubicBezTo>
                      <a:pt x="37280" y="20060"/>
                      <a:pt x="37595" y="19961"/>
                      <a:pt x="37909" y="19845"/>
                    </a:cubicBezTo>
                    <a:cubicBezTo>
                      <a:pt x="38055" y="19793"/>
                      <a:pt x="38229" y="19746"/>
                      <a:pt x="38375" y="19699"/>
                    </a:cubicBezTo>
                    <a:cubicBezTo>
                      <a:pt x="38689" y="19577"/>
                      <a:pt x="39003" y="19478"/>
                      <a:pt x="39294" y="19379"/>
                    </a:cubicBezTo>
                    <a:cubicBezTo>
                      <a:pt x="39609" y="19286"/>
                      <a:pt x="39900" y="19164"/>
                      <a:pt x="40214" y="19065"/>
                    </a:cubicBezTo>
                    <a:cubicBezTo>
                      <a:pt x="40505" y="18972"/>
                      <a:pt x="40796" y="18873"/>
                      <a:pt x="41087" y="18774"/>
                    </a:cubicBezTo>
                    <a:cubicBezTo>
                      <a:pt x="41378" y="18681"/>
                      <a:pt x="41670" y="18582"/>
                      <a:pt x="41961" y="18506"/>
                    </a:cubicBezTo>
                    <a:cubicBezTo>
                      <a:pt x="42228" y="18413"/>
                      <a:pt x="42496" y="18314"/>
                      <a:pt x="42787" y="18244"/>
                    </a:cubicBezTo>
                    <a:cubicBezTo>
                      <a:pt x="43323" y="18099"/>
                      <a:pt x="43829" y="17924"/>
                      <a:pt x="44289" y="17831"/>
                    </a:cubicBezTo>
                    <a:cubicBezTo>
                      <a:pt x="45069" y="17633"/>
                      <a:pt x="45843" y="17417"/>
                      <a:pt x="46618" y="17342"/>
                    </a:cubicBezTo>
                    <a:cubicBezTo>
                      <a:pt x="46909" y="17295"/>
                      <a:pt x="47130" y="17272"/>
                      <a:pt x="47299" y="17249"/>
                    </a:cubicBezTo>
                    <a:cubicBezTo>
                      <a:pt x="47444" y="17225"/>
                      <a:pt x="47514" y="17196"/>
                      <a:pt x="47514" y="17196"/>
                    </a:cubicBezTo>
                    <a:cubicBezTo>
                      <a:pt x="47107" y="17150"/>
                      <a:pt x="46670" y="17103"/>
                      <a:pt x="46233" y="17103"/>
                    </a:cubicBezTo>
                    <a:cubicBezTo>
                      <a:pt x="46862" y="16934"/>
                      <a:pt x="47514" y="16789"/>
                      <a:pt x="48172" y="16736"/>
                    </a:cubicBezTo>
                    <a:cubicBezTo>
                      <a:pt x="48486" y="16690"/>
                      <a:pt x="48754" y="16643"/>
                      <a:pt x="48923" y="16614"/>
                    </a:cubicBezTo>
                    <a:cubicBezTo>
                      <a:pt x="49092" y="16591"/>
                      <a:pt x="49191" y="16568"/>
                      <a:pt x="49191" y="16568"/>
                    </a:cubicBezTo>
                    <a:cubicBezTo>
                      <a:pt x="48463" y="16469"/>
                      <a:pt x="47712" y="16422"/>
                      <a:pt x="46961" y="16422"/>
                    </a:cubicBezTo>
                    <a:cubicBezTo>
                      <a:pt x="46851" y="16434"/>
                      <a:pt x="46728" y="16434"/>
                      <a:pt x="46604" y="16434"/>
                    </a:cubicBezTo>
                    <a:cubicBezTo>
                      <a:pt x="46479" y="16434"/>
                      <a:pt x="46353" y="16434"/>
                      <a:pt x="46233" y="16445"/>
                    </a:cubicBezTo>
                    <a:cubicBezTo>
                      <a:pt x="45966" y="16469"/>
                      <a:pt x="45698" y="16498"/>
                      <a:pt x="45407" y="16521"/>
                    </a:cubicBezTo>
                    <a:cubicBezTo>
                      <a:pt x="44825" y="16544"/>
                      <a:pt x="44219" y="16667"/>
                      <a:pt x="43585" y="16760"/>
                    </a:cubicBezTo>
                    <a:cubicBezTo>
                      <a:pt x="43102" y="16859"/>
                      <a:pt x="42595" y="16958"/>
                      <a:pt x="42083" y="17051"/>
                    </a:cubicBezTo>
                    <a:cubicBezTo>
                      <a:pt x="41210" y="17272"/>
                      <a:pt x="40336" y="17516"/>
                      <a:pt x="39463" y="17778"/>
                    </a:cubicBezTo>
                    <a:cubicBezTo>
                      <a:pt x="39102" y="17877"/>
                      <a:pt x="38759" y="17976"/>
                      <a:pt x="38398" y="18099"/>
                    </a:cubicBezTo>
                    <a:cubicBezTo>
                      <a:pt x="38229" y="18145"/>
                      <a:pt x="38031" y="18215"/>
                      <a:pt x="37862" y="18267"/>
                    </a:cubicBezTo>
                    <a:cubicBezTo>
                      <a:pt x="37694" y="18314"/>
                      <a:pt x="37525" y="18390"/>
                      <a:pt x="37327" y="18436"/>
                    </a:cubicBezTo>
                    <a:cubicBezTo>
                      <a:pt x="36628" y="18652"/>
                      <a:pt x="35901" y="18873"/>
                      <a:pt x="35196" y="19117"/>
                    </a:cubicBezTo>
                    <a:cubicBezTo>
                      <a:pt x="34492" y="19333"/>
                      <a:pt x="33811" y="19600"/>
                      <a:pt x="33159" y="19816"/>
                    </a:cubicBezTo>
                    <a:cubicBezTo>
                      <a:pt x="32286" y="20136"/>
                      <a:pt x="31436" y="20474"/>
                      <a:pt x="30586" y="20835"/>
                    </a:cubicBezTo>
                    <a:cubicBezTo>
                      <a:pt x="30004" y="21079"/>
                      <a:pt x="29375" y="21300"/>
                      <a:pt x="28816" y="21615"/>
                    </a:cubicBezTo>
                    <a:cubicBezTo>
                      <a:pt x="28595" y="21737"/>
                      <a:pt x="28380" y="21853"/>
                      <a:pt x="28187" y="21952"/>
                    </a:cubicBezTo>
                    <a:cubicBezTo>
                      <a:pt x="27652" y="22220"/>
                      <a:pt x="27140" y="22511"/>
                      <a:pt x="26633" y="22802"/>
                    </a:cubicBezTo>
                    <a:cubicBezTo>
                      <a:pt x="26389" y="22680"/>
                      <a:pt x="26173" y="22558"/>
                      <a:pt x="25929" y="22465"/>
                    </a:cubicBezTo>
                    <a:cubicBezTo>
                      <a:pt x="25713" y="22319"/>
                      <a:pt x="25469" y="22197"/>
                      <a:pt x="25224" y="22074"/>
                    </a:cubicBezTo>
                    <a:cubicBezTo>
                      <a:pt x="25393" y="21882"/>
                      <a:pt x="25568" y="21684"/>
                      <a:pt x="25783" y="21516"/>
                    </a:cubicBezTo>
                    <a:cubicBezTo>
                      <a:pt x="26051" y="21324"/>
                      <a:pt x="26389" y="21155"/>
                      <a:pt x="26802" y="20957"/>
                    </a:cubicBezTo>
                    <a:cubicBezTo>
                      <a:pt x="26901" y="20934"/>
                      <a:pt x="27023" y="20887"/>
                      <a:pt x="27116" y="20811"/>
                    </a:cubicBezTo>
                    <a:cubicBezTo>
                      <a:pt x="27140" y="20811"/>
                      <a:pt x="27192" y="20788"/>
                      <a:pt x="27215" y="20788"/>
                    </a:cubicBezTo>
                    <a:lnTo>
                      <a:pt x="27239" y="20788"/>
                    </a:lnTo>
                    <a:cubicBezTo>
                      <a:pt x="27262" y="20765"/>
                      <a:pt x="27262" y="20765"/>
                      <a:pt x="27285" y="20765"/>
                    </a:cubicBezTo>
                    <a:cubicBezTo>
                      <a:pt x="27338" y="20741"/>
                      <a:pt x="27407" y="20718"/>
                      <a:pt x="27460" y="20689"/>
                    </a:cubicBezTo>
                    <a:cubicBezTo>
                      <a:pt x="27698" y="20596"/>
                      <a:pt x="27943" y="20497"/>
                      <a:pt x="28211" y="20398"/>
                    </a:cubicBezTo>
                    <a:cubicBezTo>
                      <a:pt x="28479" y="20305"/>
                      <a:pt x="28740" y="20229"/>
                      <a:pt x="29032" y="20136"/>
                    </a:cubicBezTo>
                    <a:cubicBezTo>
                      <a:pt x="29154" y="20084"/>
                      <a:pt x="29299" y="20037"/>
                      <a:pt x="29445" y="19990"/>
                    </a:cubicBezTo>
                    <a:cubicBezTo>
                      <a:pt x="29590" y="19938"/>
                      <a:pt x="29736" y="19892"/>
                      <a:pt x="29905" y="19868"/>
                    </a:cubicBezTo>
                    <a:cubicBezTo>
                      <a:pt x="30516" y="19670"/>
                      <a:pt x="31168" y="19525"/>
                      <a:pt x="31826" y="19333"/>
                    </a:cubicBezTo>
                    <a:cubicBezTo>
                      <a:pt x="32501" y="19164"/>
                      <a:pt x="33205" y="19018"/>
                      <a:pt x="33933" y="18850"/>
                    </a:cubicBezTo>
                    <a:cubicBezTo>
                      <a:pt x="34346" y="18751"/>
                      <a:pt x="34760" y="18628"/>
                      <a:pt x="35196" y="18535"/>
                    </a:cubicBezTo>
                    <a:cubicBezTo>
                      <a:pt x="35679" y="18436"/>
                      <a:pt x="36163" y="18291"/>
                      <a:pt x="36652" y="18168"/>
                    </a:cubicBezTo>
                    <a:cubicBezTo>
                      <a:pt x="36844" y="18122"/>
                      <a:pt x="37013" y="18069"/>
                      <a:pt x="37181" y="18023"/>
                    </a:cubicBezTo>
                    <a:cubicBezTo>
                      <a:pt x="37548" y="17924"/>
                      <a:pt x="37909" y="17808"/>
                      <a:pt x="38252" y="17709"/>
                    </a:cubicBezTo>
                    <a:cubicBezTo>
                      <a:pt x="38980" y="17487"/>
                      <a:pt x="39655" y="17295"/>
                      <a:pt x="40336" y="17103"/>
                    </a:cubicBezTo>
                    <a:cubicBezTo>
                      <a:pt x="40994" y="16905"/>
                      <a:pt x="41646" y="16713"/>
                      <a:pt x="42252" y="16521"/>
                    </a:cubicBezTo>
                    <a:cubicBezTo>
                      <a:pt x="42886" y="16375"/>
                      <a:pt x="43468" y="16178"/>
                      <a:pt x="43998" y="16032"/>
                    </a:cubicBezTo>
                    <a:cubicBezTo>
                      <a:pt x="44580" y="15887"/>
                      <a:pt x="45186" y="15741"/>
                      <a:pt x="45768" y="15595"/>
                    </a:cubicBezTo>
                    <a:cubicBezTo>
                      <a:pt x="46088" y="15502"/>
                      <a:pt x="46426" y="15427"/>
                      <a:pt x="46763" y="15357"/>
                    </a:cubicBezTo>
                    <a:cubicBezTo>
                      <a:pt x="47322" y="15235"/>
                      <a:pt x="47636" y="15136"/>
                      <a:pt x="47636" y="15136"/>
                    </a:cubicBezTo>
                    <a:cubicBezTo>
                      <a:pt x="46885" y="15136"/>
                      <a:pt x="46134" y="15159"/>
                      <a:pt x="45407" y="15211"/>
                    </a:cubicBezTo>
                    <a:cubicBezTo>
                      <a:pt x="45360" y="15235"/>
                      <a:pt x="45285" y="15235"/>
                      <a:pt x="45238" y="15235"/>
                    </a:cubicBezTo>
                    <a:cubicBezTo>
                      <a:pt x="45890" y="15066"/>
                      <a:pt x="46548" y="14897"/>
                      <a:pt x="47223" y="14751"/>
                    </a:cubicBezTo>
                    <a:cubicBezTo>
                      <a:pt x="47590" y="14652"/>
                      <a:pt x="47980" y="14553"/>
                      <a:pt x="48341" y="14484"/>
                    </a:cubicBezTo>
                    <a:cubicBezTo>
                      <a:pt x="48969" y="14338"/>
                      <a:pt x="49336" y="14239"/>
                      <a:pt x="49336" y="14239"/>
                    </a:cubicBezTo>
                    <a:cubicBezTo>
                      <a:pt x="48486" y="14239"/>
                      <a:pt x="47636" y="14262"/>
                      <a:pt x="46816" y="14315"/>
                    </a:cubicBezTo>
                    <a:cubicBezTo>
                      <a:pt x="46548" y="14338"/>
                      <a:pt x="46257" y="14361"/>
                      <a:pt x="45966" y="14385"/>
                    </a:cubicBezTo>
                    <a:cubicBezTo>
                      <a:pt x="45675" y="14431"/>
                      <a:pt x="45384" y="14460"/>
                      <a:pt x="45069" y="14507"/>
                    </a:cubicBezTo>
                    <a:cubicBezTo>
                      <a:pt x="44411" y="14577"/>
                      <a:pt x="43730" y="14699"/>
                      <a:pt x="43003" y="14821"/>
                    </a:cubicBezTo>
                    <a:cubicBezTo>
                      <a:pt x="42473" y="14920"/>
                      <a:pt x="41891" y="15042"/>
                      <a:pt x="41332" y="15159"/>
                    </a:cubicBezTo>
                    <a:cubicBezTo>
                      <a:pt x="40336" y="15380"/>
                      <a:pt x="39341" y="15595"/>
                      <a:pt x="38346" y="15863"/>
                    </a:cubicBezTo>
                    <a:cubicBezTo>
                      <a:pt x="37938" y="15962"/>
                      <a:pt x="37525" y="16061"/>
                      <a:pt x="37111" y="16178"/>
                    </a:cubicBezTo>
                    <a:cubicBezTo>
                      <a:pt x="36919" y="16230"/>
                      <a:pt x="36721" y="16277"/>
                      <a:pt x="36506" y="16352"/>
                    </a:cubicBezTo>
                    <a:cubicBezTo>
                      <a:pt x="36308" y="16399"/>
                      <a:pt x="36116" y="16445"/>
                      <a:pt x="35901" y="16498"/>
                    </a:cubicBezTo>
                    <a:cubicBezTo>
                      <a:pt x="35097" y="16690"/>
                      <a:pt x="34247" y="16882"/>
                      <a:pt x="33450" y="17103"/>
                    </a:cubicBezTo>
                    <a:cubicBezTo>
                      <a:pt x="32623" y="17295"/>
                      <a:pt x="31826" y="17540"/>
                      <a:pt x="31069" y="17778"/>
                    </a:cubicBezTo>
                    <a:cubicBezTo>
                      <a:pt x="30295" y="18023"/>
                      <a:pt x="29544" y="18267"/>
                      <a:pt x="28863" y="18535"/>
                    </a:cubicBezTo>
                    <a:cubicBezTo>
                      <a:pt x="28595" y="18628"/>
                      <a:pt x="28356" y="18751"/>
                      <a:pt x="28088" y="18850"/>
                    </a:cubicBezTo>
                    <a:cubicBezTo>
                      <a:pt x="27698" y="19018"/>
                      <a:pt x="27314" y="19187"/>
                      <a:pt x="26948" y="19379"/>
                    </a:cubicBezTo>
                    <a:cubicBezTo>
                      <a:pt x="26656" y="19554"/>
                      <a:pt x="26389" y="19699"/>
                      <a:pt x="26150" y="19816"/>
                    </a:cubicBezTo>
                    <a:cubicBezTo>
                      <a:pt x="26074" y="19868"/>
                      <a:pt x="26004" y="19892"/>
                      <a:pt x="25952" y="19938"/>
                    </a:cubicBezTo>
                    <a:cubicBezTo>
                      <a:pt x="25929" y="19938"/>
                      <a:pt x="25905" y="19938"/>
                      <a:pt x="25905" y="19961"/>
                    </a:cubicBezTo>
                    <a:cubicBezTo>
                      <a:pt x="25882" y="19961"/>
                      <a:pt x="25882" y="19961"/>
                      <a:pt x="25859" y="19990"/>
                    </a:cubicBezTo>
                    <a:lnTo>
                      <a:pt x="25830" y="19990"/>
                    </a:lnTo>
                    <a:cubicBezTo>
                      <a:pt x="25807" y="20014"/>
                      <a:pt x="25783" y="20037"/>
                      <a:pt x="25760" y="20060"/>
                    </a:cubicBezTo>
                    <a:cubicBezTo>
                      <a:pt x="25638" y="20136"/>
                      <a:pt x="25515" y="20206"/>
                      <a:pt x="25422" y="20282"/>
                    </a:cubicBezTo>
                    <a:cubicBezTo>
                      <a:pt x="24986" y="20573"/>
                      <a:pt x="24596" y="20864"/>
                      <a:pt x="24328" y="21126"/>
                    </a:cubicBezTo>
                    <a:cubicBezTo>
                      <a:pt x="24229" y="21248"/>
                      <a:pt x="24136" y="21393"/>
                      <a:pt x="24037" y="21516"/>
                    </a:cubicBezTo>
                    <a:cubicBezTo>
                      <a:pt x="23769" y="21393"/>
                      <a:pt x="23478" y="21248"/>
                      <a:pt x="23210" y="21126"/>
                    </a:cubicBezTo>
                    <a:cubicBezTo>
                      <a:pt x="22750" y="20934"/>
                      <a:pt x="22314" y="20741"/>
                      <a:pt x="21877" y="20544"/>
                    </a:cubicBezTo>
                    <a:cubicBezTo>
                      <a:pt x="22582" y="20282"/>
                      <a:pt x="23263" y="19961"/>
                      <a:pt x="23938" y="19670"/>
                    </a:cubicBezTo>
                    <a:cubicBezTo>
                      <a:pt x="24404" y="19478"/>
                      <a:pt x="24887" y="19286"/>
                      <a:pt x="25422" y="19065"/>
                    </a:cubicBezTo>
                    <a:cubicBezTo>
                      <a:pt x="25952" y="18826"/>
                      <a:pt x="26557" y="18605"/>
                      <a:pt x="27169" y="18361"/>
                    </a:cubicBezTo>
                    <a:cubicBezTo>
                      <a:pt x="27774" y="18099"/>
                      <a:pt x="28426" y="17877"/>
                      <a:pt x="29107" y="17610"/>
                    </a:cubicBezTo>
                    <a:cubicBezTo>
                      <a:pt x="29788" y="17319"/>
                      <a:pt x="30487" y="17103"/>
                      <a:pt x="31191" y="16835"/>
                    </a:cubicBezTo>
                    <a:cubicBezTo>
                      <a:pt x="31919" y="16568"/>
                      <a:pt x="32647" y="16352"/>
                      <a:pt x="33351" y="16084"/>
                    </a:cubicBezTo>
                    <a:cubicBezTo>
                      <a:pt x="34079" y="15840"/>
                      <a:pt x="34830" y="15595"/>
                      <a:pt x="35580" y="15380"/>
                    </a:cubicBezTo>
                    <a:cubicBezTo>
                      <a:pt x="36308" y="15159"/>
                      <a:pt x="37013" y="14943"/>
                      <a:pt x="37717" y="14722"/>
                    </a:cubicBezTo>
                    <a:cubicBezTo>
                      <a:pt x="38445" y="14507"/>
                      <a:pt x="39073" y="14262"/>
                      <a:pt x="39708" y="14047"/>
                    </a:cubicBezTo>
                    <a:cubicBezTo>
                      <a:pt x="40336" y="13826"/>
                      <a:pt x="40942" y="13634"/>
                      <a:pt x="41501" y="13488"/>
                    </a:cubicBezTo>
                    <a:cubicBezTo>
                      <a:pt x="42036" y="13319"/>
                      <a:pt x="42543" y="13197"/>
                      <a:pt x="43003" y="13098"/>
                    </a:cubicBezTo>
                    <a:cubicBezTo>
                      <a:pt x="43125" y="13098"/>
                      <a:pt x="43224" y="13075"/>
                      <a:pt x="43346" y="13052"/>
                    </a:cubicBezTo>
                    <a:cubicBezTo>
                      <a:pt x="43439" y="13052"/>
                      <a:pt x="43561" y="13028"/>
                      <a:pt x="43660" y="13028"/>
                    </a:cubicBezTo>
                    <a:cubicBezTo>
                      <a:pt x="43853" y="12976"/>
                      <a:pt x="44050" y="12976"/>
                      <a:pt x="44219" y="12976"/>
                    </a:cubicBezTo>
                    <a:cubicBezTo>
                      <a:pt x="44268" y="12968"/>
                      <a:pt x="44319" y="12966"/>
                      <a:pt x="44370" y="12966"/>
                    </a:cubicBezTo>
                    <a:cubicBezTo>
                      <a:pt x="44472" y="12966"/>
                      <a:pt x="44574" y="12976"/>
                      <a:pt x="44656" y="12976"/>
                    </a:cubicBezTo>
                    <a:cubicBezTo>
                      <a:pt x="44848" y="12976"/>
                      <a:pt x="45069" y="13028"/>
                      <a:pt x="45261" y="13052"/>
                    </a:cubicBezTo>
                    <a:cubicBezTo>
                      <a:pt x="45069" y="12976"/>
                      <a:pt x="44871" y="12883"/>
                      <a:pt x="44679" y="12830"/>
                    </a:cubicBezTo>
                    <a:cubicBezTo>
                      <a:pt x="44557" y="12807"/>
                      <a:pt x="44388" y="12760"/>
                      <a:pt x="44219" y="12737"/>
                    </a:cubicBezTo>
                    <a:cubicBezTo>
                      <a:pt x="44050" y="12714"/>
                      <a:pt x="43853" y="12685"/>
                      <a:pt x="43637" y="12685"/>
                    </a:cubicBezTo>
                    <a:cubicBezTo>
                      <a:pt x="43439" y="12662"/>
                      <a:pt x="43201" y="12662"/>
                      <a:pt x="42956" y="12662"/>
                    </a:cubicBezTo>
                    <a:cubicBezTo>
                      <a:pt x="42473" y="12685"/>
                      <a:pt x="41937" y="12737"/>
                      <a:pt x="41332" y="12830"/>
                    </a:cubicBezTo>
                    <a:cubicBezTo>
                      <a:pt x="40849" y="12906"/>
                      <a:pt x="40336" y="13005"/>
                      <a:pt x="39801" y="13121"/>
                    </a:cubicBezTo>
                    <a:cubicBezTo>
                      <a:pt x="39999" y="13075"/>
                      <a:pt x="40168" y="13005"/>
                      <a:pt x="40360" y="12929"/>
                    </a:cubicBezTo>
                    <a:cubicBezTo>
                      <a:pt x="41087" y="12714"/>
                      <a:pt x="41745" y="12493"/>
                      <a:pt x="42374" y="12324"/>
                    </a:cubicBezTo>
                    <a:cubicBezTo>
                      <a:pt x="43003" y="12132"/>
                      <a:pt x="43585" y="12010"/>
                      <a:pt x="44097" y="11911"/>
                    </a:cubicBezTo>
                    <a:cubicBezTo>
                      <a:pt x="44243" y="11887"/>
                      <a:pt x="44365" y="11864"/>
                      <a:pt x="44487" y="11841"/>
                    </a:cubicBezTo>
                    <a:cubicBezTo>
                      <a:pt x="44603" y="11841"/>
                      <a:pt x="44726" y="11812"/>
                      <a:pt x="44825" y="11812"/>
                    </a:cubicBezTo>
                    <a:cubicBezTo>
                      <a:pt x="45069" y="11765"/>
                      <a:pt x="45261" y="11765"/>
                      <a:pt x="45453" y="11765"/>
                    </a:cubicBezTo>
                    <a:cubicBezTo>
                      <a:pt x="45519" y="11757"/>
                      <a:pt x="45582" y="11755"/>
                      <a:pt x="45642" y="11755"/>
                    </a:cubicBezTo>
                    <a:cubicBezTo>
                      <a:pt x="45761" y="11755"/>
                      <a:pt x="45869" y="11765"/>
                      <a:pt x="45966" y="11765"/>
                    </a:cubicBezTo>
                    <a:cubicBezTo>
                      <a:pt x="46204" y="11765"/>
                      <a:pt x="46426" y="11812"/>
                      <a:pt x="46670" y="11864"/>
                    </a:cubicBezTo>
                    <a:cubicBezTo>
                      <a:pt x="46449" y="11765"/>
                      <a:pt x="46233" y="11666"/>
                      <a:pt x="45989" y="11620"/>
                    </a:cubicBezTo>
                    <a:cubicBezTo>
                      <a:pt x="45843" y="11573"/>
                      <a:pt x="45675" y="11521"/>
                      <a:pt x="45477" y="11497"/>
                    </a:cubicBezTo>
                    <a:cubicBezTo>
                      <a:pt x="45285" y="11474"/>
                      <a:pt x="45069" y="11427"/>
                      <a:pt x="44825" y="11427"/>
                    </a:cubicBezTo>
                    <a:cubicBezTo>
                      <a:pt x="44580" y="11404"/>
                      <a:pt x="44342" y="11404"/>
                      <a:pt x="44050" y="11404"/>
                    </a:cubicBezTo>
                    <a:cubicBezTo>
                      <a:pt x="43515" y="11404"/>
                      <a:pt x="42886" y="11451"/>
                      <a:pt x="42228" y="11573"/>
                    </a:cubicBezTo>
                    <a:cubicBezTo>
                      <a:pt x="41547" y="11666"/>
                      <a:pt x="40820" y="11812"/>
                      <a:pt x="40092" y="11986"/>
                    </a:cubicBezTo>
                    <a:cubicBezTo>
                      <a:pt x="39539" y="12132"/>
                      <a:pt x="38957" y="12277"/>
                      <a:pt x="38375" y="12423"/>
                    </a:cubicBezTo>
                    <a:cubicBezTo>
                      <a:pt x="37356" y="12685"/>
                      <a:pt x="36308" y="12929"/>
                      <a:pt x="35289" y="13197"/>
                    </a:cubicBezTo>
                    <a:cubicBezTo>
                      <a:pt x="34445" y="13442"/>
                      <a:pt x="33595" y="13704"/>
                      <a:pt x="32746" y="13971"/>
                    </a:cubicBezTo>
                    <a:cubicBezTo>
                      <a:pt x="31896" y="14262"/>
                      <a:pt x="31069" y="14553"/>
                      <a:pt x="30248" y="14844"/>
                    </a:cubicBezTo>
                    <a:cubicBezTo>
                      <a:pt x="29445" y="15159"/>
                      <a:pt x="28647" y="15479"/>
                      <a:pt x="27867" y="15840"/>
                    </a:cubicBezTo>
                    <a:cubicBezTo>
                      <a:pt x="26878" y="16277"/>
                      <a:pt x="25905" y="16736"/>
                      <a:pt x="24933" y="17225"/>
                    </a:cubicBezTo>
                    <a:cubicBezTo>
                      <a:pt x="23990" y="17709"/>
                      <a:pt x="23094" y="18244"/>
                      <a:pt x="22191" y="18774"/>
                    </a:cubicBezTo>
                    <a:cubicBezTo>
                      <a:pt x="21586" y="19141"/>
                      <a:pt x="20981" y="19525"/>
                      <a:pt x="20399" y="19938"/>
                    </a:cubicBezTo>
                    <a:cubicBezTo>
                      <a:pt x="20084" y="19816"/>
                      <a:pt x="19770" y="19699"/>
                      <a:pt x="19455" y="19577"/>
                    </a:cubicBezTo>
                    <a:cubicBezTo>
                      <a:pt x="19816" y="19379"/>
                      <a:pt x="20206" y="19164"/>
                      <a:pt x="20567" y="18972"/>
                    </a:cubicBezTo>
                    <a:cubicBezTo>
                      <a:pt x="20736" y="18873"/>
                      <a:pt x="20934" y="18774"/>
                      <a:pt x="21126" y="18681"/>
                    </a:cubicBezTo>
                    <a:cubicBezTo>
                      <a:pt x="21516" y="18483"/>
                      <a:pt x="21953" y="18244"/>
                      <a:pt x="22459" y="18023"/>
                    </a:cubicBezTo>
                    <a:cubicBezTo>
                      <a:pt x="22972" y="17778"/>
                      <a:pt x="23478" y="17516"/>
                      <a:pt x="24060" y="17272"/>
                    </a:cubicBezTo>
                    <a:cubicBezTo>
                      <a:pt x="24351" y="17150"/>
                      <a:pt x="24642" y="17004"/>
                      <a:pt x="24957" y="16882"/>
                    </a:cubicBezTo>
                    <a:cubicBezTo>
                      <a:pt x="25248" y="16736"/>
                      <a:pt x="25568" y="16614"/>
                      <a:pt x="25882" y="16469"/>
                    </a:cubicBezTo>
                    <a:cubicBezTo>
                      <a:pt x="26732" y="16108"/>
                      <a:pt x="27605" y="15741"/>
                      <a:pt x="28449" y="15380"/>
                    </a:cubicBezTo>
                    <a:cubicBezTo>
                      <a:pt x="28915" y="15188"/>
                      <a:pt x="29375" y="14990"/>
                      <a:pt x="29858" y="14798"/>
                    </a:cubicBezTo>
                    <a:cubicBezTo>
                      <a:pt x="30196" y="14652"/>
                      <a:pt x="30539" y="14484"/>
                      <a:pt x="30854" y="14338"/>
                    </a:cubicBezTo>
                    <a:cubicBezTo>
                      <a:pt x="31191" y="14193"/>
                      <a:pt x="31535" y="14070"/>
                      <a:pt x="31849" y="13925"/>
                    </a:cubicBezTo>
                    <a:cubicBezTo>
                      <a:pt x="32524" y="13657"/>
                      <a:pt x="33159" y="13366"/>
                      <a:pt x="33811" y="13098"/>
                    </a:cubicBezTo>
                    <a:cubicBezTo>
                      <a:pt x="34445" y="12859"/>
                      <a:pt x="35051" y="12615"/>
                      <a:pt x="35633" y="12394"/>
                    </a:cubicBezTo>
                    <a:cubicBezTo>
                      <a:pt x="35947" y="12277"/>
                      <a:pt x="36238" y="12202"/>
                      <a:pt x="36506" y="12079"/>
                    </a:cubicBezTo>
                    <a:cubicBezTo>
                      <a:pt x="36989" y="11911"/>
                      <a:pt x="37472" y="11765"/>
                      <a:pt x="37961" y="11596"/>
                    </a:cubicBezTo>
                    <a:cubicBezTo>
                      <a:pt x="38445" y="11451"/>
                      <a:pt x="38928" y="11305"/>
                      <a:pt x="39440" y="11160"/>
                    </a:cubicBezTo>
                    <a:cubicBezTo>
                      <a:pt x="39900" y="11014"/>
                      <a:pt x="40360" y="10915"/>
                      <a:pt x="40849" y="10770"/>
                    </a:cubicBezTo>
                    <a:lnTo>
                      <a:pt x="40849" y="10770"/>
                    </a:lnTo>
                    <a:cubicBezTo>
                      <a:pt x="40092" y="10793"/>
                      <a:pt x="39364" y="10845"/>
                      <a:pt x="38637" y="10915"/>
                    </a:cubicBezTo>
                    <a:cubicBezTo>
                      <a:pt x="38200" y="10968"/>
                      <a:pt x="37694" y="11061"/>
                      <a:pt x="37135" y="11160"/>
                    </a:cubicBezTo>
                    <a:cubicBezTo>
                      <a:pt x="36576" y="11259"/>
                      <a:pt x="35994" y="11404"/>
                      <a:pt x="35388" y="11573"/>
                    </a:cubicBezTo>
                    <a:cubicBezTo>
                      <a:pt x="34905" y="11718"/>
                      <a:pt x="34393" y="11841"/>
                      <a:pt x="33910" y="11986"/>
                    </a:cubicBezTo>
                    <a:cubicBezTo>
                      <a:pt x="33427" y="12155"/>
                      <a:pt x="32938" y="12324"/>
                      <a:pt x="32454" y="12493"/>
                    </a:cubicBezTo>
                    <a:cubicBezTo>
                      <a:pt x="32117" y="12615"/>
                      <a:pt x="31750" y="12737"/>
                      <a:pt x="31436" y="12883"/>
                    </a:cubicBezTo>
                    <a:cubicBezTo>
                      <a:pt x="31098" y="13028"/>
                      <a:pt x="30755" y="13121"/>
                      <a:pt x="30394" y="13296"/>
                    </a:cubicBezTo>
                    <a:cubicBezTo>
                      <a:pt x="30050" y="13442"/>
                      <a:pt x="29713" y="13587"/>
                      <a:pt x="29375" y="13733"/>
                    </a:cubicBezTo>
                    <a:cubicBezTo>
                      <a:pt x="28717" y="14024"/>
                      <a:pt x="28042" y="14315"/>
                      <a:pt x="27384" y="14629"/>
                    </a:cubicBezTo>
                    <a:cubicBezTo>
                      <a:pt x="26703" y="14920"/>
                      <a:pt x="26074" y="15235"/>
                      <a:pt x="25446" y="15549"/>
                    </a:cubicBezTo>
                    <a:cubicBezTo>
                      <a:pt x="25131" y="15718"/>
                      <a:pt x="24840" y="15863"/>
                      <a:pt x="24520" y="16009"/>
                    </a:cubicBezTo>
                    <a:cubicBezTo>
                      <a:pt x="24037" y="16300"/>
                      <a:pt x="23554" y="16568"/>
                      <a:pt x="23041" y="16859"/>
                    </a:cubicBezTo>
                    <a:cubicBezTo>
                      <a:pt x="22314" y="17295"/>
                      <a:pt x="21586" y="17808"/>
                      <a:pt x="20882" y="18314"/>
                    </a:cubicBezTo>
                    <a:cubicBezTo>
                      <a:pt x="20690" y="18436"/>
                      <a:pt x="20521" y="18558"/>
                      <a:pt x="20375" y="18681"/>
                    </a:cubicBezTo>
                    <a:cubicBezTo>
                      <a:pt x="20038" y="18972"/>
                      <a:pt x="19694" y="19263"/>
                      <a:pt x="19380" y="19554"/>
                    </a:cubicBezTo>
                    <a:cubicBezTo>
                      <a:pt x="18774" y="19333"/>
                      <a:pt x="18192" y="19117"/>
                      <a:pt x="17610" y="18919"/>
                    </a:cubicBezTo>
                    <a:cubicBezTo>
                      <a:pt x="17924" y="18751"/>
                      <a:pt x="18262" y="18558"/>
                      <a:pt x="18582" y="18390"/>
                    </a:cubicBezTo>
                    <a:cubicBezTo>
                      <a:pt x="18774" y="18291"/>
                      <a:pt x="18990" y="18168"/>
                      <a:pt x="19234" y="18069"/>
                    </a:cubicBezTo>
                    <a:cubicBezTo>
                      <a:pt x="19671" y="17854"/>
                      <a:pt x="20183" y="17586"/>
                      <a:pt x="20736" y="17319"/>
                    </a:cubicBezTo>
                    <a:cubicBezTo>
                      <a:pt x="21318" y="17080"/>
                      <a:pt x="21930" y="16760"/>
                      <a:pt x="22582" y="16498"/>
                    </a:cubicBezTo>
                    <a:cubicBezTo>
                      <a:pt x="22896" y="16352"/>
                      <a:pt x="23239" y="16207"/>
                      <a:pt x="23577" y="16061"/>
                    </a:cubicBezTo>
                    <a:cubicBezTo>
                      <a:pt x="23938" y="15916"/>
                      <a:pt x="24281" y="15770"/>
                      <a:pt x="24642" y="15595"/>
                    </a:cubicBezTo>
                    <a:cubicBezTo>
                      <a:pt x="25614" y="15188"/>
                      <a:pt x="26587" y="14798"/>
                      <a:pt x="27553" y="14385"/>
                    </a:cubicBezTo>
                    <a:cubicBezTo>
                      <a:pt x="28088" y="14169"/>
                      <a:pt x="28624" y="13948"/>
                      <a:pt x="29154" y="13733"/>
                    </a:cubicBezTo>
                    <a:cubicBezTo>
                      <a:pt x="29544" y="13558"/>
                      <a:pt x="29934" y="13389"/>
                      <a:pt x="30318" y="13220"/>
                    </a:cubicBezTo>
                    <a:cubicBezTo>
                      <a:pt x="30685" y="13075"/>
                      <a:pt x="31069" y="12906"/>
                      <a:pt x="31436" y="12737"/>
                    </a:cubicBezTo>
                    <a:cubicBezTo>
                      <a:pt x="32210" y="12446"/>
                      <a:pt x="32938" y="12132"/>
                      <a:pt x="33665" y="11841"/>
                    </a:cubicBezTo>
                    <a:cubicBezTo>
                      <a:pt x="34370" y="11573"/>
                      <a:pt x="35074" y="11305"/>
                      <a:pt x="35755" y="11037"/>
                    </a:cubicBezTo>
                    <a:cubicBezTo>
                      <a:pt x="36093" y="10915"/>
                      <a:pt x="36407" y="10822"/>
                      <a:pt x="36721" y="10700"/>
                    </a:cubicBezTo>
                    <a:cubicBezTo>
                      <a:pt x="37280" y="10502"/>
                      <a:pt x="37816" y="10333"/>
                      <a:pt x="38375" y="10164"/>
                    </a:cubicBezTo>
                    <a:cubicBezTo>
                      <a:pt x="38928" y="9995"/>
                      <a:pt x="39487" y="9827"/>
                      <a:pt x="40045" y="9658"/>
                    </a:cubicBezTo>
                    <a:cubicBezTo>
                      <a:pt x="40581" y="9512"/>
                      <a:pt x="41111" y="9390"/>
                      <a:pt x="41646" y="9244"/>
                    </a:cubicBezTo>
                    <a:cubicBezTo>
                      <a:pt x="40820" y="9244"/>
                      <a:pt x="39999" y="9314"/>
                      <a:pt x="39172" y="9390"/>
                    </a:cubicBezTo>
                    <a:cubicBezTo>
                      <a:pt x="38666" y="9437"/>
                      <a:pt x="38084" y="9559"/>
                      <a:pt x="37449" y="9658"/>
                    </a:cubicBezTo>
                    <a:cubicBezTo>
                      <a:pt x="36820" y="9774"/>
                      <a:pt x="36163" y="9920"/>
                      <a:pt x="35464" y="10118"/>
                    </a:cubicBezTo>
                    <a:cubicBezTo>
                      <a:pt x="34905" y="10263"/>
                      <a:pt x="34346" y="10409"/>
                      <a:pt x="33788" y="10578"/>
                    </a:cubicBezTo>
                    <a:cubicBezTo>
                      <a:pt x="33229" y="10770"/>
                      <a:pt x="32670" y="10938"/>
                      <a:pt x="32117" y="11136"/>
                    </a:cubicBezTo>
                    <a:cubicBezTo>
                      <a:pt x="31727" y="11282"/>
                      <a:pt x="31337" y="11404"/>
                      <a:pt x="30953" y="11573"/>
                    </a:cubicBezTo>
                    <a:cubicBezTo>
                      <a:pt x="30563" y="11718"/>
                      <a:pt x="30196" y="11841"/>
                      <a:pt x="29788" y="12033"/>
                    </a:cubicBezTo>
                    <a:cubicBezTo>
                      <a:pt x="29398" y="12178"/>
                      <a:pt x="29032" y="12347"/>
                      <a:pt x="28647" y="12516"/>
                    </a:cubicBezTo>
                    <a:cubicBezTo>
                      <a:pt x="27867" y="12830"/>
                      <a:pt x="27093" y="13174"/>
                      <a:pt x="26342" y="13511"/>
                    </a:cubicBezTo>
                    <a:cubicBezTo>
                      <a:pt x="25591" y="13849"/>
                      <a:pt x="24863" y="14216"/>
                      <a:pt x="24159" y="14553"/>
                    </a:cubicBezTo>
                    <a:cubicBezTo>
                      <a:pt x="23792" y="14722"/>
                      <a:pt x="23455" y="14897"/>
                      <a:pt x="23117" y="15089"/>
                    </a:cubicBezTo>
                    <a:cubicBezTo>
                      <a:pt x="22558" y="15380"/>
                      <a:pt x="21976" y="15694"/>
                      <a:pt x="21441" y="16009"/>
                    </a:cubicBezTo>
                    <a:cubicBezTo>
                      <a:pt x="20567" y="16521"/>
                      <a:pt x="19770" y="17080"/>
                      <a:pt x="18943" y="17633"/>
                    </a:cubicBezTo>
                    <a:cubicBezTo>
                      <a:pt x="18751" y="17808"/>
                      <a:pt x="18553" y="17924"/>
                      <a:pt x="18361" y="18069"/>
                    </a:cubicBezTo>
                    <a:cubicBezTo>
                      <a:pt x="18070" y="18337"/>
                      <a:pt x="17756" y="18605"/>
                      <a:pt x="17441" y="18873"/>
                    </a:cubicBezTo>
                    <a:cubicBezTo>
                      <a:pt x="17389" y="18850"/>
                      <a:pt x="17342" y="18826"/>
                      <a:pt x="17273" y="18826"/>
                    </a:cubicBezTo>
                    <a:cubicBezTo>
                      <a:pt x="17418" y="18605"/>
                      <a:pt x="17564" y="18413"/>
                      <a:pt x="17732" y="18215"/>
                    </a:cubicBezTo>
                    <a:cubicBezTo>
                      <a:pt x="17855" y="18122"/>
                      <a:pt x="17971" y="17976"/>
                      <a:pt x="18093" y="17854"/>
                    </a:cubicBezTo>
                    <a:cubicBezTo>
                      <a:pt x="18239" y="17732"/>
                      <a:pt x="18384" y="17586"/>
                      <a:pt x="18553" y="17464"/>
                    </a:cubicBezTo>
                    <a:cubicBezTo>
                      <a:pt x="18897" y="17196"/>
                      <a:pt x="19310" y="16905"/>
                      <a:pt x="19747" y="16643"/>
                    </a:cubicBezTo>
                    <a:cubicBezTo>
                      <a:pt x="20206" y="16352"/>
                      <a:pt x="20713" y="16061"/>
                      <a:pt x="21272" y="15793"/>
                    </a:cubicBezTo>
                    <a:cubicBezTo>
                      <a:pt x="21807" y="15502"/>
                      <a:pt x="22389" y="15211"/>
                      <a:pt x="23018" y="14920"/>
                    </a:cubicBezTo>
                    <a:cubicBezTo>
                      <a:pt x="23309" y="14775"/>
                      <a:pt x="23624" y="14606"/>
                      <a:pt x="23938" y="14460"/>
                    </a:cubicBezTo>
                    <a:cubicBezTo>
                      <a:pt x="24404" y="14239"/>
                      <a:pt x="24887" y="14047"/>
                      <a:pt x="25347" y="13826"/>
                    </a:cubicBezTo>
                    <a:cubicBezTo>
                      <a:pt x="25859" y="13587"/>
                      <a:pt x="26365" y="13366"/>
                      <a:pt x="26878" y="13174"/>
                    </a:cubicBezTo>
                    <a:cubicBezTo>
                      <a:pt x="27023" y="13098"/>
                      <a:pt x="27192" y="13028"/>
                      <a:pt x="27361" y="12953"/>
                    </a:cubicBezTo>
                    <a:cubicBezTo>
                      <a:pt x="27530" y="12883"/>
                      <a:pt x="27698" y="12807"/>
                      <a:pt x="27844" y="12760"/>
                    </a:cubicBezTo>
                    <a:cubicBezTo>
                      <a:pt x="28187" y="12615"/>
                      <a:pt x="28525" y="12469"/>
                      <a:pt x="28839" y="12347"/>
                    </a:cubicBezTo>
                    <a:cubicBezTo>
                      <a:pt x="29521" y="12079"/>
                      <a:pt x="30172" y="11841"/>
                      <a:pt x="30807" y="11596"/>
                    </a:cubicBezTo>
                    <a:cubicBezTo>
                      <a:pt x="31436" y="11375"/>
                      <a:pt x="32041" y="11113"/>
                      <a:pt x="32623" y="10915"/>
                    </a:cubicBezTo>
                    <a:cubicBezTo>
                      <a:pt x="33252" y="10700"/>
                      <a:pt x="33863" y="10455"/>
                      <a:pt x="34492" y="10240"/>
                    </a:cubicBezTo>
                    <a:cubicBezTo>
                      <a:pt x="35051" y="10065"/>
                      <a:pt x="35610" y="9850"/>
                      <a:pt x="36163" y="9658"/>
                    </a:cubicBezTo>
                    <a:cubicBezTo>
                      <a:pt x="36675" y="9483"/>
                      <a:pt x="37210" y="9291"/>
                      <a:pt x="37717" y="9099"/>
                    </a:cubicBezTo>
                    <a:lnTo>
                      <a:pt x="37717" y="9099"/>
                    </a:lnTo>
                    <a:cubicBezTo>
                      <a:pt x="37013" y="9169"/>
                      <a:pt x="36285" y="9244"/>
                      <a:pt x="35580" y="9390"/>
                    </a:cubicBezTo>
                    <a:cubicBezTo>
                      <a:pt x="35144" y="9460"/>
                      <a:pt x="34637" y="9559"/>
                      <a:pt x="34102" y="9681"/>
                    </a:cubicBezTo>
                    <a:cubicBezTo>
                      <a:pt x="33572" y="9803"/>
                      <a:pt x="32990" y="9920"/>
                      <a:pt x="32379" y="10094"/>
                    </a:cubicBezTo>
                    <a:cubicBezTo>
                      <a:pt x="31826" y="10240"/>
                      <a:pt x="31244" y="10385"/>
                      <a:pt x="30632" y="10554"/>
                    </a:cubicBezTo>
                    <a:cubicBezTo>
                      <a:pt x="29905" y="10793"/>
                      <a:pt x="29177" y="11014"/>
                      <a:pt x="28449" y="11282"/>
                    </a:cubicBezTo>
                    <a:cubicBezTo>
                      <a:pt x="27774" y="11550"/>
                      <a:pt x="27070" y="11788"/>
                      <a:pt x="26412" y="12103"/>
                    </a:cubicBezTo>
                    <a:cubicBezTo>
                      <a:pt x="26074" y="12248"/>
                      <a:pt x="25737" y="12394"/>
                      <a:pt x="25393" y="12539"/>
                    </a:cubicBezTo>
                    <a:cubicBezTo>
                      <a:pt x="24887" y="12760"/>
                      <a:pt x="24404" y="13005"/>
                      <a:pt x="23938" y="13244"/>
                    </a:cubicBezTo>
                    <a:cubicBezTo>
                      <a:pt x="23821" y="13319"/>
                      <a:pt x="23699" y="13366"/>
                      <a:pt x="23577" y="13442"/>
                    </a:cubicBezTo>
                    <a:cubicBezTo>
                      <a:pt x="23530" y="13465"/>
                      <a:pt x="23478" y="13488"/>
                      <a:pt x="23431" y="13511"/>
                    </a:cubicBezTo>
                    <a:cubicBezTo>
                      <a:pt x="23140" y="13680"/>
                      <a:pt x="22826" y="13849"/>
                      <a:pt x="22535" y="14024"/>
                    </a:cubicBezTo>
                    <a:cubicBezTo>
                      <a:pt x="21662" y="14484"/>
                      <a:pt x="20789" y="15013"/>
                      <a:pt x="19985" y="15595"/>
                    </a:cubicBezTo>
                    <a:cubicBezTo>
                      <a:pt x="19380" y="16061"/>
                      <a:pt x="18774" y="16568"/>
                      <a:pt x="18262" y="17150"/>
                    </a:cubicBezTo>
                    <a:cubicBezTo>
                      <a:pt x="18093" y="17295"/>
                      <a:pt x="17971" y="17487"/>
                      <a:pt x="17855" y="17633"/>
                    </a:cubicBezTo>
                    <a:cubicBezTo>
                      <a:pt x="17732" y="17808"/>
                      <a:pt x="17633" y="17953"/>
                      <a:pt x="17534" y="18099"/>
                    </a:cubicBezTo>
                    <a:cubicBezTo>
                      <a:pt x="17418" y="18314"/>
                      <a:pt x="17319" y="18558"/>
                      <a:pt x="17220" y="18797"/>
                    </a:cubicBezTo>
                    <a:cubicBezTo>
                      <a:pt x="16545" y="18582"/>
                      <a:pt x="15864" y="18361"/>
                      <a:pt x="15183" y="18168"/>
                    </a:cubicBezTo>
                    <a:cubicBezTo>
                      <a:pt x="15282" y="18046"/>
                      <a:pt x="15381" y="17953"/>
                      <a:pt x="15474" y="17831"/>
                    </a:cubicBezTo>
                    <a:cubicBezTo>
                      <a:pt x="15672" y="17662"/>
                      <a:pt x="15887" y="17417"/>
                      <a:pt x="16178" y="17196"/>
                    </a:cubicBezTo>
                    <a:cubicBezTo>
                      <a:pt x="16469" y="16958"/>
                      <a:pt x="16836" y="16713"/>
                      <a:pt x="17197" y="16469"/>
                    </a:cubicBezTo>
                    <a:cubicBezTo>
                      <a:pt x="17587" y="16207"/>
                      <a:pt x="18023" y="15962"/>
                      <a:pt x="18460" y="15671"/>
                    </a:cubicBezTo>
                    <a:cubicBezTo>
                      <a:pt x="19019" y="15357"/>
                      <a:pt x="19572" y="15042"/>
                      <a:pt x="20131" y="14676"/>
                    </a:cubicBezTo>
                    <a:cubicBezTo>
                      <a:pt x="20544" y="14408"/>
                      <a:pt x="20957" y="14117"/>
                      <a:pt x="21394" y="13826"/>
                    </a:cubicBezTo>
                    <a:cubicBezTo>
                      <a:pt x="21732" y="13657"/>
                      <a:pt x="22098" y="13488"/>
                      <a:pt x="22459" y="13319"/>
                    </a:cubicBezTo>
                    <a:cubicBezTo>
                      <a:pt x="22995" y="13075"/>
                      <a:pt x="23530" y="12830"/>
                      <a:pt x="24037" y="12592"/>
                    </a:cubicBezTo>
                    <a:cubicBezTo>
                      <a:pt x="24619" y="12324"/>
                      <a:pt x="25201" y="12103"/>
                      <a:pt x="25783" y="11864"/>
                    </a:cubicBezTo>
                    <a:cubicBezTo>
                      <a:pt x="25975" y="11765"/>
                      <a:pt x="26150" y="11695"/>
                      <a:pt x="26342" y="11620"/>
                    </a:cubicBezTo>
                    <a:cubicBezTo>
                      <a:pt x="26534" y="11550"/>
                      <a:pt x="26732" y="11474"/>
                      <a:pt x="26924" y="11375"/>
                    </a:cubicBezTo>
                    <a:cubicBezTo>
                      <a:pt x="27285" y="11229"/>
                      <a:pt x="27675" y="11084"/>
                      <a:pt x="28042" y="10938"/>
                    </a:cubicBezTo>
                    <a:cubicBezTo>
                      <a:pt x="28793" y="10647"/>
                      <a:pt x="29544" y="10356"/>
                      <a:pt x="30248" y="10094"/>
                    </a:cubicBezTo>
                    <a:cubicBezTo>
                      <a:pt x="30976" y="9850"/>
                      <a:pt x="31680" y="9582"/>
                      <a:pt x="32332" y="9338"/>
                    </a:cubicBezTo>
                    <a:cubicBezTo>
                      <a:pt x="33060" y="9099"/>
                      <a:pt x="33764" y="8831"/>
                      <a:pt x="34469" y="8587"/>
                    </a:cubicBezTo>
                    <a:cubicBezTo>
                      <a:pt x="35097" y="8395"/>
                      <a:pt x="35726" y="8150"/>
                      <a:pt x="36361" y="7935"/>
                    </a:cubicBezTo>
                    <a:cubicBezTo>
                      <a:pt x="36943" y="7737"/>
                      <a:pt x="37548" y="7545"/>
                      <a:pt x="38130" y="7300"/>
                    </a:cubicBezTo>
                    <a:lnTo>
                      <a:pt x="38130" y="7300"/>
                    </a:lnTo>
                    <a:cubicBezTo>
                      <a:pt x="37327" y="7399"/>
                      <a:pt x="36506" y="7475"/>
                      <a:pt x="35703" y="7644"/>
                    </a:cubicBezTo>
                    <a:cubicBezTo>
                      <a:pt x="35196" y="7713"/>
                      <a:pt x="34637" y="7812"/>
                      <a:pt x="34032" y="7935"/>
                    </a:cubicBezTo>
                    <a:cubicBezTo>
                      <a:pt x="33397" y="8080"/>
                      <a:pt x="32746" y="8226"/>
                      <a:pt x="32064" y="8395"/>
                    </a:cubicBezTo>
                    <a:cubicBezTo>
                      <a:pt x="31436" y="8563"/>
                      <a:pt x="30778" y="8732"/>
                      <a:pt x="30103" y="8930"/>
                    </a:cubicBezTo>
                    <a:cubicBezTo>
                      <a:pt x="29253" y="9169"/>
                      <a:pt x="28403" y="9437"/>
                      <a:pt x="27605" y="9728"/>
                    </a:cubicBezTo>
                    <a:cubicBezTo>
                      <a:pt x="27247" y="9870"/>
                      <a:pt x="26916" y="9990"/>
                      <a:pt x="26581" y="10109"/>
                    </a:cubicBezTo>
                    <a:lnTo>
                      <a:pt x="26581" y="10109"/>
                    </a:lnTo>
                    <a:cubicBezTo>
                      <a:pt x="26584" y="10106"/>
                      <a:pt x="26587" y="10101"/>
                      <a:pt x="26587" y="10094"/>
                    </a:cubicBezTo>
                    <a:cubicBezTo>
                      <a:pt x="26825" y="9920"/>
                      <a:pt x="27046" y="9774"/>
                      <a:pt x="27262" y="9629"/>
                    </a:cubicBezTo>
                    <a:cubicBezTo>
                      <a:pt x="27605" y="9413"/>
                      <a:pt x="27943" y="9192"/>
                      <a:pt x="28257" y="8977"/>
                    </a:cubicBezTo>
                    <a:cubicBezTo>
                      <a:pt x="28694" y="8686"/>
                      <a:pt x="29154" y="8441"/>
                      <a:pt x="29614" y="8173"/>
                    </a:cubicBezTo>
                    <a:cubicBezTo>
                      <a:pt x="30149" y="7859"/>
                      <a:pt x="30708" y="7591"/>
                      <a:pt x="31244" y="7277"/>
                    </a:cubicBezTo>
                    <a:lnTo>
                      <a:pt x="31244" y="7277"/>
                    </a:lnTo>
                    <a:cubicBezTo>
                      <a:pt x="30632" y="7399"/>
                      <a:pt x="30004" y="7545"/>
                      <a:pt x="29422" y="7766"/>
                    </a:cubicBezTo>
                    <a:cubicBezTo>
                      <a:pt x="29061" y="7911"/>
                      <a:pt x="28647" y="8057"/>
                      <a:pt x="28211" y="8226"/>
                    </a:cubicBezTo>
                    <a:cubicBezTo>
                      <a:pt x="27774" y="8418"/>
                      <a:pt x="27314" y="8639"/>
                      <a:pt x="26825" y="8878"/>
                    </a:cubicBezTo>
                    <a:cubicBezTo>
                      <a:pt x="26296" y="9145"/>
                      <a:pt x="25783" y="9460"/>
                      <a:pt x="25277" y="9751"/>
                    </a:cubicBezTo>
                    <a:cubicBezTo>
                      <a:pt x="24765" y="10042"/>
                      <a:pt x="24281" y="10385"/>
                      <a:pt x="23792" y="10700"/>
                    </a:cubicBezTo>
                    <a:cubicBezTo>
                      <a:pt x="23286" y="11037"/>
                      <a:pt x="22774" y="11404"/>
                      <a:pt x="22267" y="11765"/>
                    </a:cubicBezTo>
                    <a:cubicBezTo>
                      <a:pt x="21831" y="12079"/>
                      <a:pt x="21417" y="12394"/>
                      <a:pt x="21004" y="12714"/>
                    </a:cubicBezTo>
                    <a:cubicBezTo>
                      <a:pt x="20957" y="12737"/>
                      <a:pt x="20911" y="12760"/>
                      <a:pt x="20858" y="12784"/>
                    </a:cubicBezTo>
                    <a:cubicBezTo>
                      <a:pt x="19863" y="13319"/>
                      <a:pt x="18897" y="13925"/>
                      <a:pt x="17971" y="14577"/>
                    </a:cubicBezTo>
                    <a:cubicBezTo>
                      <a:pt x="17273" y="15089"/>
                      <a:pt x="16568" y="15648"/>
                      <a:pt x="15986" y="16300"/>
                    </a:cubicBezTo>
                    <a:cubicBezTo>
                      <a:pt x="15817" y="16498"/>
                      <a:pt x="15672" y="16690"/>
                      <a:pt x="15526" y="16859"/>
                    </a:cubicBezTo>
                    <a:cubicBezTo>
                      <a:pt x="15381" y="17051"/>
                      <a:pt x="15282" y="17225"/>
                      <a:pt x="15183" y="17371"/>
                    </a:cubicBezTo>
                    <a:cubicBezTo>
                      <a:pt x="15037" y="17610"/>
                      <a:pt x="14944" y="17831"/>
                      <a:pt x="14845" y="18069"/>
                    </a:cubicBezTo>
                    <a:cubicBezTo>
                      <a:pt x="14094" y="17877"/>
                      <a:pt x="13366" y="17685"/>
                      <a:pt x="12662" y="17540"/>
                    </a:cubicBezTo>
                    <a:cubicBezTo>
                      <a:pt x="12586" y="17516"/>
                      <a:pt x="12540" y="17487"/>
                      <a:pt x="12470" y="17487"/>
                    </a:cubicBezTo>
                    <a:cubicBezTo>
                      <a:pt x="12586" y="17342"/>
                      <a:pt x="12685" y="17225"/>
                      <a:pt x="12831" y="17080"/>
                    </a:cubicBezTo>
                    <a:cubicBezTo>
                      <a:pt x="13023" y="16859"/>
                      <a:pt x="13314" y="16614"/>
                      <a:pt x="13634" y="16352"/>
                    </a:cubicBezTo>
                    <a:cubicBezTo>
                      <a:pt x="13972" y="16084"/>
                      <a:pt x="14362" y="15817"/>
                      <a:pt x="14798" y="15526"/>
                    </a:cubicBezTo>
                    <a:cubicBezTo>
                      <a:pt x="15235" y="15235"/>
                      <a:pt x="15718" y="14967"/>
                      <a:pt x="16225" y="14652"/>
                    </a:cubicBezTo>
                    <a:cubicBezTo>
                      <a:pt x="16859" y="14262"/>
                      <a:pt x="17511" y="13925"/>
                      <a:pt x="18117" y="13511"/>
                    </a:cubicBezTo>
                    <a:cubicBezTo>
                      <a:pt x="18629" y="13197"/>
                      <a:pt x="19112" y="12859"/>
                      <a:pt x="19601" y="12516"/>
                    </a:cubicBezTo>
                    <a:cubicBezTo>
                      <a:pt x="20183" y="12132"/>
                      <a:pt x="20765" y="11718"/>
                      <a:pt x="21347" y="11305"/>
                    </a:cubicBezTo>
                    <a:cubicBezTo>
                      <a:pt x="21900" y="10892"/>
                      <a:pt x="22483" y="10479"/>
                      <a:pt x="23041" y="10094"/>
                    </a:cubicBezTo>
                    <a:cubicBezTo>
                      <a:pt x="23431" y="9827"/>
                      <a:pt x="23792" y="9559"/>
                      <a:pt x="24159" y="9291"/>
                    </a:cubicBezTo>
                    <a:cubicBezTo>
                      <a:pt x="24450" y="9099"/>
                      <a:pt x="24718" y="8901"/>
                      <a:pt x="25009" y="8709"/>
                    </a:cubicBezTo>
                    <a:cubicBezTo>
                      <a:pt x="25492" y="8540"/>
                      <a:pt x="25975" y="8348"/>
                      <a:pt x="26412" y="8202"/>
                    </a:cubicBezTo>
                    <a:cubicBezTo>
                      <a:pt x="26994" y="7981"/>
                      <a:pt x="27605" y="7789"/>
                      <a:pt x="28211" y="7591"/>
                    </a:cubicBezTo>
                    <a:cubicBezTo>
                      <a:pt x="28770" y="7399"/>
                      <a:pt x="29352" y="7207"/>
                      <a:pt x="29905" y="7009"/>
                    </a:cubicBezTo>
                    <a:lnTo>
                      <a:pt x="29905" y="7009"/>
                    </a:lnTo>
                    <a:cubicBezTo>
                      <a:pt x="29177" y="7061"/>
                      <a:pt x="28449" y="7155"/>
                      <a:pt x="27722" y="7277"/>
                    </a:cubicBezTo>
                    <a:cubicBezTo>
                      <a:pt x="27506" y="7300"/>
                      <a:pt x="27262" y="7353"/>
                      <a:pt x="27023" y="7399"/>
                    </a:cubicBezTo>
                    <a:lnTo>
                      <a:pt x="26971" y="7399"/>
                    </a:lnTo>
                    <a:cubicBezTo>
                      <a:pt x="27116" y="7300"/>
                      <a:pt x="27262" y="7207"/>
                      <a:pt x="27407" y="7108"/>
                    </a:cubicBezTo>
                    <a:cubicBezTo>
                      <a:pt x="27896" y="6794"/>
                      <a:pt x="28426" y="6503"/>
                      <a:pt x="28938" y="6212"/>
                    </a:cubicBezTo>
                    <a:cubicBezTo>
                      <a:pt x="29544" y="5845"/>
                      <a:pt x="30172" y="5554"/>
                      <a:pt x="30778" y="5216"/>
                    </a:cubicBezTo>
                    <a:lnTo>
                      <a:pt x="30778" y="5216"/>
                    </a:lnTo>
                    <a:cubicBezTo>
                      <a:pt x="30103" y="5362"/>
                      <a:pt x="29375" y="5507"/>
                      <a:pt x="28717" y="5752"/>
                    </a:cubicBezTo>
                    <a:cubicBezTo>
                      <a:pt x="28304" y="5897"/>
                      <a:pt x="27844" y="6066"/>
                      <a:pt x="27361" y="6258"/>
                    </a:cubicBezTo>
                    <a:cubicBezTo>
                      <a:pt x="26849" y="6479"/>
                      <a:pt x="26319" y="6718"/>
                      <a:pt x="25760" y="6986"/>
                    </a:cubicBezTo>
                    <a:cubicBezTo>
                      <a:pt x="25155" y="7300"/>
                      <a:pt x="24596" y="7644"/>
                      <a:pt x="23990" y="7981"/>
                    </a:cubicBezTo>
                    <a:cubicBezTo>
                      <a:pt x="23821" y="8057"/>
                      <a:pt x="23647" y="8173"/>
                      <a:pt x="23501" y="8272"/>
                    </a:cubicBezTo>
                    <a:cubicBezTo>
                      <a:pt x="23332" y="8319"/>
                      <a:pt x="23164" y="8371"/>
                      <a:pt x="22995" y="8418"/>
                    </a:cubicBezTo>
                    <a:cubicBezTo>
                      <a:pt x="22168" y="8686"/>
                      <a:pt x="21318" y="8977"/>
                      <a:pt x="20521" y="9314"/>
                    </a:cubicBezTo>
                    <a:cubicBezTo>
                      <a:pt x="20107" y="9483"/>
                      <a:pt x="19694" y="9681"/>
                      <a:pt x="19281" y="9873"/>
                    </a:cubicBezTo>
                    <a:cubicBezTo>
                      <a:pt x="19525" y="9681"/>
                      <a:pt x="19770" y="9483"/>
                      <a:pt x="19985" y="9268"/>
                    </a:cubicBezTo>
                    <a:cubicBezTo>
                      <a:pt x="20206" y="9099"/>
                      <a:pt x="20422" y="8953"/>
                      <a:pt x="20643" y="8785"/>
                    </a:cubicBezTo>
                    <a:cubicBezTo>
                      <a:pt x="20858" y="8639"/>
                      <a:pt x="21080" y="8464"/>
                      <a:pt x="21272" y="8319"/>
                    </a:cubicBezTo>
                    <a:cubicBezTo>
                      <a:pt x="21563" y="8127"/>
                      <a:pt x="21854" y="7935"/>
                      <a:pt x="22145" y="7766"/>
                    </a:cubicBezTo>
                    <a:cubicBezTo>
                      <a:pt x="22459" y="7568"/>
                      <a:pt x="22774" y="7376"/>
                      <a:pt x="23117" y="7207"/>
                    </a:cubicBezTo>
                    <a:cubicBezTo>
                      <a:pt x="23478" y="6986"/>
                      <a:pt x="23845" y="6794"/>
                      <a:pt x="24159" y="6648"/>
                    </a:cubicBezTo>
                    <a:cubicBezTo>
                      <a:pt x="24206" y="6625"/>
                      <a:pt x="24258" y="6602"/>
                      <a:pt x="24305" y="6572"/>
                    </a:cubicBezTo>
                    <a:cubicBezTo>
                      <a:pt x="24642" y="6456"/>
                      <a:pt x="24986" y="6334"/>
                      <a:pt x="25300" y="6212"/>
                    </a:cubicBezTo>
                    <a:cubicBezTo>
                      <a:pt x="25975" y="5990"/>
                      <a:pt x="26656" y="5752"/>
                      <a:pt x="27338" y="5530"/>
                    </a:cubicBezTo>
                    <a:cubicBezTo>
                      <a:pt x="27990" y="5315"/>
                      <a:pt x="28647" y="5117"/>
                      <a:pt x="29276" y="4902"/>
                    </a:cubicBezTo>
                    <a:lnTo>
                      <a:pt x="29276" y="4902"/>
                    </a:lnTo>
                    <a:cubicBezTo>
                      <a:pt x="28449" y="4948"/>
                      <a:pt x="27629" y="5047"/>
                      <a:pt x="26802" y="5170"/>
                    </a:cubicBezTo>
                    <a:cubicBezTo>
                      <a:pt x="26557" y="5216"/>
                      <a:pt x="26266" y="5263"/>
                      <a:pt x="26004" y="5315"/>
                    </a:cubicBezTo>
                    <a:cubicBezTo>
                      <a:pt x="25713" y="5362"/>
                      <a:pt x="25422" y="5408"/>
                      <a:pt x="25102" y="5484"/>
                    </a:cubicBezTo>
                    <a:cubicBezTo>
                      <a:pt x="24473" y="5606"/>
                      <a:pt x="23821" y="5775"/>
                      <a:pt x="23117" y="5967"/>
                    </a:cubicBezTo>
                    <a:cubicBezTo>
                      <a:pt x="23065" y="5967"/>
                      <a:pt x="22995" y="5990"/>
                      <a:pt x="22948" y="5990"/>
                    </a:cubicBezTo>
                    <a:cubicBezTo>
                      <a:pt x="23478" y="5699"/>
                      <a:pt x="23990" y="5385"/>
                      <a:pt x="24497" y="5047"/>
                    </a:cubicBezTo>
                    <a:lnTo>
                      <a:pt x="24497" y="5047"/>
                    </a:lnTo>
                    <a:cubicBezTo>
                      <a:pt x="23408" y="5385"/>
                      <a:pt x="22337" y="5775"/>
                      <a:pt x="21295" y="6188"/>
                    </a:cubicBezTo>
                    <a:cubicBezTo>
                      <a:pt x="20643" y="6404"/>
                      <a:pt x="20038" y="6671"/>
                      <a:pt x="19403" y="6939"/>
                    </a:cubicBezTo>
                    <a:cubicBezTo>
                      <a:pt x="18967" y="7108"/>
                      <a:pt x="18530" y="7300"/>
                      <a:pt x="18070" y="7521"/>
                    </a:cubicBezTo>
                    <a:cubicBezTo>
                      <a:pt x="17901" y="7591"/>
                      <a:pt x="17732" y="7690"/>
                      <a:pt x="17534" y="7766"/>
                    </a:cubicBezTo>
                    <a:cubicBezTo>
                      <a:pt x="17709" y="7644"/>
                      <a:pt x="17855" y="7521"/>
                      <a:pt x="18023" y="7399"/>
                    </a:cubicBezTo>
                    <a:cubicBezTo>
                      <a:pt x="18262" y="7207"/>
                      <a:pt x="18507" y="7009"/>
                      <a:pt x="18751" y="6840"/>
                    </a:cubicBezTo>
                    <a:cubicBezTo>
                      <a:pt x="18990" y="6671"/>
                      <a:pt x="19234" y="6479"/>
                      <a:pt x="19479" y="6334"/>
                    </a:cubicBezTo>
                    <a:cubicBezTo>
                      <a:pt x="19816" y="6113"/>
                      <a:pt x="20131" y="5897"/>
                      <a:pt x="20474" y="5676"/>
                    </a:cubicBezTo>
                    <a:cubicBezTo>
                      <a:pt x="20835" y="5484"/>
                      <a:pt x="21173" y="5239"/>
                      <a:pt x="21563" y="5047"/>
                    </a:cubicBezTo>
                    <a:cubicBezTo>
                      <a:pt x="21999" y="4826"/>
                      <a:pt x="22389" y="4611"/>
                      <a:pt x="22750" y="4442"/>
                    </a:cubicBezTo>
                    <a:cubicBezTo>
                      <a:pt x="23356" y="4151"/>
                      <a:pt x="23938" y="3883"/>
                      <a:pt x="24520" y="3592"/>
                    </a:cubicBezTo>
                    <a:lnTo>
                      <a:pt x="24520" y="3592"/>
                    </a:lnTo>
                    <a:cubicBezTo>
                      <a:pt x="23868" y="3662"/>
                      <a:pt x="23210" y="3784"/>
                      <a:pt x="22582" y="3953"/>
                    </a:cubicBezTo>
                    <a:cubicBezTo>
                      <a:pt x="22168" y="4052"/>
                      <a:pt x="21732" y="4197"/>
                      <a:pt x="21248" y="4366"/>
                    </a:cubicBezTo>
                    <a:cubicBezTo>
                      <a:pt x="20736" y="4535"/>
                      <a:pt x="20253" y="4756"/>
                      <a:pt x="19770" y="4972"/>
                    </a:cubicBezTo>
                    <a:cubicBezTo>
                      <a:pt x="20131" y="4780"/>
                      <a:pt x="20498" y="4611"/>
                      <a:pt x="20858" y="4419"/>
                    </a:cubicBezTo>
                    <a:cubicBezTo>
                      <a:pt x="21953" y="3860"/>
                      <a:pt x="23041" y="3348"/>
                      <a:pt x="24113" y="2742"/>
                    </a:cubicBezTo>
                    <a:lnTo>
                      <a:pt x="24113" y="2742"/>
                    </a:lnTo>
                    <a:cubicBezTo>
                      <a:pt x="23408" y="2911"/>
                      <a:pt x="22704" y="3109"/>
                      <a:pt x="21999" y="3348"/>
                    </a:cubicBezTo>
                    <a:cubicBezTo>
                      <a:pt x="22389" y="3109"/>
                      <a:pt x="22774" y="2888"/>
                      <a:pt x="23140" y="2620"/>
                    </a:cubicBezTo>
                    <a:lnTo>
                      <a:pt x="23140" y="2620"/>
                    </a:lnTo>
                    <a:cubicBezTo>
                      <a:pt x="21930" y="3010"/>
                      <a:pt x="20690" y="3423"/>
                      <a:pt x="19502" y="3883"/>
                    </a:cubicBezTo>
                    <a:cubicBezTo>
                      <a:pt x="18774" y="4151"/>
                      <a:pt x="18070" y="4442"/>
                      <a:pt x="17366" y="4733"/>
                    </a:cubicBezTo>
                    <a:cubicBezTo>
                      <a:pt x="16859" y="4948"/>
                      <a:pt x="16370" y="5146"/>
                      <a:pt x="15840" y="5385"/>
                    </a:cubicBezTo>
                    <a:cubicBezTo>
                      <a:pt x="15183" y="5699"/>
                      <a:pt x="14507" y="6019"/>
                      <a:pt x="13826" y="6357"/>
                    </a:cubicBezTo>
                    <a:cubicBezTo>
                      <a:pt x="13145" y="6695"/>
                      <a:pt x="12493" y="7108"/>
                      <a:pt x="11812" y="7475"/>
                    </a:cubicBezTo>
                    <a:cubicBezTo>
                      <a:pt x="11160" y="7882"/>
                      <a:pt x="10479" y="8272"/>
                      <a:pt x="9850" y="8732"/>
                    </a:cubicBezTo>
                    <a:cubicBezTo>
                      <a:pt x="9216" y="9169"/>
                      <a:pt x="8634" y="9658"/>
                      <a:pt x="8052" y="10118"/>
                    </a:cubicBezTo>
                    <a:cubicBezTo>
                      <a:pt x="7615" y="10455"/>
                      <a:pt x="7231" y="10845"/>
                      <a:pt x="6817" y="11229"/>
                    </a:cubicBezTo>
                    <a:cubicBezTo>
                      <a:pt x="6259" y="11765"/>
                      <a:pt x="5700" y="12347"/>
                      <a:pt x="5263" y="12976"/>
                    </a:cubicBezTo>
                    <a:cubicBezTo>
                      <a:pt x="5094" y="13220"/>
                      <a:pt x="4926" y="13442"/>
                      <a:pt x="4757" y="13657"/>
                    </a:cubicBezTo>
                    <a:cubicBezTo>
                      <a:pt x="4611" y="13878"/>
                      <a:pt x="4466" y="14094"/>
                      <a:pt x="4343" y="14315"/>
                    </a:cubicBezTo>
                    <a:cubicBezTo>
                      <a:pt x="4221" y="14507"/>
                      <a:pt x="4099" y="14699"/>
                      <a:pt x="4000" y="14868"/>
                    </a:cubicBezTo>
                    <a:cubicBezTo>
                      <a:pt x="3738" y="15304"/>
                      <a:pt x="3540" y="15840"/>
                      <a:pt x="3348" y="16323"/>
                    </a:cubicBezTo>
                    <a:cubicBezTo>
                      <a:pt x="3808" y="15741"/>
                      <a:pt x="4268" y="15159"/>
                      <a:pt x="4757" y="14606"/>
                    </a:cubicBezTo>
                    <a:cubicBezTo>
                      <a:pt x="4926" y="14431"/>
                      <a:pt x="5071" y="14239"/>
                      <a:pt x="5240" y="14047"/>
                    </a:cubicBezTo>
                    <a:cubicBezTo>
                      <a:pt x="5432" y="13878"/>
                      <a:pt x="5630" y="13680"/>
                      <a:pt x="5822" y="13488"/>
                    </a:cubicBezTo>
                    <a:cubicBezTo>
                      <a:pt x="6212" y="13075"/>
                      <a:pt x="6695" y="12685"/>
                      <a:pt x="7178" y="12277"/>
                    </a:cubicBezTo>
                    <a:cubicBezTo>
                      <a:pt x="7423" y="12056"/>
                      <a:pt x="7691" y="11864"/>
                      <a:pt x="7958" y="11643"/>
                    </a:cubicBezTo>
                    <a:cubicBezTo>
                      <a:pt x="8511" y="11259"/>
                      <a:pt x="9047" y="10822"/>
                      <a:pt x="9606" y="10432"/>
                    </a:cubicBezTo>
                    <a:cubicBezTo>
                      <a:pt x="9920" y="10211"/>
                      <a:pt x="10258" y="10019"/>
                      <a:pt x="10578" y="9803"/>
                    </a:cubicBezTo>
                    <a:cubicBezTo>
                      <a:pt x="10793" y="9629"/>
                      <a:pt x="11038" y="9483"/>
                      <a:pt x="11277" y="9338"/>
                    </a:cubicBezTo>
                    <a:lnTo>
                      <a:pt x="11277" y="9338"/>
                    </a:lnTo>
                    <a:cubicBezTo>
                      <a:pt x="11108" y="9536"/>
                      <a:pt x="10939" y="9728"/>
                      <a:pt x="10747" y="9920"/>
                    </a:cubicBezTo>
                    <a:cubicBezTo>
                      <a:pt x="10526" y="10211"/>
                      <a:pt x="10287" y="10479"/>
                      <a:pt x="10066" y="10746"/>
                    </a:cubicBezTo>
                    <a:cubicBezTo>
                      <a:pt x="9583" y="11282"/>
                      <a:pt x="9123" y="11841"/>
                      <a:pt x="8686" y="12423"/>
                    </a:cubicBezTo>
                    <a:cubicBezTo>
                      <a:pt x="8319" y="12883"/>
                      <a:pt x="8005" y="13343"/>
                      <a:pt x="7714" y="13779"/>
                    </a:cubicBezTo>
                    <a:cubicBezTo>
                      <a:pt x="7493" y="14140"/>
                      <a:pt x="7301" y="14460"/>
                      <a:pt x="7155" y="14798"/>
                    </a:cubicBezTo>
                    <a:cubicBezTo>
                      <a:pt x="6620" y="15304"/>
                      <a:pt x="6136" y="15887"/>
                      <a:pt x="5676" y="16445"/>
                    </a:cubicBezTo>
                    <a:cubicBezTo>
                      <a:pt x="5193" y="16422"/>
                      <a:pt x="4757" y="16375"/>
                      <a:pt x="4320" y="16352"/>
                    </a:cubicBezTo>
                    <a:cubicBezTo>
                      <a:pt x="3977" y="16352"/>
                      <a:pt x="3662" y="16323"/>
                      <a:pt x="3348" y="16323"/>
                    </a:cubicBezTo>
                    <a:cubicBezTo>
                      <a:pt x="3156" y="16323"/>
                      <a:pt x="2981" y="16300"/>
                      <a:pt x="2812" y="16300"/>
                    </a:cubicBezTo>
                    <a:lnTo>
                      <a:pt x="2719" y="16300"/>
                    </a:lnTo>
                    <a:cubicBezTo>
                      <a:pt x="2789" y="15962"/>
                      <a:pt x="2888" y="15648"/>
                      <a:pt x="3034" y="15333"/>
                    </a:cubicBezTo>
                    <a:cubicBezTo>
                      <a:pt x="3179" y="15013"/>
                      <a:pt x="3371" y="14629"/>
                      <a:pt x="3662" y="14216"/>
                    </a:cubicBezTo>
                    <a:cubicBezTo>
                      <a:pt x="3930" y="13779"/>
                      <a:pt x="4268" y="13343"/>
                      <a:pt x="4658" y="12859"/>
                    </a:cubicBezTo>
                    <a:cubicBezTo>
                      <a:pt x="5071" y="12394"/>
                      <a:pt x="5531" y="11911"/>
                      <a:pt x="6014" y="11375"/>
                    </a:cubicBezTo>
                    <a:cubicBezTo>
                      <a:pt x="6695" y="10676"/>
                      <a:pt x="7400" y="9972"/>
                      <a:pt x="8075" y="9268"/>
                    </a:cubicBezTo>
                    <a:cubicBezTo>
                      <a:pt x="8319" y="9000"/>
                      <a:pt x="8587" y="8732"/>
                      <a:pt x="8855" y="8464"/>
                    </a:cubicBezTo>
                    <a:lnTo>
                      <a:pt x="9070" y="8249"/>
                    </a:lnTo>
                    <a:cubicBezTo>
                      <a:pt x="9146" y="8173"/>
                      <a:pt x="9216" y="8127"/>
                      <a:pt x="9268" y="8057"/>
                    </a:cubicBezTo>
                    <a:cubicBezTo>
                      <a:pt x="9559" y="7789"/>
                      <a:pt x="9850" y="7521"/>
                      <a:pt x="10165" y="7254"/>
                    </a:cubicBezTo>
                    <a:cubicBezTo>
                      <a:pt x="10334" y="7131"/>
                      <a:pt x="10479" y="7009"/>
                      <a:pt x="10648" y="6864"/>
                    </a:cubicBezTo>
                    <a:cubicBezTo>
                      <a:pt x="10793" y="6747"/>
                      <a:pt x="10962" y="6625"/>
                      <a:pt x="11131" y="6503"/>
                    </a:cubicBezTo>
                    <a:cubicBezTo>
                      <a:pt x="11766" y="5990"/>
                      <a:pt x="12441" y="5554"/>
                      <a:pt x="13122" y="5117"/>
                    </a:cubicBezTo>
                    <a:cubicBezTo>
                      <a:pt x="13489" y="4902"/>
                      <a:pt x="13826" y="4681"/>
                      <a:pt x="14164" y="4465"/>
                    </a:cubicBezTo>
                    <a:cubicBezTo>
                      <a:pt x="14554" y="4244"/>
                      <a:pt x="14915" y="4029"/>
                      <a:pt x="15305" y="3807"/>
                    </a:cubicBezTo>
                    <a:cubicBezTo>
                      <a:pt x="15934" y="3470"/>
                      <a:pt x="16568" y="3132"/>
                      <a:pt x="17174" y="2841"/>
                    </a:cubicBezTo>
                    <a:cubicBezTo>
                      <a:pt x="17779" y="2527"/>
                      <a:pt x="18384" y="2183"/>
                      <a:pt x="19019" y="1892"/>
                    </a:cubicBezTo>
                    <a:cubicBezTo>
                      <a:pt x="20253" y="1287"/>
                      <a:pt x="21516" y="681"/>
                      <a:pt x="22727"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4" name="Google Shape;344;p22"/>
          <p:cNvGrpSpPr/>
          <p:nvPr/>
        </p:nvGrpSpPr>
        <p:grpSpPr>
          <a:xfrm>
            <a:off x="-838350" y="-1110878"/>
            <a:ext cx="10915995" cy="2672816"/>
            <a:chOff x="-838350" y="-1110878"/>
            <a:chExt cx="10915995" cy="2672816"/>
          </a:xfrm>
        </p:grpSpPr>
        <p:pic>
          <p:nvPicPr>
            <p:cNvPr id="345" name="Google Shape;345;p22"/>
            <p:cNvPicPr preferRelativeResize="0"/>
            <p:nvPr/>
          </p:nvPicPr>
          <p:blipFill>
            <a:blip r:embed="rId3">
              <a:alphaModFix/>
            </a:blip>
            <a:stretch>
              <a:fillRect/>
            </a:stretch>
          </p:blipFill>
          <p:spPr>
            <a:xfrm rot="-2103088">
              <a:off x="8315638" y="-409176"/>
              <a:ext cx="1472666" cy="1472666"/>
            </a:xfrm>
            <a:prstGeom prst="rect">
              <a:avLst/>
            </a:prstGeom>
            <a:noFill/>
            <a:ln>
              <a:noFill/>
            </a:ln>
          </p:spPr>
        </p:pic>
        <p:pic>
          <p:nvPicPr>
            <p:cNvPr id="346" name="Google Shape;346;p22"/>
            <p:cNvPicPr preferRelativeResize="0"/>
            <p:nvPr/>
          </p:nvPicPr>
          <p:blipFill>
            <a:blip r:embed="rId4">
              <a:alphaModFix/>
            </a:blip>
            <a:stretch>
              <a:fillRect/>
            </a:stretch>
          </p:blipFill>
          <p:spPr>
            <a:xfrm rot="1562977" flipH="1">
              <a:off x="7291592" y="-882971"/>
              <a:ext cx="1407407" cy="1597149"/>
            </a:xfrm>
            <a:prstGeom prst="rect">
              <a:avLst/>
            </a:prstGeom>
            <a:noFill/>
            <a:ln>
              <a:noFill/>
            </a:ln>
          </p:spPr>
        </p:pic>
        <p:pic>
          <p:nvPicPr>
            <p:cNvPr id="347" name="Google Shape;347;p22"/>
            <p:cNvPicPr preferRelativeResize="0"/>
            <p:nvPr/>
          </p:nvPicPr>
          <p:blipFill>
            <a:blip r:embed="rId5">
              <a:alphaModFix/>
            </a:blip>
            <a:stretch>
              <a:fillRect/>
            </a:stretch>
          </p:blipFill>
          <p:spPr>
            <a:xfrm rot="-290531">
              <a:off x="8911133" y="890241"/>
              <a:ext cx="619475" cy="613056"/>
            </a:xfrm>
            <a:prstGeom prst="rect">
              <a:avLst/>
            </a:prstGeom>
            <a:noFill/>
            <a:ln>
              <a:noFill/>
            </a:ln>
          </p:spPr>
        </p:pic>
        <p:pic>
          <p:nvPicPr>
            <p:cNvPr id="348" name="Google Shape;348;p22"/>
            <p:cNvPicPr preferRelativeResize="0"/>
            <p:nvPr/>
          </p:nvPicPr>
          <p:blipFill>
            <a:blip r:embed="rId6">
              <a:alphaModFix/>
            </a:blip>
            <a:stretch>
              <a:fillRect/>
            </a:stretch>
          </p:blipFill>
          <p:spPr>
            <a:xfrm rot="-7480872" flipH="1">
              <a:off x="-217802" y="-605471"/>
              <a:ext cx="1195870" cy="2136008"/>
            </a:xfrm>
            <a:prstGeom prst="rect">
              <a:avLst/>
            </a:prstGeom>
            <a:noFill/>
            <a:ln>
              <a:noFill/>
            </a:ln>
          </p:spPr>
        </p:pic>
      </p:grpSp>
      <p:sp>
        <p:nvSpPr>
          <p:cNvPr id="349" name="Google Shape;349;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29"/>
        <p:cNvGrpSpPr/>
        <p:nvPr/>
      </p:nvGrpSpPr>
      <p:grpSpPr>
        <a:xfrm>
          <a:off x="0" y="0"/>
          <a:ext cx="0" cy="0"/>
          <a:chOff x="0" y="0"/>
          <a:chExt cx="0" cy="0"/>
        </a:xfrm>
      </p:grpSpPr>
      <p:pic>
        <p:nvPicPr>
          <p:cNvPr id="430" name="Google Shape;430;p27"/>
          <p:cNvPicPr preferRelativeResize="0"/>
          <p:nvPr/>
        </p:nvPicPr>
        <p:blipFill>
          <a:blip r:embed="rId2">
            <a:alphaModFix/>
          </a:blip>
          <a:stretch>
            <a:fillRect/>
          </a:stretch>
        </p:blipFill>
        <p:spPr>
          <a:xfrm flipH="1">
            <a:off x="0" y="0"/>
            <a:ext cx="9144000" cy="5143500"/>
          </a:xfrm>
          <a:prstGeom prst="rect">
            <a:avLst/>
          </a:prstGeom>
          <a:noFill/>
          <a:ln>
            <a:noFill/>
          </a:ln>
        </p:spPr>
      </p:pic>
      <p:grpSp>
        <p:nvGrpSpPr>
          <p:cNvPr id="431" name="Google Shape;431;p27"/>
          <p:cNvGrpSpPr/>
          <p:nvPr/>
        </p:nvGrpSpPr>
        <p:grpSpPr>
          <a:xfrm>
            <a:off x="-530607" y="-915855"/>
            <a:ext cx="10118289" cy="7125190"/>
            <a:chOff x="-530607" y="-915855"/>
            <a:chExt cx="10118289" cy="7125190"/>
          </a:xfrm>
        </p:grpSpPr>
        <p:grpSp>
          <p:nvGrpSpPr>
            <p:cNvPr id="432" name="Google Shape;432;p27"/>
            <p:cNvGrpSpPr/>
            <p:nvPr/>
          </p:nvGrpSpPr>
          <p:grpSpPr>
            <a:xfrm>
              <a:off x="-530607" y="-915855"/>
              <a:ext cx="10118289" cy="7125190"/>
              <a:chOff x="-530607" y="-915855"/>
              <a:chExt cx="10118289" cy="7125190"/>
            </a:xfrm>
          </p:grpSpPr>
          <p:sp>
            <p:nvSpPr>
              <p:cNvPr id="433" name="Google Shape;433;p27"/>
              <p:cNvSpPr/>
              <p:nvPr/>
            </p:nvSpPr>
            <p:spPr>
              <a:xfrm rot="-776614" flipH="1">
                <a:off x="8311274" y="3720979"/>
                <a:ext cx="706249" cy="1758075"/>
              </a:xfrm>
              <a:custGeom>
                <a:avLst/>
                <a:gdLst/>
                <a:ahLst/>
                <a:cxnLst/>
                <a:rect l="l" t="t" r="r" b="b"/>
                <a:pathLst>
                  <a:path w="23210" h="57777" extrusionOk="0">
                    <a:moveTo>
                      <a:pt x="7178" y="8348"/>
                    </a:moveTo>
                    <a:cubicBezTo>
                      <a:pt x="7201" y="8348"/>
                      <a:pt x="7201" y="8371"/>
                      <a:pt x="7230" y="8395"/>
                    </a:cubicBezTo>
                    <a:cubicBezTo>
                      <a:pt x="7201" y="8371"/>
                      <a:pt x="7178" y="8371"/>
                      <a:pt x="7178" y="8348"/>
                    </a:cubicBezTo>
                    <a:close/>
                    <a:moveTo>
                      <a:pt x="8342" y="13564"/>
                    </a:moveTo>
                    <a:lnTo>
                      <a:pt x="8319" y="13587"/>
                    </a:lnTo>
                    <a:lnTo>
                      <a:pt x="8319" y="13564"/>
                    </a:lnTo>
                    <a:close/>
                    <a:moveTo>
                      <a:pt x="20497" y="17464"/>
                    </a:moveTo>
                    <a:lnTo>
                      <a:pt x="20497" y="17493"/>
                    </a:lnTo>
                    <a:lnTo>
                      <a:pt x="20445" y="17493"/>
                    </a:lnTo>
                    <a:cubicBezTo>
                      <a:pt x="20474" y="17493"/>
                      <a:pt x="20474" y="17464"/>
                      <a:pt x="20497" y="17464"/>
                    </a:cubicBezTo>
                    <a:close/>
                    <a:moveTo>
                      <a:pt x="11253" y="17057"/>
                    </a:moveTo>
                    <a:lnTo>
                      <a:pt x="11253" y="17057"/>
                    </a:lnTo>
                    <a:cubicBezTo>
                      <a:pt x="11422" y="17202"/>
                      <a:pt x="11567" y="17348"/>
                      <a:pt x="11742" y="17517"/>
                    </a:cubicBezTo>
                    <a:lnTo>
                      <a:pt x="11742" y="17540"/>
                    </a:lnTo>
                    <a:cubicBezTo>
                      <a:pt x="11567" y="17371"/>
                      <a:pt x="11422" y="17202"/>
                      <a:pt x="11253" y="17057"/>
                    </a:cubicBezTo>
                    <a:close/>
                    <a:moveTo>
                      <a:pt x="14507" y="17808"/>
                    </a:moveTo>
                    <a:lnTo>
                      <a:pt x="14507" y="17831"/>
                    </a:lnTo>
                    <a:lnTo>
                      <a:pt x="14478" y="17831"/>
                    </a:lnTo>
                    <a:cubicBezTo>
                      <a:pt x="14507" y="17831"/>
                      <a:pt x="14507" y="17831"/>
                      <a:pt x="14507" y="17808"/>
                    </a:cubicBezTo>
                    <a:close/>
                    <a:moveTo>
                      <a:pt x="16469" y="18828"/>
                    </a:moveTo>
                    <a:cubicBezTo>
                      <a:pt x="16469" y="18851"/>
                      <a:pt x="16468" y="18873"/>
                      <a:pt x="16446" y="18873"/>
                    </a:cubicBezTo>
                    <a:cubicBezTo>
                      <a:pt x="16468" y="18850"/>
                      <a:pt x="16469" y="18850"/>
                      <a:pt x="16469" y="18828"/>
                    </a:cubicBezTo>
                    <a:close/>
                    <a:moveTo>
                      <a:pt x="9530" y="19164"/>
                    </a:moveTo>
                    <a:cubicBezTo>
                      <a:pt x="9507" y="19187"/>
                      <a:pt x="9483" y="19211"/>
                      <a:pt x="9437" y="19263"/>
                    </a:cubicBezTo>
                    <a:cubicBezTo>
                      <a:pt x="9460" y="19211"/>
                      <a:pt x="9483" y="19187"/>
                      <a:pt x="9507" y="19164"/>
                    </a:cubicBezTo>
                    <a:close/>
                    <a:moveTo>
                      <a:pt x="22168" y="21324"/>
                    </a:moveTo>
                    <a:lnTo>
                      <a:pt x="22168" y="21324"/>
                    </a:lnTo>
                    <a:cubicBezTo>
                      <a:pt x="22191" y="21347"/>
                      <a:pt x="22220" y="21347"/>
                      <a:pt x="22244" y="21347"/>
                    </a:cubicBezTo>
                    <a:cubicBezTo>
                      <a:pt x="22234" y="21357"/>
                      <a:pt x="22223" y="21362"/>
                      <a:pt x="22212" y="21362"/>
                    </a:cubicBezTo>
                    <a:cubicBezTo>
                      <a:pt x="22197" y="21362"/>
                      <a:pt x="22182" y="21351"/>
                      <a:pt x="22168" y="21324"/>
                    </a:cubicBezTo>
                    <a:close/>
                    <a:moveTo>
                      <a:pt x="8610" y="21446"/>
                    </a:moveTo>
                    <a:lnTo>
                      <a:pt x="8610" y="21469"/>
                    </a:lnTo>
                    <a:cubicBezTo>
                      <a:pt x="8610" y="21446"/>
                      <a:pt x="8610" y="21446"/>
                      <a:pt x="8587" y="21446"/>
                    </a:cubicBezTo>
                    <a:close/>
                    <a:moveTo>
                      <a:pt x="4145" y="22197"/>
                    </a:moveTo>
                    <a:cubicBezTo>
                      <a:pt x="4145" y="22220"/>
                      <a:pt x="4145" y="22220"/>
                      <a:pt x="4174" y="22220"/>
                    </a:cubicBezTo>
                    <a:cubicBezTo>
                      <a:pt x="4145" y="22243"/>
                      <a:pt x="4145" y="22243"/>
                      <a:pt x="4122" y="22243"/>
                    </a:cubicBezTo>
                    <a:cubicBezTo>
                      <a:pt x="4122" y="22220"/>
                      <a:pt x="4122" y="22220"/>
                      <a:pt x="4145" y="22197"/>
                    </a:cubicBezTo>
                    <a:close/>
                    <a:moveTo>
                      <a:pt x="3953" y="23897"/>
                    </a:moveTo>
                    <a:lnTo>
                      <a:pt x="3953" y="23920"/>
                    </a:lnTo>
                    <a:lnTo>
                      <a:pt x="3930" y="23920"/>
                    </a:lnTo>
                    <a:cubicBezTo>
                      <a:pt x="3930" y="23897"/>
                      <a:pt x="3953" y="23897"/>
                      <a:pt x="3953" y="23897"/>
                    </a:cubicBezTo>
                    <a:close/>
                    <a:moveTo>
                      <a:pt x="22168" y="24281"/>
                    </a:moveTo>
                    <a:cubicBezTo>
                      <a:pt x="22191" y="24281"/>
                      <a:pt x="22191" y="24281"/>
                      <a:pt x="22220" y="24304"/>
                    </a:cubicBezTo>
                    <a:lnTo>
                      <a:pt x="22168" y="24304"/>
                    </a:lnTo>
                    <a:lnTo>
                      <a:pt x="22168" y="24281"/>
                    </a:lnTo>
                    <a:close/>
                    <a:moveTo>
                      <a:pt x="3709" y="25131"/>
                    </a:moveTo>
                    <a:cubicBezTo>
                      <a:pt x="3761" y="25131"/>
                      <a:pt x="3808" y="25154"/>
                      <a:pt x="3831" y="25230"/>
                    </a:cubicBezTo>
                    <a:cubicBezTo>
                      <a:pt x="3784" y="25206"/>
                      <a:pt x="3761" y="25154"/>
                      <a:pt x="3709" y="25131"/>
                    </a:cubicBezTo>
                    <a:close/>
                    <a:moveTo>
                      <a:pt x="6381" y="25253"/>
                    </a:moveTo>
                    <a:cubicBezTo>
                      <a:pt x="6404" y="25276"/>
                      <a:pt x="6427" y="25300"/>
                      <a:pt x="6427" y="25352"/>
                    </a:cubicBezTo>
                    <a:cubicBezTo>
                      <a:pt x="6381" y="25352"/>
                      <a:pt x="6357" y="25352"/>
                      <a:pt x="6328" y="25323"/>
                    </a:cubicBezTo>
                    <a:cubicBezTo>
                      <a:pt x="6328" y="25300"/>
                      <a:pt x="6357" y="25276"/>
                      <a:pt x="6381" y="25253"/>
                    </a:cubicBezTo>
                    <a:close/>
                    <a:moveTo>
                      <a:pt x="16347" y="27389"/>
                    </a:moveTo>
                    <a:cubicBezTo>
                      <a:pt x="16347" y="27389"/>
                      <a:pt x="16323" y="27389"/>
                      <a:pt x="16323" y="27413"/>
                    </a:cubicBezTo>
                    <a:lnTo>
                      <a:pt x="16323" y="27389"/>
                    </a:lnTo>
                    <a:close/>
                    <a:moveTo>
                      <a:pt x="6526" y="31534"/>
                    </a:moveTo>
                    <a:lnTo>
                      <a:pt x="6526" y="31557"/>
                    </a:lnTo>
                    <a:lnTo>
                      <a:pt x="6503" y="31534"/>
                    </a:lnTo>
                    <a:close/>
                    <a:moveTo>
                      <a:pt x="9146" y="32215"/>
                    </a:moveTo>
                    <a:cubicBezTo>
                      <a:pt x="9169" y="32215"/>
                      <a:pt x="9169" y="32215"/>
                      <a:pt x="9169" y="32239"/>
                    </a:cubicBezTo>
                    <a:lnTo>
                      <a:pt x="9146" y="32215"/>
                    </a:lnTo>
                    <a:close/>
                    <a:moveTo>
                      <a:pt x="16056" y="36337"/>
                    </a:moveTo>
                    <a:lnTo>
                      <a:pt x="16056" y="36360"/>
                    </a:lnTo>
                    <a:lnTo>
                      <a:pt x="16032" y="36360"/>
                    </a:lnTo>
                    <a:cubicBezTo>
                      <a:pt x="16032" y="36337"/>
                      <a:pt x="16056" y="36337"/>
                      <a:pt x="16056" y="36337"/>
                    </a:cubicBezTo>
                    <a:close/>
                    <a:moveTo>
                      <a:pt x="5676" y="37286"/>
                    </a:moveTo>
                    <a:lnTo>
                      <a:pt x="5676" y="37286"/>
                    </a:lnTo>
                    <a:cubicBezTo>
                      <a:pt x="5746" y="37332"/>
                      <a:pt x="5798" y="37431"/>
                      <a:pt x="5822" y="37524"/>
                    </a:cubicBezTo>
                    <a:cubicBezTo>
                      <a:pt x="5775" y="37454"/>
                      <a:pt x="5723" y="37355"/>
                      <a:pt x="5676" y="37286"/>
                    </a:cubicBezTo>
                    <a:close/>
                    <a:moveTo>
                      <a:pt x="7254" y="37769"/>
                    </a:moveTo>
                    <a:lnTo>
                      <a:pt x="7254" y="37792"/>
                    </a:lnTo>
                    <a:lnTo>
                      <a:pt x="7230" y="37769"/>
                    </a:lnTo>
                    <a:close/>
                    <a:moveTo>
                      <a:pt x="7737" y="38275"/>
                    </a:moveTo>
                    <a:lnTo>
                      <a:pt x="7737" y="38275"/>
                    </a:lnTo>
                    <a:cubicBezTo>
                      <a:pt x="7737" y="38275"/>
                      <a:pt x="7760" y="38275"/>
                      <a:pt x="7760" y="38304"/>
                    </a:cubicBezTo>
                    <a:cubicBezTo>
                      <a:pt x="7760" y="38304"/>
                      <a:pt x="7737" y="38304"/>
                      <a:pt x="7737" y="38275"/>
                    </a:cubicBezTo>
                    <a:close/>
                    <a:moveTo>
                      <a:pt x="12761" y="0"/>
                    </a:moveTo>
                    <a:cubicBezTo>
                      <a:pt x="12662" y="76"/>
                      <a:pt x="12708" y="175"/>
                      <a:pt x="12685" y="245"/>
                    </a:cubicBezTo>
                    <a:lnTo>
                      <a:pt x="12685" y="612"/>
                    </a:lnTo>
                    <a:cubicBezTo>
                      <a:pt x="12685" y="996"/>
                      <a:pt x="12662" y="1386"/>
                      <a:pt x="12638" y="1776"/>
                    </a:cubicBezTo>
                    <a:cubicBezTo>
                      <a:pt x="12638" y="1846"/>
                      <a:pt x="12563" y="1921"/>
                      <a:pt x="12638" y="1991"/>
                    </a:cubicBezTo>
                    <a:cubicBezTo>
                      <a:pt x="12539" y="2137"/>
                      <a:pt x="12586" y="2282"/>
                      <a:pt x="12586" y="2451"/>
                    </a:cubicBezTo>
                    <a:cubicBezTo>
                      <a:pt x="12563" y="2795"/>
                      <a:pt x="12539" y="3132"/>
                      <a:pt x="12516" y="3470"/>
                    </a:cubicBezTo>
                    <a:cubicBezTo>
                      <a:pt x="12493" y="3639"/>
                      <a:pt x="12516" y="3813"/>
                      <a:pt x="12417" y="3959"/>
                    </a:cubicBezTo>
                    <a:cubicBezTo>
                      <a:pt x="12394" y="3930"/>
                      <a:pt x="12371" y="3883"/>
                      <a:pt x="12347" y="3860"/>
                    </a:cubicBezTo>
                    <a:cubicBezTo>
                      <a:pt x="12056" y="3447"/>
                      <a:pt x="11643" y="3447"/>
                      <a:pt x="11230" y="3447"/>
                    </a:cubicBezTo>
                    <a:lnTo>
                      <a:pt x="11061" y="3447"/>
                    </a:lnTo>
                    <a:cubicBezTo>
                      <a:pt x="10939" y="3447"/>
                      <a:pt x="10793" y="3447"/>
                      <a:pt x="10671" y="3493"/>
                    </a:cubicBezTo>
                    <a:lnTo>
                      <a:pt x="10671" y="3522"/>
                    </a:lnTo>
                    <a:cubicBezTo>
                      <a:pt x="9943" y="3615"/>
                      <a:pt x="9268" y="3883"/>
                      <a:pt x="8709" y="4343"/>
                    </a:cubicBezTo>
                    <a:cubicBezTo>
                      <a:pt x="7783" y="4902"/>
                      <a:pt x="7230" y="5729"/>
                      <a:pt x="6864" y="6695"/>
                    </a:cubicBezTo>
                    <a:cubicBezTo>
                      <a:pt x="6817" y="6840"/>
                      <a:pt x="6887" y="6893"/>
                      <a:pt x="6986" y="6939"/>
                    </a:cubicBezTo>
                    <a:cubicBezTo>
                      <a:pt x="7300" y="7184"/>
                      <a:pt x="7638" y="7399"/>
                      <a:pt x="7981" y="7644"/>
                    </a:cubicBezTo>
                    <a:cubicBezTo>
                      <a:pt x="7981" y="7644"/>
                      <a:pt x="8005" y="7667"/>
                      <a:pt x="8028" y="7667"/>
                    </a:cubicBezTo>
                    <a:cubicBezTo>
                      <a:pt x="8104" y="7743"/>
                      <a:pt x="8173" y="7813"/>
                      <a:pt x="8249" y="7859"/>
                    </a:cubicBezTo>
                    <a:cubicBezTo>
                      <a:pt x="8465" y="8034"/>
                      <a:pt x="8657" y="8203"/>
                      <a:pt x="8878" y="8371"/>
                    </a:cubicBezTo>
                    <a:cubicBezTo>
                      <a:pt x="8924" y="8441"/>
                      <a:pt x="9000" y="8517"/>
                      <a:pt x="9093" y="8563"/>
                    </a:cubicBezTo>
                    <a:cubicBezTo>
                      <a:pt x="9169" y="8662"/>
                      <a:pt x="9216" y="8732"/>
                      <a:pt x="9338" y="8785"/>
                    </a:cubicBezTo>
                    <a:cubicBezTo>
                      <a:pt x="9507" y="9023"/>
                      <a:pt x="9751" y="9198"/>
                      <a:pt x="9897" y="9460"/>
                    </a:cubicBezTo>
                    <a:cubicBezTo>
                      <a:pt x="9873" y="9489"/>
                      <a:pt x="9850" y="9512"/>
                      <a:pt x="9821" y="9536"/>
                    </a:cubicBezTo>
                    <a:cubicBezTo>
                      <a:pt x="9751" y="9460"/>
                      <a:pt x="9675" y="9413"/>
                      <a:pt x="9606" y="9367"/>
                    </a:cubicBezTo>
                    <a:cubicBezTo>
                      <a:pt x="9530" y="9268"/>
                      <a:pt x="9460" y="9169"/>
                      <a:pt x="9314" y="9146"/>
                    </a:cubicBezTo>
                    <a:cubicBezTo>
                      <a:pt x="9268" y="9099"/>
                      <a:pt x="9216" y="9052"/>
                      <a:pt x="9146" y="9023"/>
                    </a:cubicBezTo>
                    <a:cubicBezTo>
                      <a:pt x="9070" y="8878"/>
                      <a:pt x="8924" y="8808"/>
                      <a:pt x="8779" y="8732"/>
                    </a:cubicBezTo>
                    <a:cubicBezTo>
                      <a:pt x="8488" y="8494"/>
                      <a:pt x="8173" y="8325"/>
                      <a:pt x="7836" y="8150"/>
                    </a:cubicBezTo>
                    <a:cubicBezTo>
                      <a:pt x="7545" y="7935"/>
                      <a:pt x="7201" y="7789"/>
                      <a:pt x="6864" y="7644"/>
                    </a:cubicBezTo>
                    <a:cubicBezTo>
                      <a:pt x="6784" y="7564"/>
                      <a:pt x="6716" y="7525"/>
                      <a:pt x="6658" y="7525"/>
                    </a:cubicBezTo>
                    <a:cubicBezTo>
                      <a:pt x="6578" y="7525"/>
                      <a:pt x="6518" y="7600"/>
                      <a:pt x="6474" y="7743"/>
                    </a:cubicBezTo>
                    <a:cubicBezTo>
                      <a:pt x="6427" y="7888"/>
                      <a:pt x="6357" y="8034"/>
                      <a:pt x="6282" y="8179"/>
                    </a:cubicBezTo>
                    <a:cubicBezTo>
                      <a:pt x="6113" y="8494"/>
                      <a:pt x="5921" y="8808"/>
                      <a:pt x="5723" y="9122"/>
                    </a:cubicBezTo>
                    <a:cubicBezTo>
                      <a:pt x="5455" y="9460"/>
                      <a:pt x="5455" y="9460"/>
                      <a:pt x="5798" y="9728"/>
                    </a:cubicBezTo>
                    <a:cubicBezTo>
                      <a:pt x="6183" y="10071"/>
                      <a:pt x="6573" y="10432"/>
                      <a:pt x="6864" y="10869"/>
                    </a:cubicBezTo>
                    <a:cubicBezTo>
                      <a:pt x="6840" y="10892"/>
                      <a:pt x="6817" y="10892"/>
                      <a:pt x="6817" y="10915"/>
                    </a:cubicBezTo>
                    <a:cubicBezTo>
                      <a:pt x="6765" y="10915"/>
                      <a:pt x="6718" y="10892"/>
                      <a:pt x="6695" y="10869"/>
                    </a:cubicBezTo>
                    <a:cubicBezTo>
                      <a:pt x="6328" y="10479"/>
                      <a:pt x="5868" y="10164"/>
                      <a:pt x="5408" y="9926"/>
                    </a:cubicBezTo>
                    <a:cubicBezTo>
                      <a:pt x="5362" y="9876"/>
                      <a:pt x="5314" y="9816"/>
                      <a:pt x="5258" y="9816"/>
                    </a:cubicBezTo>
                    <a:cubicBezTo>
                      <a:pt x="5229" y="9816"/>
                      <a:pt x="5198" y="9832"/>
                      <a:pt x="5164" y="9873"/>
                    </a:cubicBezTo>
                    <a:cubicBezTo>
                      <a:pt x="4873" y="10240"/>
                      <a:pt x="4611" y="10578"/>
                      <a:pt x="4343" y="10944"/>
                    </a:cubicBezTo>
                    <a:cubicBezTo>
                      <a:pt x="4244" y="10991"/>
                      <a:pt x="4198" y="11061"/>
                      <a:pt x="4145" y="11136"/>
                    </a:cubicBezTo>
                    <a:cubicBezTo>
                      <a:pt x="4122" y="11160"/>
                      <a:pt x="4122" y="11183"/>
                      <a:pt x="4099" y="11206"/>
                    </a:cubicBezTo>
                    <a:cubicBezTo>
                      <a:pt x="3831" y="11474"/>
                      <a:pt x="3592" y="11765"/>
                      <a:pt x="3371" y="12109"/>
                    </a:cubicBezTo>
                    <a:cubicBezTo>
                      <a:pt x="2835" y="12714"/>
                      <a:pt x="2399" y="13389"/>
                      <a:pt x="2061" y="14117"/>
                    </a:cubicBezTo>
                    <a:cubicBezTo>
                      <a:pt x="2061" y="14169"/>
                      <a:pt x="2038" y="14193"/>
                      <a:pt x="2015" y="14239"/>
                    </a:cubicBezTo>
                    <a:cubicBezTo>
                      <a:pt x="1939" y="14338"/>
                      <a:pt x="1892" y="14460"/>
                      <a:pt x="1869" y="14583"/>
                    </a:cubicBezTo>
                    <a:cubicBezTo>
                      <a:pt x="1770" y="14751"/>
                      <a:pt x="1700" y="14944"/>
                      <a:pt x="1671" y="15136"/>
                    </a:cubicBezTo>
                    <a:cubicBezTo>
                      <a:pt x="1526" y="15479"/>
                      <a:pt x="1526" y="15863"/>
                      <a:pt x="1432" y="16230"/>
                    </a:cubicBezTo>
                    <a:cubicBezTo>
                      <a:pt x="1310" y="16737"/>
                      <a:pt x="1432" y="17127"/>
                      <a:pt x="1939" y="17348"/>
                    </a:cubicBezTo>
                    <a:lnTo>
                      <a:pt x="1962" y="17348"/>
                    </a:lnTo>
                    <a:cubicBezTo>
                      <a:pt x="2061" y="17418"/>
                      <a:pt x="2160" y="17517"/>
                      <a:pt x="2230" y="17586"/>
                    </a:cubicBezTo>
                    <a:cubicBezTo>
                      <a:pt x="2789" y="18000"/>
                      <a:pt x="3301" y="18460"/>
                      <a:pt x="3709" y="19018"/>
                    </a:cubicBezTo>
                    <a:cubicBezTo>
                      <a:pt x="3709" y="19065"/>
                      <a:pt x="3662" y="19065"/>
                      <a:pt x="3615" y="19065"/>
                    </a:cubicBezTo>
                    <a:cubicBezTo>
                      <a:pt x="3563" y="19042"/>
                      <a:pt x="3493" y="18995"/>
                      <a:pt x="3447" y="18972"/>
                    </a:cubicBezTo>
                    <a:cubicBezTo>
                      <a:pt x="3348" y="18803"/>
                      <a:pt x="3179" y="18727"/>
                      <a:pt x="3033" y="18628"/>
                    </a:cubicBezTo>
                    <a:cubicBezTo>
                      <a:pt x="2643" y="18291"/>
                      <a:pt x="2183" y="18000"/>
                      <a:pt x="1700" y="17784"/>
                    </a:cubicBezTo>
                    <a:cubicBezTo>
                      <a:pt x="1625" y="17709"/>
                      <a:pt x="1526" y="17639"/>
                      <a:pt x="1409" y="17639"/>
                    </a:cubicBezTo>
                    <a:cubicBezTo>
                      <a:pt x="1409" y="17930"/>
                      <a:pt x="1409" y="18192"/>
                      <a:pt x="1479" y="18460"/>
                    </a:cubicBezTo>
                    <a:cubicBezTo>
                      <a:pt x="1456" y="18582"/>
                      <a:pt x="1456" y="18704"/>
                      <a:pt x="1526" y="18826"/>
                    </a:cubicBezTo>
                    <a:lnTo>
                      <a:pt x="1526" y="18896"/>
                    </a:lnTo>
                    <a:cubicBezTo>
                      <a:pt x="1526" y="19164"/>
                      <a:pt x="1578" y="19408"/>
                      <a:pt x="1625" y="19647"/>
                    </a:cubicBezTo>
                    <a:cubicBezTo>
                      <a:pt x="1648" y="19746"/>
                      <a:pt x="1625" y="19868"/>
                      <a:pt x="1700" y="19991"/>
                    </a:cubicBezTo>
                    <a:cubicBezTo>
                      <a:pt x="1671" y="20305"/>
                      <a:pt x="1770" y="20596"/>
                      <a:pt x="1817" y="20887"/>
                    </a:cubicBezTo>
                    <a:cubicBezTo>
                      <a:pt x="1939" y="21661"/>
                      <a:pt x="2015" y="22441"/>
                      <a:pt x="2084" y="23192"/>
                    </a:cubicBezTo>
                    <a:cubicBezTo>
                      <a:pt x="2061" y="23629"/>
                      <a:pt x="2038" y="24042"/>
                      <a:pt x="2038" y="24479"/>
                    </a:cubicBezTo>
                    <a:cubicBezTo>
                      <a:pt x="1939" y="24915"/>
                      <a:pt x="1846" y="25352"/>
                      <a:pt x="1747" y="25789"/>
                    </a:cubicBezTo>
                    <a:cubicBezTo>
                      <a:pt x="1747" y="25858"/>
                      <a:pt x="1724" y="25905"/>
                      <a:pt x="1793" y="25957"/>
                    </a:cubicBezTo>
                    <a:cubicBezTo>
                      <a:pt x="2038" y="26080"/>
                      <a:pt x="2253" y="26272"/>
                      <a:pt x="2521" y="26342"/>
                    </a:cubicBezTo>
                    <a:cubicBezTo>
                      <a:pt x="2544" y="26371"/>
                      <a:pt x="2573" y="26417"/>
                      <a:pt x="2597" y="26417"/>
                    </a:cubicBezTo>
                    <a:cubicBezTo>
                      <a:pt x="3371" y="26877"/>
                      <a:pt x="4099" y="27360"/>
                      <a:pt x="4826" y="27873"/>
                    </a:cubicBezTo>
                    <a:cubicBezTo>
                      <a:pt x="4902" y="27972"/>
                      <a:pt x="4995" y="28041"/>
                      <a:pt x="5094" y="28065"/>
                    </a:cubicBezTo>
                    <a:cubicBezTo>
                      <a:pt x="5193" y="28140"/>
                      <a:pt x="5263" y="28210"/>
                      <a:pt x="5339" y="28263"/>
                    </a:cubicBezTo>
                    <a:cubicBezTo>
                      <a:pt x="5408" y="28356"/>
                      <a:pt x="5507" y="28431"/>
                      <a:pt x="5600" y="28478"/>
                    </a:cubicBezTo>
                    <a:cubicBezTo>
                      <a:pt x="5676" y="28554"/>
                      <a:pt x="5746" y="28624"/>
                      <a:pt x="5845" y="28670"/>
                    </a:cubicBezTo>
                    <a:cubicBezTo>
                      <a:pt x="5967" y="28792"/>
                      <a:pt x="6089" y="28938"/>
                      <a:pt x="6235" y="29037"/>
                    </a:cubicBezTo>
                    <a:cubicBezTo>
                      <a:pt x="6305" y="29083"/>
                      <a:pt x="6357" y="29136"/>
                      <a:pt x="6404" y="29182"/>
                    </a:cubicBezTo>
                    <a:cubicBezTo>
                      <a:pt x="6404" y="29206"/>
                      <a:pt x="6427" y="29206"/>
                      <a:pt x="6450" y="29206"/>
                    </a:cubicBezTo>
                    <a:cubicBezTo>
                      <a:pt x="6474" y="29305"/>
                      <a:pt x="6549" y="29351"/>
                      <a:pt x="6619" y="29427"/>
                    </a:cubicBezTo>
                    <a:cubicBezTo>
                      <a:pt x="6765" y="29642"/>
                      <a:pt x="7009" y="29764"/>
                      <a:pt x="7085" y="30032"/>
                    </a:cubicBezTo>
                    <a:cubicBezTo>
                      <a:pt x="6910" y="30032"/>
                      <a:pt x="6887" y="29834"/>
                      <a:pt x="6741" y="29811"/>
                    </a:cubicBezTo>
                    <a:cubicBezTo>
                      <a:pt x="6648" y="29689"/>
                      <a:pt x="6549" y="29596"/>
                      <a:pt x="6404" y="29543"/>
                    </a:cubicBezTo>
                    <a:lnTo>
                      <a:pt x="6328" y="29473"/>
                    </a:lnTo>
                    <a:cubicBezTo>
                      <a:pt x="6212" y="29328"/>
                      <a:pt x="6066" y="29229"/>
                      <a:pt x="5892" y="29206"/>
                    </a:cubicBezTo>
                    <a:cubicBezTo>
                      <a:pt x="5892" y="29182"/>
                      <a:pt x="5868" y="29159"/>
                      <a:pt x="5845" y="29136"/>
                    </a:cubicBezTo>
                    <a:cubicBezTo>
                      <a:pt x="5600" y="28891"/>
                      <a:pt x="5309" y="28769"/>
                      <a:pt x="5018" y="28624"/>
                    </a:cubicBezTo>
                    <a:cubicBezTo>
                      <a:pt x="4948" y="28554"/>
                      <a:pt x="4850" y="28501"/>
                      <a:pt x="4727" y="28455"/>
                    </a:cubicBezTo>
                    <a:cubicBezTo>
                      <a:pt x="4634" y="28379"/>
                      <a:pt x="4535" y="28286"/>
                      <a:pt x="4390" y="28286"/>
                    </a:cubicBezTo>
                    <a:cubicBezTo>
                      <a:pt x="4343" y="28286"/>
                      <a:pt x="4320" y="28263"/>
                      <a:pt x="4267" y="28234"/>
                    </a:cubicBezTo>
                    <a:cubicBezTo>
                      <a:pt x="4075" y="28065"/>
                      <a:pt x="3854" y="27972"/>
                      <a:pt x="3615" y="27896"/>
                    </a:cubicBezTo>
                    <a:cubicBezTo>
                      <a:pt x="3348" y="27727"/>
                      <a:pt x="3080" y="27605"/>
                      <a:pt x="2766" y="27506"/>
                    </a:cubicBezTo>
                    <a:cubicBezTo>
                      <a:pt x="2521" y="27360"/>
                      <a:pt x="2253" y="27267"/>
                      <a:pt x="1991" y="27168"/>
                    </a:cubicBezTo>
                    <a:cubicBezTo>
                      <a:pt x="1916" y="27098"/>
                      <a:pt x="1793" y="27069"/>
                      <a:pt x="1700" y="27046"/>
                    </a:cubicBezTo>
                    <a:cubicBezTo>
                      <a:pt x="1621" y="26995"/>
                      <a:pt x="1541" y="26936"/>
                      <a:pt x="1469" y="26936"/>
                    </a:cubicBezTo>
                    <a:cubicBezTo>
                      <a:pt x="1410" y="26936"/>
                      <a:pt x="1355" y="26977"/>
                      <a:pt x="1310" y="27098"/>
                    </a:cubicBezTo>
                    <a:cubicBezTo>
                      <a:pt x="1066" y="27849"/>
                      <a:pt x="775" y="28577"/>
                      <a:pt x="536" y="29328"/>
                    </a:cubicBezTo>
                    <a:cubicBezTo>
                      <a:pt x="291" y="30079"/>
                      <a:pt x="47" y="30830"/>
                      <a:pt x="70" y="31633"/>
                    </a:cubicBezTo>
                    <a:cubicBezTo>
                      <a:pt x="0" y="31849"/>
                      <a:pt x="24" y="32046"/>
                      <a:pt x="70" y="32239"/>
                    </a:cubicBezTo>
                    <a:lnTo>
                      <a:pt x="70" y="32337"/>
                    </a:lnTo>
                    <a:cubicBezTo>
                      <a:pt x="47" y="32722"/>
                      <a:pt x="146" y="33088"/>
                      <a:pt x="268" y="33426"/>
                    </a:cubicBezTo>
                    <a:cubicBezTo>
                      <a:pt x="629" y="34736"/>
                      <a:pt x="1357" y="35854"/>
                      <a:pt x="1916" y="37064"/>
                    </a:cubicBezTo>
                    <a:cubicBezTo>
                      <a:pt x="2038" y="37402"/>
                      <a:pt x="2183" y="37745"/>
                      <a:pt x="2306" y="38106"/>
                    </a:cubicBezTo>
                    <a:cubicBezTo>
                      <a:pt x="2306" y="38159"/>
                      <a:pt x="2306" y="38229"/>
                      <a:pt x="2329" y="38304"/>
                    </a:cubicBezTo>
                    <a:cubicBezTo>
                      <a:pt x="2352" y="38374"/>
                      <a:pt x="2375" y="38450"/>
                      <a:pt x="2399" y="38520"/>
                    </a:cubicBezTo>
                    <a:cubicBezTo>
                      <a:pt x="2399" y="38543"/>
                      <a:pt x="2399" y="38566"/>
                      <a:pt x="2428" y="38595"/>
                    </a:cubicBezTo>
                    <a:cubicBezTo>
                      <a:pt x="2451" y="38886"/>
                      <a:pt x="2498" y="39201"/>
                      <a:pt x="2498" y="39515"/>
                    </a:cubicBezTo>
                    <a:cubicBezTo>
                      <a:pt x="2498" y="39585"/>
                      <a:pt x="2521" y="39661"/>
                      <a:pt x="2597" y="39684"/>
                    </a:cubicBezTo>
                    <a:cubicBezTo>
                      <a:pt x="2835" y="39829"/>
                      <a:pt x="3057" y="39998"/>
                      <a:pt x="3324" y="40097"/>
                    </a:cubicBezTo>
                    <a:cubicBezTo>
                      <a:pt x="3493" y="40266"/>
                      <a:pt x="3709" y="40388"/>
                      <a:pt x="3930" y="40511"/>
                    </a:cubicBezTo>
                    <a:cubicBezTo>
                      <a:pt x="4052" y="40580"/>
                      <a:pt x="4145" y="40656"/>
                      <a:pt x="4267" y="40749"/>
                    </a:cubicBezTo>
                    <a:cubicBezTo>
                      <a:pt x="5018" y="41261"/>
                      <a:pt x="5723" y="41797"/>
                      <a:pt x="6404" y="42402"/>
                    </a:cubicBezTo>
                    <a:cubicBezTo>
                      <a:pt x="6596" y="42618"/>
                      <a:pt x="6817" y="42816"/>
                      <a:pt x="6986" y="43054"/>
                    </a:cubicBezTo>
                    <a:cubicBezTo>
                      <a:pt x="6963" y="43078"/>
                      <a:pt x="6939" y="43107"/>
                      <a:pt x="6887" y="43130"/>
                    </a:cubicBezTo>
                    <a:cubicBezTo>
                      <a:pt x="6840" y="43107"/>
                      <a:pt x="6794" y="43078"/>
                      <a:pt x="6765" y="43054"/>
                    </a:cubicBezTo>
                    <a:cubicBezTo>
                      <a:pt x="6718" y="43031"/>
                      <a:pt x="6672" y="42985"/>
                      <a:pt x="6648" y="42961"/>
                    </a:cubicBezTo>
                    <a:cubicBezTo>
                      <a:pt x="6503" y="42763"/>
                      <a:pt x="6282" y="42694"/>
                      <a:pt x="6089" y="42548"/>
                    </a:cubicBezTo>
                    <a:cubicBezTo>
                      <a:pt x="5892" y="42350"/>
                      <a:pt x="5630" y="42257"/>
                      <a:pt x="5385" y="42111"/>
                    </a:cubicBezTo>
                    <a:cubicBezTo>
                      <a:pt x="5339" y="42012"/>
                      <a:pt x="5240" y="41989"/>
                      <a:pt x="5117" y="41943"/>
                    </a:cubicBezTo>
                    <a:cubicBezTo>
                      <a:pt x="4972" y="41820"/>
                      <a:pt x="4803" y="41721"/>
                      <a:pt x="4611" y="41675"/>
                    </a:cubicBezTo>
                    <a:cubicBezTo>
                      <a:pt x="4611" y="41652"/>
                      <a:pt x="4582" y="41652"/>
                      <a:pt x="4582" y="41652"/>
                    </a:cubicBezTo>
                    <a:cubicBezTo>
                      <a:pt x="4366" y="41477"/>
                      <a:pt x="4099" y="41384"/>
                      <a:pt x="3831" y="41261"/>
                    </a:cubicBezTo>
                    <a:cubicBezTo>
                      <a:pt x="3773" y="41199"/>
                      <a:pt x="3696" y="41156"/>
                      <a:pt x="3602" y="41156"/>
                    </a:cubicBezTo>
                    <a:cubicBezTo>
                      <a:pt x="3582" y="41156"/>
                      <a:pt x="3561" y="41158"/>
                      <a:pt x="3540" y="41163"/>
                    </a:cubicBezTo>
                    <a:cubicBezTo>
                      <a:pt x="3516" y="41139"/>
                      <a:pt x="3493" y="41116"/>
                      <a:pt x="3447" y="41093"/>
                    </a:cubicBezTo>
                    <a:cubicBezTo>
                      <a:pt x="3225" y="40947"/>
                      <a:pt x="2981" y="40848"/>
                      <a:pt x="2719" y="40778"/>
                    </a:cubicBezTo>
                    <a:cubicBezTo>
                      <a:pt x="2648" y="40718"/>
                      <a:pt x="2582" y="40670"/>
                      <a:pt x="2534" y="40670"/>
                    </a:cubicBezTo>
                    <a:cubicBezTo>
                      <a:pt x="2483" y="40670"/>
                      <a:pt x="2451" y="40723"/>
                      <a:pt x="2451" y="40871"/>
                    </a:cubicBezTo>
                    <a:cubicBezTo>
                      <a:pt x="2474" y="41553"/>
                      <a:pt x="2597" y="42181"/>
                      <a:pt x="2911" y="42787"/>
                    </a:cubicBezTo>
                    <a:cubicBezTo>
                      <a:pt x="3301" y="43660"/>
                      <a:pt x="3808" y="44463"/>
                      <a:pt x="4343" y="45237"/>
                    </a:cubicBezTo>
                    <a:cubicBezTo>
                      <a:pt x="4995" y="46233"/>
                      <a:pt x="5676" y="47228"/>
                      <a:pt x="6526" y="48078"/>
                    </a:cubicBezTo>
                    <a:cubicBezTo>
                      <a:pt x="6672" y="48294"/>
                      <a:pt x="6840" y="48462"/>
                      <a:pt x="7033" y="48608"/>
                    </a:cubicBezTo>
                    <a:cubicBezTo>
                      <a:pt x="7033" y="48637"/>
                      <a:pt x="7033" y="48637"/>
                      <a:pt x="7056" y="48637"/>
                    </a:cubicBezTo>
                    <a:cubicBezTo>
                      <a:pt x="7108" y="48730"/>
                      <a:pt x="7155" y="48783"/>
                      <a:pt x="7254" y="48829"/>
                    </a:cubicBezTo>
                    <a:cubicBezTo>
                      <a:pt x="7423" y="49021"/>
                      <a:pt x="7591" y="49190"/>
                      <a:pt x="7813" y="49365"/>
                    </a:cubicBezTo>
                    <a:cubicBezTo>
                      <a:pt x="7859" y="49388"/>
                      <a:pt x="7906" y="49435"/>
                      <a:pt x="7958" y="49481"/>
                    </a:cubicBezTo>
                    <a:cubicBezTo>
                      <a:pt x="8051" y="49557"/>
                      <a:pt x="8127" y="49603"/>
                      <a:pt x="8197" y="49679"/>
                    </a:cubicBezTo>
                    <a:cubicBezTo>
                      <a:pt x="8924" y="50261"/>
                      <a:pt x="9704" y="50698"/>
                      <a:pt x="10578" y="51059"/>
                    </a:cubicBezTo>
                    <a:cubicBezTo>
                      <a:pt x="10578" y="51227"/>
                      <a:pt x="10578" y="51425"/>
                      <a:pt x="10549" y="51617"/>
                    </a:cubicBezTo>
                    <a:cubicBezTo>
                      <a:pt x="10549" y="52491"/>
                      <a:pt x="10432" y="53364"/>
                      <a:pt x="10578" y="54260"/>
                    </a:cubicBezTo>
                    <a:cubicBezTo>
                      <a:pt x="10549" y="54359"/>
                      <a:pt x="10549" y="54458"/>
                      <a:pt x="10601" y="54528"/>
                    </a:cubicBezTo>
                    <a:cubicBezTo>
                      <a:pt x="10624" y="54749"/>
                      <a:pt x="10648" y="54918"/>
                      <a:pt x="10723" y="55110"/>
                    </a:cubicBezTo>
                    <a:cubicBezTo>
                      <a:pt x="10723" y="55279"/>
                      <a:pt x="10793" y="55448"/>
                      <a:pt x="10840" y="55593"/>
                    </a:cubicBezTo>
                    <a:cubicBezTo>
                      <a:pt x="10869" y="55646"/>
                      <a:pt x="10892" y="55669"/>
                      <a:pt x="10892" y="55716"/>
                    </a:cubicBezTo>
                    <a:cubicBezTo>
                      <a:pt x="10892" y="55791"/>
                      <a:pt x="10915" y="55838"/>
                      <a:pt x="10962" y="55884"/>
                    </a:cubicBezTo>
                    <a:cubicBezTo>
                      <a:pt x="10962" y="55983"/>
                      <a:pt x="11014" y="56082"/>
                      <a:pt x="11061" y="56176"/>
                    </a:cubicBezTo>
                    <a:cubicBezTo>
                      <a:pt x="11061" y="56251"/>
                      <a:pt x="11107" y="56321"/>
                      <a:pt x="11160" y="56397"/>
                    </a:cubicBezTo>
                    <a:cubicBezTo>
                      <a:pt x="11230" y="56589"/>
                      <a:pt x="11305" y="56810"/>
                      <a:pt x="11451" y="56979"/>
                    </a:cubicBezTo>
                    <a:cubicBezTo>
                      <a:pt x="11474" y="57049"/>
                      <a:pt x="11497" y="57124"/>
                      <a:pt x="11567" y="57194"/>
                    </a:cubicBezTo>
                    <a:cubicBezTo>
                      <a:pt x="11567" y="57270"/>
                      <a:pt x="11620" y="57316"/>
                      <a:pt x="11666" y="57369"/>
                    </a:cubicBezTo>
                    <a:cubicBezTo>
                      <a:pt x="11690" y="57392"/>
                      <a:pt x="11713" y="57415"/>
                      <a:pt x="11742" y="57462"/>
                    </a:cubicBezTo>
                    <a:cubicBezTo>
                      <a:pt x="11765" y="57538"/>
                      <a:pt x="11789" y="57584"/>
                      <a:pt x="11835" y="57631"/>
                    </a:cubicBezTo>
                    <a:cubicBezTo>
                      <a:pt x="11858" y="57683"/>
                      <a:pt x="11887" y="57753"/>
                      <a:pt x="12004" y="57776"/>
                    </a:cubicBezTo>
                    <a:lnTo>
                      <a:pt x="12004" y="57223"/>
                    </a:lnTo>
                    <a:cubicBezTo>
                      <a:pt x="12033" y="55646"/>
                      <a:pt x="12056" y="54068"/>
                      <a:pt x="12080" y="52467"/>
                    </a:cubicBezTo>
                    <a:cubicBezTo>
                      <a:pt x="12080" y="52444"/>
                      <a:pt x="12103" y="52392"/>
                      <a:pt x="12103" y="52345"/>
                    </a:cubicBezTo>
                    <a:cubicBezTo>
                      <a:pt x="12149" y="51955"/>
                      <a:pt x="12103" y="51548"/>
                      <a:pt x="12149" y="51134"/>
                    </a:cubicBezTo>
                    <a:cubicBezTo>
                      <a:pt x="13122" y="50989"/>
                      <a:pt x="14070" y="50698"/>
                      <a:pt x="14967" y="50261"/>
                    </a:cubicBezTo>
                    <a:cubicBezTo>
                      <a:pt x="15596" y="49947"/>
                      <a:pt x="16178" y="49557"/>
                      <a:pt x="16661" y="49021"/>
                    </a:cubicBezTo>
                    <a:cubicBezTo>
                      <a:pt x="17098" y="48684"/>
                      <a:pt x="17464" y="48270"/>
                      <a:pt x="17732" y="47787"/>
                    </a:cubicBezTo>
                    <a:cubicBezTo>
                      <a:pt x="17802" y="47711"/>
                      <a:pt x="17854" y="47618"/>
                      <a:pt x="17901" y="47543"/>
                    </a:cubicBezTo>
                    <a:cubicBezTo>
                      <a:pt x="18116" y="47275"/>
                      <a:pt x="18314" y="47007"/>
                      <a:pt x="18407" y="46669"/>
                    </a:cubicBezTo>
                    <a:cubicBezTo>
                      <a:pt x="18582" y="46425"/>
                      <a:pt x="18675" y="46134"/>
                      <a:pt x="18797" y="45872"/>
                    </a:cubicBezTo>
                    <a:cubicBezTo>
                      <a:pt x="18821" y="45750"/>
                      <a:pt x="18966" y="45604"/>
                      <a:pt x="18873" y="45528"/>
                    </a:cubicBezTo>
                    <a:cubicBezTo>
                      <a:pt x="18841" y="45489"/>
                      <a:pt x="18788" y="45475"/>
                      <a:pt x="18727" y="45475"/>
                    </a:cubicBezTo>
                    <a:cubicBezTo>
                      <a:pt x="18643" y="45475"/>
                      <a:pt x="18544" y="45502"/>
                      <a:pt x="18460" y="45528"/>
                    </a:cubicBezTo>
                    <a:cubicBezTo>
                      <a:pt x="17779" y="45604"/>
                      <a:pt x="17098" y="45674"/>
                      <a:pt x="16446" y="45895"/>
                    </a:cubicBezTo>
                    <a:cubicBezTo>
                      <a:pt x="16201" y="45918"/>
                      <a:pt x="15986" y="45988"/>
                      <a:pt x="15764" y="46111"/>
                    </a:cubicBezTo>
                    <a:lnTo>
                      <a:pt x="15619" y="46111"/>
                    </a:lnTo>
                    <a:cubicBezTo>
                      <a:pt x="15572" y="46111"/>
                      <a:pt x="15526" y="46111"/>
                      <a:pt x="15497" y="46041"/>
                    </a:cubicBezTo>
                    <a:cubicBezTo>
                      <a:pt x="15596" y="45988"/>
                      <a:pt x="15718" y="45918"/>
                      <a:pt x="15840" y="45843"/>
                    </a:cubicBezTo>
                    <a:cubicBezTo>
                      <a:pt x="16399" y="45552"/>
                      <a:pt x="16981" y="45383"/>
                      <a:pt x="17563" y="45168"/>
                    </a:cubicBezTo>
                    <a:cubicBezTo>
                      <a:pt x="18070" y="45045"/>
                      <a:pt x="18582" y="44923"/>
                      <a:pt x="19088" y="44801"/>
                    </a:cubicBezTo>
                    <a:cubicBezTo>
                      <a:pt x="19164" y="44778"/>
                      <a:pt x="19187" y="44731"/>
                      <a:pt x="19187" y="44655"/>
                    </a:cubicBezTo>
                    <a:cubicBezTo>
                      <a:pt x="19234" y="44463"/>
                      <a:pt x="19310" y="44294"/>
                      <a:pt x="19310" y="44073"/>
                    </a:cubicBezTo>
                    <a:cubicBezTo>
                      <a:pt x="19379" y="43805"/>
                      <a:pt x="19455" y="43543"/>
                      <a:pt x="19478" y="43252"/>
                    </a:cubicBezTo>
                    <a:cubicBezTo>
                      <a:pt x="19601" y="42496"/>
                      <a:pt x="19694" y="41745"/>
                      <a:pt x="20061" y="41069"/>
                    </a:cubicBezTo>
                    <a:cubicBezTo>
                      <a:pt x="20107" y="40994"/>
                      <a:pt x="20154" y="40924"/>
                      <a:pt x="20206" y="40848"/>
                    </a:cubicBezTo>
                    <a:cubicBezTo>
                      <a:pt x="20590" y="40167"/>
                      <a:pt x="21103" y="39585"/>
                      <a:pt x="21562" y="38980"/>
                    </a:cubicBezTo>
                    <a:cubicBezTo>
                      <a:pt x="21999" y="38421"/>
                      <a:pt x="22459" y="37868"/>
                      <a:pt x="22750" y="37187"/>
                    </a:cubicBezTo>
                    <a:cubicBezTo>
                      <a:pt x="22773" y="37088"/>
                      <a:pt x="22826" y="36995"/>
                      <a:pt x="22849" y="36896"/>
                    </a:cubicBezTo>
                    <a:cubicBezTo>
                      <a:pt x="22872" y="36872"/>
                      <a:pt x="22896" y="36820"/>
                      <a:pt x="22896" y="36797"/>
                    </a:cubicBezTo>
                    <a:cubicBezTo>
                      <a:pt x="23187" y="35877"/>
                      <a:pt x="23210" y="34905"/>
                      <a:pt x="23187" y="33938"/>
                    </a:cubicBezTo>
                    <a:cubicBezTo>
                      <a:pt x="23187" y="33586"/>
                      <a:pt x="23177" y="33456"/>
                      <a:pt x="23031" y="33456"/>
                    </a:cubicBezTo>
                    <a:cubicBezTo>
                      <a:pt x="22944" y="33456"/>
                      <a:pt x="22811" y="33501"/>
                      <a:pt x="22604" y="33572"/>
                    </a:cubicBezTo>
                    <a:cubicBezTo>
                      <a:pt x="22511" y="33595"/>
                      <a:pt x="22412" y="33595"/>
                      <a:pt x="22313" y="33671"/>
                    </a:cubicBezTo>
                    <a:cubicBezTo>
                      <a:pt x="21877" y="33764"/>
                      <a:pt x="21464" y="33886"/>
                      <a:pt x="21056" y="34084"/>
                    </a:cubicBezTo>
                    <a:cubicBezTo>
                      <a:pt x="20881" y="34107"/>
                      <a:pt x="20736" y="34154"/>
                      <a:pt x="20590" y="34253"/>
                    </a:cubicBezTo>
                    <a:cubicBezTo>
                      <a:pt x="20422" y="34276"/>
                      <a:pt x="20253" y="34346"/>
                      <a:pt x="20084" y="34468"/>
                    </a:cubicBezTo>
                    <a:cubicBezTo>
                      <a:pt x="19839" y="34520"/>
                      <a:pt x="19624" y="34637"/>
                      <a:pt x="19426" y="34812"/>
                    </a:cubicBezTo>
                    <a:cubicBezTo>
                      <a:pt x="19310" y="34812"/>
                      <a:pt x="19211" y="34881"/>
                      <a:pt x="19135" y="34957"/>
                    </a:cubicBezTo>
                    <a:cubicBezTo>
                      <a:pt x="19112" y="34980"/>
                      <a:pt x="19065" y="34980"/>
                      <a:pt x="19042" y="34980"/>
                    </a:cubicBezTo>
                    <a:cubicBezTo>
                      <a:pt x="19019" y="34980"/>
                      <a:pt x="18989" y="34957"/>
                      <a:pt x="18966" y="34928"/>
                    </a:cubicBezTo>
                    <a:cubicBezTo>
                      <a:pt x="19187" y="34689"/>
                      <a:pt x="19478" y="34544"/>
                      <a:pt x="19717" y="34323"/>
                    </a:cubicBezTo>
                    <a:cubicBezTo>
                      <a:pt x="20206" y="34031"/>
                      <a:pt x="20713" y="33740"/>
                      <a:pt x="21225" y="33473"/>
                    </a:cubicBezTo>
                    <a:cubicBezTo>
                      <a:pt x="21638" y="33304"/>
                      <a:pt x="22046" y="33135"/>
                      <a:pt x="22412" y="32920"/>
                    </a:cubicBezTo>
                    <a:cubicBezTo>
                      <a:pt x="22459" y="32891"/>
                      <a:pt x="22511" y="32867"/>
                      <a:pt x="22535" y="32867"/>
                    </a:cubicBezTo>
                    <a:cubicBezTo>
                      <a:pt x="23117" y="32652"/>
                      <a:pt x="23117" y="32652"/>
                      <a:pt x="23064" y="32070"/>
                    </a:cubicBezTo>
                    <a:cubicBezTo>
                      <a:pt x="23064" y="31994"/>
                      <a:pt x="23064" y="31901"/>
                      <a:pt x="23041" y="31802"/>
                    </a:cubicBezTo>
                    <a:cubicBezTo>
                      <a:pt x="22896" y="30614"/>
                      <a:pt x="22750" y="29427"/>
                      <a:pt x="22604" y="28210"/>
                    </a:cubicBezTo>
                    <a:cubicBezTo>
                      <a:pt x="22577" y="27939"/>
                      <a:pt x="22566" y="27827"/>
                      <a:pt x="22471" y="27827"/>
                    </a:cubicBezTo>
                    <a:cubicBezTo>
                      <a:pt x="22406" y="27827"/>
                      <a:pt x="22300" y="27881"/>
                      <a:pt x="22121" y="27972"/>
                    </a:cubicBezTo>
                    <a:cubicBezTo>
                      <a:pt x="21929" y="28018"/>
                      <a:pt x="21731" y="28065"/>
                      <a:pt x="21562" y="28187"/>
                    </a:cubicBezTo>
                    <a:cubicBezTo>
                      <a:pt x="21370" y="28234"/>
                      <a:pt x="21202" y="28286"/>
                      <a:pt x="21056" y="28408"/>
                    </a:cubicBezTo>
                    <a:cubicBezTo>
                      <a:pt x="20957" y="28408"/>
                      <a:pt x="20881" y="28455"/>
                      <a:pt x="20812" y="28525"/>
                    </a:cubicBezTo>
                    <a:cubicBezTo>
                      <a:pt x="20619" y="28525"/>
                      <a:pt x="20497" y="28746"/>
                      <a:pt x="20276" y="28746"/>
                    </a:cubicBezTo>
                    <a:lnTo>
                      <a:pt x="20253" y="28746"/>
                    </a:lnTo>
                    <a:cubicBezTo>
                      <a:pt x="20276" y="28624"/>
                      <a:pt x="20375" y="28577"/>
                      <a:pt x="20474" y="28501"/>
                    </a:cubicBezTo>
                    <a:cubicBezTo>
                      <a:pt x="21027" y="28065"/>
                      <a:pt x="21661" y="27727"/>
                      <a:pt x="22290" y="27413"/>
                    </a:cubicBezTo>
                    <a:cubicBezTo>
                      <a:pt x="22389" y="27360"/>
                      <a:pt x="22535" y="27337"/>
                      <a:pt x="22535" y="27168"/>
                    </a:cubicBezTo>
                    <a:cubicBezTo>
                      <a:pt x="22535" y="26755"/>
                      <a:pt x="22535" y="26318"/>
                      <a:pt x="22511" y="25882"/>
                    </a:cubicBezTo>
                    <a:cubicBezTo>
                      <a:pt x="22581" y="25567"/>
                      <a:pt x="22558" y="25230"/>
                      <a:pt x="22581" y="24886"/>
                    </a:cubicBezTo>
                    <a:cubicBezTo>
                      <a:pt x="22581" y="24816"/>
                      <a:pt x="22604" y="24770"/>
                      <a:pt x="22604" y="24717"/>
                    </a:cubicBezTo>
                    <a:cubicBezTo>
                      <a:pt x="22703" y="23629"/>
                      <a:pt x="22773" y="22534"/>
                      <a:pt x="22849" y="21446"/>
                    </a:cubicBezTo>
                    <a:cubicBezTo>
                      <a:pt x="22896" y="21370"/>
                      <a:pt x="22896" y="21277"/>
                      <a:pt x="22896" y="21178"/>
                    </a:cubicBezTo>
                    <a:cubicBezTo>
                      <a:pt x="22909" y="21081"/>
                      <a:pt x="22884" y="21040"/>
                      <a:pt x="22837" y="21040"/>
                    </a:cubicBezTo>
                    <a:cubicBezTo>
                      <a:pt x="22802" y="21040"/>
                      <a:pt x="22756" y="21063"/>
                      <a:pt x="22703" y="21102"/>
                    </a:cubicBezTo>
                    <a:cubicBezTo>
                      <a:pt x="22628" y="21102"/>
                      <a:pt x="22535" y="21132"/>
                      <a:pt x="22459" y="21201"/>
                    </a:cubicBezTo>
                    <a:cubicBezTo>
                      <a:pt x="22366" y="21248"/>
                      <a:pt x="22244" y="21225"/>
                      <a:pt x="22168" y="21324"/>
                    </a:cubicBezTo>
                    <a:cubicBezTo>
                      <a:pt x="22075" y="21324"/>
                      <a:pt x="21976" y="21370"/>
                      <a:pt x="21900" y="21446"/>
                    </a:cubicBezTo>
                    <a:cubicBezTo>
                      <a:pt x="21318" y="21638"/>
                      <a:pt x="20788" y="21883"/>
                      <a:pt x="20276" y="22174"/>
                    </a:cubicBezTo>
                    <a:cubicBezTo>
                      <a:pt x="20130" y="22197"/>
                      <a:pt x="20037" y="22267"/>
                      <a:pt x="19938" y="22342"/>
                    </a:cubicBezTo>
                    <a:cubicBezTo>
                      <a:pt x="19863" y="22366"/>
                      <a:pt x="19816" y="22412"/>
                      <a:pt x="19770" y="22441"/>
                    </a:cubicBezTo>
                    <a:cubicBezTo>
                      <a:pt x="19647" y="22465"/>
                      <a:pt x="19548" y="22534"/>
                      <a:pt x="19478" y="22610"/>
                    </a:cubicBezTo>
                    <a:cubicBezTo>
                      <a:pt x="19356" y="22610"/>
                      <a:pt x="19281" y="22732"/>
                      <a:pt x="19211" y="22802"/>
                    </a:cubicBezTo>
                    <a:cubicBezTo>
                      <a:pt x="19193" y="22798"/>
                      <a:pt x="19178" y="22796"/>
                      <a:pt x="19163" y="22796"/>
                    </a:cubicBezTo>
                    <a:cubicBezTo>
                      <a:pt x="19095" y="22796"/>
                      <a:pt x="19057" y="22839"/>
                      <a:pt x="19019" y="22901"/>
                    </a:cubicBezTo>
                    <a:cubicBezTo>
                      <a:pt x="18920" y="22925"/>
                      <a:pt x="18844" y="22971"/>
                      <a:pt x="18774" y="23070"/>
                    </a:cubicBezTo>
                    <a:cubicBezTo>
                      <a:pt x="18698" y="23117"/>
                      <a:pt x="18652" y="23169"/>
                      <a:pt x="18582" y="23216"/>
                    </a:cubicBezTo>
                    <a:cubicBezTo>
                      <a:pt x="18530" y="23239"/>
                      <a:pt x="18506" y="23262"/>
                      <a:pt x="18460" y="23285"/>
                    </a:cubicBezTo>
                    <a:cubicBezTo>
                      <a:pt x="18407" y="23285"/>
                      <a:pt x="18384" y="23285"/>
                      <a:pt x="18361" y="23239"/>
                    </a:cubicBezTo>
                    <a:lnTo>
                      <a:pt x="18361" y="23192"/>
                    </a:lnTo>
                    <a:cubicBezTo>
                      <a:pt x="18698" y="22878"/>
                      <a:pt x="19042" y="22558"/>
                      <a:pt x="19403" y="22267"/>
                    </a:cubicBezTo>
                    <a:cubicBezTo>
                      <a:pt x="20183" y="21661"/>
                      <a:pt x="21004" y="21155"/>
                      <a:pt x="21830" y="20643"/>
                    </a:cubicBezTo>
                    <a:cubicBezTo>
                      <a:pt x="22168" y="20450"/>
                      <a:pt x="22535" y="20282"/>
                      <a:pt x="22872" y="20084"/>
                    </a:cubicBezTo>
                    <a:cubicBezTo>
                      <a:pt x="22948" y="20060"/>
                      <a:pt x="22971" y="20014"/>
                      <a:pt x="22995" y="19938"/>
                    </a:cubicBezTo>
                    <a:cubicBezTo>
                      <a:pt x="23018" y="19577"/>
                      <a:pt x="23041" y="19240"/>
                      <a:pt x="23018" y="18873"/>
                    </a:cubicBezTo>
                    <a:cubicBezTo>
                      <a:pt x="23093" y="18145"/>
                      <a:pt x="23093" y="17441"/>
                      <a:pt x="23018" y="16713"/>
                    </a:cubicBezTo>
                    <a:cubicBezTo>
                      <a:pt x="23041" y="16544"/>
                      <a:pt x="22995" y="16376"/>
                      <a:pt x="22948" y="16207"/>
                    </a:cubicBezTo>
                    <a:cubicBezTo>
                      <a:pt x="22919" y="16207"/>
                      <a:pt x="22919" y="16207"/>
                      <a:pt x="22919" y="16184"/>
                    </a:cubicBezTo>
                    <a:lnTo>
                      <a:pt x="22919" y="16184"/>
                    </a:lnTo>
                    <a:lnTo>
                      <a:pt x="22948" y="16207"/>
                    </a:lnTo>
                    <a:cubicBezTo>
                      <a:pt x="22948" y="16108"/>
                      <a:pt x="22948" y="16009"/>
                      <a:pt x="22919" y="15916"/>
                    </a:cubicBezTo>
                    <a:cubicBezTo>
                      <a:pt x="22703" y="14845"/>
                      <a:pt x="22145" y="13971"/>
                      <a:pt x="21440" y="13174"/>
                    </a:cubicBezTo>
                    <a:cubicBezTo>
                      <a:pt x="21285" y="13006"/>
                      <a:pt x="21212" y="12928"/>
                      <a:pt x="21120" y="12928"/>
                    </a:cubicBezTo>
                    <a:cubicBezTo>
                      <a:pt x="21039" y="12928"/>
                      <a:pt x="20944" y="12987"/>
                      <a:pt x="20765" y="13098"/>
                    </a:cubicBezTo>
                    <a:cubicBezTo>
                      <a:pt x="20619" y="13151"/>
                      <a:pt x="20474" y="13197"/>
                      <a:pt x="20328" y="13273"/>
                    </a:cubicBezTo>
                    <a:cubicBezTo>
                      <a:pt x="19281" y="13709"/>
                      <a:pt x="18314" y="14216"/>
                      <a:pt x="17389" y="14874"/>
                    </a:cubicBezTo>
                    <a:cubicBezTo>
                      <a:pt x="17342" y="14874"/>
                      <a:pt x="17319" y="14845"/>
                      <a:pt x="17295" y="14798"/>
                    </a:cubicBezTo>
                    <a:cubicBezTo>
                      <a:pt x="17563" y="14460"/>
                      <a:pt x="17924" y="14216"/>
                      <a:pt x="18239" y="13902"/>
                    </a:cubicBezTo>
                    <a:cubicBezTo>
                      <a:pt x="18698" y="13587"/>
                      <a:pt x="19135" y="13273"/>
                      <a:pt x="19601" y="12953"/>
                    </a:cubicBezTo>
                    <a:cubicBezTo>
                      <a:pt x="19694" y="12929"/>
                      <a:pt x="19793" y="12860"/>
                      <a:pt x="19863" y="12784"/>
                    </a:cubicBezTo>
                    <a:cubicBezTo>
                      <a:pt x="19985" y="12714"/>
                      <a:pt x="20107" y="12638"/>
                      <a:pt x="20206" y="12569"/>
                    </a:cubicBezTo>
                    <a:cubicBezTo>
                      <a:pt x="20328" y="12545"/>
                      <a:pt x="20422" y="12493"/>
                      <a:pt x="20520" y="12400"/>
                    </a:cubicBezTo>
                    <a:cubicBezTo>
                      <a:pt x="20567" y="12178"/>
                      <a:pt x="20328" y="12132"/>
                      <a:pt x="20276" y="11986"/>
                    </a:cubicBezTo>
                    <a:cubicBezTo>
                      <a:pt x="20154" y="11742"/>
                      <a:pt x="19915" y="11620"/>
                      <a:pt x="19770" y="11428"/>
                    </a:cubicBezTo>
                    <a:cubicBezTo>
                      <a:pt x="19694" y="11259"/>
                      <a:pt x="19548" y="11113"/>
                      <a:pt x="19426" y="10991"/>
                    </a:cubicBezTo>
                    <a:cubicBezTo>
                      <a:pt x="19112" y="10455"/>
                      <a:pt x="18797" y="9926"/>
                      <a:pt x="18582" y="9344"/>
                    </a:cubicBezTo>
                    <a:cubicBezTo>
                      <a:pt x="18582" y="9314"/>
                      <a:pt x="18553" y="9291"/>
                      <a:pt x="18553" y="9268"/>
                    </a:cubicBezTo>
                    <a:cubicBezTo>
                      <a:pt x="18407" y="8563"/>
                      <a:pt x="18337" y="7836"/>
                      <a:pt x="18291" y="7108"/>
                    </a:cubicBezTo>
                    <a:cubicBezTo>
                      <a:pt x="18262" y="6549"/>
                      <a:pt x="18215" y="5967"/>
                      <a:pt x="18000" y="5461"/>
                    </a:cubicBezTo>
                    <a:cubicBezTo>
                      <a:pt x="17971" y="5437"/>
                      <a:pt x="17971" y="5437"/>
                      <a:pt x="17971" y="5414"/>
                    </a:cubicBezTo>
                    <a:cubicBezTo>
                      <a:pt x="17587" y="4442"/>
                      <a:pt x="17098" y="3546"/>
                      <a:pt x="16277" y="2888"/>
                    </a:cubicBezTo>
                    <a:cubicBezTo>
                      <a:pt x="15886" y="2561"/>
                      <a:pt x="15454" y="2374"/>
                      <a:pt x="14994" y="2374"/>
                    </a:cubicBezTo>
                    <a:cubicBezTo>
                      <a:pt x="14742" y="2374"/>
                      <a:pt x="14482" y="2431"/>
                      <a:pt x="14216" y="2550"/>
                    </a:cubicBezTo>
                    <a:cubicBezTo>
                      <a:pt x="13657" y="2766"/>
                      <a:pt x="13244" y="3132"/>
                      <a:pt x="12906" y="3639"/>
                    </a:cubicBezTo>
                    <a:cubicBezTo>
                      <a:pt x="12891" y="3641"/>
                      <a:pt x="12877" y="3643"/>
                      <a:pt x="12865" y="3643"/>
                    </a:cubicBezTo>
                    <a:cubicBezTo>
                      <a:pt x="12744" y="3643"/>
                      <a:pt x="12807" y="3516"/>
                      <a:pt x="12807" y="3447"/>
                    </a:cubicBezTo>
                    <a:lnTo>
                      <a:pt x="12807" y="1264"/>
                    </a:lnTo>
                    <a:lnTo>
                      <a:pt x="12807" y="198"/>
                    </a:lnTo>
                    <a:cubicBezTo>
                      <a:pt x="12807" y="123"/>
                      <a:pt x="12831" y="53"/>
                      <a:pt x="12761"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27"/>
              <p:cNvGrpSpPr/>
              <p:nvPr/>
            </p:nvGrpSpPr>
            <p:grpSpPr>
              <a:xfrm rot="869660">
                <a:off x="7580075" y="-716690"/>
                <a:ext cx="1815793" cy="1763680"/>
                <a:chOff x="237525" y="2567800"/>
                <a:chExt cx="1729975" cy="1680325"/>
              </a:xfrm>
            </p:grpSpPr>
            <p:sp>
              <p:nvSpPr>
                <p:cNvPr id="435" name="Google Shape;435;p27"/>
                <p:cNvSpPr/>
                <p:nvPr/>
              </p:nvSpPr>
              <p:spPr>
                <a:xfrm>
                  <a:off x="1307200" y="3379725"/>
                  <a:ext cx="453650" cy="37950"/>
                </a:xfrm>
                <a:custGeom>
                  <a:avLst/>
                  <a:gdLst/>
                  <a:ahLst/>
                  <a:cxnLst/>
                  <a:rect l="l" t="t" r="r" b="b"/>
                  <a:pathLst>
                    <a:path w="18146" h="1518" extrusionOk="0">
                      <a:moveTo>
                        <a:pt x="5775" y="0"/>
                      </a:moveTo>
                      <a:cubicBezTo>
                        <a:pt x="4704" y="29"/>
                        <a:pt x="3708" y="76"/>
                        <a:pt x="2864" y="146"/>
                      </a:cubicBezTo>
                      <a:cubicBezTo>
                        <a:pt x="1892" y="221"/>
                        <a:pt x="943" y="291"/>
                        <a:pt x="0" y="466"/>
                      </a:cubicBezTo>
                      <a:cubicBezTo>
                        <a:pt x="437" y="536"/>
                        <a:pt x="873" y="582"/>
                        <a:pt x="1310" y="658"/>
                      </a:cubicBezTo>
                      <a:cubicBezTo>
                        <a:pt x="1747" y="704"/>
                        <a:pt x="2253" y="757"/>
                        <a:pt x="2835" y="827"/>
                      </a:cubicBezTo>
                      <a:cubicBezTo>
                        <a:pt x="3685" y="902"/>
                        <a:pt x="4681" y="972"/>
                        <a:pt x="5746" y="1048"/>
                      </a:cubicBezTo>
                      <a:cubicBezTo>
                        <a:pt x="6281" y="1071"/>
                        <a:pt x="6840" y="1094"/>
                        <a:pt x="7399" y="1118"/>
                      </a:cubicBezTo>
                      <a:cubicBezTo>
                        <a:pt x="7929" y="1141"/>
                        <a:pt x="8511" y="1164"/>
                        <a:pt x="9070" y="1193"/>
                      </a:cubicBezTo>
                      <a:cubicBezTo>
                        <a:pt x="9559" y="1217"/>
                        <a:pt x="10019" y="1240"/>
                        <a:pt x="10502" y="1263"/>
                      </a:cubicBezTo>
                      <a:cubicBezTo>
                        <a:pt x="11131" y="1287"/>
                        <a:pt x="11765" y="1310"/>
                        <a:pt x="12394" y="1339"/>
                      </a:cubicBezTo>
                      <a:cubicBezTo>
                        <a:pt x="12929" y="1362"/>
                        <a:pt x="13436" y="1362"/>
                        <a:pt x="13925" y="1386"/>
                      </a:cubicBezTo>
                      <a:cubicBezTo>
                        <a:pt x="14408" y="1409"/>
                        <a:pt x="14868" y="1409"/>
                        <a:pt x="15281" y="1432"/>
                      </a:cubicBezTo>
                      <a:cubicBezTo>
                        <a:pt x="15718" y="1432"/>
                        <a:pt x="16108" y="1455"/>
                        <a:pt x="16445" y="1485"/>
                      </a:cubicBezTo>
                      <a:cubicBezTo>
                        <a:pt x="16841" y="1501"/>
                        <a:pt x="17247" y="1517"/>
                        <a:pt x="17649" y="1517"/>
                      </a:cubicBezTo>
                      <a:cubicBezTo>
                        <a:pt x="17816" y="1517"/>
                        <a:pt x="17982" y="1515"/>
                        <a:pt x="18145" y="1508"/>
                      </a:cubicBezTo>
                      <a:cubicBezTo>
                        <a:pt x="17464" y="1287"/>
                        <a:pt x="16783" y="1118"/>
                        <a:pt x="16108" y="926"/>
                      </a:cubicBezTo>
                      <a:cubicBezTo>
                        <a:pt x="15863" y="850"/>
                        <a:pt x="15619" y="827"/>
                        <a:pt x="15380" y="780"/>
                      </a:cubicBezTo>
                      <a:cubicBezTo>
                        <a:pt x="14944" y="681"/>
                        <a:pt x="14478" y="582"/>
                        <a:pt x="13995" y="512"/>
                      </a:cubicBezTo>
                      <a:cubicBezTo>
                        <a:pt x="13511" y="413"/>
                        <a:pt x="12999" y="367"/>
                        <a:pt x="12469" y="291"/>
                      </a:cubicBezTo>
                      <a:cubicBezTo>
                        <a:pt x="11934" y="245"/>
                        <a:pt x="11375" y="175"/>
                        <a:pt x="10816" y="146"/>
                      </a:cubicBezTo>
                      <a:cubicBezTo>
                        <a:pt x="10257" y="99"/>
                        <a:pt x="9704" y="76"/>
                        <a:pt x="9122" y="29"/>
                      </a:cubicBezTo>
                      <a:cubicBezTo>
                        <a:pt x="8418" y="0"/>
                        <a:pt x="7713" y="0"/>
                        <a:pt x="7009"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7"/>
                <p:cNvSpPr/>
                <p:nvPr/>
              </p:nvSpPr>
              <p:spPr>
                <a:xfrm>
                  <a:off x="304175" y="2980825"/>
                  <a:ext cx="118925" cy="533525"/>
                </a:xfrm>
                <a:custGeom>
                  <a:avLst/>
                  <a:gdLst/>
                  <a:ahLst/>
                  <a:cxnLst/>
                  <a:rect l="l" t="t" r="r" b="b"/>
                  <a:pathLst>
                    <a:path w="4757" h="21341" extrusionOk="0">
                      <a:moveTo>
                        <a:pt x="1" y="0"/>
                      </a:moveTo>
                      <a:lnTo>
                        <a:pt x="1" y="0"/>
                      </a:lnTo>
                      <a:cubicBezTo>
                        <a:pt x="199" y="239"/>
                        <a:pt x="391" y="506"/>
                        <a:pt x="560" y="774"/>
                      </a:cubicBezTo>
                      <a:cubicBezTo>
                        <a:pt x="635" y="896"/>
                        <a:pt x="729" y="1042"/>
                        <a:pt x="804" y="1211"/>
                      </a:cubicBezTo>
                      <a:cubicBezTo>
                        <a:pt x="874" y="1356"/>
                        <a:pt x="996" y="1525"/>
                        <a:pt x="1072" y="1723"/>
                      </a:cubicBezTo>
                      <a:cubicBezTo>
                        <a:pt x="1241" y="2107"/>
                        <a:pt x="1410" y="2544"/>
                        <a:pt x="1555" y="3004"/>
                      </a:cubicBezTo>
                      <a:cubicBezTo>
                        <a:pt x="1724" y="3516"/>
                        <a:pt x="1846" y="4023"/>
                        <a:pt x="1992" y="4605"/>
                      </a:cubicBezTo>
                      <a:cubicBezTo>
                        <a:pt x="2114" y="5163"/>
                        <a:pt x="2207" y="5798"/>
                        <a:pt x="2329" y="6427"/>
                      </a:cubicBezTo>
                      <a:cubicBezTo>
                        <a:pt x="2428" y="7055"/>
                        <a:pt x="2527" y="7713"/>
                        <a:pt x="2620" y="8388"/>
                      </a:cubicBezTo>
                      <a:cubicBezTo>
                        <a:pt x="2743" y="9070"/>
                        <a:pt x="2842" y="9774"/>
                        <a:pt x="2964" y="10455"/>
                      </a:cubicBezTo>
                      <a:cubicBezTo>
                        <a:pt x="3080" y="11130"/>
                        <a:pt x="3179" y="11788"/>
                        <a:pt x="3302" y="12463"/>
                      </a:cubicBezTo>
                      <a:cubicBezTo>
                        <a:pt x="3325" y="12807"/>
                        <a:pt x="3371" y="13121"/>
                        <a:pt x="3424" y="13459"/>
                      </a:cubicBezTo>
                      <a:cubicBezTo>
                        <a:pt x="3470" y="13802"/>
                        <a:pt x="3517" y="14117"/>
                        <a:pt x="3546" y="14431"/>
                      </a:cubicBezTo>
                      <a:cubicBezTo>
                        <a:pt x="3616" y="15060"/>
                        <a:pt x="3692" y="15694"/>
                        <a:pt x="3715" y="16276"/>
                      </a:cubicBezTo>
                      <a:cubicBezTo>
                        <a:pt x="3761" y="16858"/>
                        <a:pt x="3761" y="17411"/>
                        <a:pt x="3785" y="17924"/>
                      </a:cubicBezTo>
                      <a:cubicBezTo>
                        <a:pt x="3761" y="18430"/>
                        <a:pt x="3761" y="18896"/>
                        <a:pt x="3715" y="19303"/>
                      </a:cubicBezTo>
                      <a:cubicBezTo>
                        <a:pt x="3715" y="19740"/>
                        <a:pt x="3639" y="20107"/>
                        <a:pt x="3616" y="20398"/>
                      </a:cubicBezTo>
                      <a:cubicBezTo>
                        <a:pt x="3570" y="20709"/>
                        <a:pt x="3495" y="21021"/>
                        <a:pt x="3448" y="21332"/>
                      </a:cubicBezTo>
                      <a:lnTo>
                        <a:pt x="3448" y="21332"/>
                      </a:lnTo>
                      <a:cubicBezTo>
                        <a:pt x="3453" y="21317"/>
                        <a:pt x="3470" y="21314"/>
                        <a:pt x="3470" y="21294"/>
                      </a:cubicBezTo>
                      <a:cubicBezTo>
                        <a:pt x="3494" y="21248"/>
                        <a:pt x="3517" y="21195"/>
                        <a:pt x="3569" y="21125"/>
                      </a:cubicBezTo>
                      <a:cubicBezTo>
                        <a:pt x="3808" y="20567"/>
                        <a:pt x="4076" y="20008"/>
                        <a:pt x="4221" y="19402"/>
                      </a:cubicBezTo>
                      <a:cubicBezTo>
                        <a:pt x="4274" y="19210"/>
                        <a:pt x="4344" y="18966"/>
                        <a:pt x="4390" y="18750"/>
                      </a:cubicBezTo>
                      <a:cubicBezTo>
                        <a:pt x="4443" y="18506"/>
                        <a:pt x="4489" y="18238"/>
                        <a:pt x="4536" y="17970"/>
                      </a:cubicBezTo>
                      <a:cubicBezTo>
                        <a:pt x="4565" y="17702"/>
                        <a:pt x="4611" y="17441"/>
                        <a:pt x="4658" y="17149"/>
                      </a:cubicBezTo>
                      <a:cubicBezTo>
                        <a:pt x="4681" y="16858"/>
                        <a:pt x="4681" y="16567"/>
                        <a:pt x="4710" y="16276"/>
                      </a:cubicBezTo>
                      <a:cubicBezTo>
                        <a:pt x="4757" y="15403"/>
                        <a:pt x="4734" y="14553"/>
                        <a:pt x="4681" y="13703"/>
                      </a:cubicBezTo>
                      <a:cubicBezTo>
                        <a:pt x="4658" y="13243"/>
                        <a:pt x="4611" y="12783"/>
                        <a:pt x="4565" y="12295"/>
                      </a:cubicBezTo>
                      <a:cubicBezTo>
                        <a:pt x="4489" y="11619"/>
                        <a:pt x="4390" y="10915"/>
                        <a:pt x="4274" y="10210"/>
                      </a:cubicBezTo>
                      <a:cubicBezTo>
                        <a:pt x="4151" y="9529"/>
                        <a:pt x="4029" y="8854"/>
                        <a:pt x="3884" y="8173"/>
                      </a:cubicBezTo>
                      <a:cubicBezTo>
                        <a:pt x="3761" y="7492"/>
                        <a:pt x="3616" y="6840"/>
                        <a:pt x="3470" y="6182"/>
                      </a:cubicBezTo>
                      <a:cubicBezTo>
                        <a:pt x="3156" y="4925"/>
                        <a:pt x="2766" y="3731"/>
                        <a:pt x="2283" y="2765"/>
                      </a:cubicBezTo>
                      <a:cubicBezTo>
                        <a:pt x="2062" y="2329"/>
                        <a:pt x="1800" y="1869"/>
                        <a:pt x="1509" y="1479"/>
                      </a:cubicBezTo>
                      <a:cubicBezTo>
                        <a:pt x="1386" y="1287"/>
                        <a:pt x="1241" y="1141"/>
                        <a:pt x="1119" y="995"/>
                      </a:cubicBezTo>
                      <a:cubicBezTo>
                        <a:pt x="996" y="850"/>
                        <a:pt x="874" y="728"/>
                        <a:pt x="752" y="605"/>
                      </a:cubicBezTo>
                      <a:cubicBezTo>
                        <a:pt x="536" y="384"/>
                        <a:pt x="269" y="192"/>
                        <a:pt x="1" y="0"/>
                      </a:cubicBezTo>
                      <a:close/>
                      <a:moveTo>
                        <a:pt x="3448" y="21332"/>
                      </a:moveTo>
                      <a:lnTo>
                        <a:pt x="3448" y="21332"/>
                      </a:lnTo>
                      <a:cubicBezTo>
                        <a:pt x="3448" y="21335"/>
                        <a:pt x="3447" y="21337"/>
                        <a:pt x="3447" y="21341"/>
                      </a:cubicBezTo>
                      <a:cubicBezTo>
                        <a:pt x="3448" y="21338"/>
                        <a:pt x="3448" y="21335"/>
                        <a:pt x="3448" y="21332"/>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1064000" y="3621150"/>
                  <a:ext cx="25" cy="600"/>
                </a:xfrm>
                <a:custGeom>
                  <a:avLst/>
                  <a:gdLst/>
                  <a:ahLst/>
                  <a:cxnLst/>
                  <a:rect l="l" t="t" r="r" b="b"/>
                  <a:pathLst>
                    <a:path w="1" h="24" extrusionOk="0">
                      <a:moveTo>
                        <a:pt x="1" y="1"/>
                      </a:moveTo>
                      <a:lnTo>
                        <a:pt x="1" y="1"/>
                      </a:lnTo>
                      <a:cubicBezTo>
                        <a:pt x="1" y="1"/>
                        <a:pt x="1" y="24"/>
                        <a:pt x="1"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7"/>
                <p:cNvSpPr/>
                <p:nvPr/>
              </p:nvSpPr>
              <p:spPr>
                <a:xfrm>
                  <a:off x="1330200" y="3415525"/>
                  <a:ext cx="514900" cy="45575"/>
                </a:xfrm>
                <a:custGeom>
                  <a:avLst/>
                  <a:gdLst/>
                  <a:ahLst/>
                  <a:cxnLst/>
                  <a:rect l="l" t="t" r="r" b="b"/>
                  <a:pathLst>
                    <a:path w="20596" h="1823" extrusionOk="0">
                      <a:moveTo>
                        <a:pt x="7958" y="0"/>
                      </a:moveTo>
                      <a:cubicBezTo>
                        <a:pt x="7475" y="0"/>
                        <a:pt x="7009" y="23"/>
                        <a:pt x="6549" y="23"/>
                      </a:cubicBezTo>
                      <a:cubicBezTo>
                        <a:pt x="5338" y="53"/>
                        <a:pt x="4220" y="99"/>
                        <a:pt x="3254" y="169"/>
                      </a:cubicBezTo>
                      <a:cubicBezTo>
                        <a:pt x="2160" y="245"/>
                        <a:pt x="1071" y="314"/>
                        <a:pt x="0" y="489"/>
                      </a:cubicBezTo>
                      <a:cubicBezTo>
                        <a:pt x="512" y="582"/>
                        <a:pt x="995" y="658"/>
                        <a:pt x="1479" y="704"/>
                      </a:cubicBezTo>
                      <a:cubicBezTo>
                        <a:pt x="1968" y="780"/>
                        <a:pt x="2573" y="850"/>
                        <a:pt x="3225" y="926"/>
                      </a:cubicBezTo>
                      <a:cubicBezTo>
                        <a:pt x="4197" y="1019"/>
                        <a:pt x="5315" y="1118"/>
                        <a:pt x="6526" y="1188"/>
                      </a:cubicBezTo>
                      <a:cubicBezTo>
                        <a:pt x="7131" y="1217"/>
                        <a:pt x="7737" y="1263"/>
                        <a:pt x="8394" y="1310"/>
                      </a:cubicBezTo>
                      <a:cubicBezTo>
                        <a:pt x="9023" y="1333"/>
                        <a:pt x="9658" y="1362"/>
                        <a:pt x="10286" y="1386"/>
                      </a:cubicBezTo>
                      <a:cubicBezTo>
                        <a:pt x="10845" y="1409"/>
                        <a:pt x="11375" y="1455"/>
                        <a:pt x="11910" y="1479"/>
                      </a:cubicBezTo>
                      <a:cubicBezTo>
                        <a:pt x="12615" y="1508"/>
                        <a:pt x="13342" y="1531"/>
                        <a:pt x="14070" y="1554"/>
                      </a:cubicBezTo>
                      <a:cubicBezTo>
                        <a:pt x="14652" y="1601"/>
                        <a:pt x="15234" y="1601"/>
                        <a:pt x="15793" y="1624"/>
                      </a:cubicBezTo>
                      <a:cubicBezTo>
                        <a:pt x="16352" y="1677"/>
                        <a:pt x="16858" y="1677"/>
                        <a:pt x="17342" y="1700"/>
                      </a:cubicBezTo>
                      <a:cubicBezTo>
                        <a:pt x="17831" y="1723"/>
                        <a:pt x="18267" y="1746"/>
                        <a:pt x="18651" y="1770"/>
                      </a:cubicBezTo>
                      <a:cubicBezTo>
                        <a:pt x="19309" y="1799"/>
                        <a:pt x="19938" y="1822"/>
                        <a:pt x="20596" y="1822"/>
                      </a:cubicBezTo>
                      <a:cubicBezTo>
                        <a:pt x="19816" y="1554"/>
                        <a:pt x="19041" y="1333"/>
                        <a:pt x="18267" y="1141"/>
                      </a:cubicBezTo>
                      <a:cubicBezTo>
                        <a:pt x="17999" y="1071"/>
                        <a:pt x="17732" y="1019"/>
                        <a:pt x="17441" y="949"/>
                      </a:cubicBezTo>
                      <a:cubicBezTo>
                        <a:pt x="16957" y="850"/>
                        <a:pt x="16445" y="751"/>
                        <a:pt x="15886" y="658"/>
                      </a:cubicBezTo>
                      <a:cubicBezTo>
                        <a:pt x="15357" y="536"/>
                        <a:pt x="14774" y="489"/>
                        <a:pt x="14169" y="390"/>
                      </a:cubicBezTo>
                      <a:cubicBezTo>
                        <a:pt x="13558" y="314"/>
                        <a:pt x="12929" y="245"/>
                        <a:pt x="12300" y="198"/>
                      </a:cubicBezTo>
                      <a:cubicBezTo>
                        <a:pt x="11643" y="146"/>
                        <a:pt x="11014" y="122"/>
                        <a:pt x="10356" y="76"/>
                      </a:cubicBezTo>
                      <a:cubicBezTo>
                        <a:pt x="9559" y="53"/>
                        <a:pt x="8755" y="23"/>
                        <a:pt x="7958"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7"/>
                <p:cNvSpPr/>
                <p:nvPr/>
              </p:nvSpPr>
              <p:spPr>
                <a:xfrm>
                  <a:off x="237525" y="2567800"/>
                  <a:ext cx="1729975" cy="1680325"/>
                </a:xfrm>
                <a:custGeom>
                  <a:avLst/>
                  <a:gdLst/>
                  <a:ahLst/>
                  <a:cxnLst/>
                  <a:rect l="l" t="t" r="r" b="b"/>
                  <a:pathLst>
                    <a:path w="69199" h="67213" extrusionOk="0">
                      <a:moveTo>
                        <a:pt x="18192" y="5810"/>
                      </a:moveTo>
                      <a:cubicBezTo>
                        <a:pt x="18159" y="5830"/>
                        <a:pt x="18126" y="5851"/>
                        <a:pt x="18093" y="5874"/>
                      </a:cubicBezTo>
                      <a:cubicBezTo>
                        <a:pt x="17971" y="5944"/>
                        <a:pt x="17826" y="6043"/>
                        <a:pt x="17680" y="6113"/>
                      </a:cubicBezTo>
                      <a:cubicBezTo>
                        <a:pt x="17564" y="6212"/>
                        <a:pt x="17418" y="6311"/>
                        <a:pt x="17273" y="6404"/>
                      </a:cubicBezTo>
                      <a:cubicBezTo>
                        <a:pt x="17005" y="6602"/>
                        <a:pt x="16714" y="6794"/>
                        <a:pt x="16469" y="6986"/>
                      </a:cubicBezTo>
                      <a:cubicBezTo>
                        <a:pt x="15934" y="7399"/>
                        <a:pt x="15427" y="7812"/>
                        <a:pt x="14915" y="8249"/>
                      </a:cubicBezTo>
                      <a:cubicBezTo>
                        <a:pt x="14408" y="8686"/>
                        <a:pt x="13925" y="9145"/>
                        <a:pt x="13436" y="9605"/>
                      </a:cubicBezTo>
                      <a:cubicBezTo>
                        <a:pt x="13099" y="9920"/>
                        <a:pt x="12784" y="10240"/>
                        <a:pt x="12493" y="10578"/>
                      </a:cubicBezTo>
                      <a:cubicBezTo>
                        <a:pt x="12295" y="10676"/>
                        <a:pt x="12126" y="10793"/>
                        <a:pt x="11958" y="10892"/>
                      </a:cubicBezTo>
                      <a:cubicBezTo>
                        <a:pt x="11620" y="11113"/>
                        <a:pt x="11306" y="11352"/>
                        <a:pt x="10986" y="11573"/>
                      </a:cubicBezTo>
                      <a:cubicBezTo>
                        <a:pt x="10625" y="11812"/>
                        <a:pt x="10258" y="12079"/>
                        <a:pt x="9897" y="12347"/>
                      </a:cubicBezTo>
                      <a:cubicBezTo>
                        <a:pt x="10357" y="11887"/>
                        <a:pt x="10793" y="11451"/>
                        <a:pt x="11253" y="10968"/>
                      </a:cubicBezTo>
                      <a:cubicBezTo>
                        <a:pt x="11474" y="10746"/>
                        <a:pt x="11690" y="10502"/>
                        <a:pt x="11934" y="10286"/>
                      </a:cubicBezTo>
                      <a:cubicBezTo>
                        <a:pt x="11981" y="10211"/>
                        <a:pt x="12057" y="10141"/>
                        <a:pt x="12103" y="10094"/>
                      </a:cubicBezTo>
                      <a:cubicBezTo>
                        <a:pt x="12179" y="10019"/>
                        <a:pt x="12249" y="9972"/>
                        <a:pt x="12295" y="9896"/>
                      </a:cubicBezTo>
                      <a:cubicBezTo>
                        <a:pt x="12563" y="9681"/>
                        <a:pt x="12808" y="9437"/>
                        <a:pt x="13075" y="9192"/>
                      </a:cubicBezTo>
                      <a:cubicBezTo>
                        <a:pt x="13221" y="9099"/>
                        <a:pt x="13366" y="8977"/>
                        <a:pt x="13489" y="8854"/>
                      </a:cubicBezTo>
                      <a:cubicBezTo>
                        <a:pt x="13634" y="8755"/>
                        <a:pt x="13780" y="8639"/>
                        <a:pt x="13925" y="8517"/>
                      </a:cubicBezTo>
                      <a:cubicBezTo>
                        <a:pt x="14478" y="8080"/>
                        <a:pt x="15090" y="7690"/>
                        <a:pt x="15672" y="7277"/>
                      </a:cubicBezTo>
                      <a:cubicBezTo>
                        <a:pt x="15986" y="7108"/>
                        <a:pt x="16277" y="6916"/>
                        <a:pt x="16591" y="6718"/>
                      </a:cubicBezTo>
                      <a:cubicBezTo>
                        <a:pt x="16906" y="6526"/>
                        <a:pt x="17243" y="6334"/>
                        <a:pt x="17610" y="6136"/>
                      </a:cubicBezTo>
                      <a:cubicBezTo>
                        <a:pt x="17806" y="6031"/>
                        <a:pt x="18002" y="5916"/>
                        <a:pt x="18192" y="5810"/>
                      </a:cubicBezTo>
                      <a:close/>
                      <a:moveTo>
                        <a:pt x="6794" y="15671"/>
                      </a:moveTo>
                      <a:lnTo>
                        <a:pt x="6794" y="15671"/>
                      </a:lnTo>
                      <a:cubicBezTo>
                        <a:pt x="6718" y="15887"/>
                        <a:pt x="6649" y="16108"/>
                        <a:pt x="6620" y="16277"/>
                      </a:cubicBezTo>
                      <a:cubicBezTo>
                        <a:pt x="6596" y="16375"/>
                        <a:pt x="6573" y="16445"/>
                        <a:pt x="6573" y="16521"/>
                      </a:cubicBezTo>
                      <a:cubicBezTo>
                        <a:pt x="6404" y="16521"/>
                        <a:pt x="6235" y="16498"/>
                        <a:pt x="6090" y="16498"/>
                      </a:cubicBezTo>
                      <a:cubicBezTo>
                        <a:pt x="5968" y="16469"/>
                        <a:pt x="5845" y="16469"/>
                        <a:pt x="5723" y="16469"/>
                      </a:cubicBezTo>
                      <a:cubicBezTo>
                        <a:pt x="6090" y="16207"/>
                        <a:pt x="6427" y="15939"/>
                        <a:pt x="6794" y="15671"/>
                      </a:cubicBezTo>
                      <a:close/>
                      <a:moveTo>
                        <a:pt x="8855" y="14193"/>
                      </a:moveTo>
                      <a:lnTo>
                        <a:pt x="8855" y="14193"/>
                      </a:lnTo>
                      <a:cubicBezTo>
                        <a:pt x="8832" y="14216"/>
                        <a:pt x="8803" y="14239"/>
                        <a:pt x="8779" y="14262"/>
                      </a:cubicBezTo>
                      <a:cubicBezTo>
                        <a:pt x="8634" y="14484"/>
                        <a:pt x="8488" y="14676"/>
                        <a:pt x="8343" y="14868"/>
                      </a:cubicBezTo>
                      <a:cubicBezTo>
                        <a:pt x="8220" y="15066"/>
                        <a:pt x="8104" y="15258"/>
                        <a:pt x="7982" y="15427"/>
                      </a:cubicBezTo>
                      <a:cubicBezTo>
                        <a:pt x="7883" y="15625"/>
                        <a:pt x="7784" y="15793"/>
                        <a:pt x="7691" y="15939"/>
                      </a:cubicBezTo>
                      <a:cubicBezTo>
                        <a:pt x="7568" y="16154"/>
                        <a:pt x="7446" y="16375"/>
                        <a:pt x="7347" y="16614"/>
                      </a:cubicBezTo>
                      <a:cubicBezTo>
                        <a:pt x="7155" y="16591"/>
                        <a:pt x="6963" y="16568"/>
                        <a:pt x="6765" y="16544"/>
                      </a:cubicBezTo>
                      <a:cubicBezTo>
                        <a:pt x="6765" y="16498"/>
                        <a:pt x="6794" y="16422"/>
                        <a:pt x="6817" y="16352"/>
                      </a:cubicBezTo>
                      <a:cubicBezTo>
                        <a:pt x="6963" y="16061"/>
                        <a:pt x="7132" y="15718"/>
                        <a:pt x="7376" y="15357"/>
                      </a:cubicBezTo>
                      <a:cubicBezTo>
                        <a:pt x="7446" y="15281"/>
                        <a:pt x="7493" y="15188"/>
                        <a:pt x="7568" y="15089"/>
                      </a:cubicBezTo>
                      <a:cubicBezTo>
                        <a:pt x="7761" y="14943"/>
                        <a:pt x="7982" y="14798"/>
                        <a:pt x="8220" y="14629"/>
                      </a:cubicBezTo>
                      <a:cubicBezTo>
                        <a:pt x="8418" y="14484"/>
                        <a:pt x="8634" y="14338"/>
                        <a:pt x="8855" y="14193"/>
                      </a:cubicBezTo>
                      <a:close/>
                      <a:moveTo>
                        <a:pt x="9751" y="14262"/>
                      </a:moveTo>
                      <a:cubicBezTo>
                        <a:pt x="9728" y="14338"/>
                        <a:pt x="9676" y="14385"/>
                        <a:pt x="9652" y="14460"/>
                      </a:cubicBezTo>
                      <a:cubicBezTo>
                        <a:pt x="9559" y="14676"/>
                        <a:pt x="9460" y="14868"/>
                        <a:pt x="9385" y="15066"/>
                      </a:cubicBezTo>
                      <a:cubicBezTo>
                        <a:pt x="9315" y="15258"/>
                        <a:pt x="9239" y="15450"/>
                        <a:pt x="9193" y="15625"/>
                      </a:cubicBezTo>
                      <a:cubicBezTo>
                        <a:pt x="9123" y="15793"/>
                        <a:pt x="9094" y="15962"/>
                        <a:pt x="9070" y="16108"/>
                      </a:cubicBezTo>
                      <a:cubicBezTo>
                        <a:pt x="9000" y="16323"/>
                        <a:pt x="8977" y="16568"/>
                        <a:pt x="8948" y="16835"/>
                      </a:cubicBezTo>
                      <a:cubicBezTo>
                        <a:pt x="8657" y="16789"/>
                        <a:pt x="8366" y="16736"/>
                        <a:pt x="8075" y="16713"/>
                      </a:cubicBezTo>
                      <a:cubicBezTo>
                        <a:pt x="7906" y="16690"/>
                        <a:pt x="7737" y="16667"/>
                        <a:pt x="7568" y="16643"/>
                      </a:cubicBezTo>
                      <a:cubicBezTo>
                        <a:pt x="7836" y="16323"/>
                        <a:pt x="8075" y="16009"/>
                        <a:pt x="8366" y="15694"/>
                      </a:cubicBezTo>
                      <a:cubicBezTo>
                        <a:pt x="8488" y="15549"/>
                        <a:pt x="8634" y="15380"/>
                        <a:pt x="8779" y="15211"/>
                      </a:cubicBezTo>
                      <a:cubicBezTo>
                        <a:pt x="8948" y="15066"/>
                        <a:pt x="9123" y="14897"/>
                        <a:pt x="9292" y="14699"/>
                      </a:cubicBezTo>
                      <a:cubicBezTo>
                        <a:pt x="9437" y="14553"/>
                        <a:pt x="9583" y="14408"/>
                        <a:pt x="9751" y="14262"/>
                      </a:cubicBezTo>
                      <a:close/>
                      <a:moveTo>
                        <a:pt x="18873" y="8732"/>
                      </a:moveTo>
                      <a:cubicBezTo>
                        <a:pt x="18774" y="8808"/>
                        <a:pt x="18699" y="8854"/>
                        <a:pt x="18629" y="8930"/>
                      </a:cubicBezTo>
                      <a:cubicBezTo>
                        <a:pt x="18169" y="9291"/>
                        <a:pt x="17709" y="9681"/>
                        <a:pt x="17273" y="10042"/>
                      </a:cubicBezTo>
                      <a:cubicBezTo>
                        <a:pt x="16836" y="10432"/>
                        <a:pt x="16399" y="10845"/>
                        <a:pt x="15963" y="11259"/>
                      </a:cubicBezTo>
                      <a:cubicBezTo>
                        <a:pt x="15695" y="11521"/>
                        <a:pt x="15404" y="11812"/>
                        <a:pt x="15136" y="12103"/>
                      </a:cubicBezTo>
                      <a:cubicBezTo>
                        <a:pt x="14991" y="12202"/>
                        <a:pt x="14822" y="12301"/>
                        <a:pt x="14676" y="12394"/>
                      </a:cubicBezTo>
                      <a:cubicBezTo>
                        <a:pt x="14385" y="12592"/>
                        <a:pt x="14094" y="12784"/>
                        <a:pt x="13826" y="12976"/>
                      </a:cubicBezTo>
                      <a:cubicBezTo>
                        <a:pt x="13366" y="13319"/>
                        <a:pt x="12907" y="13657"/>
                        <a:pt x="12470" y="14024"/>
                      </a:cubicBezTo>
                      <a:cubicBezTo>
                        <a:pt x="11981" y="14408"/>
                        <a:pt x="11521" y="14844"/>
                        <a:pt x="11038" y="15258"/>
                      </a:cubicBezTo>
                      <a:cubicBezTo>
                        <a:pt x="10869" y="15450"/>
                        <a:pt x="10694" y="15625"/>
                        <a:pt x="10526" y="15793"/>
                      </a:cubicBezTo>
                      <a:cubicBezTo>
                        <a:pt x="10165" y="16154"/>
                        <a:pt x="9821" y="16521"/>
                        <a:pt x="9507" y="16905"/>
                      </a:cubicBezTo>
                      <a:cubicBezTo>
                        <a:pt x="9338" y="16882"/>
                        <a:pt x="9169" y="16859"/>
                        <a:pt x="9000" y="16835"/>
                      </a:cubicBezTo>
                      <a:cubicBezTo>
                        <a:pt x="9094" y="16614"/>
                        <a:pt x="9193" y="16399"/>
                        <a:pt x="9315" y="16178"/>
                      </a:cubicBezTo>
                      <a:cubicBezTo>
                        <a:pt x="9385" y="16061"/>
                        <a:pt x="9437" y="15916"/>
                        <a:pt x="9530" y="15770"/>
                      </a:cubicBezTo>
                      <a:cubicBezTo>
                        <a:pt x="9629" y="15625"/>
                        <a:pt x="9728" y="15450"/>
                        <a:pt x="9821" y="15304"/>
                      </a:cubicBezTo>
                      <a:cubicBezTo>
                        <a:pt x="10066" y="14967"/>
                        <a:pt x="10334" y="14606"/>
                        <a:pt x="10625" y="14239"/>
                      </a:cubicBezTo>
                      <a:cubicBezTo>
                        <a:pt x="10939" y="13849"/>
                        <a:pt x="11306" y="13465"/>
                        <a:pt x="11667" y="13052"/>
                      </a:cubicBezTo>
                      <a:cubicBezTo>
                        <a:pt x="11911" y="12807"/>
                        <a:pt x="12150" y="12568"/>
                        <a:pt x="12394" y="12324"/>
                      </a:cubicBezTo>
                      <a:cubicBezTo>
                        <a:pt x="12615" y="12103"/>
                        <a:pt x="12831" y="11911"/>
                        <a:pt x="13075" y="11695"/>
                      </a:cubicBezTo>
                      <a:cubicBezTo>
                        <a:pt x="13198" y="11620"/>
                        <a:pt x="13314" y="11521"/>
                        <a:pt x="13460" y="11427"/>
                      </a:cubicBezTo>
                      <a:cubicBezTo>
                        <a:pt x="13535" y="11375"/>
                        <a:pt x="13657" y="11305"/>
                        <a:pt x="13751" y="11229"/>
                      </a:cubicBezTo>
                      <a:cubicBezTo>
                        <a:pt x="14164" y="11014"/>
                        <a:pt x="14577" y="10793"/>
                        <a:pt x="14991" y="10578"/>
                      </a:cubicBezTo>
                      <a:cubicBezTo>
                        <a:pt x="15619" y="10263"/>
                        <a:pt x="16254" y="9972"/>
                        <a:pt x="16859" y="9658"/>
                      </a:cubicBezTo>
                      <a:cubicBezTo>
                        <a:pt x="17534" y="9338"/>
                        <a:pt x="18192" y="9023"/>
                        <a:pt x="18873" y="8732"/>
                      </a:cubicBezTo>
                      <a:close/>
                      <a:moveTo>
                        <a:pt x="13314" y="14431"/>
                      </a:moveTo>
                      <a:cubicBezTo>
                        <a:pt x="13198" y="14606"/>
                        <a:pt x="13075" y="14798"/>
                        <a:pt x="12976" y="14967"/>
                      </a:cubicBezTo>
                      <a:cubicBezTo>
                        <a:pt x="12877" y="15188"/>
                        <a:pt x="12761" y="15357"/>
                        <a:pt x="12662" y="15549"/>
                      </a:cubicBezTo>
                      <a:cubicBezTo>
                        <a:pt x="12586" y="15741"/>
                        <a:pt x="12517" y="15916"/>
                        <a:pt x="12441" y="16084"/>
                      </a:cubicBezTo>
                      <a:cubicBezTo>
                        <a:pt x="12371" y="16253"/>
                        <a:pt x="12324" y="16422"/>
                        <a:pt x="12272" y="16568"/>
                      </a:cubicBezTo>
                      <a:cubicBezTo>
                        <a:pt x="12202" y="16713"/>
                        <a:pt x="12202" y="16859"/>
                        <a:pt x="12150" y="17004"/>
                      </a:cubicBezTo>
                      <a:cubicBezTo>
                        <a:pt x="12126" y="17126"/>
                        <a:pt x="12103" y="17272"/>
                        <a:pt x="12080" y="17417"/>
                      </a:cubicBezTo>
                      <a:cubicBezTo>
                        <a:pt x="11474" y="17272"/>
                        <a:pt x="10869" y="17150"/>
                        <a:pt x="10287" y="17051"/>
                      </a:cubicBezTo>
                      <a:cubicBezTo>
                        <a:pt x="10089" y="17027"/>
                        <a:pt x="9897" y="16981"/>
                        <a:pt x="9728" y="16958"/>
                      </a:cubicBezTo>
                      <a:cubicBezTo>
                        <a:pt x="10089" y="16667"/>
                        <a:pt x="10456" y="16399"/>
                        <a:pt x="10817" y="16108"/>
                      </a:cubicBezTo>
                      <a:cubicBezTo>
                        <a:pt x="11015" y="15985"/>
                        <a:pt x="11183" y="15840"/>
                        <a:pt x="11399" y="15694"/>
                      </a:cubicBezTo>
                      <a:cubicBezTo>
                        <a:pt x="11597" y="15549"/>
                        <a:pt x="11812" y="15403"/>
                        <a:pt x="12057" y="15258"/>
                      </a:cubicBezTo>
                      <a:cubicBezTo>
                        <a:pt x="12418" y="14990"/>
                        <a:pt x="12854" y="14722"/>
                        <a:pt x="13314" y="14431"/>
                      </a:cubicBezTo>
                      <a:close/>
                      <a:moveTo>
                        <a:pt x="19455" y="11061"/>
                      </a:moveTo>
                      <a:lnTo>
                        <a:pt x="19455" y="11061"/>
                      </a:lnTo>
                      <a:cubicBezTo>
                        <a:pt x="18943" y="11427"/>
                        <a:pt x="18460" y="11788"/>
                        <a:pt x="17948" y="12155"/>
                      </a:cubicBezTo>
                      <a:cubicBezTo>
                        <a:pt x="16859" y="12976"/>
                        <a:pt x="15718" y="13756"/>
                        <a:pt x="14676" y="14652"/>
                      </a:cubicBezTo>
                      <a:cubicBezTo>
                        <a:pt x="14164" y="15066"/>
                        <a:pt x="13704" y="15502"/>
                        <a:pt x="13291" y="15985"/>
                      </a:cubicBezTo>
                      <a:cubicBezTo>
                        <a:pt x="13000" y="16323"/>
                        <a:pt x="12784" y="16667"/>
                        <a:pt x="12615" y="16934"/>
                      </a:cubicBezTo>
                      <a:cubicBezTo>
                        <a:pt x="12517" y="17103"/>
                        <a:pt x="12418" y="17272"/>
                        <a:pt x="12348" y="17464"/>
                      </a:cubicBezTo>
                      <a:cubicBezTo>
                        <a:pt x="12295" y="17441"/>
                        <a:pt x="12249" y="17441"/>
                        <a:pt x="12202" y="17441"/>
                      </a:cubicBezTo>
                      <a:cubicBezTo>
                        <a:pt x="12249" y="17295"/>
                        <a:pt x="12295" y="17173"/>
                        <a:pt x="12371" y="17051"/>
                      </a:cubicBezTo>
                      <a:cubicBezTo>
                        <a:pt x="12441" y="16958"/>
                        <a:pt x="12493" y="16835"/>
                        <a:pt x="12563" y="16690"/>
                      </a:cubicBezTo>
                      <a:cubicBezTo>
                        <a:pt x="12662" y="16568"/>
                        <a:pt x="12732" y="16422"/>
                        <a:pt x="12831" y="16277"/>
                      </a:cubicBezTo>
                      <a:cubicBezTo>
                        <a:pt x="13023" y="15985"/>
                        <a:pt x="13267" y="15671"/>
                        <a:pt x="13535" y="15357"/>
                      </a:cubicBezTo>
                      <a:cubicBezTo>
                        <a:pt x="13803" y="15013"/>
                        <a:pt x="14117" y="14676"/>
                        <a:pt x="14432" y="14315"/>
                      </a:cubicBezTo>
                      <a:cubicBezTo>
                        <a:pt x="14653" y="14094"/>
                        <a:pt x="14868" y="13878"/>
                        <a:pt x="15060" y="13657"/>
                      </a:cubicBezTo>
                      <a:cubicBezTo>
                        <a:pt x="15328" y="13412"/>
                        <a:pt x="15573" y="13174"/>
                        <a:pt x="15840" y="12929"/>
                      </a:cubicBezTo>
                      <a:cubicBezTo>
                        <a:pt x="16347" y="12638"/>
                        <a:pt x="16859" y="12370"/>
                        <a:pt x="17366" y="12103"/>
                      </a:cubicBezTo>
                      <a:cubicBezTo>
                        <a:pt x="17901" y="11812"/>
                        <a:pt x="18460" y="11550"/>
                        <a:pt x="18990" y="11282"/>
                      </a:cubicBezTo>
                      <a:cubicBezTo>
                        <a:pt x="19135" y="11206"/>
                        <a:pt x="19281" y="11136"/>
                        <a:pt x="19455" y="11061"/>
                      </a:cubicBezTo>
                      <a:close/>
                      <a:moveTo>
                        <a:pt x="15404" y="17516"/>
                      </a:moveTo>
                      <a:cubicBezTo>
                        <a:pt x="15381" y="17563"/>
                        <a:pt x="15328" y="17633"/>
                        <a:pt x="15282" y="17709"/>
                      </a:cubicBezTo>
                      <a:lnTo>
                        <a:pt x="15060" y="18145"/>
                      </a:lnTo>
                      <a:cubicBezTo>
                        <a:pt x="15014" y="18122"/>
                        <a:pt x="14991" y="18122"/>
                        <a:pt x="14944" y="18099"/>
                      </a:cubicBezTo>
                      <a:cubicBezTo>
                        <a:pt x="15090" y="17901"/>
                        <a:pt x="15235" y="17709"/>
                        <a:pt x="15381" y="17540"/>
                      </a:cubicBezTo>
                      <a:lnTo>
                        <a:pt x="15404" y="17516"/>
                      </a:lnTo>
                      <a:close/>
                      <a:moveTo>
                        <a:pt x="27675" y="17150"/>
                      </a:moveTo>
                      <a:lnTo>
                        <a:pt x="27675" y="17150"/>
                      </a:lnTo>
                      <a:cubicBezTo>
                        <a:pt x="27169" y="17394"/>
                        <a:pt x="26656" y="17633"/>
                        <a:pt x="26150" y="17901"/>
                      </a:cubicBezTo>
                      <a:cubicBezTo>
                        <a:pt x="25323" y="18337"/>
                        <a:pt x="24520" y="18797"/>
                        <a:pt x="23746" y="19286"/>
                      </a:cubicBezTo>
                      <a:cubicBezTo>
                        <a:pt x="23094" y="19670"/>
                        <a:pt x="22459" y="20107"/>
                        <a:pt x="21854" y="20544"/>
                      </a:cubicBezTo>
                      <a:cubicBezTo>
                        <a:pt x="21417" y="20351"/>
                        <a:pt x="20981" y="20159"/>
                        <a:pt x="20544" y="19990"/>
                      </a:cubicBezTo>
                      <a:cubicBezTo>
                        <a:pt x="21173" y="19746"/>
                        <a:pt x="21807" y="19478"/>
                        <a:pt x="22436" y="19210"/>
                      </a:cubicBezTo>
                      <a:cubicBezTo>
                        <a:pt x="22948" y="19018"/>
                        <a:pt x="23501" y="18774"/>
                        <a:pt x="24113" y="18535"/>
                      </a:cubicBezTo>
                      <a:cubicBezTo>
                        <a:pt x="24718" y="18267"/>
                        <a:pt x="25393" y="18023"/>
                        <a:pt x="26074" y="17755"/>
                      </a:cubicBezTo>
                      <a:cubicBezTo>
                        <a:pt x="26587" y="17540"/>
                        <a:pt x="27140" y="17342"/>
                        <a:pt x="27675" y="17150"/>
                      </a:cubicBezTo>
                      <a:close/>
                      <a:moveTo>
                        <a:pt x="27698" y="19938"/>
                      </a:moveTo>
                      <a:lnTo>
                        <a:pt x="27698" y="19938"/>
                      </a:lnTo>
                      <a:cubicBezTo>
                        <a:pt x="27530" y="20014"/>
                        <a:pt x="27361" y="20107"/>
                        <a:pt x="27215" y="20183"/>
                      </a:cubicBezTo>
                      <a:cubicBezTo>
                        <a:pt x="27169" y="20229"/>
                        <a:pt x="27116" y="20252"/>
                        <a:pt x="27046" y="20282"/>
                      </a:cubicBezTo>
                      <a:lnTo>
                        <a:pt x="27023" y="20305"/>
                      </a:lnTo>
                      <a:cubicBezTo>
                        <a:pt x="26994" y="20305"/>
                        <a:pt x="26994" y="20305"/>
                        <a:pt x="26971" y="20328"/>
                      </a:cubicBezTo>
                      <a:cubicBezTo>
                        <a:pt x="26948" y="20351"/>
                        <a:pt x="26901" y="20375"/>
                        <a:pt x="26878" y="20375"/>
                      </a:cubicBezTo>
                      <a:cubicBezTo>
                        <a:pt x="26779" y="20450"/>
                        <a:pt x="26680" y="20520"/>
                        <a:pt x="26587" y="20596"/>
                      </a:cubicBezTo>
                      <a:cubicBezTo>
                        <a:pt x="26197" y="20835"/>
                        <a:pt x="25882" y="21102"/>
                        <a:pt x="25638" y="21347"/>
                      </a:cubicBezTo>
                      <a:cubicBezTo>
                        <a:pt x="25446" y="21562"/>
                        <a:pt x="25300" y="21807"/>
                        <a:pt x="25178" y="22074"/>
                      </a:cubicBezTo>
                      <a:cubicBezTo>
                        <a:pt x="24863" y="21906"/>
                        <a:pt x="24520" y="21737"/>
                        <a:pt x="24206" y="21591"/>
                      </a:cubicBezTo>
                      <a:cubicBezTo>
                        <a:pt x="24305" y="21492"/>
                        <a:pt x="24404" y="21417"/>
                        <a:pt x="24520" y="21324"/>
                      </a:cubicBezTo>
                      <a:cubicBezTo>
                        <a:pt x="24811" y="21126"/>
                        <a:pt x="25201" y="20934"/>
                        <a:pt x="25661" y="20718"/>
                      </a:cubicBezTo>
                      <a:cubicBezTo>
                        <a:pt x="25783" y="20666"/>
                        <a:pt x="25905" y="20596"/>
                        <a:pt x="26028" y="20544"/>
                      </a:cubicBezTo>
                      <a:cubicBezTo>
                        <a:pt x="26051" y="20544"/>
                        <a:pt x="26074" y="20520"/>
                        <a:pt x="26121" y="20497"/>
                      </a:cubicBezTo>
                      <a:lnTo>
                        <a:pt x="26150" y="20497"/>
                      </a:lnTo>
                      <a:cubicBezTo>
                        <a:pt x="26173" y="20497"/>
                        <a:pt x="26197" y="20474"/>
                        <a:pt x="26197" y="20474"/>
                      </a:cubicBezTo>
                      <a:cubicBezTo>
                        <a:pt x="26266" y="20450"/>
                        <a:pt x="26342" y="20427"/>
                        <a:pt x="26412" y="20398"/>
                      </a:cubicBezTo>
                      <a:cubicBezTo>
                        <a:pt x="26680" y="20305"/>
                        <a:pt x="26971" y="20183"/>
                        <a:pt x="27262" y="20084"/>
                      </a:cubicBezTo>
                      <a:cubicBezTo>
                        <a:pt x="27407" y="20014"/>
                        <a:pt x="27553" y="19961"/>
                        <a:pt x="27698" y="19938"/>
                      </a:cubicBezTo>
                      <a:close/>
                      <a:moveTo>
                        <a:pt x="16108" y="19263"/>
                      </a:moveTo>
                      <a:lnTo>
                        <a:pt x="16108" y="19263"/>
                      </a:lnTo>
                      <a:cubicBezTo>
                        <a:pt x="16591" y="19432"/>
                        <a:pt x="17098" y="19600"/>
                        <a:pt x="17587" y="19769"/>
                      </a:cubicBezTo>
                      <a:cubicBezTo>
                        <a:pt x="17657" y="20037"/>
                        <a:pt x="17709" y="20305"/>
                        <a:pt x="17802" y="20573"/>
                      </a:cubicBezTo>
                      <a:cubicBezTo>
                        <a:pt x="17901" y="20934"/>
                        <a:pt x="18047" y="21370"/>
                        <a:pt x="18239" y="21882"/>
                      </a:cubicBezTo>
                      <a:cubicBezTo>
                        <a:pt x="18384" y="22267"/>
                        <a:pt x="18582" y="22703"/>
                        <a:pt x="18774" y="23192"/>
                      </a:cubicBezTo>
                      <a:cubicBezTo>
                        <a:pt x="18652" y="22994"/>
                        <a:pt x="18553" y="22802"/>
                        <a:pt x="18437" y="22610"/>
                      </a:cubicBezTo>
                      <a:cubicBezTo>
                        <a:pt x="18070" y="21999"/>
                        <a:pt x="17680" y="21417"/>
                        <a:pt x="17273" y="20811"/>
                      </a:cubicBezTo>
                      <a:cubicBezTo>
                        <a:pt x="16906" y="20282"/>
                        <a:pt x="16516" y="19769"/>
                        <a:pt x="16108" y="19263"/>
                      </a:cubicBezTo>
                      <a:close/>
                      <a:moveTo>
                        <a:pt x="28826" y="23770"/>
                      </a:moveTo>
                      <a:cubicBezTo>
                        <a:pt x="28815" y="23772"/>
                        <a:pt x="28804" y="23773"/>
                        <a:pt x="28793" y="23774"/>
                      </a:cubicBezTo>
                      <a:cubicBezTo>
                        <a:pt x="28805" y="23774"/>
                        <a:pt x="28817" y="23774"/>
                        <a:pt x="28826" y="23770"/>
                      </a:cubicBezTo>
                      <a:close/>
                      <a:moveTo>
                        <a:pt x="39126" y="22319"/>
                      </a:moveTo>
                      <a:lnTo>
                        <a:pt x="39126" y="22319"/>
                      </a:lnTo>
                      <a:cubicBezTo>
                        <a:pt x="38928" y="22389"/>
                        <a:pt x="38759" y="22435"/>
                        <a:pt x="38590" y="22511"/>
                      </a:cubicBezTo>
                      <a:cubicBezTo>
                        <a:pt x="37862" y="22726"/>
                        <a:pt x="37181" y="22971"/>
                        <a:pt x="36553" y="23192"/>
                      </a:cubicBezTo>
                      <a:cubicBezTo>
                        <a:pt x="35924" y="23408"/>
                        <a:pt x="35342" y="23629"/>
                        <a:pt x="34783" y="23821"/>
                      </a:cubicBezTo>
                      <a:cubicBezTo>
                        <a:pt x="34271" y="24013"/>
                        <a:pt x="33741" y="24211"/>
                        <a:pt x="33229" y="24403"/>
                      </a:cubicBezTo>
                      <a:cubicBezTo>
                        <a:pt x="32478" y="24671"/>
                        <a:pt x="31750" y="24909"/>
                        <a:pt x="30999" y="25201"/>
                      </a:cubicBezTo>
                      <a:cubicBezTo>
                        <a:pt x="31191" y="25177"/>
                        <a:pt x="31360" y="25154"/>
                        <a:pt x="31535" y="25131"/>
                      </a:cubicBezTo>
                      <a:lnTo>
                        <a:pt x="31535" y="25131"/>
                      </a:lnTo>
                      <a:cubicBezTo>
                        <a:pt x="31360" y="25201"/>
                        <a:pt x="31168" y="25253"/>
                        <a:pt x="30999" y="25323"/>
                      </a:cubicBezTo>
                      <a:cubicBezTo>
                        <a:pt x="30149" y="24816"/>
                        <a:pt x="29323" y="24304"/>
                        <a:pt x="28479" y="23821"/>
                      </a:cubicBezTo>
                      <a:cubicBezTo>
                        <a:pt x="28595" y="23798"/>
                        <a:pt x="28717" y="23774"/>
                        <a:pt x="28839" y="23745"/>
                      </a:cubicBezTo>
                      <a:lnTo>
                        <a:pt x="28839" y="23745"/>
                      </a:lnTo>
                      <a:cubicBezTo>
                        <a:pt x="28839" y="23759"/>
                        <a:pt x="28834" y="23766"/>
                        <a:pt x="28826" y="23770"/>
                      </a:cubicBezTo>
                      <a:lnTo>
                        <a:pt x="28826" y="23770"/>
                      </a:lnTo>
                      <a:cubicBezTo>
                        <a:pt x="29420" y="23694"/>
                        <a:pt x="30014" y="23574"/>
                        <a:pt x="30586" y="23454"/>
                      </a:cubicBezTo>
                      <a:cubicBezTo>
                        <a:pt x="30900" y="23408"/>
                        <a:pt x="31215" y="23361"/>
                        <a:pt x="31558" y="23285"/>
                      </a:cubicBezTo>
                      <a:lnTo>
                        <a:pt x="31605" y="23285"/>
                      </a:lnTo>
                      <a:cubicBezTo>
                        <a:pt x="31680" y="23262"/>
                        <a:pt x="31750" y="23262"/>
                        <a:pt x="31826" y="23239"/>
                      </a:cubicBezTo>
                      <a:cubicBezTo>
                        <a:pt x="32018" y="23215"/>
                        <a:pt x="32210" y="23192"/>
                        <a:pt x="32408" y="23163"/>
                      </a:cubicBezTo>
                      <a:cubicBezTo>
                        <a:pt x="32699" y="23140"/>
                        <a:pt x="33013" y="23070"/>
                        <a:pt x="33328" y="23047"/>
                      </a:cubicBezTo>
                      <a:cubicBezTo>
                        <a:pt x="33956" y="22948"/>
                        <a:pt x="34614" y="22872"/>
                        <a:pt x="35289" y="22779"/>
                      </a:cubicBezTo>
                      <a:cubicBezTo>
                        <a:pt x="35633" y="22726"/>
                        <a:pt x="35994" y="22703"/>
                        <a:pt x="36337" y="22657"/>
                      </a:cubicBezTo>
                      <a:cubicBezTo>
                        <a:pt x="36698" y="22610"/>
                        <a:pt x="37036" y="22558"/>
                        <a:pt x="37403" y="22511"/>
                      </a:cubicBezTo>
                      <a:cubicBezTo>
                        <a:pt x="37985" y="22465"/>
                        <a:pt x="38544" y="22389"/>
                        <a:pt x="39126" y="22319"/>
                      </a:cubicBezTo>
                      <a:close/>
                      <a:moveTo>
                        <a:pt x="48562" y="25032"/>
                      </a:moveTo>
                      <a:cubicBezTo>
                        <a:pt x="48416" y="25055"/>
                        <a:pt x="48294" y="25084"/>
                        <a:pt x="48172" y="25131"/>
                      </a:cubicBezTo>
                      <a:cubicBezTo>
                        <a:pt x="47805" y="25201"/>
                        <a:pt x="47421" y="25276"/>
                        <a:pt x="47054" y="25346"/>
                      </a:cubicBezTo>
                      <a:cubicBezTo>
                        <a:pt x="46885" y="25323"/>
                        <a:pt x="46717" y="25323"/>
                        <a:pt x="46548" y="25299"/>
                      </a:cubicBezTo>
                      <a:cubicBezTo>
                        <a:pt x="45952" y="25240"/>
                        <a:pt x="45348" y="25208"/>
                        <a:pt x="44745" y="25208"/>
                      </a:cubicBezTo>
                      <a:cubicBezTo>
                        <a:pt x="44341" y="25208"/>
                        <a:pt x="43938" y="25223"/>
                        <a:pt x="43538" y="25253"/>
                      </a:cubicBezTo>
                      <a:cubicBezTo>
                        <a:pt x="43032" y="25276"/>
                        <a:pt x="42519" y="25346"/>
                        <a:pt x="42036" y="25398"/>
                      </a:cubicBezTo>
                      <a:cubicBezTo>
                        <a:pt x="41815" y="25445"/>
                        <a:pt x="41600" y="25492"/>
                        <a:pt x="41355" y="25521"/>
                      </a:cubicBezTo>
                      <a:cubicBezTo>
                        <a:pt x="41087" y="25492"/>
                        <a:pt x="40820" y="25468"/>
                        <a:pt x="40529" y="25468"/>
                      </a:cubicBezTo>
                      <a:cubicBezTo>
                        <a:pt x="40214" y="25445"/>
                        <a:pt x="39900" y="25422"/>
                        <a:pt x="39562" y="25422"/>
                      </a:cubicBezTo>
                      <a:cubicBezTo>
                        <a:pt x="39853" y="25398"/>
                        <a:pt x="40144" y="25375"/>
                        <a:pt x="40435" y="25346"/>
                      </a:cubicBezTo>
                      <a:cubicBezTo>
                        <a:pt x="40994" y="25299"/>
                        <a:pt x="41576" y="25299"/>
                        <a:pt x="42159" y="25253"/>
                      </a:cubicBezTo>
                      <a:cubicBezTo>
                        <a:pt x="42712" y="25201"/>
                        <a:pt x="43247" y="25201"/>
                        <a:pt x="43783" y="25201"/>
                      </a:cubicBezTo>
                      <a:cubicBezTo>
                        <a:pt x="44312" y="25177"/>
                        <a:pt x="44801" y="25131"/>
                        <a:pt x="45308" y="25131"/>
                      </a:cubicBezTo>
                      <a:cubicBezTo>
                        <a:pt x="45768" y="25131"/>
                        <a:pt x="46233" y="25107"/>
                        <a:pt x="46670" y="25107"/>
                      </a:cubicBezTo>
                      <a:cubicBezTo>
                        <a:pt x="47078" y="25084"/>
                        <a:pt x="47468" y="25055"/>
                        <a:pt x="47805" y="25055"/>
                      </a:cubicBezTo>
                      <a:cubicBezTo>
                        <a:pt x="48073" y="25055"/>
                        <a:pt x="48317" y="25055"/>
                        <a:pt x="48562" y="25032"/>
                      </a:cubicBezTo>
                      <a:close/>
                      <a:moveTo>
                        <a:pt x="33754" y="24987"/>
                      </a:moveTo>
                      <a:cubicBezTo>
                        <a:pt x="33740" y="24993"/>
                        <a:pt x="33737" y="25008"/>
                        <a:pt x="33718" y="25008"/>
                      </a:cubicBezTo>
                      <a:cubicBezTo>
                        <a:pt x="33136" y="25230"/>
                        <a:pt x="32553" y="25445"/>
                        <a:pt x="31995" y="25713"/>
                      </a:cubicBezTo>
                      <a:cubicBezTo>
                        <a:pt x="32210" y="25713"/>
                        <a:pt x="32408" y="25689"/>
                        <a:pt x="32623" y="25666"/>
                      </a:cubicBezTo>
                      <a:lnTo>
                        <a:pt x="32623" y="25666"/>
                      </a:lnTo>
                      <a:cubicBezTo>
                        <a:pt x="32408" y="25759"/>
                        <a:pt x="32163" y="25835"/>
                        <a:pt x="31942" y="25928"/>
                      </a:cubicBezTo>
                      <a:cubicBezTo>
                        <a:pt x="31750" y="25783"/>
                        <a:pt x="31535" y="25666"/>
                        <a:pt x="31313" y="25521"/>
                      </a:cubicBezTo>
                      <a:cubicBezTo>
                        <a:pt x="31267" y="25492"/>
                        <a:pt x="31215" y="25468"/>
                        <a:pt x="31191" y="25445"/>
                      </a:cubicBezTo>
                      <a:cubicBezTo>
                        <a:pt x="31558" y="25398"/>
                        <a:pt x="31919" y="25323"/>
                        <a:pt x="32286" y="25276"/>
                      </a:cubicBezTo>
                      <a:cubicBezTo>
                        <a:pt x="32524" y="25230"/>
                        <a:pt x="32769" y="25177"/>
                        <a:pt x="33037" y="25131"/>
                      </a:cubicBezTo>
                      <a:cubicBezTo>
                        <a:pt x="33278" y="25085"/>
                        <a:pt x="33513" y="25033"/>
                        <a:pt x="33754" y="24987"/>
                      </a:cubicBezTo>
                      <a:close/>
                      <a:moveTo>
                        <a:pt x="34393" y="25858"/>
                      </a:moveTo>
                      <a:cubicBezTo>
                        <a:pt x="34323" y="25858"/>
                        <a:pt x="34247" y="25882"/>
                        <a:pt x="34178" y="25905"/>
                      </a:cubicBezTo>
                      <a:cubicBezTo>
                        <a:pt x="33718" y="26027"/>
                        <a:pt x="33182" y="26103"/>
                        <a:pt x="32722" y="26295"/>
                      </a:cubicBezTo>
                      <a:cubicBezTo>
                        <a:pt x="33229" y="26295"/>
                        <a:pt x="33741" y="26248"/>
                        <a:pt x="34224" y="26219"/>
                      </a:cubicBezTo>
                      <a:lnTo>
                        <a:pt x="34684" y="26219"/>
                      </a:lnTo>
                      <a:cubicBezTo>
                        <a:pt x="34445" y="26272"/>
                        <a:pt x="34201" y="26318"/>
                        <a:pt x="34009" y="26365"/>
                      </a:cubicBezTo>
                      <a:cubicBezTo>
                        <a:pt x="33665" y="26440"/>
                        <a:pt x="33304" y="26510"/>
                        <a:pt x="32961" y="26609"/>
                      </a:cubicBezTo>
                      <a:cubicBezTo>
                        <a:pt x="32699" y="26417"/>
                        <a:pt x="32454" y="26248"/>
                        <a:pt x="32187" y="26074"/>
                      </a:cubicBezTo>
                      <a:cubicBezTo>
                        <a:pt x="32524" y="26050"/>
                        <a:pt x="32868" y="26027"/>
                        <a:pt x="33205" y="25981"/>
                      </a:cubicBezTo>
                      <a:cubicBezTo>
                        <a:pt x="33374" y="25957"/>
                        <a:pt x="33572" y="25928"/>
                        <a:pt x="33741" y="25905"/>
                      </a:cubicBezTo>
                      <a:cubicBezTo>
                        <a:pt x="33933" y="25882"/>
                        <a:pt x="34154" y="25882"/>
                        <a:pt x="34346" y="25858"/>
                      </a:cubicBezTo>
                      <a:close/>
                      <a:moveTo>
                        <a:pt x="6620" y="16934"/>
                      </a:moveTo>
                      <a:cubicBezTo>
                        <a:pt x="6817" y="16958"/>
                        <a:pt x="7010" y="17004"/>
                        <a:pt x="7178" y="17027"/>
                      </a:cubicBezTo>
                      <a:lnTo>
                        <a:pt x="7109" y="17249"/>
                      </a:lnTo>
                      <a:cubicBezTo>
                        <a:pt x="7155" y="17173"/>
                        <a:pt x="7202" y="17103"/>
                        <a:pt x="7254" y="17051"/>
                      </a:cubicBezTo>
                      <a:cubicBezTo>
                        <a:pt x="7493" y="17080"/>
                        <a:pt x="7761" y="17126"/>
                        <a:pt x="8005" y="17173"/>
                      </a:cubicBezTo>
                      <a:cubicBezTo>
                        <a:pt x="8366" y="17225"/>
                        <a:pt x="8733" y="17295"/>
                        <a:pt x="9123" y="17394"/>
                      </a:cubicBezTo>
                      <a:cubicBezTo>
                        <a:pt x="9094" y="17394"/>
                        <a:pt x="9094" y="17417"/>
                        <a:pt x="9070" y="17441"/>
                      </a:cubicBezTo>
                      <a:cubicBezTo>
                        <a:pt x="9094" y="17417"/>
                        <a:pt x="9123" y="17394"/>
                        <a:pt x="9146" y="17394"/>
                      </a:cubicBezTo>
                      <a:cubicBezTo>
                        <a:pt x="9340" y="17434"/>
                        <a:pt x="9534" y="17476"/>
                        <a:pt x="9729" y="17518"/>
                      </a:cubicBezTo>
                      <a:lnTo>
                        <a:pt x="9729" y="17518"/>
                      </a:lnTo>
                      <a:cubicBezTo>
                        <a:pt x="9967" y="17878"/>
                        <a:pt x="10188" y="18216"/>
                        <a:pt x="10432" y="18558"/>
                      </a:cubicBezTo>
                      <a:cubicBezTo>
                        <a:pt x="10625" y="18873"/>
                        <a:pt x="10892" y="19263"/>
                        <a:pt x="11160" y="19699"/>
                      </a:cubicBezTo>
                      <a:cubicBezTo>
                        <a:pt x="11230" y="19868"/>
                        <a:pt x="11329" y="20037"/>
                        <a:pt x="11399" y="20206"/>
                      </a:cubicBezTo>
                      <a:cubicBezTo>
                        <a:pt x="11643" y="20689"/>
                        <a:pt x="11911" y="21248"/>
                        <a:pt x="12225" y="21853"/>
                      </a:cubicBezTo>
                      <a:cubicBezTo>
                        <a:pt x="12295" y="21999"/>
                        <a:pt x="12371" y="22144"/>
                        <a:pt x="12441" y="22319"/>
                      </a:cubicBezTo>
                      <a:cubicBezTo>
                        <a:pt x="12470" y="22342"/>
                        <a:pt x="12493" y="22412"/>
                        <a:pt x="12493" y="22412"/>
                      </a:cubicBezTo>
                      <a:cubicBezTo>
                        <a:pt x="12517" y="22465"/>
                        <a:pt x="12517" y="22488"/>
                        <a:pt x="12540" y="22534"/>
                      </a:cubicBezTo>
                      <a:cubicBezTo>
                        <a:pt x="12563" y="22610"/>
                        <a:pt x="12615" y="22703"/>
                        <a:pt x="12639" y="22779"/>
                      </a:cubicBezTo>
                      <a:cubicBezTo>
                        <a:pt x="12784" y="23116"/>
                        <a:pt x="12953" y="23483"/>
                        <a:pt x="13075" y="23821"/>
                      </a:cubicBezTo>
                      <a:cubicBezTo>
                        <a:pt x="13343" y="24525"/>
                        <a:pt x="13582" y="25276"/>
                        <a:pt x="13826" y="26074"/>
                      </a:cubicBezTo>
                      <a:cubicBezTo>
                        <a:pt x="14067" y="26864"/>
                        <a:pt x="14256" y="27676"/>
                        <a:pt x="14468" y="28533"/>
                      </a:cubicBezTo>
                      <a:lnTo>
                        <a:pt x="14468" y="28533"/>
                      </a:lnTo>
                      <a:cubicBezTo>
                        <a:pt x="14348" y="28225"/>
                        <a:pt x="14238" y="27919"/>
                        <a:pt x="14094" y="27651"/>
                      </a:cubicBezTo>
                      <a:cubicBezTo>
                        <a:pt x="13896" y="27168"/>
                        <a:pt x="13681" y="26708"/>
                        <a:pt x="13460" y="26248"/>
                      </a:cubicBezTo>
                      <a:cubicBezTo>
                        <a:pt x="13221" y="25812"/>
                        <a:pt x="12976" y="25375"/>
                        <a:pt x="12732" y="24939"/>
                      </a:cubicBezTo>
                      <a:cubicBezTo>
                        <a:pt x="12517" y="24502"/>
                        <a:pt x="12249" y="24112"/>
                        <a:pt x="12004" y="23699"/>
                      </a:cubicBezTo>
                      <a:cubicBezTo>
                        <a:pt x="11742" y="23309"/>
                        <a:pt x="11498" y="22924"/>
                        <a:pt x="11230" y="22558"/>
                      </a:cubicBezTo>
                      <a:cubicBezTo>
                        <a:pt x="11108" y="22389"/>
                        <a:pt x="11015" y="22243"/>
                        <a:pt x="10892" y="22074"/>
                      </a:cubicBezTo>
                      <a:cubicBezTo>
                        <a:pt x="10625" y="21591"/>
                        <a:pt x="10334" y="21126"/>
                        <a:pt x="10089" y="20718"/>
                      </a:cubicBezTo>
                      <a:cubicBezTo>
                        <a:pt x="9920" y="20450"/>
                        <a:pt x="9775" y="20183"/>
                        <a:pt x="9606" y="19938"/>
                      </a:cubicBezTo>
                      <a:cubicBezTo>
                        <a:pt x="9460" y="19699"/>
                        <a:pt x="9315" y="19478"/>
                        <a:pt x="9193" y="19286"/>
                      </a:cubicBezTo>
                      <a:cubicBezTo>
                        <a:pt x="8925" y="18896"/>
                        <a:pt x="8686" y="18558"/>
                        <a:pt x="8511" y="18267"/>
                      </a:cubicBezTo>
                      <a:cubicBezTo>
                        <a:pt x="8418" y="18122"/>
                        <a:pt x="8343" y="18000"/>
                        <a:pt x="8296" y="17877"/>
                      </a:cubicBezTo>
                      <a:cubicBezTo>
                        <a:pt x="8174" y="17709"/>
                        <a:pt x="8104" y="17516"/>
                        <a:pt x="8005" y="17342"/>
                      </a:cubicBezTo>
                      <a:lnTo>
                        <a:pt x="8005" y="17342"/>
                      </a:lnTo>
                      <a:cubicBezTo>
                        <a:pt x="8052" y="17540"/>
                        <a:pt x="8104" y="17732"/>
                        <a:pt x="8151" y="17924"/>
                      </a:cubicBezTo>
                      <a:cubicBezTo>
                        <a:pt x="8197" y="18069"/>
                        <a:pt x="8249" y="18215"/>
                        <a:pt x="8296" y="18390"/>
                      </a:cubicBezTo>
                      <a:cubicBezTo>
                        <a:pt x="8418" y="18652"/>
                        <a:pt x="8541" y="18972"/>
                        <a:pt x="8709" y="19309"/>
                      </a:cubicBezTo>
                      <a:cubicBezTo>
                        <a:pt x="8587" y="19164"/>
                        <a:pt x="8488" y="19042"/>
                        <a:pt x="8366" y="18919"/>
                      </a:cubicBezTo>
                      <a:cubicBezTo>
                        <a:pt x="7982" y="18459"/>
                        <a:pt x="7592" y="18046"/>
                        <a:pt x="7301" y="17709"/>
                      </a:cubicBezTo>
                      <a:cubicBezTo>
                        <a:pt x="7056" y="17464"/>
                        <a:pt x="6841" y="17225"/>
                        <a:pt x="6620" y="16981"/>
                      </a:cubicBezTo>
                      <a:lnTo>
                        <a:pt x="6620" y="16934"/>
                      </a:lnTo>
                      <a:close/>
                      <a:moveTo>
                        <a:pt x="14489" y="28588"/>
                      </a:moveTo>
                      <a:cubicBezTo>
                        <a:pt x="14502" y="28605"/>
                        <a:pt x="14508" y="28631"/>
                        <a:pt x="14516" y="28658"/>
                      </a:cubicBezTo>
                      <a:lnTo>
                        <a:pt x="14516" y="28658"/>
                      </a:lnTo>
                      <a:cubicBezTo>
                        <a:pt x="14507" y="28635"/>
                        <a:pt x="14498" y="28611"/>
                        <a:pt x="14489" y="28588"/>
                      </a:cubicBezTo>
                      <a:close/>
                      <a:moveTo>
                        <a:pt x="35514" y="26714"/>
                      </a:moveTo>
                      <a:cubicBezTo>
                        <a:pt x="35790" y="26714"/>
                        <a:pt x="36081" y="26720"/>
                        <a:pt x="36384" y="26731"/>
                      </a:cubicBezTo>
                      <a:cubicBezTo>
                        <a:pt x="36675" y="26731"/>
                        <a:pt x="36989" y="26755"/>
                        <a:pt x="37304" y="26755"/>
                      </a:cubicBezTo>
                      <a:cubicBezTo>
                        <a:pt x="37472" y="26778"/>
                        <a:pt x="37647" y="26778"/>
                        <a:pt x="37816" y="26778"/>
                      </a:cubicBezTo>
                      <a:cubicBezTo>
                        <a:pt x="37618" y="26900"/>
                        <a:pt x="37426" y="27023"/>
                        <a:pt x="37257" y="27145"/>
                      </a:cubicBezTo>
                      <a:cubicBezTo>
                        <a:pt x="36844" y="27459"/>
                        <a:pt x="36454" y="27774"/>
                        <a:pt x="36093" y="28164"/>
                      </a:cubicBezTo>
                      <a:cubicBezTo>
                        <a:pt x="36454" y="28018"/>
                        <a:pt x="36844" y="27872"/>
                        <a:pt x="37210" y="27727"/>
                      </a:cubicBezTo>
                      <a:cubicBezTo>
                        <a:pt x="37327" y="27675"/>
                        <a:pt x="37449" y="27628"/>
                        <a:pt x="37571" y="27605"/>
                      </a:cubicBezTo>
                      <a:cubicBezTo>
                        <a:pt x="37694" y="27558"/>
                        <a:pt x="37839" y="27506"/>
                        <a:pt x="37961" y="27482"/>
                      </a:cubicBezTo>
                      <a:lnTo>
                        <a:pt x="37961" y="27482"/>
                      </a:lnTo>
                      <a:cubicBezTo>
                        <a:pt x="37793" y="27581"/>
                        <a:pt x="37618" y="27675"/>
                        <a:pt x="37472" y="27797"/>
                      </a:cubicBezTo>
                      <a:cubicBezTo>
                        <a:pt x="37036" y="28111"/>
                        <a:pt x="36652" y="28431"/>
                        <a:pt x="36262" y="28792"/>
                      </a:cubicBezTo>
                      <a:cubicBezTo>
                        <a:pt x="36215" y="28746"/>
                        <a:pt x="36139" y="28693"/>
                        <a:pt x="36093" y="28647"/>
                      </a:cubicBezTo>
                      <a:lnTo>
                        <a:pt x="36093" y="28647"/>
                      </a:lnTo>
                      <a:cubicBezTo>
                        <a:pt x="36116" y="28722"/>
                        <a:pt x="36163" y="28769"/>
                        <a:pt x="36215" y="28839"/>
                      </a:cubicBezTo>
                      <a:cubicBezTo>
                        <a:pt x="35243" y="28140"/>
                        <a:pt x="34247" y="27459"/>
                        <a:pt x="33229" y="26778"/>
                      </a:cubicBezTo>
                      <a:cubicBezTo>
                        <a:pt x="33496" y="26755"/>
                        <a:pt x="33788" y="26755"/>
                        <a:pt x="34055" y="26731"/>
                      </a:cubicBezTo>
                      <a:lnTo>
                        <a:pt x="34736" y="26731"/>
                      </a:lnTo>
                      <a:cubicBezTo>
                        <a:pt x="34978" y="26720"/>
                        <a:pt x="35238" y="26714"/>
                        <a:pt x="35514" y="26714"/>
                      </a:cubicBezTo>
                      <a:close/>
                      <a:moveTo>
                        <a:pt x="31971" y="27122"/>
                      </a:moveTo>
                      <a:cubicBezTo>
                        <a:pt x="32187" y="27267"/>
                        <a:pt x="32408" y="27413"/>
                        <a:pt x="32647" y="27558"/>
                      </a:cubicBezTo>
                      <a:cubicBezTo>
                        <a:pt x="32647" y="27581"/>
                        <a:pt x="32647" y="27581"/>
                        <a:pt x="32670" y="27605"/>
                      </a:cubicBezTo>
                      <a:cubicBezTo>
                        <a:pt x="32746" y="27797"/>
                        <a:pt x="32844" y="27995"/>
                        <a:pt x="32961" y="28210"/>
                      </a:cubicBezTo>
                      <a:cubicBezTo>
                        <a:pt x="33060" y="28431"/>
                        <a:pt x="33182" y="28647"/>
                        <a:pt x="33304" y="28891"/>
                      </a:cubicBezTo>
                      <a:cubicBezTo>
                        <a:pt x="33450" y="29130"/>
                        <a:pt x="33595" y="29374"/>
                        <a:pt x="33741" y="29642"/>
                      </a:cubicBezTo>
                      <a:cubicBezTo>
                        <a:pt x="33811" y="29741"/>
                        <a:pt x="33863" y="29834"/>
                        <a:pt x="33933" y="29956"/>
                      </a:cubicBezTo>
                      <a:cubicBezTo>
                        <a:pt x="33619" y="29543"/>
                        <a:pt x="33328" y="29130"/>
                        <a:pt x="33013" y="28722"/>
                      </a:cubicBezTo>
                      <a:cubicBezTo>
                        <a:pt x="32722" y="28286"/>
                        <a:pt x="32454" y="27896"/>
                        <a:pt x="32233" y="27558"/>
                      </a:cubicBezTo>
                      <a:cubicBezTo>
                        <a:pt x="32140" y="27413"/>
                        <a:pt x="32064" y="27267"/>
                        <a:pt x="31971" y="27122"/>
                      </a:cubicBezTo>
                      <a:close/>
                      <a:moveTo>
                        <a:pt x="42741" y="27337"/>
                      </a:moveTo>
                      <a:cubicBezTo>
                        <a:pt x="42764" y="27337"/>
                        <a:pt x="42811" y="27360"/>
                        <a:pt x="42834" y="27360"/>
                      </a:cubicBezTo>
                      <a:cubicBezTo>
                        <a:pt x="42519" y="27459"/>
                        <a:pt x="42228" y="27581"/>
                        <a:pt x="41961" y="27675"/>
                      </a:cubicBezTo>
                      <a:cubicBezTo>
                        <a:pt x="41600" y="27820"/>
                        <a:pt x="41233" y="27995"/>
                        <a:pt x="40872" y="28140"/>
                      </a:cubicBezTo>
                      <a:cubicBezTo>
                        <a:pt x="40558" y="28286"/>
                        <a:pt x="40267" y="28431"/>
                        <a:pt x="39976" y="28577"/>
                      </a:cubicBezTo>
                      <a:cubicBezTo>
                        <a:pt x="39417" y="28868"/>
                        <a:pt x="38928" y="29159"/>
                        <a:pt x="38567" y="29398"/>
                      </a:cubicBezTo>
                      <a:cubicBezTo>
                        <a:pt x="38276" y="29566"/>
                        <a:pt x="38031" y="29764"/>
                        <a:pt x="37793" y="29980"/>
                      </a:cubicBezTo>
                      <a:cubicBezTo>
                        <a:pt x="37449" y="29712"/>
                        <a:pt x="37135" y="29473"/>
                        <a:pt x="36797" y="29252"/>
                      </a:cubicBezTo>
                      <a:cubicBezTo>
                        <a:pt x="36652" y="29107"/>
                        <a:pt x="36483" y="28984"/>
                        <a:pt x="36337" y="28868"/>
                      </a:cubicBezTo>
                      <a:cubicBezTo>
                        <a:pt x="36698" y="28722"/>
                        <a:pt x="37065" y="28577"/>
                        <a:pt x="37426" y="28455"/>
                      </a:cubicBezTo>
                      <a:cubicBezTo>
                        <a:pt x="37548" y="28402"/>
                        <a:pt x="37694" y="28356"/>
                        <a:pt x="37839" y="28309"/>
                      </a:cubicBezTo>
                      <a:cubicBezTo>
                        <a:pt x="37985" y="28257"/>
                        <a:pt x="38130" y="28210"/>
                        <a:pt x="38299" y="28164"/>
                      </a:cubicBezTo>
                      <a:cubicBezTo>
                        <a:pt x="38613" y="28065"/>
                        <a:pt x="38980" y="27966"/>
                        <a:pt x="39341" y="27872"/>
                      </a:cubicBezTo>
                      <a:lnTo>
                        <a:pt x="39364" y="27872"/>
                      </a:lnTo>
                      <a:cubicBezTo>
                        <a:pt x="38904" y="28111"/>
                        <a:pt x="38520" y="28356"/>
                        <a:pt x="38229" y="28548"/>
                      </a:cubicBezTo>
                      <a:cubicBezTo>
                        <a:pt x="37862" y="28792"/>
                        <a:pt x="37548" y="29060"/>
                        <a:pt x="37234" y="29328"/>
                      </a:cubicBezTo>
                      <a:cubicBezTo>
                        <a:pt x="37595" y="29130"/>
                        <a:pt x="37961" y="28938"/>
                        <a:pt x="38322" y="28769"/>
                      </a:cubicBezTo>
                      <a:cubicBezTo>
                        <a:pt x="38689" y="28600"/>
                        <a:pt x="39126" y="28431"/>
                        <a:pt x="39632" y="28233"/>
                      </a:cubicBezTo>
                      <a:cubicBezTo>
                        <a:pt x="40144" y="28041"/>
                        <a:pt x="40727" y="27849"/>
                        <a:pt x="41378" y="27675"/>
                      </a:cubicBezTo>
                      <a:cubicBezTo>
                        <a:pt x="41693" y="27581"/>
                        <a:pt x="42036" y="27482"/>
                        <a:pt x="42374" y="27413"/>
                      </a:cubicBezTo>
                      <a:cubicBezTo>
                        <a:pt x="42473" y="27383"/>
                        <a:pt x="42595" y="27360"/>
                        <a:pt x="42688" y="27337"/>
                      </a:cubicBezTo>
                      <a:close/>
                      <a:moveTo>
                        <a:pt x="26924" y="24065"/>
                      </a:moveTo>
                      <a:cubicBezTo>
                        <a:pt x="27262" y="24257"/>
                        <a:pt x="27605" y="24450"/>
                        <a:pt x="27966" y="24647"/>
                      </a:cubicBezTo>
                      <a:lnTo>
                        <a:pt x="27966" y="24741"/>
                      </a:lnTo>
                      <a:cubicBezTo>
                        <a:pt x="27990" y="24909"/>
                        <a:pt x="28042" y="25055"/>
                        <a:pt x="28088" y="25253"/>
                      </a:cubicBezTo>
                      <a:cubicBezTo>
                        <a:pt x="28135" y="25445"/>
                        <a:pt x="28211" y="25637"/>
                        <a:pt x="28304" y="25835"/>
                      </a:cubicBezTo>
                      <a:cubicBezTo>
                        <a:pt x="28449" y="26248"/>
                        <a:pt x="28647" y="26708"/>
                        <a:pt x="28863" y="27168"/>
                      </a:cubicBezTo>
                      <a:cubicBezTo>
                        <a:pt x="28962" y="27413"/>
                        <a:pt x="29084" y="27651"/>
                        <a:pt x="29177" y="27919"/>
                      </a:cubicBezTo>
                      <a:cubicBezTo>
                        <a:pt x="29253" y="28041"/>
                        <a:pt x="29299" y="28164"/>
                        <a:pt x="29352" y="28309"/>
                      </a:cubicBezTo>
                      <a:cubicBezTo>
                        <a:pt x="29398" y="28431"/>
                        <a:pt x="29445" y="28577"/>
                        <a:pt x="29521" y="28722"/>
                      </a:cubicBezTo>
                      <a:cubicBezTo>
                        <a:pt x="29666" y="29130"/>
                        <a:pt x="29835" y="29566"/>
                        <a:pt x="30004" y="30003"/>
                      </a:cubicBezTo>
                      <a:cubicBezTo>
                        <a:pt x="29858" y="29712"/>
                        <a:pt x="29713" y="29421"/>
                        <a:pt x="29590" y="29130"/>
                      </a:cubicBezTo>
                      <a:cubicBezTo>
                        <a:pt x="29323" y="28600"/>
                        <a:pt x="29032" y="28111"/>
                        <a:pt x="28740" y="27605"/>
                      </a:cubicBezTo>
                      <a:cubicBezTo>
                        <a:pt x="28548" y="27290"/>
                        <a:pt x="28356" y="26999"/>
                        <a:pt x="28158" y="26685"/>
                      </a:cubicBezTo>
                      <a:cubicBezTo>
                        <a:pt x="27990" y="26394"/>
                        <a:pt x="27821" y="26103"/>
                        <a:pt x="27652" y="25812"/>
                      </a:cubicBezTo>
                      <a:cubicBezTo>
                        <a:pt x="27483" y="25521"/>
                        <a:pt x="27314" y="25230"/>
                        <a:pt x="27215" y="24939"/>
                      </a:cubicBezTo>
                      <a:cubicBezTo>
                        <a:pt x="27140" y="24764"/>
                        <a:pt x="27093" y="24618"/>
                        <a:pt x="27046" y="24502"/>
                      </a:cubicBezTo>
                      <a:cubicBezTo>
                        <a:pt x="26994" y="24356"/>
                        <a:pt x="26948" y="24211"/>
                        <a:pt x="26924" y="24065"/>
                      </a:cubicBezTo>
                      <a:close/>
                      <a:moveTo>
                        <a:pt x="44947" y="27750"/>
                      </a:moveTo>
                      <a:cubicBezTo>
                        <a:pt x="44994" y="27774"/>
                        <a:pt x="45040" y="27774"/>
                        <a:pt x="45092" y="27797"/>
                      </a:cubicBezTo>
                      <a:cubicBezTo>
                        <a:pt x="45867" y="27966"/>
                        <a:pt x="46641" y="28140"/>
                        <a:pt x="47398" y="28332"/>
                      </a:cubicBezTo>
                      <a:cubicBezTo>
                        <a:pt x="47980" y="28478"/>
                        <a:pt x="48585" y="28647"/>
                        <a:pt x="49167" y="28792"/>
                      </a:cubicBezTo>
                      <a:cubicBezTo>
                        <a:pt x="48585" y="28816"/>
                        <a:pt x="48026" y="28839"/>
                        <a:pt x="47468" y="28868"/>
                      </a:cubicBezTo>
                      <a:cubicBezTo>
                        <a:pt x="46862" y="28914"/>
                        <a:pt x="46257" y="28961"/>
                        <a:pt x="45651" y="29037"/>
                      </a:cubicBezTo>
                      <a:cubicBezTo>
                        <a:pt x="45069" y="29107"/>
                        <a:pt x="44510" y="29206"/>
                        <a:pt x="43975" y="29304"/>
                      </a:cubicBezTo>
                      <a:cubicBezTo>
                        <a:pt x="43439" y="29421"/>
                        <a:pt x="42933" y="29543"/>
                        <a:pt x="42473" y="29689"/>
                      </a:cubicBezTo>
                      <a:cubicBezTo>
                        <a:pt x="41961" y="29858"/>
                        <a:pt x="41477" y="30055"/>
                        <a:pt x="40994" y="30294"/>
                      </a:cubicBezTo>
                      <a:cubicBezTo>
                        <a:pt x="40773" y="30393"/>
                        <a:pt x="40581" y="30515"/>
                        <a:pt x="40360" y="30638"/>
                      </a:cubicBezTo>
                      <a:cubicBezTo>
                        <a:pt x="40121" y="30783"/>
                        <a:pt x="39900" y="30975"/>
                        <a:pt x="39684" y="31167"/>
                      </a:cubicBezTo>
                      <a:cubicBezTo>
                        <a:pt x="39946" y="31051"/>
                        <a:pt x="40214" y="30929"/>
                        <a:pt x="40482" y="30853"/>
                      </a:cubicBezTo>
                      <a:cubicBezTo>
                        <a:pt x="40604" y="30806"/>
                        <a:pt x="40750" y="30760"/>
                        <a:pt x="40895" y="30707"/>
                      </a:cubicBezTo>
                      <a:cubicBezTo>
                        <a:pt x="41064" y="30684"/>
                        <a:pt x="41233" y="30638"/>
                        <a:pt x="41402" y="30585"/>
                      </a:cubicBezTo>
                      <a:cubicBezTo>
                        <a:pt x="41769" y="30492"/>
                        <a:pt x="42182" y="30416"/>
                        <a:pt x="42642" y="30347"/>
                      </a:cubicBezTo>
                      <a:cubicBezTo>
                        <a:pt x="43078" y="30271"/>
                        <a:pt x="43561" y="30224"/>
                        <a:pt x="44097" y="30178"/>
                      </a:cubicBezTo>
                      <a:cubicBezTo>
                        <a:pt x="44633" y="30125"/>
                        <a:pt x="45162" y="30102"/>
                        <a:pt x="45744" y="30055"/>
                      </a:cubicBezTo>
                      <a:cubicBezTo>
                        <a:pt x="46111" y="30055"/>
                        <a:pt x="46472" y="30032"/>
                        <a:pt x="46839" y="30032"/>
                      </a:cubicBezTo>
                      <a:cubicBezTo>
                        <a:pt x="46233" y="30102"/>
                        <a:pt x="45622" y="30201"/>
                        <a:pt x="45069" y="30294"/>
                      </a:cubicBezTo>
                      <a:cubicBezTo>
                        <a:pt x="44458" y="30416"/>
                        <a:pt x="43905" y="30562"/>
                        <a:pt x="43393" y="30731"/>
                      </a:cubicBezTo>
                      <a:cubicBezTo>
                        <a:pt x="42811" y="30905"/>
                        <a:pt x="42228" y="31121"/>
                        <a:pt x="41693" y="31389"/>
                      </a:cubicBezTo>
                      <a:cubicBezTo>
                        <a:pt x="41454" y="31511"/>
                        <a:pt x="41210" y="31656"/>
                        <a:pt x="40994" y="31779"/>
                      </a:cubicBezTo>
                      <a:cubicBezTo>
                        <a:pt x="40820" y="31872"/>
                        <a:pt x="40674" y="31971"/>
                        <a:pt x="40529" y="32093"/>
                      </a:cubicBezTo>
                      <a:cubicBezTo>
                        <a:pt x="39684" y="31412"/>
                        <a:pt x="38782" y="30707"/>
                        <a:pt x="37862" y="30032"/>
                      </a:cubicBezTo>
                      <a:cubicBezTo>
                        <a:pt x="38130" y="29887"/>
                        <a:pt x="38421" y="29764"/>
                        <a:pt x="38689" y="29642"/>
                      </a:cubicBezTo>
                      <a:cubicBezTo>
                        <a:pt x="39102" y="29450"/>
                        <a:pt x="39586" y="29252"/>
                        <a:pt x="40168" y="29037"/>
                      </a:cubicBezTo>
                      <a:cubicBezTo>
                        <a:pt x="40750" y="28839"/>
                        <a:pt x="41402" y="28623"/>
                        <a:pt x="42159" y="28431"/>
                      </a:cubicBezTo>
                      <a:cubicBezTo>
                        <a:pt x="42519" y="28332"/>
                        <a:pt x="42886" y="28210"/>
                        <a:pt x="43294" y="28140"/>
                      </a:cubicBezTo>
                      <a:cubicBezTo>
                        <a:pt x="43684" y="28041"/>
                        <a:pt x="44097" y="27942"/>
                        <a:pt x="44534" y="27849"/>
                      </a:cubicBezTo>
                      <a:cubicBezTo>
                        <a:pt x="44656" y="27820"/>
                        <a:pt x="44801" y="27774"/>
                        <a:pt x="44947" y="27750"/>
                      </a:cubicBezTo>
                      <a:close/>
                      <a:moveTo>
                        <a:pt x="40231" y="34643"/>
                      </a:moveTo>
                      <a:lnTo>
                        <a:pt x="40231" y="34643"/>
                      </a:lnTo>
                      <a:cubicBezTo>
                        <a:pt x="40235" y="34647"/>
                        <a:pt x="40238" y="34652"/>
                        <a:pt x="40238" y="34660"/>
                      </a:cubicBezTo>
                      <a:lnTo>
                        <a:pt x="40238" y="34660"/>
                      </a:lnTo>
                      <a:cubicBezTo>
                        <a:pt x="40238" y="34660"/>
                        <a:pt x="40238" y="34650"/>
                        <a:pt x="40231" y="34643"/>
                      </a:cubicBezTo>
                      <a:close/>
                      <a:moveTo>
                        <a:pt x="44778" y="36727"/>
                      </a:moveTo>
                      <a:lnTo>
                        <a:pt x="44778" y="36727"/>
                      </a:lnTo>
                      <a:cubicBezTo>
                        <a:pt x="44787" y="36735"/>
                        <a:pt x="44794" y="36743"/>
                        <a:pt x="44801" y="36750"/>
                      </a:cubicBezTo>
                      <a:lnTo>
                        <a:pt x="44801" y="36750"/>
                      </a:lnTo>
                      <a:cubicBezTo>
                        <a:pt x="44778" y="36750"/>
                        <a:pt x="44778" y="36750"/>
                        <a:pt x="44778" y="36727"/>
                      </a:cubicBezTo>
                      <a:close/>
                      <a:moveTo>
                        <a:pt x="44801" y="36750"/>
                      </a:moveTo>
                      <a:cubicBezTo>
                        <a:pt x="44833" y="36782"/>
                        <a:pt x="44852" y="36801"/>
                        <a:pt x="44871" y="36820"/>
                      </a:cubicBezTo>
                      <a:cubicBezTo>
                        <a:pt x="44947" y="36872"/>
                        <a:pt x="44994" y="36919"/>
                        <a:pt x="45040" y="36965"/>
                      </a:cubicBezTo>
                      <a:cubicBezTo>
                        <a:pt x="45092" y="37163"/>
                        <a:pt x="45116" y="37355"/>
                        <a:pt x="45162" y="37547"/>
                      </a:cubicBezTo>
                      <a:cubicBezTo>
                        <a:pt x="45040" y="37280"/>
                        <a:pt x="44924" y="37018"/>
                        <a:pt x="44801" y="36750"/>
                      </a:cubicBezTo>
                      <a:close/>
                      <a:moveTo>
                        <a:pt x="15282" y="26755"/>
                      </a:moveTo>
                      <a:lnTo>
                        <a:pt x="15282" y="26755"/>
                      </a:lnTo>
                      <a:cubicBezTo>
                        <a:pt x="15404" y="27046"/>
                        <a:pt x="15497" y="27314"/>
                        <a:pt x="15619" y="27581"/>
                      </a:cubicBezTo>
                      <a:cubicBezTo>
                        <a:pt x="15817" y="27966"/>
                        <a:pt x="15934" y="28379"/>
                        <a:pt x="16079" y="28792"/>
                      </a:cubicBezTo>
                      <a:cubicBezTo>
                        <a:pt x="16225" y="29229"/>
                        <a:pt x="16370" y="29596"/>
                        <a:pt x="16492" y="30032"/>
                      </a:cubicBezTo>
                      <a:cubicBezTo>
                        <a:pt x="16760" y="30905"/>
                        <a:pt x="17051" y="31749"/>
                        <a:pt x="17296" y="32623"/>
                      </a:cubicBezTo>
                      <a:cubicBezTo>
                        <a:pt x="17564" y="33473"/>
                        <a:pt x="17802" y="34299"/>
                        <a:pt x="18000" y="35126"/>
                      </a:cubicBezTo>
                      <a:cubicBezTo>
                        <a:pt x="18093" y="35510"/>
                        <a:pt x="18192" y="35923"/>
                        <a:pt x="18262" y="36313"/>
                      </a:cubicBezTo>
                      <a:cubicBezTo>
                        <a:pt x="18361" y="36697"/>
                        <a:pt x="18408" y="37088"/>
                        <a:pt x="18483" y="37454"/>
                      </a:cubicBezTo>
                      <a:cubicBezTo>
                        <a:pt x="18553" y="37838"/>
                        <a:pt x="18582" y="38205"/>
                        <a:pt x="18629" y="38543"/>
                      </a:cubicBezTo>
                      <a:cubicBezTo>
                        <a:pt x="18652" y="38857"/>
                        <a:pt x="18675" y="39148"/>
                        <a:pt x="18675" y="39416"/>
                      </a:cubicBezTo>
                      <a:cubicBezTo>
                        <a:pt x="18606" y="39055"/>
                        <a:pt x="18530" y="38688"/>
                        <a:pt x="18437" y="38298"/>
                      </a:cubicBezTo>
                      <a:cubicBezTo>
                        <a:pt x="18315" y="37716"/>
                        <a:pt x="18169" y="37134"/>
                        <a:pt x="18023" y="36529"/>
                      </a:cubicBezTo>
                      <a:cubicBezTo>
                        <a:pt x="17756" y="35487"/>
                        <a:pt x="17488" y="34421"/>
                        <a:pt x="17174" y="33403"/>
                      </a:cubicBezTo>
                      <a:cubicBezTo>
                        <a:pt x="17051" y="32966"/>
                        <a:pt x="16929" y="32553"/>
                        <a:pt x="16784" y="32116"/>
                      </a:cubicBezTo>
                      <a:cubicBezTo>
                        <a:pt x="16737" y="31895"/>
                        <a:pt x="16661" y="31680"/>
                        <a:pt x="16615" y="31458"/>
                      </a:cubicBezTo>
                      <a:cubicBezTo>
                        <a:pt x="16545" y="31243"/>
                        <a:pt x="16492" y="31051"/>
                        <a:pt x="16446" y="30830"/>
                      </a:cubicBezTo>
                      <a:cubicBezTo>
                        <a:pt x="16201" y="29956"/>
                        <a:pt x="15963" y="29083"/>
                        <a:pt x="15718" y="28233"/>
                      </a:cubicBezTo>
                      <a:cubicBezTo>
                        <a:pt x="15596" y="27727"/>
                        <a:pt x="15427" y="27238"/>
                        <a:pt x="15282" y="26755"/>
                      </a:cubicBezTo>
                      <a:close/>
                      <a:moveTo>
                        <a:pt x="50041" y="41261"/>
                      </a:moveTo>
                      <a:lnTo>
                        <a:pt x="50041" y="41261"/>
                      </a:lnTo>
                      <a:cubicBezTo>
                        <a:pt x="50043" y="41264"/>
                        <a:pt x="50045" y="41267"/>
                        <a:pt x="50048" y="41269"/>
                      </a:cubicBezTo>
                      <a:lnTo>
                        <a:pt x="50048" y="41269"/>
                      </a:lnTo>
                      <a:cubicBezTo>
                        <a:pt x="50044" y="41264"/>
                        <a:pt x="50041" y="41261"/>
                        <a:pt x="50041" y="41261"/>
                      </a:cubicBezTo>
                      <a:close/>
                      <a:moveTo>
                        <a:pt x="50599" y="42693"/>
                      </a:moveTo>
                      <a:cubicBezTo>
                        <a:pt x="50646" y="42740"/>
                        <a:pt x="50693" y="42810"/>
                        <a:pt x="50745" y="42862"/>
                      </a:cubicBezTo>
                      <a:cubicBezTo>
                        <a:pt x="50792" y="43031"/>
                        <a:pt x="50838" y="43177"/>
                        <a:pt x="50890" y="43345"/>
                      </a:cubicBezTo>
                      <a:cubicBezTo>
                        <a:pt x="50792" y="43130"/>
                        <a:pt x="50693" y="42909"/>
                        <a:pt x="50599" y="42693"/>
                      </a:cubicBezTo>
                      <a:close/>
                      <a:moveTo>
                        <a:pt x="20796" y="44282"/>
                      </a:moveTo>
                      <a:cubicBezTo>
                        <a:pt x="20789" y="44306"/>
                        <a:pt x="20789" y="44318"/>
                        <a:pt x="20789" y="44318"/>
                      </a:cubicBezTo>
                      <a:cubicBezTo>
                        <a:pt x="20791" y="44306"/>
                        <a:pt x="20794" y="44294"/>
                        <a:pt x="20796" y="44282"/>
                      </a:cubicBezTo>
                      <a:close/>
                      <a:moveTo>
                        <a:pt x="50547" y="41843"/>
                      </a:moveTo>
                      <a:lnTo>
                        <a:pt x="50547" y="41843"/>
                      </a:lnTo>
                      <a:cubicBezTo>
                        <a:pt x="50693" y="41937"/>
                        <a:pt x="50838" y="42012"/>
                        <a:pt x="50984" y="42111"/>
                      </a:cubicBezTo>
                      <a:cubicBezTo>
                        <a:pt x="51007" y="42135"/>
                        <a:pt x="51036" y="42135"/>
                        <a:pt x="51083" y="42158"/>
                      </a:cubicBezTo>
                      <a:cubicBezTo>
                        <a:pt x="51036" y="42181"/>
                        <a:pt x="51007" y="42181"/>
                        <a:pt x="50960" y="42181"/>
                      </a:cubicBezTo>
                      <a:cubicBezTo>
                        <a:pt x="51036" y="42204"/>
                        <a:pt x="51106" y="42228"/>
                        <a:pt x="51182" y="42228"/>
                      </a:cubicBezTo>
                      <a:cubicBezTo>
                        <a:pt x="51228" y="42257"/>
                        <a:pt x="51251" y="42280"/>
                        <a:pt x="51275" y="42303"/>
                      </a:cubicBezTo>
                      <a:cubicBezTo>
                        <a:pt x="51397" y="42373"/>
                        <a:pt x="51496" y="42472"/>
                        <a:pt x="51618" y="42548"/>
                      </a:cubicBezTo>
                      <a:cubicBezTo>
                        <a:pt x="51764" y="42641"/>
                        <a:pt x="51880" y="42740"/>
                        <a:pt x="52002" y="42862"/>
                      </a:cubicBezTo>
                      <a:cubicBezTo>
                        <a:pt x="52148" y="42955"/>
                        <a:pt x="52293" y="43078"/>
                        <a:pt x="52416" y="43200"/>
                      </a:cubicBezTo>
                      <a:cubicBezTo>
                        <a:pt x="52561" y="43322"/>
                        <a:pt x="52707" y="43444"/>
                        <a:pt x="52852" y="43590"/>
                      </a:cubicBezTo>
                      <a:cubicBezTo>
                        <a:pt x="53097" y="43829"/>
                        <a:pt x="53335" y="44073"/>
                        <a:pt x="53580" y="44318"/>
                      </a:cubicBezTo>
                      <a:cubicBezTo>
                        <a:pt x="53871" y="44585"/>
                        <a:pt x="54139" y="44876"/>
                        <a:pt x="54407" y="45167"/>
                      </a:cubicBezTo>
                      <a:cubicBezTo>
                        <a:pt x="54238" y="45092"/>
                        <a:pt x="54092" y="44993"/>
                        <a:pt x="53918" y="44946"/>
                      </a:cubicBezTo>
                      <a:cubicBezTo>
                        <a:pt x="53749" y="44876"/>
                        <a:pt x="53603" y="44801"/>
                        <a:pt x="53458" y="44754"/>
                      </a:cubicBezTo>
                      <a:cubicBezTo>
                        <a:pt x="53312" y="44702"/>
                        <a:pt x="53167" y="44655"/>
                        <a:pt x="53021" y="44609"/>
                      </a:cubicBezTo>
                      <a:cubicBezTo>
                        <a:pt x="52928" y="44585"/>
                        <a:pt x="52806" y="44533"/>
                        <a:pt x="52660" y="44533"/>
                      </a:cubicBezTo>
                      <a:cubicBezTo>
                        <a:pt x="52293" y="44026"/>
                        <a:pt x="51909" y="43514"/>
                        <a:pt x="51496" y="43031"/>
                      </a:cubicBezTo>
                      <a:cubicBezTo>
                        <a:pt x="51182" y="42641"/>
                        <a:pt x="50861" y="42228"/>
                        <a:pt x="50547" y="41843"/>
                      </a:cubicBezTo>
                      <a:close/>
                      <a:moveTo>
                        <a:pt x="48900" y="39637"/>
                      </a:moveTo>
                      <a:cubicBezTo>
                        <a:pt x="48946" y="39637"/>
                        <a:pt x="49115" y="39684"/>
                        <a:pt x="49359" y="39730"/>
                      </a:cubicBezTo>
                      <a:cubicBezTo>
                        <a:pt x="49313" y="39730"/>
                        <a:pt x="49261" y="39754"/>
                        <a:pt x="49214" y="39754"/>
                      </a:cubicBezTo>
                      <a:cubicBezTo>
                        <a:pt x="49435" y="39806"/>
                        <a:pt x="49627" y="39829"/>
                        <a:pt x="49819" y="39899"/>
                      </a:cubicBezTo>
                      <a:cubicBezTo>
                        <a:pt x="50017" y="39952"/>
                        <a:pt x="50209" y="40021"/>
                        <a:pt x="50425" y="40074"/>
                      </a:cubicBezTo>
                      <a:cubicBezTo>
                        <a:pt x="50815" y="40190"/>
                        <a:pt x="51205" y="40365"/>
                        <a:pt x="51566" y="40534"/>
                      </a:cubicBezTo>
                      <a:cubicBezTo>
                        <a:pt x="52125" y="40801"/>
                        <a:pt x="52683" y="41093"/>
                        <a:pt x="53219" y="41407"/>
                      </a:cubicBezTo>
                      <a:cubicBezTo>
                        <a:pt x="53918" y="41768"/>
                        <a:pt x="54645" y="42228"/>
                        <a:pt x="55449" y="42618"/>
                      </a:cubicBezTo>
                      <a:cubicBezTo>
                        <a:pt x="55495" y="42641"/>
                        <a:pt x="55548" y="42664"/>
                        <a:pt x="55594" y="42693"/>
                      </a:cubicBezTo>
                      <a:cubicBezTo>
                        <a:pt x="55617" y="42717"/>
                        <a:pt x="55641" y="42717"/>
                        <a:pt x="55664" y="42740"/>
                      </a:cubicBezTo>
                      <a:cubicBezTo>
                        <a:pt x="55693" y="42740"/>
                        <a:pt x="55740" y="42763"/>
                        <a:pt x="55763" y="42787"/>
                      </a:cubicBezTo>
                      <a:cubicBezTo>
                        <a:pt x="56031" y="42909"/>
                        <a:pt x="56298" y="43008"/>
                        <a:pt x="56590" y="43130"/>
                      </a:cubicBezTo>
                      <a:cubicBezTo>
                        <a:pt x="57003" y="43299"/>
                        <a:pt x="57410" y="43468"/>
                        <a:pt x="57824" y="43636"/>
                      </a:cubicBezTo>
                      <a:cubicBezTo>
                        <a:pt x="58190" y="43782"/>
                        <a:pt x="58551" y="43927"/>
                        <a:pt x="58866" y="44073"/>
                      </a:cubicBezTo>
                      <a:cubicBezTo>
                        <a:pt x="59040" y="44149"/>
                        <a:pt x="59186" y="44219"/>
                        <a:pt x="59355" y="44318"/>
                      </a:cubicBezTo>
                      <a:lnTo>
                        <a:pt x="59791" y="44533"/>
                      </a:lnTo>
                      <a:cubicBezTo>
                        <a:pt x="60059" y="44678"/>
                        <a:pt x="60298" y="44847"/>
                        <a:pt x="60519" y="44993"/>
                      </a:cubicBezTo>
                      <a:cubicBezTo>
                        <a:pt x="60612" y="45045"/>
                        <a:pt x="60711" y="45138"/>
                        <a:pt x="60810" y="45214"/>
                      </a:cubicBezTo>
                      <a:cubicBezTo>
                        <a:pt x="60880" y="45261"/>
                        <a:pt x="60979" y="45336"/>
                        <a:pt x="61025" y="45406"/>
                      </a:cubicBezTo>
                      <a:cubicBezTo>
                        <a:pt x="61101" y="45458"/>
                        <a:pt x="61171" y="45528"/>
                        <a:pt x="61223" y="45604"/>
                      </a:cubicBezTo>
                      <a:cubicBezTo>
                        <a:pt x="61223" y="45604"/>
                        <a:pt x="61194" y="45604"/>
                        <a:pt x="61194" y="45575"/>
                      </a:cubicBezTo>
                      <a:cubicBezTo>
                        <a:pt x="60787" y="45360"/>
                        <a:pt x="60350" y="45138"/>
                        <a:pt x="59914" y="44946"/>
                      </a:cubicBezTo>
                      <a:cubicBezTo>
                        <a:pt x="59570" y="44777"/>
                        <a:pt x="59256" y="44632"/>
                        <a:pt x="58918" y="44463"/>
                      </a:cubicBezTo>
                      <a:cubicBezTo>
                        <a:pt x="58819" y="44411"/>
                        <a:pt x="58720" y="44364"/>
                        <a:pt x="58604" y="44318"/>
                      </a:cubicBezTo>
                      <a:cubicBezTo>
                        <a:pt x="57632" y="43805"/>
                        <a:pt x="56636" y="43276"/>
                        <a:pt x="55617" y="42862"/>
                      </a:cubicBezTo>
                      <a:cubicBezTo>
                        <a:pt x="55111" y="42664"/>
                        <a:pt x="54622" y="42495"/>
                        <a:pt x="54092" y="42350"/>
                      </a:cubicBezTo>
                      <a:cubicBezTo>
                        <a:pt x="53894" y="42303"/>
                        <a:pt x="53702" y="42257"/>
                        <a:pt x="53510" y="42228"/>
                      </a:cubicBezTo>
                      <a:cubicBezTo>
                        <a:pt x="53143" y="42135"/>
                        <a:pt x="52782" y="42111"/>
                        <a:pt x="52462" y="42082"/>
                      </a:cubicBezTo>
                      <a:cubicBezTo>
                        <a:pt x="52317" y="42082"/>
                        <a:pt x="52171" y="42059"/>
                        <a:pt x="52026" y="42059"/>
                      </a:cubicBezTo>
                      <a:cubicBezTo>
                        <a:pt x="51909" y="42082"/>
                        <a:pt x="51764" y="42082"/>
                        <a:pt x="51665" y="42082"/>
                      </a:cubicBezTo>
                      <a:cubicBezTo>
                        <a:pt x="51566" y="42059"/>
                        <a:pt x="51496" y="42012"/>
                        <a:pt x="51420" y="41989"/>
                      </a:cubicBezTo>
                      <a:cubicBezTo>
                        <a:pt x="51298" y="41966"/>
                        <a:pt x="51182" y="41913"/>
                        <a:pt x="51059" y="41890"/>
                      </a:cubicBezTo>
                      <a:cubicBezTo>
                        <a:pt x="50861" y="41820"/>
                        <a:pt x="50669" y="41791"/>
                        <a:pt x="50477" y="41768"/>
                      </a:cubicBezTo>
                      <a:cubicBezTo>
                        <a:pt x="50334" y="41602"/>
                        <a:pt x="50191" y="41436"/>
                        <a:pt x="50048" y="41269"/>
                      </a:cubicBezTo>
                      <a:lnTo>
                        <a:pt x="50048" y="41269"/>
                      </a:lnTo>
                      <a:cubicBezTo>
                        <a:pt x="50054" y="41278"/>
                        <a:pt x="50064" y="41293"/>
                        <a:pt x="50064" y="41308"/>
                      </a:cubicBezTo>
                      <a:cubicBezTo>
                        <a:pt x="49872" y="41063"/>
                        <a:pt x="49674" y="40825"/>
                        <a:pt x="49458" y="40580"/>
                      </a:cubicBezTo>
                      <a:cubicBezTo>
                        <a:pt x="49290" y="40266"/>
                        <a:pt x="49092" y="39952"/>
                        <a:pt x="48900" y="39637"/>
                      </a:cubicBezTo>
                      <a:close/>
                      <a:moveTo>
                        <a:pt x="38473" y="49225"/>
                      </a:moveTo>
                      <a:cubicBezTo>
                        <a:pt x="38468" y="49236"/>
                        <a:pt x="38468" y="49242"/>
                        <a:pt x="38468" y="49242"/>
                      </a:cubicBezTo>
                      <a:cubicBezTo>
                        <a:pt x="38469" y="49237"/>
                        <a:pt x="38471" y="49231"/>
                        <a:pt x="38473" y="49225"/>
                      </a:cubicBezTo>
                      <a:close/>
                      <a:moveTo>
                        <a:pt x="22727" y="0"/>
                      </a:moveTo>
                      <a:cubicBezTo>
                        <a:pt x="21930" y="198"/>
                        <a:pt x="21103" y="437"/>
                        <a:pt x="20329" y="681"/>
                      </a:cubicBezTo>
                      <a:cubicBezTo>
                        <a:pt x="19816" y="827"/>
                        <a:pt x="19281" y="996"/>
                        <a:pt x="18675" y="1217"/>
                      </a:cubicBezTo>
                      <a:cubicBezTo>
                        <a:pt x="17657" y="1555"/>
                        <a:pt x="16661" y="1945"/>
                        <a:pt x="15672" y="2381"/>
                      </a:cubicBezTo>
                      <a:cubicBezTo>
                        <a:pt x="14577" y="2864"/>
                        <a:pt x="13489" y="3400"/>
                        <a:pt x="12470" y="4029"/>
                      </a:cubicBezTo>
                      <a:cubicBezTo>
                        <a:pt x="11742" y="4465"/>
                        <a:pt x="11015" y="4925"/>
                        <a:pt x="10334" y="5461"/>
                      </a:cubicBezTo>
                      <a:cubicBezTo>
                        <a:pt x="9967" y="5728"/>
                        <a:pt x="9652" y="5990"/>
                        <a:pt x="9315" y="6281"/>
                      </a:cubicBezTo>
                      <a:cubicBezTo>
                        <a:pt x="8657" y="6817"/>
                        <a:pt x="8104" y="7446"/>
                        <a:pt x="7522" y="8080"/>
                      </a:cubicBezTo>
                      <a:cubicBezTo>
                        <a:pt x="7254" y="8371"/>
                        <a:pt x="6986" y="8686"/>
                        <a:pt x="6718" y="8977"/>
                      </a:cubicBezTo>
                      <a:cubicBezTo>
                        <a:pt x="6183" y="9605"/>
                        <a:pt x="5653" y="10240"/>
                        <a:pt x="5141" y="10892"/>
                      </a:cubicBezTo>
                      <a:cubicBezTo>
                        <a:pt x="4728" y="11404"/>
                        <a:pt x="4367" y="11911"/>
                        <a:pt x="4052" y="12423"/>
                      </a:cubicBezTo>
                      <a:cubicBezTo>
                        <a:pt x="3709" y="12976"/>
                        <a:pt x="3418" y="13488"/>
                        <a:pt x="3226" y="13971"/>
                      </a:cubicBezTo>
                      <a:cubicBezTo>
                        <a:pt x="2981" y="14460"/>
                        <a:pt x="2865" y="14897"/>
                        <a:pt x="2766" y="15258"/>
                      </a:cubicBezTo>
                      <a:cubicBezTo>
                        <a:pt x="2690" y="15595"/>
                        <a:pt x="2667" y="15939"/>
                        <a:pt x="2667" y="16300"/>
                      </a:cubicBezTo>
                      <a:cubicBezTo>
                        <a:pt x="2498" y="16300"/>
                        <a:pt x="2329" y="16277"/>
                        <a:pt x="2184" y="16277"/>
                      </a:cubicBezTo>
                      <a:lnTo>
                        <a:pt x="1625" y="16277"/>
                      </a:lnTo>
                      <a:cubicBezTo>
                        <a:pt x="1264" y="16300"/>
                        <a:pt x="973" y="16300"/>
                        <a:pt x="728" y="16300"/>
                      </a:cubicBezTo>
                      <a:lnTo>
                        <a:pt x="1" y="16300"/>
                      </a:lnTo>
                      <a:cubicBezTo>
                        <a:pt x="1" y="16300"/>
                        <a:pt x="245" y="16323"/>
                        <a:pt x="728" y="16352"/>
                      </a:cubicBezTo>
                      <a:cubicBezTo>
                        <a:pt x="973" y="16375"/>
                        <a:pt x="1264" y="16375"/>
                        <a:pt x="1625" y="16399"/>
                      </a:cubicBezTo>
                      <a:cubicBezTo>
                        <a:pt x="1962" y="16422"/>
                        <a:pt x="2376" y="16445"/>
                        <a:pt x="2812" y="16498"/>
                      </a:cubicBezTo>
                      <a:cubicBezTo>
                        <a:pt x="3272" y="16544"/>
                        <a:pt x="3761" y="16568"/>
                        <a:pt x="4291" y="16614"/>
                      </a:cubicBezTo>
                      <a:cubicBezTo>
                        <a:pt x="4343" y="16643"/>
                        <a:pt x="4367" y="16643"/>
                        <a:pt x="4390" y="16643"/>
                      </a:cubicBezTo>
                      <a:cubicBezTo>
                        <a:pt x="4437" y="16812"/>
                        <a:pt x="4466" y="16981"/>
                        <a:pt x="4512" y="17150"/>
                      </a:cubicBezTo>
                      <a:cubicBezTo>
                        <a:pt x="4559" y="17295"/>
                        <a:pt x="4611" y="17464"/>
                        <a:pt x="4681" y="17633"/>
                      </a:cubicBezTo>
                      <a:cubicBezTo>
                        <a:pt x="4827" y="18000"/>
                        <a:pt x="5019" y="18436"/>
                        <a:pt x="5240" y="18943"/>
                      </a:cubicBezTo>
                      <a:cubicBezTo>
                        <a:pt x="5484" y="19432"/>
                        <a:pt x="5700" y="19961"/>
                        <a:pt x="5968" y="20573"/>
                      </a:cubicBezTo>
                      <a:cubicBezTo>
                        <a:pt x="6113" y="20887"/>
                        <a:pt x="6235" y="21201"/>
                        <a:pt x="6381" y="21516"/>
                      </a:cubicBezTo>
                      <a:cubicBezTo>
                        <a:pt x="6526" y="21853"/>
                        <a:pt x="6695" y="22197"/>
                        <a:pt x="6841" y="22534"/>
                      </a:cubicBezTo>
                      <a:cubicBezTo>
                        <a:pt x="7109" y="23239"/>
                        <a:pt x="7400" y="23966"/>
                        <a:pt x="7691" y="24717"/>
                      </a:cubicBezTo>
                      <a:cubicBezTo>
                        <a:pt x="7929" y="25492"/>
                        <a:pt x="8249" y="26272"/>
                        <a:pt x="8465" y="27092"/>
                      </a:cubicBezTo>
                      <a:cubicBezTo>
                        <a:pt x="8587" y="27506"/>
                        <a:pt x="8709" y="27919"/>
                        <a:pt x="8832" y="28332"/>
                      </a:cubicBezTo>
                      <a:cubicBezTo>
                        <a:pt x="8925" y="28693"/>
                        <a:pt x="9024" y="29037"/>
                        <a:pt x="9094" y="29398"/>
                      </a:cubicBezTo>
                      <a:cubicBezTo>
                        <a:pt x="9338" y="30294"/>
                        <a:pt x="9559" y="31220"/>
                        <a:pt x="9728" y="32139"/>
                      </a:cubicBezTo>
                      <a:cubicBezTo>
                        <a:pt x="9821" y="32553"/>
                        <a:pt x="9874" y="32966"/>
                        <a:pt x="9967" y="33379"/>
                      </a:cubicBezTo>
                      <a:cubicBezTo>
                        <a:pt x="10019" y="33787"/>
                        <a:pt x="10089" y="34200"/>
                        <a:pt x="10141" y="34590"/>
                      </a:cubicBezTo>
                      <a:cubicBezTo>
                        <a:pt x="10235" y="35417"/>
                        <a:pt x="10310" y="36191"/>
                        <a:pt x="10357" y="36919"/>
                      </a:cubicBezTo>
                      <a:cubicBezTo>
                        <a:pt x="10403" y="37670"/>
                        <a:pt x="10403" y="38374"/>
                        <a:pt x="10403" y="39026"/>
                      </a:cubicBezTo>
                      <a:cubicBezTo>
                        <a:pt x="10380" y="39661"/>
                        <a:pt x="10334" y="40266"/>
                        <a:pt x="10287" y="40801"/>
                      </a:cubicBezTo>
                      <a:cubicBezTo>
                        <a:pt x="10258" y="41063"/>
                        <a:pt x="10211" y="41308"/>
                        <a:pt x="10188" y="41529"/>
                      </a:cubicBezTo>
                      <a:cubicBezTo>
                        <a:pt x="10112" y="42036"/>
                        <a:pt x="10019" y="42548"/>
                        <a:pt x="9920" y="43031"/>
                      </a:cubicBezTo>
                      <a:cubicBezTo>
                        <a:pt x="9897" y="43153"/>
                        <a:pt x="9874" y="43223"/>
                        <a:pt x="9874" y="43276"/>
                      </a:cubicBezTo>
                      <a:cubicBezTo>
                        <a:pt x="9850" y="43322"/>
                        <a:pt x="9850" y="43345"/>
                        <a:pt x="9850" y="43345"/>
                      </a:cubicBezTo>
                      <a:cubicBezTo>
                        <a:pt x="9897" y="43246"/>
                        <a:pt x="9943" y="43153"/>
                        <a:pt x="9996" y="43078"/>
                      </a:cubicBezTo>
                      <a:cubicBezTo>
                        <a:pt x="10066" y="42885"/>
                        <a:pt x="10211" y="42594"/>
                        <a:pt x="10334" y="42228"/>
                      </a:cubicBezTo>
                      <a:cubicBezTo>
                        <a:pt x="10403" y="42059"/>
                        <a:pt x="10479" y="41843"/>
                        <a:pt x="10578" y="41622"/>
                      </a:cubicBezTo>
                      <a:cubicBezTo>
                        <a:pt x="10648" y="41407"/>
                        <a:pt x="10694" y="41162"/>
                        <a:pt x="10770" y="40895"/>
                      </a:cubicBezTo>
                      <a:cubicBezTo>
                        <a:pt x="10916" y="40365"/>
                        <a:pt x="11061" y="39754"/>
                        <a:pt x="11160" y="39078"/>
                      </a:cubicBezTo>
                      <a:cubicBezTo>
                        <a:pt x="11207" y="38764"/>
                        <a:pt x="11230" y="38397"/>
                        <a:pt x="11277" y="38036"/>
                      </a:cubicBezTo>
                      <a:cubicBezTo>
                        <a:pt x="11306" y="37670"/>
                        <a:pt x="11329" y="37309"/>
                        <a:pt x="11352" y="36919"/>
                      </a:cubicBezTo>
                      <a:cubicBezTo>
                        <a:pt x="11376" y="35853"/>
                        <a:pt x="11352" y="34835"/>
                        <a:pt x="11230" y="33764"/>
                      </a:cubicBezTo>
                      <a:cubicBezTo>
                        <a:pt x="11183" y="33158"/>
                        <a:pt x="11108" y="32529"/>
                        <a:pt x="10986" y="31895"/>
                      </a:cubicBezTo>
                      <a:cubicBezTo>
                        <a:pt x="10840" y="31022"/>
                        <a:pt x="10648" y="30149"/>
                        <a:pt x="10432" y="29275"/>
                      </a:cubicBezTo>
                      <a:cubicBezTo>
                        <a:pt x="10380" y="29060"/>
                        <a:pt x="10310" y="28868"/>
                        <a:pt x="10258" y="28647"/>
                      </a:cubicBezTo>
                      <a:cubicBezTo>
                        <a:pt x="10211" y="28431"/>
                        <a:pt x="10141" y="28210"/>
                        <a:pt x="10066" y="27995"/>
                      </a:cubicBezTo>
                      <a:cubicBezTo>
                        <a:pt x="9943" y="27581"/>
                        <a:pt x="9821" y="27145"/>
                        <a:pt x="9705" y="26708"/>
                      </a:cubicBezTo>
                      <a:cubicBezTo>
                        <a:pt x="9484" y="25882"/>
                        <a:pt x="9094" y="25084"/>
                        <a:pt x="8756" y="24281"/>
                      </a:cubicBezTo>
                      <a:cubicBezTo>
                        <a:pt x="8442" y="23507"/>
                        <a:pt x="8052" y="22802"/>
                        <a:pt x="7714" y="22098"/>
                      </a:cubicBezTo>
                      <a:cubicBezTo>
                        <a:pt x="7376" y="21446"/>
                        <a:pt x="7010" y="20864"/>
                        <a:pt x="6695" y="20305"/>
                      </a:cubicBezTo>
                      <a:cubicBezTo>
                        <a:pt x="6503" y="20014"/>
                        <a:pt x="6328" y="19723"/>
                        <a:pt x="6160" y="19408"/>
                      </a:cubicBezTo>
                      <a:cubicBezTo>
                        <a:pt x="5991" y="19164"/>
                        <a:pt x="5845" y="18919"/>
                        <a:pt x="5676" y="18681"/>
                      </a:cubicBezTo>
                      <a:cubicBezTo>
                        <a:pt x="5385" y="18244"/>
                        <a:pt x="5118" y="17854"/>
                        <a:pt x="4926" y="17540"/>
                      </a:cubicBezTo>
                      <a:cubicBezTo>
                        <a:pt x="4827" y="17371"/>
                        <a:pt x="4728" y="17225"/>
                        <a:pt x="4658" y="17080"/>
                      </a:cubicBezTo>
                      <a:lnTo>
                        <a:pt x="4437" y="16643"/>
                      </a:lnTo>
                      <a:lnTo>
                        <a:pt x="4437" y="16643"/>
                      </a:lnTo>
                      <a:cubicBezTo>
                        <a:pt x="4949" y="16713"/>
                        <a:pt x="5484" y="16789"/>
                        <a:pt x="6037" y="16859"/>
                      </a:cubicBezTo>
                      <a:cubicBezTo>
                        <a:pt x="6183" y="16859"/>
                        <a:pt x="6328" y="16882"/>
                        <a:pt x="6451" y="16905"/>
                      </a:cubicBezTo>
                      <a:cubicBezTo>
                        <a:pt x="6474" y="16958"/>
                        <a:pt x="6503" y="16981"/>
                        <a:pt x="6526" y="17004"/>
                      </a:cubicBezTo>
                      <a:lnTo>
                        <a:pt x="6526" y="17319"/>
                      </a:lnTo>
                      <a:cubicBezTo>
                        <a:pt x="6550" y="17249"/>
                        <a:pt x="6573" y="17173"/>
                        <a:pt x="6573" y="17103"/>
                      </a:cubicBezTo>
                      <a:cubicBezTo>
                        <a:pt x="6742" y="17371"/>
                        <a:pt x="6911" y="17610"/>
                        <a:pt x="7085" y="17877"/>
                      </a:cubicBezTo>
                      <a:cubicBezTo>
                        <a:pt x="7324" y="18244"/>
                        <a:pt x="7638" y="18704"/>
                        <a:pt x="7982" y="19234"/>
                      </a:cubicBezTo>
                      <a:cubicBezTo>
                        <a:pt x="8151" y="19478"/>
                        <a:pt x="8319" y="19769"/>
                        <a:pt x="8511" y="20060"/>
                      </a:cubicBezTo>
                      <a:cubicBezTo>
                        <a:pt x="8709" y="20351"/>
                        <a:pt x="8901" y="20666"/>
                        <a:pt x="9123" y="20980"/>
                      </a:cubicBezTo>
                      <a:cubicBezTo>
                        <a:pt x="9507" y="21591"/>
                        <a:pt x="9920" y="22290"/>
                        <a:pt x="10357" y="22994"/>
                      </a:cubicBezTo>
                      <a:cubicBezTo>
                        <a:pt x="10549" y="23507"/>
                        <a:pt x="10770" y="24036"/>
                        <a:pt x="10986" y="24595"/>
                      </a:cubicBezTo>
                      <a:cubicBezTo>
                        <a:pt x="11207" y="25276"/>
                        <a:pt x="11474" y="25981"/>
                        <a:pt x="11690" y="26685"/>
                      </a:cubicBezTo>
                      <a:cubicBezTo>
                        <a:pt x="11789" y="27046"/>
                        <a:pt x="11911" y="27413"/>
                        <a:pt x="12004" y="27774"/>
                      </a:cubicBezTo>
                      <a:cubicBezTo>
                        <a:pt x="12103" y="28088"/>
                        <a:pt x="12179" y="28402"/>
                        <a:pt x="12272" y="28722"/>
                      </a:cubicBezTo>
                      <a:cubicBezTo>
                        <a:pt x="12470" y="29520"/>
                        <a:pt x="12685" y="30294"/>
                        <a:pt x="12831" y="31121"/>
                      </a:cubicBezTo>
                      <a:lnTo>
                        <a:pt x="13052" y="32215"/>
                      </a:lnTo>
                      <a:cubicBezTo>
                        <a:pt x="13099" y="32576"/>
                        <a:pt x="13168" y="32943"/>
                        <a:pt x="13198" y="33280"/>
                      </a:cubicBezTo>
                      <a:cubicBezTo>
                        <a:pt x="13291" y="34008"/>
                        <a:pt x="13366" y="34689"/>
                        <a:pt x="13413" y="35341"/>
                      </a:cubicBezTo>
                      <a:cubicBezTo>
                        <a:pt x="13460" y="35999"/>
                        <a:pt x="13460" y="36628"/>
                        <a:pt x="13460" y="37186"/>
                      </a:cubicBezTo>
                      <a:cubicBezTo>
                        <a:pt x="13436" y="37769"/>
                        <a:pt x="13413" y="38275"/>
                        <a:pt x="13366" y="38764"/>
                      </a:cubicBezTo>
                      <a:cubicBezTo>
                        <a:pt x="13343" y="38979"/>
                        <a:pt x="13314" y="39201"/>
                        <a:pt x="13291" y="39416"/>
                      </a:cubicBezTo>
                      <a:cubicBezTo>
                        <a:pt x="13221" y="39853"/>
                        <a:pt x="13145" y="40289"/>
                        <a:pt x="13052" y="40726"/>
                      </a:cubicBezTo>
                      <a:cubicBezTo>
                        <a:pt x="13023" y="40825"/>
                        <a:pt x="13023" y="40895"/>
                        <a:pt x="13000" y="40947"/>
                      </a:cubicBezTo>
                      <a:lnTo>
                        <a:pt x="13000" y="41017"/>
                      </a:lnTo>
                      <a:cubicBezTo>
                        <a:pt x="13052" y="40918"/>
                        <a:pt x="13075" y="40848"/>
                        <a:pt x="13122" y="40749"/>
                      </a:cubicBezTo>
                      <a:cubicBezTo>
                        <a:pt x="13198" y="40580"/>
                        <a:pt x="13314" y="40336"/>
                        <a:pt x="13413" y="40021"/>
                      </a:cubicBezTo>
                      <a:cubicBezTo>
                        <a:pt x="13489" y="39853"/>
                        <a:pt x="13559" y="39684"/>
                        <a:pt x="13634" y="39492"/>
                      </a:cubicBezTo>
                      <a:cubicBezTo>
                        <a:pt x="13681" y="39270"/>
                        <a:pt x="13727" y="39055"/>
                        <a:pt x="13803" y="38834"/>
                      </a:cubicBezTo>
                      <a:cubicBezTo>
                        <a:pt x="13925" y="38374"/>
                        <a:pt x="14042" y="37838"/>
                        <a:pt x="14117" y="37233"/>
                      </a:cubicBezTo>
                      <a:cubicBezTo>
                        <a:pt x="14164" y="36942"/>
                        <a:pt x="14187" y="36651"/>
                        <a:pt x="14240" y="36313"/>
                      </a:cubicBezTo>
                      <a:cubicBezTo>
                        <a:pt x="14263" y="35999"/>
                        <a:pt x="14263" y="35655"/>
                        <a:pt x="14286" y="35318"/>
                      </a:cubicBezTo>
                      <a:cubicBezTo>
                        <a:pt x="14309" y="34398"/>
                        <a:pt x="14263" y="33473"/>
                        <a:pt x="14164" y="32553"/>
                      </a:cubicBezTo>
                      <a:cubicBezTo>
                        <a:pt x="14141" y="32139"/>
                        <a:pt x="14071" y="31703"/>
                        <a:pt x="13995" y="31266"/>
                      </a:cubicBezTo>
                      <a:lnTo>
                        <a:pt x="13995" y="31266"/>
                      </a:lnTo>
                      <a:cubicBezTo>
                        <a:pt x="14263" y="32139"/>
                        <a:pt x="14554" y="33013"/>
                        <a:pt x="14798" y="33886"/>
                      </a:cubicBezTo>
                      <a:cubicBezTo>
                        <a:pt x="15060" y="34835"/>
                        <a:pt x="15351" y="35778"/>
                        <a:pt x="15573" y="36697"/>
                      </a:cubicBezTo>
                      <a:cubicBezTo>
                        <a:pt x="15672" y="37163"/>
                        <a:pt x="15788" y="37623"/>
                        <a:pt x="15864" y="38060"/>
                      </a:cubicBezTo>
                      <a:cubicBezTo>
                        <a:pt x="15963" y="38496"/>
                        <a:pt x="16033" y="38933"/>
                        <a:pt x="16108" y="39369"/>
                      </a:cubicBezTo>
                      <a:cubicBezTo>
                        <a:pt x="16178" y="39783"/>
                        <a:pt x="16201" y="40219"/>
                        <a:pt x="16254" y="40604"/>
                      </a:cubicBezTo>
                      <a:cubicBezTo>
                        <a:pt x="16277" y="41017"/>
                        <a:pt x="16300" y="41407"/>
                        <a:pt x="16324" y="41768"/>
                      </a:cubicBezTo>
                      <a:cubicBezTo>
                        <a:pt x="16324" y="42158"/>
                        <a:pt x="16324" y="42519"/>
                        <a:pt x="16300" y="42862"/>
                      </a:cubicBezTo>
                      <a:cubicBezTo>
                        <a:pt x="16277" y="43200"/>
                        <a:pt x="16277" y="43514"/>
                        <a:pt x="16225" y="43829"/>
                      </a:cubicBezTo>
                      <a:cubicBezTo>
                        <a:pt x="16178" y="44120"/>
                        <a:pt x="16132" y="44411"/>
                        <a:pt x="16079" y="44678"/>
                      </a:cubicBezTo>
                      <a:cubicBezTo>
                        <a:pt x="16033" y="44946"/>
                        <a:pt x="15986" y="45167"/>
                        <a:pt x="15910" y="45383"/>
                      </a:cubicBezTo>
                      <a:cubicBezTo>
                        <a:pt x="15817" y="45843"/>
                        <a:pt x="15643" y="46303"/>
                        <a:pt x="15497" y="46739"/>
                      </a:cubicBezTo>
                      <a:cubicBezTo>
                        <a:pt x="15573" y="46623"/>
                        <a:pt x="15643" y="46500"/>
                        <a:pt x="15695" y="46378"/>
                      </a:cubicBezTo>
                      <a:cubicBezTo>
                        <a:pt x="15765" y="46279"/>
                        <a:pt x="15817" y="46157"/>
                        <a:pt x="15910" y="46011"/>
                      </a:cubicBezTo>
                      <a:cubicBezTo>
                        <a:pt x="16009" y="45843"/>
                        <a:pt x="16079" y="45674"/>
                        <a:pt x="16178" y="45482"/>
                      </a:cubicBezTo>
                      <a:cubicBezTo>
                        <a:pt x="16254" y="45261"/>
                        <a:pt x="16370" y="45045"/>
                        <a:pt x="16469" y="44777"/>
                      </a:cubicBezTo>
                      <a:cubicBezTo>
                        <a:pt x="16545" y="44510"/>
                        <a:pt x="16615" y="44219"/>
                        <a:pt x="16714" y="43927"/>
                      </a:cubicBezTo>
                      <a:cubicBezTo>
                        <a:pt x="16807" y="43613"/>
                        <a:pt x="16859" y="43276"/>
                        <a:pt x="16929" y="42932"/>
                      </a:cubicBezTo>
                      <a:cubicBezTo>
                        <a:pt x="17005" y="42571"/>
                        <a:pt x="17028" y="42204"/>
                        <a:pt x="17075" y="41791"/>
                      </a:cubicBezTo>
                      <a:cubicBezTo>
                        <a:pt x="17098" y="41407"/>
                        <a:pt x="17127" y="40994"/>
                        <a:pt x="17150" y="40580"/>
                      </a:cubicBezTo>
                      <a:cubicBezTo>
                        <a:pt x="17127" y="40144"/>
                        <a:pt x="17127" y="39707"/>
                        <a:pt x="17075" y="39247"/>
                      </a:cubicBezTo>
                      <a:cubicBezTo>
                        <a:pt x="17005" y="38007"/>
                        <a:pt x="16784" y="36773"/>
                        <a:pt x="16516" y="35562"/>
                      </a:cubicBezTo>
                      <a:lnTo>
                        <a:pt x="16516" y="35562"/>
                      </a:lnTo>
                      <a:cubicBezTo>
                        <a:pt x="16591" y="35801"/>
                        <a:pt x="16661" y="36022"/>
                        <a:pt x="16737" y="36238"/>
                      </a:cubicBezTo>
                      <a:cubicBezTo>
                        <a:pt x="16981" y="37041"/>
                        <a:pt x="17243" y="37815"/>
                        <a:pt x="17488" y="38543"/>
                      </a:cubicBezTo>
                      <a:cubicBezTo>
                        <a:pt x="17709" y="39294"/>
                        <a:pt x="17924" y="39975"/>
                        <a:pt x="18146" y="40627"/>
                      </a:cubicBezTo>
                      <a:cubicBezTo>
                        <a:pt x="18291" y="41040"/>
                        <a:pt x="18408" y="41453"/>
                        <a:pt x="18530" y="41890"/>
                      </a:cubicBezTo>
                      <a:cubicBezTo>
                        <a:pt x="18530" y="41966"/>
                        <a:pt x="18507" y="42059"/>
                        <a:pt x="18507" y="42135"/>
                      </a:cubicBezTo>
                      <a:cubicBezTo>
                        <a:pt x="18460" y="42373"/>
                        <a:pt x="18408" y="42571"/>
                        <a:pt x="18361" y="42763"/>
                      </a:cubicBezTo>
                      <a:cubicBezTo>
                        <a:pt x="18291" y="43177"/>
                        <a:pt x="18117" y="43567"/>
                        <a:pt x="18000" y="43951"/>
                      </a:cubicBezTo>
                      <a:cubicBezTo>
                        <a:pt x="18047" y="43858"/>
                        <a:pt x="18117" y="43759"/>
                        <a:pt x="18169" y="43636"/>
                      </a:cubicBezTo>
                      <a:cubicBezTo>
                        <a:pt x="18216" y="43567"/>
                        <a:pt x="18291" y="43444"/>
                        <a:pt x="18338" y="43322"/>
                      </a:cubicBezTo>
                      <a:cubicBezTo>
                        <a:pt x="18437" y="43177"/>
                        <a:pt x="18507" y="43008"/>
                        <a:pt x="18582" y="42839"/>
                      </a:cubicBezTo>
                      <a:cubicBezTo>
                        <a:pt x="18629" y="42740"/>
                        <a:pt x="18675" y="42618"/>
                        <a:pt x="18728" y="42495"/>
                      </a:cubicBezTo>
                      <a:cubicBezTo>
                        <a:pt x="18821" y="42885"/>
                        <a:pt x="18943" y="43246"/>
                        <a:pt x="19042" y="43636"/>
                      </a:cubicBezTo>
                      <a:cubicBezTo>
                        <a:pt x="19188" y="44073"/>
                        <a:pt x="19310" y="44510"/>
                        <a:pt x="19455" y="44946"/>
                      </a:cubicBezTo>
                      <a:cubicBezTo>
                        <a:pt x="19403" y="44050"/>
                        <a:pt x="19310" y="43153"/>
                        <a:pt x="19188" y="42280"/>
                      </a:cubicBezTo>
                      <a:cubicBezTo>
                        <a:pt x="19135" y="42012"/>
                        <a:pt x="19112" y="41721"/>
                        <a:pt x="19065" y="41430"/>
                      </a:cubicBezTo>
                      <a:cubicBezTo>
                        <a:pt x="19135" y="41162"/>
                        <a:pt x="19188" y="40895"/>
                        <a:pt x="19234" y="40580"/>
                      </a:cubicBezTo>
                      <a:cubicBezTo>
                        <a:pt x="19310" y="40289"/>
                        <a:pt x="19310" y="39952"/>
                        <a:pt x="19357" y="39608"/>
                      </a:cubicBezTo>
                      <a:cubicBezTo>
                        <a:pt x="19380" y="39247"/>
                        <a:pt x="19403" y="38880"/>
                        <a:pt x="19403" y="38520"/>
                      </a:cubicBezTo>
                      <a:cubicBezTo>
                        <a:pt x="19380" y="38153"/>
                        <a:pt x="19380" y="37769"/>
                        <a:pt x="19357" y="37355"/>
                      </a:cubicBezTo>
                      <a:cubicBezTo>
                        <a:pt x="19258" y="36261"/>
                        <a:pt x="19065" y="35196"/>
                        <a:pt x="18844" y="34130"/>
                      </a:cubicBezTo>
                      <a:lnTo>
                        <a:pt x="18844" y="34130"/>
                      </a:lnTo>
                      <a:cubicBezTo>
                        <a:pt x="18897" y="34322"/>
                        <a:pt x="18967" y="34515"/>
                        <a:pt x="19042" y="34712"/>
                      </a:cubicBezTo>
                      <a:cubicBezTo>
                        <a:pt x="19258" y="35417"/>
                        <a:pt x="19502" y="36092"/>
                        <a:pt x="19694" y="36727"/>
                      </a:cubicBezTo>
                      <a:cubicBezTo>
                        <a:pt x="19915" y="37379"/>
                        <a:pt x="20107" y="37984"/>
                        <a:pt x="20300" y="38566"/>
                      </a:cubicBezTo>
                      <a:cubicBezTo>
                        <a:pt x="20445" y="39055"/>
                        <a:pt x="20620" y="39538"/>
                        <a:pt x="20765" y="40021"/>
                      </a:cubicBezTo>
                      <a:cubicBezTo>
                        <a:pt x="20858" y="40411"/>
                        <a:pt x="20981" y="40801"/>
                        <a:pt x="21103" y="41209"/>
                      </a:cubicBezTo>
                      <a:cubicBezTo>
                        <a:pt x="21126" y="41261"/>
                        <a:pt x="21149" y="41308"/>
                        <a:pt x="21149" y="41354"/>
                      </a:cubicBezTo>
                      <a:lnTo>
                        <a:pt x="21149" y="41820"/>
                      </a:lnTo>
                      <a:cubicBezTo>
                        <a:pt x="21126" y="42327"/>
                        <a:pt x="21080" y="42787"/>
                        <a:pt x="21027" y="43153"/>
                      </a:cubicBezTo>
                      <a:cubicBezTo>
                        <a:pt x="20981" y="43345"/>
                        <a:pt x="20957" y="43491"/>
                        <a:pt x="20934" y="43636"/>
                      </a:cubicBezTo>
                      <a:cubicBezTo>
                        <a:pt x="20912" y="43868"/>
                        <a:pt x="20843" y="44073"/>
                        <a:pt x="20796" y="44282"/>
                      </a:cubicBezTo>
                      <a:lnTo>
                        <a:pt x="20796" y="44282"/>
                      </a:lnTo>
                      <a:cubicBezTo>
                        <a:pt x="20800" y="44272"/>
                        <a:pt x="20805" y="44258"/>
                        <a:pt x="20812" y="44242"/>
                      </a:cubicBezTo>
                      <a:cubicBezTo>
                        <a:pt x="20835" y="44195"/>
                        <a:pt x="20882" y="44120"/>
                        <a:pt x="20934" y="44026"/>
                      </a:cubicBezTo>
                      <a:cubicBezTo>
                        <a:pt x="21173" y="43590"/>
                        <a:pt x="21318" y="43101"/>
                        <a:pt x="21464" y="42618"/>
                      </a:cubicBezTo>
                      <a:cubicBezTo>
                        <a:pt x="21540" y="42373"/>
                        <a:pt x="21586" y="42135"/>
                        <a:pt x="21662" y="41867"/>
                      </a:cubicBezTo>
                      <a:cubicBezTo>
                        <a:pt x="21755" y="41331"/>
                        <a:pt x="21854" y="40726"/>
                        <a:pt x="21854" y="40074"/>
                      </a:cubicBezTo>
                      <a:cubicBezTo>
                        <a:pt x="21877" y="39393"/>
                        <a:pt x="21854" y="38665"/>
                        <a:pt x="21784" y="37914"/>
                      </a:cubicBezTo>
                      <a:cubicBezTo>
                        <a:pt x="21685" y="37064"/>
                        <a:pt x="21540" y="36214"/>
                        <a:pt x="21347" y="35388"/>
                      </a:cubicBezTo>
                      <a:cubicBezTo>
                        <a:pt x="21173" y="34613"/>
                        <a:pt x="20957" y="33863"/>
                        <a:pt x="20736" y="33112"/>
                      </a:cubicBezTo>
                      <a:cubicBezTo>
                        <a:pt x="20620" y="32698"/>
                        <a:pt x="20498" y="32285"/>
                        <a:pt x="20375" y="31872"/>
                      </a:cubicBezTo>
                      <a:cubicBezTo>
                        <a:pt x="20230" y="31458"/>
                        <a:pt x="20084" y="31051"/>
                        <a:pt x="19939" y="30638"/>
                      </a:cubicBezTo>
                      <a:cubicBezTo>
                        <a:pt x="19549" y="29398"/>
                        <a:pt x="19042" y="28187"/>
                        <a:pt x="18483" y="27023"/>
                      </a:cubicBezTo>
                      <a:cubicBezTo>
                        <a:pt x="18000" y="25928"/>
                        <a:pt x="17465" y="24863"/>
                        <a:pt x="16882" y="23798"/>
                      </a:cubicBezTo>
                      <a:cubicBezTo>
                        <a:pt x="16638" y="23338"/>
                        <a:pt x="16399" y="22924"/>
                        <a:pt x="16155" y="22534"/>
                      </a:cubicBezTo>
                      <a:cubicBezTo>
                        <a:pt x="15742" y="21830"/>
                        <a:pt x="15282" y="21155"/>
                        <a:pt x="14845" y="20474"/>
                      </a:cubicBezTo>
                      <a:cubicBezTo>
                        <a:pt x="14455" y="19868"/>
                        <a:pt x="13995" y="19286"/>
                        <a:pt x="13559" y="18727"/>
                      </a:cubicBezTo>
                      <a:cubicBezTo>
                        <a:pt x="13489" y="18605"/>
                        <a:pt x="13436" y="18506"/>
                        <a:pt x="13366" y="18413"/>
                      </a:cubicBezTo>
                      <a:lnTo>
                        <a:pt x="13366" y="18413"/>
                      </a:lnTo>
                      <a:cubicBezTo>
                        <a:pt x="13366" y="18436"/>
                        <a:pt x="13390" y="18483"/>
                        <a:pt x="13390" y="18506"/>
                      </a:cubicBezTo>
                      <a:cubicBezTo>
                        <a:pt x="13366" y="18483"/>
                        <a:pt x="13343" y="18436"/>
                        <a:pt x="13314" y="18413"/>
                      </a:cubicBezTo>
                      <a:lnTo>
                        <a:pt x="13314" y="18413"/>
                      </a:lnTo>
                      <a:cubicBezTo>
                        <a:pt x="13366" y="18558"/>
                        <a:pt x="13436" y="18704"/>
                        <a:pt x="13512" y="18850"/>
                      </a:cubicBezTo>
                      <a:cubicBezTo>
                        <a:pt x="13704" y="19432"/>
                        <a:pt x="13949" y="20014"/>
                        <a:pt x="14240" y="20596"/>
                      </a:cubicBezTo>
                      <a:cubicBezTo>
                        <a:pt x="14455" y="21032"/>
                        <a:pt x="14699" y="21516"/>
                        <a:pt x="14967" y="22051"/>
                      </a:cubicBezTo>
                      <a:cubicBezTo>
                        <a:pt x="15037" y="22173"/>
                        <a:pt x="15090" y="22319"/>
                        <a:pt x="15159" y="22465"/>
                      </a:cubicBezTo>
                      <a:cubicBezTo>
                        <a:pt x="15183" y="22488"/>
                        <a:pt x="15206" y="22534"/>
                        <a:pt x="15206" y="22534"/>
                      </a:cubicBezTo>
                      <a:cubicBezTo>
                        <a:pt x="15235" y="22581"/>
                        <a:pt x="15235" y="22610"/>
                        <a:pt x="15258" y="22657"/>
                      </a:cubicBezTo>
                      <a:cubicBezTo>
                        <a:pt x="15282" y="22726"/>
                        <a:pt x="15305" y="22802"/>
                        <a:pt x="15351" y="22872"/>
                      </a:cubicBezTo>
                      <a:cubicBezTo>
                        <a:pt x="15474" y="23163"/>
                        <a:pt x="15619" y="23483"/>
                        <a:pt x="15718" y="23774"/>
                      </a:cubicBezTo>
                      <a:cubicBezTo>
                        <a:pt x="15963" y="24403"/>
                        <a:pt x="16178" y="25055"/>
                        <a:pt x="16399" y="25759"/>
                      </a:cubicBezTo>
                      <a:cubicBezTo>
                        <a:pt x="16615" y="26464"/>
                        <a:pt x="16807" y="27191"/>
                        <a:pt x="17005" y="27942"/>
                      </a:cubicBezTo>
                      <a:cubicBezTo>
                        <a:pt x="17005" y="27995"/>
                        <a:pt x="17028" y="28018"/>
                        <a:pt x="17028" y="28041"/>
                      </a:cubicBezTo>
                      <a:cubicBezTo>
                        <a:pt x="16906" y="27727"/>
                        <a:pt x="16807" y="27436"/>
                        <a:pt x="16661" y="27145"/>
                      </a:cubicBezTo>
                      <a:cubicBezTo>
                        <a:pt x="16469" y="26731"/>
                        <a:pt x="16277" y="26318"/>
                        <a:pt x="16079" y="25905"/>
                      </a:cubicBezTo>
                      <a:cubicBezTo>
                        <a:pt x="15864" y="25521"/>
                        <a:pt x="15643" y="25131"/>
                        <a:pt x="15450" y="24764"/>
                      </a:cubicBezTo>
                      <a:cubicBezTo>
                        <a:pt x="15258" y="24380"/>
                        <a:pt x="15014" y="24036"/>
                        <a:pt x="14769" y="23675"/>
                      </a:cubicBezTo>
                      <a:cubicBezTo>
                        <a:pt x="14554" y="23338"/>
                        <a:pt x="14333" y="22994"/>
                        <a:pt x="14094" y="22680"/>
                      </a:cubicBezTo>
                      <a:cubicBezTo>
                        <a:pt x="13681" y="22098"/>
                        <a:pt x="13267" y="21539"/>
                        <a:pt x="12808" y="20980"/>
                      </a:cubicBezTo>
                      <a:cubicBezTo>
                        <a:pt x="12586" y="20689"/>
                        <a:pt x="12371" y="20427"/>
                        <a:pt x="12150" y="20159"/>
                      </a:cubicBezTo>
                      <a:cubicBezTo>
                        <a:pt x="11934" y="19915"/>
                        <a:pt x="11742" y="19699"/>
                        <a:pt x="11568" y="19478"/>
                      </a:cubicBezTo>
                      <a:cubicBezTo>
                        <a:pt x="11521" y="19432"/>
                        <a:pt x="11474" y="19379"/>
                        <a:pt x="11451" y="19333"/>
                      </a:cubicBezTo>
                      <a:cubicBezTo>
                        <a:pt x="11084" y="18797"/>
                        <a:pt x="10747" y="18244"/>
                        <a:pt x="10403" y="17709"/>
                      </a:cubicBezTo>
                      <a:lnTo>
                        <a:pt x="10403" y="17709"/>
                      </a:lnTo>
                      <a:cubicBezTo>
                        <a:pt x="10502" y="17976"/>
                        <a:pt x="10601" y="18244"/>
                        <a:pt x="10694" y="18535"/>
                      </a:cubicBezTo>
                      <a:cubicBezTo>
                        <a:pt x="10671" y="18483"/>
                        <a:pt x="10625" y="18459"/>
                        <a:pt x="10601" y="18436"/>
                      </a:cubicBezTo>
                      <a:cubicBezTo>
                        <a:pt x="10311" y="18122"/>
                        <a:pt x="10020" y="17832"/>
                        <a:pt x="9730" y="17518"/>
                      </a:cubicBezTo>
                      <a:lnTo>
                        <a:pt x="9730" y="17518"/>
                      </a:lnTo>
                      <a:cubicBezTo>
                        <a:pt x="9874" y="17549"/>
                        <a:pt x="10019" y="17580"/>
                        <a:pt x="10165" y="17610"/>
                      </a:cubicBezTo>
                      <a:cubicBezTo>
                        <a:pt x="11183" y="17831"/>
                        <a:pt x="12249" y="18099"/>
                        <a:pt x="13366" y="18413"/>
                      </a:cubicBezTo>
                      <a:cubicBezTo>
                        <a:pt x="13896" y="18558"/>
                        <a:pt x="14432" y="18704"/>
                        <a:pt x="14967" y="18873"/>
                      </a:cubicBezTo>
                      <a:cubicBezTo>
                        <a:pt x="15305" y="18995"/>
                        <a:pt x="15643" y="19088"/>
                        <a:pt x="16009" y="19210"/>
                      </a:cubicBezTo>
                      <a:cubicBezTo>
                        <a:pt x="16300" y="19845"/>
                        <a:pt x="16615" y="20427"/>
                        <a:pt x="16882" y="21056"/>
                      </a:cubicBezTo>
                      <a:cubicBezTo>
                        <a:pt x="17075" y="21469"/>
                        <a:pt x="17296" y="21929"/>
                        <a:pt x="17564" y="22435"/>
                      </a:cubicBezTo>
                      <a:cubicBezTo>
                        <a:pt x="17779" y="22971"/>
                        <a:pt x="18047" y="23530"/>
                        <a:pt x="18315" y="24112"/>
                      </a:cubicBezTo>
                      <a:cubicBezTo>
                        <a:pt x="18582" y="24717"/>
                        <a:pt x="18844" y="25346"/>
                        <a:pt x="19135" y="26004"/>
                      </a:cubicBezTo>
                      <a:cubicBezTo>
                        <a:pt x="19380" y="26656"/>
                        <a:pt x="19671" y="27337"/>
                        <a:pt x="19939" y="28018"/>
                      </a:cubicBezTo>
                      <a:cubicBezTo>
                        <a:pt x="20183" y="28693"/>
                        <a:pt x="20474" y="29374"/>
                        <a:pt x="20713" y="30079"/>
                      </a:cubicBezTo>
                      <a:cubicBezTo>
                        <a:pt x="20835" y="30440"/>
                        <a:pt x="20981" y="30806"/>
                        <a:pt x="21103" y="31196"/>
                      </a:cubicBezTo>
                      <a:cubicBezTo>
                        <a:pt x="21225" y="31557"/>
                        <a:pt x="21347" y="31895"/>
                        <a:pt x="21464" y="32262"/>
                      </a:cubicBezTo>
                      <a:cubicBezTo>
                        <a:pt x="21586" y="32599"/>
                        <a:pt x="21685" y="32966"/>
                        <a:pt x="21807" y="33304"/>
                      </a:cubicBezTo>
                      <a:cubicBezTo>
                        <a:pt x="21930" y="33670"/>
                        <a:pt x="22023" y="33985"/>
                        <a:pt x="22122" y="34322"/>
                      </a:cubicBezTo>
                      <a:cubicBezTo>
                        <a:pt x="22314" y="35004"/>
                        <a:pt x="22483" y="35655"/>
                        <a:pt x="22628" y="36290"/>
                      </a:cubicBezTo>
                      <a:cubicBezTo>
                        <a:pt x="22750" y="36919"/>
                        <a:pt x="22826" y="37501"/>
                        <a:pt x="22896" y="38060"/>
                      </a:cubicBezTo>
                      <a:cubicBezTo>
                        <a:pt x="22948" y="38619"/>
                        <a:pt x="22948" y="39125"/>
                        <a:pt x="22948" y="39585"/>
                      </a:cubicBezTo>
                      <a:cubicBezTo>
                        <a:pt x="22919" y="40045"/>
                        <a:pt x="22896" y="40435"/>
                        <a:pt x="22849" y="40772"/>
                      </a:cubicBezTo>
                      <a:cubicBezTo>
                        <a:pt x="22826" y="40947"/>
                        <a:pt x="22803" y="41093"/>
                        <a:pt x="22774" y="41209"/>
                      </a:cubicBezTo>
                      <a:cubicBezTo>
                        <a:pt x="22727" y="41407"/>
                        <a:pt x="22680" y="41599"/>
                        <a:pt x="22628" y="41791"/>
                      </a:cubicBezTo>
                      <a:cubicBezTo>
                        <a:pt x="22628" y="41791"/>
                        <a:pt x="22657" y="41768"/>
                        <a:pt x="22680" y="41721"/>
                      </a:cubicBezTo>
                      <a:cubicBezTo>
                        <a:pt x="22704" y="41698"/>
                        <a:pt x="22727" y="41622"/>
                        <a:pt x="22750" y="41552"/>
                      </a:cubicBezTo>
                      <a:cubicBezTo>
                        <a:pt x="22972" y="41139"/>
                        <a:pt x="23094" y="40726"/>
                        <a:pt x="23239" y="40289"/>
                      </a:cubicBezTo>
                      <a:cubicBezTo>
                        <a:pt x="23309" y="40097"/>
                        <a:pt x="23332" y="39876"/>
                        <a:pt x="23385" y="39637"/>
                      </a:cubicBezTo>
                      <a:cubicBezTo>
                        <a:pt x="23478" y="39172"/>
                        <a:pt x="23554" y="38642"/>
                        <a:pt x="23554" y="38060"/>
                      </a:cubicBezTo>
                      <a:cubicBezTo>
                        <a:pt x="23577" y="37454"/>
                        <a:pt x="23554" y="36820"/>
                        <a:pt x="23478" y="36144"/>
                      </a:cubicBezTo>
                      <a:cubicBezTo>
                        <a:pt x="23385" y="35388"/>
                        <a:pt x="23263" y="34660"/>
                        <a:pt x="23094" y="33909"/>
                      </a:cubicBezTo>
                      <a:cubicBezTo>
                        <a:pt x="22919" y="33257"/>
                        <a:pt x="22727" y="32576"/>
                        <a:pt x="22535" y="31924"/>
                      </a:cubicBezTo>
                      <a:cubicBezTo>
                        <a:pt x="22436" y="31557"/>
                        <a:pt x="22314" y="31196"/>
                        <a:pt x="22221" y="30830"/>
                      </a:cubicBezTo>
                      <a:cubicBezTo>
                        <a:pt x="22075" y="30469"/>
                        <a:pt x="21953" y="30102"/>
                        <a:pt x="21831" y="29741"/>
                      </a:cubicBezTo>
                      <a:cubicBezTo>
                        <a:pt x="21638" y="29159"/>
                        <a:pt x="21417" y="28600"/>
                        <a:pt x="21173" y="28041"/>
                      </a:cubicBezTo>
                      <a:lnTo>
                        <a:pt x="21173" y="28041"/>
                      </a:lnTo>
                      <a:cubicBezTo>
                        <a:pt x="21464" y="28577"/>
                        <a:pt x="21755" y="29130"/>
                        <a:pt x="22023" y="29665"/>
                      </a:cubicBezTo>
                      <a:cubicBezTo>
                        <a:pt x="22389" y="30370"/>
                        <a:pt x="22750" y="31074"/>
                        <a:pt x="23117" y="31779"/>
                      </a:cubicBezTo>
                      <a:cubicBezTo>
                        <a:pt x="23501" y="32576"/>
                        <a:pt x="23868" y="33403"/>
                        <a:pt x="24206" y="34223"/>
                      </a:cubicBezTo>
                      <a:cubicBezTo>
                        <a:pt x="24520" y="34980"/>
                        <a:pt x="24811" y="35731"/>
                        <a:pt x="25032" y="36482"/>
                      </a:cubicBezTo>
                      <a:cubicBezTo>
                        <a:pt x="25248" y="37233"/>
                        <a:pt x="25422" y="37961"/>
                        <a:pt x="25539" y="38688"/>
                      </a:cubicBezTo>
                      <a:cubicBezTo>
                        <a:pt x="25661" y="39393"/>
                        <a:pt x="25713" y="40045"/>
                        <a:pt x="25737" y="40679"/>
                      </a:cubicBezTo>
                      <a:cubicBezTo>
                        <a:pt x="25737" y="41308"/>
                        <a:pt x="25713" y="41890"/>
                        <a:pt x="25661" y="42402"/>
                      </a:cubicBezTo>
                      <a:cubicBezTo>
                        <a:pt x="25614" y="42641"/>
                        <a:pt x="25591" y="42885"/>
                        <a:pt x="25568" y="43101"/>
                      </a:cubicBezTo>
                      <a:cubicBezTo>
                        <a:pt x="25515" y="43322"/>
                        <a:pt x="25492" y="43537"/>
                        <a:pt x="25446" y="43712"/>
                      </a:cubicBezTo>
                      <a:cubicBezTo>
                        <a:pt x="25370" y="44096"/>
                        <a:pt x="25277" y="44486"/>
                        <a:pt x="25178" y="44876"/>
                      </a:cubicBezTo>
                      <a:cubicBezTo>
                        <a:pt x="25224" y="44754"/>
                        <a:pt x="25277" y="44655"/>
                        <a:pt x="25323" y="44556"/>
                      </a:cubicBezTo>
                      <a:cubicBezTo>
                        <a:pt x="25370" y="44486"/>
                        <a:pt x="25422" y="44364"/>
                        <a:pt x="25492" y="44265"/>
                      </a:cubicBezTo>
                      <a:cubicBezTo>
                        <a:pt x="25684" y="43927"/>
                        <a:pt x="25807" y="43567"/>
                        <a:pt x="25929" y="43200"/>
                      </a:cubicBezTo>
                      <a:cubicBezTo>
                        <a:pt x="26004" y="42984"/>
                        <a:pt x="26074" y="42740"/>
                        <a:pt x="26150" y="42495"/>
                      </a:cubicBezTo>
                      <a:cubicBezTo>
                        <a:pt x="26220" y="42228"/>
                        <a:pt x="26296" y="41937"/>
                        <a:pt x="26342" y="41646"/>
                      </a:cubicBezTo>
                      <a:cubicBezTo>
                        <a:pt x="26412" y="41354"/>
                        <a:pt x="26441" y="41040"/>
                        <a:pt x="26488" y="40703"/>
                      </a:cubicBezTo>
                      <a:cubicBezTo>
                        <a:pt x="26511" y="40388"/>
                        <a:pt x="26557" y="40045"/>
                        <a:pt x="26557" y="39684"/>
                      </a:cubicBezTo>
                      <a:cubicBezTo>
                        <a:pt x="26557" y="39317"/>
                        <a:pt x="26557" y="38956"/>
                        <a:pt x="26511" y="38566"/>
                      </a:cubicBezTo>
                      <a:cubicBezTo>
                        <a:pt x="26488" y="37891"/>
                        <a:pt x="26365" y="37163"/>
                        <a:pt x="26220" y="36459"/>
                      </a:cubicBezTo>
                      <a:cubicBezTo>
                        <a:pt x="26004" y="35533"/>
                        <a:pt x="25737" y="34637"/>
                        <a:pt x="25422" y="33764"/>
                      </a:cubicBezTo>
                      <a:cubicBezTo>
                        <a:pt x="25102" y="32943"/>
                        <a:pt x="24741" y="32139"/>
                        <a:pt x="24374" y="31365"/>
                      </a:cubicBezTo>
                      <a:cubicBezTo>
                        <a:pt x="23990" y="30562"/>
                        <a:pt x="23577" y="29811"/>
                        <a:pt x="23164" y="29060"/>
                      </a:cubicBezTo>
                      <a:cubicBezTo>
                        <a:pt x="22750" y="28309"/>
                        <a:pt x="22314" y="27605"/>
                        <a:pt x="21900" y="26900"/>
                      </a:cubicBezTo>
                      <a:cubicBezTo>
                        <a:pt x="21371" y="26004"/>
                        <a:pt x="20789" y="25131"/>
                        <a:pt x="20253" y="24234"/>
                      </a:cubicBezTo>
                      <a:cubicBezTo>
                        <a:pt x="19479" y="22994"/>
                        <a:pt x="18728" y="21760"/>
                        <a:pt x="18047" y="20474"/>
                      </a:cubicBezTo>
                      <a:cubicBezTo>
                        <a:pt x="17924" y="20252"/>
                        <a:pt x="17826" y="20037"/>
                        <a:pt x="17709" y="19816"/>
                      </a:cubicBezTo>
                      <a:lnTo>
                        <a:pt x="17709" y="19816"/>
                      </a:lnTo>
                      <a:cubicBezTo>
                        <a:pt x="18408" y="20060"/>
                        <a:pt x="19089" y="20328"/>
                        <a:pt x="19793" y="20642"/>
                      </a:cubicBezTo>
                      <a:cubicBezTo>
                        <a:pt x="19816" y="20718"/>
                        <a:pt x="19863" y="20811"/>
                        <a:pt x="19892" y="20887"/>
                      </a:cubicBezTo>
                      <a:cubicBezTo>
                        <a:pt x="19985" y="21201"/>
                        <a:pt x="20107" y="21591"/>
                        <a:pt x="20276" y="22028"/>
                      </a:cubicBezTo>
                      <a:cubicBezTo>
                        <a:pt x="20445" y="22465"/>
                        <a:pt x="20643" y="22948"/>
                        <a:pt x="20882" y="23483"/>
                      </a:cubicBezTo>
                      <a:cubicBezTo>
                        <a:pt x="21126" y="23990"/>
                        <a:pt x="21371" y="24549"/>
                        <a:pt x="21685" y="25131"/>
                      </a:cubicBezTo>
                      <a:cubicBezTo>
                        <a:pt x="21976" y="25713"/>
                        <a:pt x="22290" y="26341"/>
                        <a:pt x="22628" y="26947"/>
                      </a:cubicBezTo>
                      <a:cubicBezTo>
                        <a:pt x="22972" y="27581"/>
                        <a:pt x="23309" y="28233"/>
                        <a:pt x="23647" y="28891"/>
                      </a:cubicBezTo>
                      <a:cubicBezTo>
                        <a:pt x="23990" y="29497"/>
                        <a:pt x="24305" y="30102"/>
                        <a:pt x="24619" y="30731"/>
                      </a:cubicBezTo>
                      <a:cubicBezTo>
                        <a:pt x="24957" y="31435"/>
                        <a:pt x="25300" y="32163"/>
                        <a:pt x="25614" y="32890"/>
                      </a:cubicBezTo>
                      <a:cubicBezTo>
                        <a:pt x="25882" y="33548"/>
                        <a:pt x="26150" y="34223"/>
                        <a:pt x="26342" y="34881"/>
                      </a:cubicBezTo>
                      <a:cubicBezTo>
                        <a:pt x="26534" y="35533"/>
                        <a:pt x="26703" y="36191"/>
                        <a:pt x="26802" y="36796"/>
                      </a:cubicBezTo>
                      <a:cubicBezTo>
                        <a:pt x="26901" y="37425"/>
                        <a:pt x="26948" y="38007"/>
                        <a:pt x="26971" y="38566"/>
                      </a:cubicBezTo>
                      <a:cubicBezTo>
                        <a:pt x="26994" y="39125"/>
                        <a:pt x="26971" y="39637"/>
                        <a:pt x="26924" y="40074"/>
                      </a:cubicBezTo>
                      <a:cubicBezTo>
                        <a:pt x="26901" y="40312"/>
                        <a:pt x="26878" y="40510"/>
                        <a:pt x="26849" y="40703"/>
                      </a:cubicBezTo>
                      <a:cubicBezTo>
                        <a:pt x="26802" y="40895"/>
                        <a:pt x="26779" y="41093"/>
                        <a:pt x="26755" y="41238"/>
                      </a:cubicBezTo>
                      <a:cubicBezTo>
                        <a:pt x="26680" y="41576"/>
                        <a:pt x="26587" y="41913"/>
                        <a:pt x="26511" y="42257"/>
                      </a:cubicBezTo>
                      <a:cubicBezTo>
                        <a:pt x="26557" y="42181"/>
                        <a:pt x="26610" y="42082"/>
                        <a:pt x="26633" y="41989"/>
                      </a:cubicBezTo>
                      <a:cubicBezTo>
                        <a:pt x="26680" y="41913"/>
                        <a:pt x="26732" y="41820"/>
                        <a:pt x="26779" y="41721"/>
                      </a:cubicBezTo>
                      <a:cubicBezTo>
                        <a:pt x="26948" y="41430"/>
                        <a:pt x="27046" y="41093"/>
                        <a:pt x="27169" y="40801"/>
                      </a:cubicBezTo>
                      <a:cubicBezTo>
                        <a:pt x="27239" y="40604"/>
                        <a:pt x="27285" y="40388"/>
                        <a:pt x="27361" y="40167"/>
                      </a:cubicBezTo>
                      <a:cubicBezTo>
                        <a:pt x="27431" y="39928"/>
                        <a:pt x="27483" y="39684"/>
                        <a:pt x="27530" y="39416"/>
                      </a:cubicBezTo>
                      <a:cubicBezTo>
                        <a:pt x="27576" y="39148"/>
                        <a:pt x="27605" y="38880"/>
                        <a:pt x="27652" y="38589"/>
                      </a:cubicBezTo>
                      <a:cubicBezTo>
                        <a:pt x="27675" y="38298"/>
                        <a:pt x="27698" y="37984"/>
                        <a:pt x="27698" y="37670"/>
                      </a:cubicBezTo>
                      <a:cubicBezTo>
                        <a:pt x="27698" y="37402"/>
                        <a:pt x="27698" y="37111"/>
                        <a:pt x="27675" y="36820"/>
                      </a:cubicBezTo>
                      <a:lnTo>
                        <a:pt x="27675" y="36820"/>
                      </a:lnTo>
                      <a:cubicBezTo>
                        <a:pt x="27844" y="37454"/>
                        <a:pt x="28042" y="38036"/>
                        <a:pt x="28211" y="38619"/>
                      </a:cubicBezTo>
                      <a:cubicBezTo>
                        <a:pt x="28380" y="39201"/>
                        <a:pt x="28525" y="39754"/>
                        <a:pt x="28647" y="40266"/>
                      </a:cubicBezTo>
                      <a:cubicBezTo>
                        <a:pt x="28694" y="40534"/>
                        <a:pt x="28740" y="40772"/>
                        <a:pt x="28793" y="41017"/>
                      </a:cubicBezTo>
                      <a:cubicBezTo>
                        <a:pt x="28839" y="41261"/>
                        <a:pt x="28863" y="41477"/>
                        <a:pt x="28886" y="41698"/>
                      </a:cubicBezTo>
                      <a:cubicBezTo>
                        <a:pt x="28915" y="41820"/>
                        <a:pt x="28915" y="41913"/>
                        <a:pt x="28938" y="42012"/>
                      </a:cubicBezTo>
                      <a:lnTo>
                        <a:pt x="28938" y="42303"/>
                      </a:lnTo>
                      <a:cubicBezTo>
                        <a:pt x="28962" y="42495"/>
                        <a:pt x="28962" y="42664"/>
                        <a:pt x="28985" y="42839"/>
                      </a:cubicBezTo>
                      <a:cubicBezTo>
                        <a:pt x="28985" y="43153"/>
                        <a:pt x="28938" y="43491"/>
                        <a:pt x="28938" y="43805"/>
                      </a:cubicBezTo>
                      <a:cubicBezTo>
                        <a:pt x="28938" y="43805"/>
                        <a:pt x="28962" y="43782"/>
                        <a:pt x="28962" y="43759"/>
                      </a:cubicBezTo>
                      <a:cubicBezTo>
                        <a:pt x="28985" y="43712"/>
                        <a:pt x="28985" y="43660"/>
                        <a:pt x="29032" y="43567"/>
                      </a:cubicBezTo>
                      <a:cubicBezTo>
                        <a:pt x="29154" y="43153"/>
                        <a:pt x="29253" y="42763"/>
                        <a:pt x="29323" y="42327"/>
                      </a:cubicBezTo>
                      <a:cubicBezTo>
                        <a:pt x="29352" y="42228"/>
                        <a:pt x="29375" y="42135"/>
                        <a:pt x="29375" y="42012"/>
                      </a:cubicBezTo>
                      <a:cubicBezTo>
                        <a:pt x="29375" y="41913"/>
                        <a:pt x="29398" y="41791"/>
                        <a:pt x="29398" y="41698"/>
                      </a:cubicBezTo>
                      <a:cubicBezTo>
                        <a:pt x="29398" y="41453"/>
                        <a:pt x="29422" y="41238"/>
                        <a:pt x="29422" y="40970"/>
                      </a:cubicBezTo>
                      <a:cubicBezTo>
                        <a:pt x="29422" y="40703"/>
                        <a:pt x="29398" y="40458"/>
                        <a:pt x="29398" y="40167"/>
                      </a:cubicBezTo>
                      <a:cubicBezTo>
                        <a:pt x="29352" y="39608"/>
                        <a:pt x="29276" y="39003"/>
                        <a:pt x="29154" y="38397"/>
                      </a:cubicBezTo>
                      <a:cubicBezTo>
                        <a:pt x="29084" y="37891"/>
                        <a:pt x="28985" y="37355"/>
                        <a:pt x="28863" y="36820"/>
                      </a:cubicBezTo>
                      <a:cubicBezTo>
                        <a:pt x="28816" y="36628"/>
                        <a:pt x="28770" y="36406"/>
                        <a:pt x="28717" y="36214"/>
                      </a:cubicBezTo>
                      <a:cubicBezTo>
                        <a:pt x="28694" y="36115"/>
                        <a:pt x="28671" y="36022"/>
                        <a:pt x="28647" y="35947"/>
                      </a:cubicBezTo>
                      <a:cubicBezTo>
                        <a:pt x="28595" y="35778"/>
                        <a:pt x="28548" y="35609"/>
                        <a:pt x="28502" y="35440"/>
                      </a:cubicBezTo>
                      <a:cubicBezTo>
                        <a:pt x="28403" y="35097"/>
                        <a:pt x="28304" y="34759"/>
                        <a:pt x="28211" y="34421"/>
                      </a:cubicBezTo>
                      <a:cubicBezTo>
                        <a:pt x="28013" y="33717"/>
                        <a:pt x="27797" y="33013"/>
                        <a:pt x="27576" y="32332"/>
                      </a:cubicBezTo>
                      <a:cubicBezTo>
                        <a:pt x="27314" y="31656"/>
                        <a:pt x="27070" y="30975"/>
                        <a:pt x="26802" y="30294"/>
                      </a:cubicBezTo>
                      <a:cubicBezTo>
                        <a:pt x="26534" y="29642"/>
                        <a:pt x="26319" y="28961"/>
                        <a:pt x="26004" y="28332"/>
                      </a:cubicBezTo>
                      <a:cubicBezTo>
                        <a:pt x="25638" y="27529"/>
                        <a:pt x="25248" y="26731"/>
                        <a:pt x="24863" y="25928"/>
                      </a:cubicBezTo>
                      <a:cubicBezTo>
                        <a:pt x="24182" y="24525"/>
                        <a:pt x="23385" y="23140"/>
                        <a:pt x="22512" y="21853"/>
                      </a:cubicBezTo>
                      <a:lnTo>
                        <a:pt x="22512" y="21853"/>
                      </a:lnTo>
                      <a:cubicBezTo>
                        <a:pt x="22849" y="23018"/>
                        <a:pt x="23263" y="24159"/>
                        <a:pt x="23699" y="25299"/>
                      </a:cubicBezTo>
                      <a:cubicBezTo>
                        <a:pt x="23891" y="25812"/>
                        <a:pt x="24060" y="26365"/>
                        <a:pt x="24258" y="26947"/>
                      </a:cubicBezTo>
                      <a:cubicBezTo>
                        <a:pt x="24473" y="27529"/>
                        <a:pt x="24695" y="28140"/>
                        <a:pt x="24933" y="28769"/>
                      </a:cubicBezTo>
                      <a:cubicBezTo>
                        <a:pt x="24933" y="28812"/>
                        <a:pt x="24942" y="28848"/>
                        <a:pt x="24955" y="28880"/>
                      </a:cubicBezTo>
                      <a:lnTo>
                        <a:pt x="24955" y="28880"/>
                      </a:lnTo>
                      <a:cubicBezTo>
                        <a:pt x="24862" y="28706"/>
                        <a:pt x="24752" y="28526"/>
                        <a:pt x="24642" y="28332"/>
                      </a:cubicBezTo>
                      <a:cubicBezTo>
                        <a:pt x="24281" y="27675"/>
                        <a:pt x="23891" y="27069"/>
                        <a:pt x="23530" y="26440"/>
                      </a:cubicBezTo>
                      <a:cubicBezTo>
                        <a:pt x="23041" y="25666"/>
                        <a:pt x="22558" y="24886"/>
                        <a:pt x="22075" y="24112"/>
                      </a:cubicBezTo>
                      <a:cubicBezTo>
                        <a:pt x="21394" y="23018"/>
                        <a:pt x="20690" y="21929"/>
                        <a:pt x="20084" y="20788"/>
                      </a:cubicBezTo>
                      <a:cubicBezTo>
                        <a:pt x="20084" y="20788"/>
                        <a:pt x="20084" y="20765"/>
                        <a:pt x="20061" y="20741"/>
                      </a:cubicBezTo>
                      <a:lnTo>
                        <a:pt x="20061" y="20741"/>
                      </a:lnTo>
                      <a:cubicBezTo>
                        <a:pt x="20084" y="20765"/>
                        <a:pt x="20131" y="20765"/>
                        <a:pt x="20154" y="20788"/>
                      </a:cubicBezTo>
                      <a:cubicBezTo>
                        <a:pt x="21056" y="21126"/>
                        <a:pt x="21930" y="21562"/>
                        <a:pt x="22826" y="21952"/>
                      </a:cubicBezTo>
                      <a:cubicBezTo>
                        <a:pt x="23263" y="22173"/>
                        <a:pt x="23723" y="22389"/>
                        <a:pt x="24159" y="22610"/>
                      </a:cubicBezTo>
                      <a:lnTo>
                        <a:pt x="24258" y="22657"/>
                      </a:lnTo>
                      <a:cubicBezTo>
                        <a:pt x="24497" y="23454"/>
                        <a:pt x="24788" y="24234"/>
                        <a:pt x="25102" y="25008"/>
                      </a:cubicBezTo>
                      <a:cubicBezTo>
                        <a:pt x="25277" y="25468"/>
                        <a:pt x="25422" y="25957"/>
                        <a:pt x="25614" y="26464"/>
                      </a:cubicBezTo>
                      <a:cubicBezTo>
                        <a:pt x="25807" y="26976"/>
                        <a:pt x="25975" y="27529"/>
                        <a:pt x="26197" y="28065"/>
                      </a:cubicBezTo>
                      <a:cubicBezTo>
                        <a:pt x="26412" y="28623"/>
                        <a:pt x="26587" y="29229"/>
                        <a:pt x="26802" y="29811"/>
                      </a:cubicBezTo>
                      <a:cubicBezTo>
                        <a:pt x="26994" y="30370"/>
                        <a:pt x="27215" y="30952"/>
                        <a:pt x="27431" y="31534"/>
                      </a:cubicBezTo>
                      <a:cubicBezTo>
                        <a:pt x="27652" y="32139"/>
                        <a:pt x="27844" y="32768"/>
                        <a:pt x="28042" y="33379"/>
                      </a:cubicBezTo>
                      <a:cubicBezTo>
                        <a:pt x="28234" y="33962"/>
                        <a:pt x="28479" y="34544"/>
                        <a:pt x="28647" y="35097"/>
                      </a:cubicBezTo>
                      <a:cubicBezTo>
                        <a:pt x="28816" y="35655"/>
                        <a:pt x="28985" y="36214"/>
                        <a:pt x="29154" y="36727"/>
                      </a:cubicBezTo>
                      <a:cubicBezTo>
                        <a:pt x="29299" y="37256"/>
                        <a:pt x="29422" y="37745"/>
                        <a:pt x="29544" y="38205"/>
                      </a:cubicBezTo>
                      <a:cubicBezTo>
                        <a:pt x="29590" y="38421"/>
                        <a:pt x="29643" y="38642"/>
                        <a:pt x="29666" y="38857"/>
                      </a:cubicBezTo>
                      <a:cubicBezTo>
                        <a:pt x="29713" y="39055"/>
                        <a:pt x="29736" y="39270"/>
                        <a:pt x="29759" y="39439"/>
                      </a:cubicBezTo>
                      <a:cubicBezTo>
                        <a:pt x="29788" y="39538"/>
                        <a:pt x="29788" y="39637"/>
                        <a:pt x="29812" y="39730"/>
                      </a:cubicBezTo>
                      <a:lnTo>
                        <a:pt x="29812" y="39975"/>
                      </a:lnTo>
                      <a:cubicBezTo>
                        <a:pt x="29835" y="40144"/>
                        <a:pt x="29835" y="40289"/>
                        <a:pt x="29858" y="40435"/>
                      </a:cubicBezTo>
                      <a:cubicBezTo>
                        <a:pt x="29858" y="40726"/>
                        <a:pt x="29835" y="41017"/>
                        <a:pt x="29812" y="41308"/>
                      </a:cubicBezTo>
                      <a:cubicBezTo>
                        <a:pt x="29835" y="41285"/>
                        <a:pt x="29835" y="41285"/>
                        <a:pt x="29835" y="41261"/>
                      </a:cubicBezTo>
                      <a:cubicBezTo>
                        <a:pt x="29858" y="41209"/>
                        <a:pt x="29858" y="41162"/>
                        <a:pt x="29881" y="41093"/>
                      </a:cubicBezTo>
                      <a:cubicBezTo>
                        <a:pt x="30004" y="40726"/>
                        <a:pt x="30103" y="40365"/>
                        <a:pt x="30149" y="39998"/>
                      </a:cubicBezTo>
                      <a:cubicBezTo>
                        <a:pt x="30172" y="39899"/>
                        <a:pt x="30172" y="39806"/>
                        <a:pt x="30196" y="39730"/>
                      </a:cubicBezTo>
                      <a:cubicBezTo>
                        <a:pt x="30196" y="39637"/>
                        <a:pt x="30196" y="39538"/>
                        <a:pt x="30225" y="39439"/>
                      </a:cubicBezTo>
                      <a:cubicBezTo>
                        <a:pt x="30225" y="39247"/>
                        <a:pt x="30225" y="39026"/>
                        <a:pt x="30248" y="38811"/>
                      </a:cubicBezTo>
                      <a:cubicBezTo>
                        <a:pt x="30225" y="38566"/>
                        <a:pt x="30225" y="38351"/>
                        <a:pt x="30196" y="38106"/>
                      </a:cubicBezTo>
                      <a:cubicBezTo>
                        <a:pt x="30149" y="37600"/>
                        <a:pt x="30103" y="37088"/>
                        <a:pt x="29980" y="36529"/>
                      </a:cubicBezTo>
                      <a:cubicBezTo>
                        <a:pt x="29905" y="36092"/>
                        <a:pt x="29812" y="35632"/>
                        <a:pt x="29713" y="35149"/>
                      </a:cubicBezTo>
                      <a:cubicBezTo>
                        <a:pt x="29666" y="34980"/>
                        <a:pt x="29643" y="34782"/>
                        <a:pt x="29590" y="34613"/>
                      </a:cubicBezTo>
                      <a:cubicBezTo>
                        <a:pt x="29567" y="34544"/>
                        <a:pt x="29544" y="34445"/>
                        <a:pt x="29521" y="34369"/>
                      </a:cubicBezTo>
                      <a:cubicBezTo>
                        <a:pt x="29497" y="34223"/>
                        <a:pt x="29445" y="34078"/>
                        <a:pt x="29398" y="33932"/>
                      </a:cubicBezTo>
                      <a:cubicBezTo>
                        <a:pt x="29299" y="33641"/>
                        <a:pt x="29229" y="33327"/>
                        <a:pt x="29130" y="33036"/>
                      </a:cubicBezTo>
                      <a:cubicBezTo>
                        <a:pt x="28938" y="32431"/>
                        <a:pt x="28740" y="31802"/>
                        <a:pt x="28548" y="31196"/>
                      </a:cubicBezTo>
                      <a:cubicBezTo>
                        <a:pt x="28333" y="30585"/>
                        <a:pt x="28088" y="30003"/>
                        <a:pt x="27867" y="29398"/>
                      </a:cubicBezTo>
                      <a:cubicBezTo>
                        <a:pt x="27629" y="28839"/>
                        <a:pt x="27431" y="28257"/>
                        <a:pt x="27140" y="27704"/>
                      </a:cubicBezTo>
                      <a:cubicBezTo>
                        <a:pt x="26825" y="26976"/>
                        <a:pt x="26488" y="26272"/>
                        <a:pt x="26150" y="25567"/>
                      </a:cubicBezTo>
                      <a:cubicBezTo>
                        <a:pt x="25661" y="24647"/>
                        <a:pt x="25155" y="23722"/>
                        <a:pt x="24596" y="22825"/>
                      </a:cubicBezTo>
                      <a:lnTo>
                        <a:pt x="24596" y="22825"/>
                      </a:lnTo>
                      <a:lnTo>
                        <a:pt x="24840" y="22948"/>
                      </a:lnTo>
                      <a:lnTo>
                        <a:pt x="25492" y="23309"/>
                      </a:lnTo>
                      <a:cubicBezTo>
                        <a:pt x="25952" y="23530"/>
                        <a:pt x="26412" y="23774"/>
                        <a:pt x="26878" y="24036"/>
                      </a:cubicBezTo>
                      <a:lnTo>
                        <a:pt x="26878" y="24525"/>
                      </a:lnTo>
                      <a:cubicBezTo>
                        <a:pt x="26901" y="24671"/>
                        <a:pt x="26924" y="24816"/>
                        <a:pt x="26948" y="25008"/>
                      </a:cubicBezTo>
                      <a:cubicBezTo>
                        <a:pt x="26971" y="25177"/>
                        <a:pt x="27046" y="25375"/>
                        <a:pt x="27093" y="25591"/>
                      </a:cubicBezTo>
                      <a:cubicBezTo>
                        <a:pt x="27140" y="25783"/>
                        <a:pt x="27239" y="26004"/>
                        <a:pt x="27314" y="26248"/>
                      </a:cubicBezTo>
                      <a:cubicBezTo>
                        <a:pt x="27483" y="26708"/>
                        <a:pt x="27698" y="27215"/>
                        <a:pt x="27943" y="27774"/>
                      </a:cubicBezTo>
                      <a:cubicBezTo>
                        <a:pt x="28065" y="28041"/>
                        <a:pt x="28211" y="28332"/>
                        <a:pt x="28333" y="28623"/>
                      </a:cubicBezTo>
                      <a:cubicBezTo>
                        <a:pt x="28380" y="28769"/>
                        <a:pt x="28426" y="28914"/>
                        <a:pt x="28502" y="29060"/>
                      </a:cubicBezTo>
                      <a:cubicBezTo>
                        <a:pt x="28548" y="29206"/>
                        <a:pt x="28624" y="29351"/>
                        <a:pt x="28671" y="29520"/>
                      </a:cubicBezTo>
                      <a:cubicBezTo>
                        <a:pt x="28915" y="30149"/>
                        <a:pt x="29154" y="30830"/>
                        <a:pt x="29445" y="31534"/>
                      </a:cubicBezTo>
                      <a:cubicBezTo>
                        <a:pt x="29689" y="32238"/>
                        <a:pt x="29980" y="32943"/>
                        <a:pt x="30248" y="33670"/>
                      </a:cubicBezTo>
                      <a:cubicBezTo>
                        <a:pt x="30516" y="34369"/>
                        <a:pt x="30778" y="35073"/>
                        <a:pt x="31022" y="35778"/>
                      </a:cubicBezTo>
                      <a:cubicBezTo>
                        <a:pt x="31313" y="36552"/>
                        <a:pt x="31581" y="37332"/>
                        <a:pt x="31849" y="38106"/>
                      </a:cubicBezTo>
                      <a:cubicBezTo>
                        <a:pt x="32088" y="38834"/>
                        <a:pt x="32309" y="39562"/>
                        <a:pt x="32524" y="40266"/>
                      </a:cubicBezTo>
                      <a:cubicBezTo>
                        <a:pt x="32647" y="40627"/>
                        <a:pt x="32722" y="40994"/>
                        <a:pt x="32844" y="41308"/>
                      </a:cubicBezTo>
                      <a:cubicBezTo>
                        <a:pt x="32891" y="41500"/>
                        <a:pt x="32938" y="41646"/>
                        <a:pt x="32990" y="41820"/>
                      </a:cubicBezTo>
                      <a:cubicBezTo>
                        <a:pt x="33013" y="41913"/>
                        <a:pt x="33013" y="41989"/>
                        <a:pt x="33060" y="42082"/>
                      </a:cubicBezTo>
                      <a:lnTo>
                        <a:pt x="33060" y="42135"/>
                      </a:lnTo>
                      <a:cubicBezTo>
                        <a:pt x="33060" y="42135"/>
                        <a:pt x="33060" y="42158"/>
                        <a:pt x="33083" y="42158"/>
                      </a:cubicBezTo>
                      <a:cubicBezTo>
                        <a:pt x="33083" y="42204"/>
                        <a:pt x="33083" y="42257"/>
                        <a:pt x="33106" y="42303"/>
                      </a:cubicBezTo>
                      <a:cubicBezTo>
                        <a:pt x="33159" y="42641"/>
                        <a:pt x="33229" y="42955"/>
                        <a:pt x="33304" y="43276"/>
                      </a:cubicBezTo>
                      <a:cubicBezTo>
                        <a:pt x="33328" y="43444"/>
                        <a:pt x="33374" y="43590"/>
                        <a:pt x="33374" y="43735"/>
                      </a:cubicBezTo>
                      <a:cubicBezTo>
                        <a:pt x="33397" y="43881"/>
                        <a:pt x="33397" y="44026"/>
                        <a:pt x="33427" y="44172"/>
                      </a:cubicBezTo>
                      <a:cubicBezTo>
                        <a:pt x="33450" y="44463"/>
                        <a:pt x="33473" y="44731"/>
                        <a:pt x="33520" y="44993"/>
                      </a:cubicBezTo>
                      <a:cubicBezTo>
                        <a:pt x="33520" y="45261"/>
                        <a:pt x="33520" y="45505"/>
                        <a:pt x="33543" y="45750"/>
                      </a:cubicBezTo>
                      <a:lnTo>
                        <a:pt x="33543" y="47956"/>
                      </a:lnTo>
                      <a:lnTo>
                        <a:pt x="33543" y="48078"/>
                      </a:lnTo>
                      <a:lnTo>
                        <a:pt x="33543" y="48101"/>
                      </a:lnTo>
                      <a:cubicBezTo>
                        <a:pt x="33689" y="47566"/>
                        <a:pt x="33863" y="47007"/>
                        <a:pt x="33933" y="46477"/>
                      </a:cubicBezTo>
                      <a:cubicBezTo>
                        <a:pt x="33980" y="46256"/>
                        <a:pt x="34009" y="46041"/>
                        <a:pt x="34032" y="45796"/>
                      </a:cubicBezTo>
                      <a:cubicBezTo>
                        <a:pt x="34079" y="45528"/>
                        <a:pt x="34125" y="45284"/>
                        <a:pt x="34154" y="44993"/>
                      </a:cubicBezTo>
                      <a:cubicBezTo>
                        <a:pt x="34154" y="44731"/>
                        <a:pt x="34178" y="44411"/>
                        <a:pt x="34178" y="44120"/>
                      </a:cubicBezTo>
                      <a:cubicBezTo>
                        <a:pt x="34178" y="44050"/>
                        <a:pt x="34201" y="43974"/>
                        <a:pt x="34201" y="43904"/>
                      </a:cubicBezTo>
                      <a:cubicBezTo>
                        <a:pt x="34201" y="43805"/>
                        <a:pt x="34224" y="43712"/>
                        <a:pt x="34247" y="43613"/>
                      </a:cubicBezTo>
                      <a:cubicBezTo>
                        <a:pt x="34271" y="43444"/>
                        <a:pt x="34300" y="43223"/>
                        <a:pt x="34323" y="43008"/>
                      </a:cubicBezTo>
                      <a:cubicBezTo>
                        <a:pt x="34346" y="42810"/>
                        <a:pt x="34393" y="42571"/>
                        <a:pt x="34416" y="42327"/>
                      </a:cubicBezTo>
                      <a:cubicBezTo>
                        <a:pt x="34416" y="42082"/>
                        <a:pt x="34445" y="41820"/>
                        <a:pt x="34445" y="41552"/>
                      </a:cubicBezTo>
                      <a:cubicBezTo>
                        <a:pt x="34492" y="40970"/>
                        <a:pt x="34393" y="40435"/>
                        <a:pt x="34346" y="39829"/>
                      </a:cubicBezTo>
                      <a:cubicBezTo>
                        <a:pt x="34323" y="39783"/>
                        <a:pt x="34323" y="39754"/>
                        <a:pt x="34323" y="39707"/>
                      </a:cubicBezTo>
                      <a:lnTo>
                        <a:pt x="34323" y="39661"/>
                      </a:lnTo>
                      <a:lnTo>
                        <a:pt x="34323" y="39608"/>
                      </a:lnTo>
                      <a:cubicBezTo>
                        <a:pt x="34323" y="39608"/>
                        <a:pt x="34323" y="39585"/>
                        <a:pt x="34300" y="39562"/>
                      </a:cubicBezTo>
                      <a:cubicBezTo>
                        <a:pt x="34300" y="39492"/>
                        <a:pt x="34271" y="39416"/>
                        <a:pt x="34271" y="39346"/>
                      </a:cubicBezTo>
                      <a:cubicBezTo>
                        <a:pt x="34224" y="39172"/>
                        <a:pt x="34201" y="39026"/>
                        <a:pt x="34178" y="38857"/>
                      </a:cubicBezTo>
                      <a:cubicBezTo>
                        <a:pt x="34102" y="38543"/>
                        <a:pt x="34055" y="38228"/>
                        <a:pt x="33956" y="37914"/>
                      </a:cubicBezTo>
                      <a:cubicBezTo>
                        <a:pt x="33764" y="37186"/>
                        <a:pt x="33595" y="36459"/>
                        <a:pt x="33374" y="35731"/>
                      </a:cubicBezTo>
                      <a:cubicBezTo>
                        <a:pt x="33182" y="35126"/>
                        <a:pt x="32961" y="34515"/>
                        <a:pt x="32746" y="33909"/>
                      </a:cubicBezTo>
                      <a:cubicBezTo>
                        <a:pt x="32262" y="32576"/>
                        <a:pt x="31703" y="31290"/>
                        <a:pt x="31121" y="30079"/>
                      </a:cubicBezTo>
                      <a:cubicBezTo>
                        <a:pt x="30854" y="29473"/>
                        <a:pt x="30586" y="28914"/>
                        <a:pt x="30295" y="28379"/>
                      </a:cubicBezTo>
                      <a:cubicBezTo>
                        <a:pt x="30079" y="27896"/>
                        <a:pt x="29835" y="27459"/>
                        <a:pt x="29544" y="27023"/>
                      </a:cubicBezTo>
                      <a:cubicBezTo>
                        <a:pt x="29375" y="26755"/>
                        <a:pt x="29206" y="26487"/>
                        <a:pt x="29061" y="26219"/>
                      </a:cubicBezTo>
                      <a:cubicBezTo>
                        <a:pt x="28886" y="25981"/>
                        <a:pt x="28740" y="25713"/>
                        <a:pt x="28572" y="25445"/>
                      </a:cubicBezTo>
                      <a:cubicBezTo>
                        <a:pt x="28479" y="25253"/>
                        <a:pt x="28356" y="25032"/>
                        <a:pt x="28257" y="24816"/>
                      </a:cubicBezTo>
                      <a:lnTo>
                        <a:pt x="28257" y="24816"/>
                      </a:lnTo>
                      <a:cubicBezTo>
                        <a:pt x="29107" y="25323"/>
                        <a:pt x="29957" y="25835"/>
                        <a:pt x="30778" y="26365"/>
                      </a:cubicBezTo>
                      <a:cubicBezTo>
                        <a:pt x="31098" y="26563"/>
                        <a:pt x="31436" y="26755"/>
                        <a:pt x="31750" y="26976"/>
                      </a:cubicBezTo>
                      <a:cubicBezTo>
                        <a:pt x="31826" y="27215"/>
                        <a:pt x="31896" y="27436"/>
                        <a:pt x="32018" y="27675"/>
                      </a:cubicBezTo>
                      <a:cubicBezTo>
                        <a:pt x="32088" y="27849"/>
                        <a:pt x="32163" y="28065"/>
                        <a:pt x="32262" y="28286"/>
                      </a:cubicBezTo>
                      <a:cubicBezTo>
                        <a:pt x="32355" y="28501"/>
                        <a:pt x="32478" y="28722"/>
                        <a:pt x="32600" y="28961"/>
                      </a:cubicBezTo>
                      <a:cubicBezTo>
                        <a:pt x="32722" y="29229"/>
                        <a:pt x="32844" y="29473"/>
                        <a:pt x="32990" y="29764"/>
                      </a:cubicBezTo>
                      <a:cubicBezTo>
                        <a:pt x="33136" y="30032"/>
                        <a:pt x="33304" y="30294"/>
                        <a:pt x="33473" y="30585"/>
                      </a:cubicBezTo>
                      <a:cubicBezTo>
                        <a:pt x="33811" y="31167"/>
                        <a:pt x="34201" y="31802"/>
                        <a:pt x="34591" y="32454"/>
                      </a:cubicBezTo>
                      <a:cubicBezTo>
                        <a:pt x="34998" y="33088"/>
                        <a:pt x="35435" y="33787"/>
                        <a:pt x="35848" y="34491"/>
                      </a:cubicBezTo>
                      <a:cubicBezTo>
                        <a:pt x="36285" y="35196"/>
                        <a:pt x="36675" y="35923"/>
                        <a:pt x="37036" y="36697"/>
                      </a:cubicBezTo>
                      <a:cubicBezTo>
                        <a:pt x="37403" y="37454"/>
                        <a:pt x="37694" y="38252"/>
                        <a:pt x="37938" y="39026"/>
                      </a:cubicBezTo>
                      <a:cubicBezTo>
                        <a:pt x="38200" y="39876"/>
                        <a:pt x="38398" y="40749"/>
                        <a:pt x="38590" y="41599"/>
                      </a:cubicBezTo>
                      <a:cubicBezTo>
                        <a:pt x="38736" y="42327"/>
                        <a:pt x="38881" y="43031"/>
                        <a:pt x="39003" y="43735"/>
                      </a:cubicBezTo>
                      <a:cubicBezTo>
                        <a:pt x="39027" y="44341"/>
                        <a:pt x="39050" y="44900"/>
                        <a:pt x="39050" y="45429"/>
                      </a:cubicBezTo>
                      <a:cubicBezTo>
                        <a:pt x="39050" y="45697"/>
                        <a:pt x="39027" y="45988"/>
                        <a:pt x="39027" y="46256"/>
                      </a:cubicBezTo>
                      <a:cubicBezTo>
                        <a:pt x="39003" y="46524"/>
                        <a:pt x="38980" y="46768"/>
                        <a:pt x="38957" y="46984"/>
                      </a:cubicBezTo>
                      <a:cubicBezTo>
                        <a:pt x="38881" y="47444"/>
                        <a:pt x="38835" y="47857"/>
                        <a:pt x="38759" y="48194"/>
                      </a:cubicBezTo>
                      <a:cubicBezTo>
                        <a:pt x="38690" y="48555"/>
                        <a:pt x="38571" y="48888"/>
                        <a:pt x="38473" y="49225"/>
                      </a:cubicBezTo>
                      <a:lnTo>
                        <a:pt x="38473" y="49225"/>
                      </a:lnTo>
                      <a:cubicBezTo>
                        <a:pt x="38479" y="49212"/>
                        <a:pt x="38492" y="49192"/>
                        <a:pt x="38520" y="49167"/>
                      </a:cubicBezTo>
                      <a:cubicBezTo>
                        <a:pt x="38520" y="49143"/>
                        <a:pt x="38567" y="49068"/>
                        <a:pt x="38613" y="48998"/>
                      </a:cubicBezTo>
                      <a:cubicBezTo>
                        <a:pt x="38904" y="48416"/>
                        <a:pt x="39172" y="47810"/>
                        <a:pt x="39364" y="47176"/>
                      </a:cubicBezTo>
                      <a:cubicBezTo>
                        <a:pt x="39393" y="47665"/>
                        <a:pt x="39393" y="48125"/>
                        <a:pt x="39393" y="48538"/>
                      </a:cubicBezTo>
                      <a:cubicBezTo>
                        <a:pt x="39393" y="48876"/>
                        <a:pt x="39364" y="49190"/>
                        <a:pt x="39341" y="49481"/>
                      </a:cubicBezTo>
                      <a:cubicBezTo>
                        <a:pt x="39318" y="49772"/>
                        <a:pt x="39294" y="50063"/>
                        <a:pt x="39271" y="50331"/>
                      </a:cubicBezTo>
                      <a:cubicBezTo>
                        <a:pt x="39172" y="50866"/>
                        <a:pt x="39126" y="51326"/>
                        <a:pt x="39027" y="51687"/>
                      </a:cubicBezTo>
                      <a:cubicBezTo>
                        <a:pt x="38928" y="52101"/>
                        <a:pt x="38811" y="52491"/>
                        <a:pt x="38689" y="52881"/>
                      </a:cubicBezTo>
                      <a:cubicBezTo>
                        <a:pt x="38689" y="52881"/>
                        <a:pt x="38712" y="52851"/>
                        <a:pt x="38736" y="52805"/>
                      </a:cubicBezTo>
                      <a:cubicBezTo>
                        <a:pt x="38759" y="52758"/>
                        <a:pt x="38811" y="52683"/>
                        <a:pt x="38858" y="52590"/>
                      </a:cubicBezTo>
                      <a:cubicBezTo>
                        <a:pt x="39219" y="51885"/>
                        <a:pt x="39539" y="51181"/>
                        <a:pt x="39754" y="50430"/>
                      </a:cubicBezTo>
                      <a:cubicBezTo>
                        <a:pt x="39830" y="50162"/>
                        <a:pt x="39900" y="49871"/>
                        <a:pt x="39976" y="49580"/>
                      </a:cubicBezTo>
                      <a:cubicBezTo>
                        <a:pt x="40045" y="49266"/>
                        <a:pt x="40092" y="48951"/>
                        <a:pt x="40144" y="48608"/>
                      </a:cubicBezTo>
                      <a:cubicBezTo>
                        <a:pt x="40238" y="47933"/>
                        <a:pt x="40313" y="47176"/>
                        <a:pt x="40313" y="46402"/>
                      </a:cubicBezTo>
                      <a:cubicBezTo>
                        <a:pt x="40336" y="45284"/>
                        <a:pt x="40238" y="44149"/>
                        <a:pt x="40092" y="43031"/>
                      </a:cubicBezTo>
                      <a:cubicBezTo>
                        <a:pt x="40022" y="42472"/>
                        <a:pt x="39946" y="41913"/>
                        <a:pt x="39830" y="41354"/>
                      </a:cubicBezTo>
                      <a:cubicBezTo>
                        <a:pt x="39778" y="41040"/>
                        <a:pt x="39708" y="40703"/>
                        <a:pt x="39632" y="40388"/>
                      </a:cubicBezTo>
                      <a:lnTo>
                        <a:pt x="39417" y="39078"/>
                      </a:lnTo>
                      <a:cubicBezTo>
                        <a:pt x="39248" y="38327"/>
                        <a:pt x="39050" y="37524"/>
                        <a:pt x="38858" y="36773"/>
                      </a:cubicBezTo>
                      <a:cubicBezTo>
                        <a:pt x="38590" y="35947"/>
                        <a:pt x="38299" y="35219"/>
                        <a:pt x="37938" y="34491"/>
                      </a:cubicBezTo>
                      <a:cubicBezTo>
                        <a:pt x="37571" y="33787"/>
                        <a:pt x="37135" y="33112"/>
                        <a:pt x="36721" y="32506"/>
                      </a:cubicBezTo>
                      <a:cubicBezTo>
                        <a:pt x="36308" y="31872"/>
                        <a:pt x="35872" y="31313"/>
                        <a:pt x="35464" y="30783"/>
                      </a:cubicBezTo>
                      <a:cubicBezTo>
                        <a:pt x="35051" y="30248"/>
                        <a:pt x="34684" y="29764"/>
                        <a:pt x="34323" y="29328"/>
                      </a:cubicBezTo>
                      <a:cubicBezTo>
                        <a:pt x="34009" y="28891"/>
                        <a:pt x="33689" y="28478"/>
                        <a:pt x="33397" y="28065"/>
                      </a:cubicBezTo>
                      <a:lnTo>
                        <a:pt x="33397" y="28065"/>
                      </a:lnTo>
                      <a:cubicBezTo>
                        <a:pt x="34224" y="28623"/>
                        <a:pt x="35051" y="29182"/>
                        <a:pt x="35872" y="29764"/>
                      </a:cubicBezTo>
                      <a:cubicBezTo>
                        <a:pt x="36192" y="29980"/>
                        <a:pt x="36506" y="30201"/>
                        <a:pt x="36820" y="30440"/>
                      </a:cubicBezTo>
                      <a:cubicBezTo>
                        <a:pt x="37065" y="30783"/>
                        <a:pt x="37327" y="31121"/>
                        <a:pt x="37618" y="31458"/>
                      </a:cubicBezTo>
                      <a:cubicBezTo>
                        <a:pt x="37961" y="31848"/>
                        <a:pt x="38322" y="32285"/>
                        <a:pt x="38712" y="32768"/>
                      </a:cubicBezTo>
                      <a:cubicBezTo>
                        <a:pt x="39126" y="33234"/>
                        <a:pt x="39539" y="33764"/>
                        <a:pt x="39976" y="34322"/>
                      </a:cubicBezTo>
                      <a:cubicBezTo>
                        <a:pt x="40022" y="34369"/>
                        <a:pt x="40069" y="34445"/>
                        <a:pt x="40121" y="34515"/>
                      </a:cubicBezTo>
                      <a:cubicBezTo>
                        <a:pt x="40144" y="34567"/>
                        <a:pt x="40168" y="34590"/>
                        <a:pt x="40214" y="34613"/>
                      </a:cubicBezTo>
                      <a:lnTo>
                        <a:pt x="40214" y="34637"/>
                      </a:lnTo>
                      <a:cubicBezTo>
                        <a:pt x="40214" y="34660"/>
                        <a:pt x="40238" y="34660"/>
                        <a:pt x="40238" y="34660"/>
                      </a:cubicBezTo>
                      <a:cubicBezTo>
                        <a:pt x="40238" y="34689"/>
                        <a:pt x="40267" y="34712"/>
                        <a:pt x="40267" y="34712"/>
                      </a:cubicBezTo>
                      <a:cubicBezTo>
                        <a:pt x="40360" y="34881"/>
                        <a:pt x="40482" y="35027"/>
                        <a:pt x="40581" y="35172"/>
                      </a:cubicBezTo>
                      <a:cubicBezTo>
                        <a:pt x="40796" y="35487"/>
                        <a:pt x="40965" y="35801"/>
                        <a:pt x="41140" y="36115"/>
                      </a:cubicBezTo>
                      <a:cubicBezTo>
                        <a:pt x="41332" y="36436"/>
                        <a:pt x="41477" y="36796"/>
                        <a:pt x="41646" y="37134"/>
                      </a:cubicBezTo>
                      <a:cubicBezTo>
                        <a:pt x="41646" y="37163"/>
                        <a:pt x="41670" y="37186"/>
                        <a:pt x="41693" y="37233"/>
                      </a:cubicBezTo>
                      <a:cubicBezTo>
                        <a:pt x="41792" y="37571"/>
                        <a:pt x="41914" y="37937"/>
                        <a:pt x="41984" y="38298"/>
                      </a:cubicBezTo>
                      <a:cubicBezTo>
                        <a:pt x="42182" y="39003"/>
                        <a:pt x="42351" y="39707"/>
                        <a:pt x="42496" y="40411"/>
                      </a:cubicBezTo>
                      <a:cubicBezTo>
                        <a:pt x="42665" y="41139"/>
                        <a:pt x="42834" y="41820"/>
                        <a:pt x="42979" y="42472"/>
                      </a:cubicBezTo>
                      <a:cubicBezTo>
                        <a:pt x="43125" y="43130"/>
                        <a:pt x="43247" y="43759"/>
                        <a:pt x="43346" y="44364"/>
                      </a:cubicBezTo>
                      <a:cubicBezTo>
                        <a:pt x="43439" y="44993"/>
                        <a:pt x="43492" y="45552"/>
                        <a:pt x="43538" y="46087"/>
                      </a:cubicBezTo>
                      <a:cubicBezTo>
                        <a:pt x="43538" y="46623"/>
                        <a:pt x="43538" y="47106"/>
                        <a:pt x="43468" y="47542"/>
                      </a:cubicBezTo>
                      <a:cubicBezTo>
                        <a:pt x="43439" y="47758"/>
                        <a:pt x="43416" y="47956"/>
                        <a:pt x="43369" y="48125"/>
                      </a:cubicBezTo>
                      <a:cubicBezTo>
                        <a:pt x="43323" y="48317"/>
                        <a:pt x="43294" y="48486"/>
                        <a:pt x="43247" y="48631"/>
                      </a:cubicBezTo>
                      <a:cubicBezTo>
                        <a:pt x="43177" y="48777"/>
                        <a:pt x="43148" y="48922"/>
                        <a:pt x="43102" y="49021"/>
                      </a:cubicBezTo>
                      <a:cubicBezTo>
                        <a:pt x="43003" y="49190"/>
                        <a:pt x="42933" y="49359"/>
                        <a:pt x="42834" y="49557"/>
                      </a:cubicBezTo>
                      <a:cubicBezTo>
                        <a:pt x="42909" y="49481"/>
                        <a:pt x="42956" y="49411"/>
                        <a:pt x="43032" y="49335"/>
                      </a:cubicBezTo>
                      <a:cubicBezTo>
                        <a:pt x="43078" y="49266"/>
                        <a:pt x="43148" y="49190"/>
                        <a:pt x="43224" y="49097"/>
                      </a:cubicBezTo>
                      <a:cubicBezTo>
                        <a:pt x="43393" y="48829"/>
                        <a:pt x="43561" y="48538"/>
                        <a:pt x="43684" y="48247"/>
                      </a:cubicBezTo>
                      <a:cubicBezTo>
                        <a:pt x="43783" y="48049"/>
                        <a:pt x="43853" y="47857"/>
                        <a:pt x="43928" y="47641"/>
                      </a:cubicBezTo>
                      <a:cubicBezTo>
                        <a:pt x="43998" y="47321"/>
                        <a:pt x="44074" y="46984"/>
                        <a:pt x="44144" y="46623"/>
                      </a:cubicBezTo>
                      <a:cubicBezTo>
                        <a:pt x="44196" y="46861"/>
                        <a:pt x="44219" y="47129"/>
                        <a:pt x="44266" y="47397"/>
                      </a:cubicBezTo>
                      <a:cubicBezTo>
                        <a:pt x="44365" y="48078"/>
                        <a:pt x="44435" y="48730"/>
                        <a:pt x="44458" y="49335"/>
                      </a:cubicBezTo>
                      <a:cubicBezTo>
                        <a:pt x="44458" y="49941"/>
                        <a:pt x="44458" y="50500"/>
                        <a:pt x="44388" y="50989"/>
                      </a:cubicBezTo>
                      <a:cubicBezTo>
                        <a:pt x="44365" y="51227"/>
                        <a:pt x="44342" y="51449"/>
                        <a:pt x="44266" y="51641"/>
                      </a:cubicBezTo>
                      <a:cubicBezTo>
                        <a:pt x="44219" y="51862"/>
                        <a:pt x="44196" y="52054"/>
                        <a:pt x="44120" y="52223"/>
                      </a:cubicBezTo>
                      <a:cubicBezTo>
                        <a:pt x="44050" y="52392"/>
                        <a:pt x="43998" y="52537"/>
                        <a:pt x="43952" y="52659"/>
                      </a:cubicBezTo>
                      <a:cubicBezTo>
                        <a:pt x="43853" y="52851"/>
                        <a:pt x="43759" y="53049"/>
                        <a:pt x="43660" y="53241"/>
                      </a:cubicBezTo>
                      <a:cubicBezTo>
                        <a:pt x="43730" y="53172"/>
                        <a:pt x="43806" y="53096"/>
                        <a:pt x="43876" y="52997"/>
                      </a:cubicBezTo>
                      <a:cubicBezTo>
                        <a:pt x="43928" y="52927"/>
                        <a:pt x="43998" y="52851"/>
                        <a:pt x="44097" y="52758"/>
                      </a:cubicBezTo>
                      <a:cubicBezTo>
                        <a:pt x="44289" y="52444"/>
                        <a:pt x="44487" y="52124"/>
                        <a:pt x="44633" y="51763"/>
                      </a:cubicBezTo>
                      <a:cubicBezTo>
                        <a:pt x="44749" y="51571"/>
                        <a:pt x="44801" y="51326"/>
                        <a:pt x="44895" y="51082"/>
                      </a:cubicBezTo>
                      <a:cubicBezTo>
                        <a:pt x="45040" y="50599"/>
                        <a:pt x="45162" y="49993"/>
                        <a:pt x="45215" y="49359"/>
                      </a:cubicBezTo>
                      <a:cubicBezTo>
                        <a:pt x="45261" y="48730"/>
                        <a:pt x="45308" y="48026"/>
                        <a:pt x="45238" y="47298"/>
                      </a:cubicBezTo>
                      <a:cubicBezTo>
                        <a:pt x="45215" y="46570"/>
                        <a:pt x="45139" y="45796"/>
                        <a:pt x="45017" y="45022"/>
                      </a:cubicBezTo>
                      <a:cubicBezTo>
                        <a:pt x="44924" y="44510"/>
                        <a:pt x="44848" y="43974"/>
                        <a:pt x="44749" y="43444"/>
                      </a:cubicBezTo>
                      <a:cubicBezTo>
                        <a:pt x="44557" y="42350"/>
                        <a:pt x="44342" y="41261"/>
                        <a:pt x="44050" y="40190"/>
                      </a:cubicBezTo>
                      <a:cubicBezTo>
                        <a:pt x="43952" y="39783"/>
                        <a:pt x="43829" y="39369"/>
                        <a:pt x="43707" y="38956"/>
                      </a:cubicBezTo>
                      <a:cubicBezTo>
                        <a:pt x="43561" y="38543"/>
                        <a:pt x="43416" y="38153"/>
                        <a:pt x="43270" y="37769"/>
                      </a:cubicBezTo>
                      <a:cubicBezTo>
                        <a:pt x="43055" y="37210"/>
                        <a:pt x="42811" y="36697"/>
                        <a:pt x="42543" y="36214"/>
                      </a:cubicBezTo>
                      <a:cubicBezTo>
                        <a:pt x="42496" y="36092"/>
                        <a:pt x="42473" y="35999"/>
                        <a:pt x="42421" y="35900"/>
                      </a:cubicBezTo>
                      <a:cubicBezTo>
                        <a:pt x="42129" y="35196"/>
                        <a:pt x="41792" y="34544"/>
                        <a:pt x="41402" y="33932"/>
                      </a:cubicBezTo>
                      <a:cubicBezTo>
                        <a:pt x="41378" y="33909"/>
                        <a:pt x="41378" y="33886"/>
                        <a:pt x="41355" y="33839"/>
                      </a:cubicBezTo>
                      <a:lnTo>
                        <a:pt x="41355" y="33839"/>
                      </a:lnTo>
                      <a:cubicBezTo>
                        <a:pt x="42351" y="34637"/>
                        <a:pt x="43270" y="35440"/>
                        <a:pt x="44167" y="36214"/>
                      </a:cubicBezTo>
                      <a:cubicBezTo>
                        <a:pt x="44243" y="36436"/>
                        <a:pt x="44289" y="36651"/>
                        <a:pt x="44365" y="36895"/>
                      </a:cubicBezTo>
                      <a:cubicBezTo>
                        <a:pt x="44510" y="37379"/>
                        <a:pt x="44656" y="37937"/>
                        <a:pt x="44871" y="38520"/>
                      </a:cubicBezTo>
                      <a:cubicBezTo>
                        <a:pt x="45069" y="39102"/>
                        <a:pt x="45285" y="39730"/>
                        <a:pt x="45529" y="40411"/>
                      </a:cubicBezTo>
                      <a:cubicBezTo>
                        <a:pt x="45797" y="41063"/>
                        <a:pt x="46036" y="41768"/>
                        <a:pt x="46327" y="42472"/>
                      </a:cubicBezTo>
                      <a:cubicBezTo>
                        <a:pt x="46618" y="43177"/>
                        <a:pt x="46885" y="43927"/>
                        <a:pt x="47177" y="44678"/>
                      </a:cubicBezTo>
                      <a:cubicBezTo>
                        <a:pt x="47299" y="45068"/>
                        <a:pt x="47444" y="45429"/>
                        <a:pt x="47567" y="45819"/>
                      </a:cubicBezTo>
                      <a:cubicBezTo>
                        <a:pt x="47689" y="46186"/>
                        <a:pt x="47805" y="46547"/>
                        <a:pt x="47904" y="46914"/>
                      </a:cubicBezTo>
                      <a:cubicBezTo>
                        <a:pt x="48026" y="47321"/>
                        <a:pt x="48149" y="47711"/>
                        <a:pt x="48271" y="48125"/>
                      </a:cubicBezTo>
                      <a:cubicBezTo>
                        <a:pt x="48364" y="48515"/>
                        <a:pt x="48463" y="48922"/>
                        <a:pt x="48562" y="49312"/>
                      </a:cubicBezTo>
                      <a:cubicBezTo>
                        <a:pt x="48754" y="50086"/>
                        <a:pt x="48946" y="50866"/>
                        <a:pt x="49115" y="51594"/>
                      </a:cubicBezTo>
                      <a:cubicBezTo>
                        <a:pt x="49290" y="52345"/>
                        <a:pt x="49435" y="53049"/>
                        <a:pt x="49552" y="53754"/>
                      </a:cubicBezTo>
                      <a:cubicBezTo>
                        <a:pt x="49674" y="54429"/>
                        <a:pt x="49796" y="55087"/>
                        <a:pt x="49872" y="55692"/>
                      </a:cubicBezTo>
                      <a:cubicBezTo>
                        <a:pt x="49895" y="55983"/>
                        <a:pt x="49918" y="56274"/>
                        <a:pt x="49942" y="56565"/>
                      </a:cubicBezTo>
                      <a:cubicBezTo>
                        <a:pt x="49988" y="56833"/>
                        <a:pt x="49988" y="57101"/>
                        <a:pt x="50017" y="57340"/>
                      </a:cubicBezTo>
                      <a:cubicBezTo>
                        <a:pt x="50041" y="57584"/>
                        <a:pt x="50017" y="57829"/>
                        <a:pt x="50041" y="58044"/>
                      </a:cubicBezTo>
                      <a:lnTo>
                        <a:pt x="50041" y="58626"/>
                      </a:lnTo>
                      <a:cubicBezTo>
                        <a:pt x="50017" y="58795"/>
                        <a:pt x="50017" y="58964"/>
                        <a:pt x="50017" y="59109"/>
                      </a:cubicBezTo>
                      <a:cubicBezTo>
                        <a:pt x="49988" y="59331"/>
                        <a:pt x="49965" y="59546"/>
                        <a:pt x="49965" y="59767"/>
                      </a:cubicBezTo>
                      <a:cubicBezTo>
                        <a:pt x="50087" y="59377"/>
                        <a:pt x="50186" y="59039"/>
                        <a:pt x="50256" y="58649"/>
                      </a:cubicBezTo>
                      <a:cubicBezTo>
                        <a:pt x="50308" y="58481"/>
                        <a:pt x="50332" y="58289"/>
                        <a:pt x="50378" y="58067"/>
                      </a:cubicBezTo>
                      <a:cubicBezTo>
                        <a:pt x="50402" y="57852"/>
                        <a:pt x="50425" y="57607"/>
                        <a:pt x="50454" y="57363"/>
                      </a:cubicBezTo>
                      <a:cubicBezTo>
                        <a:pt x="50500" y="56856"/>
                        <a:pt x="50547" y="56274"/>
                        <a:pt x="50524" y="55646"/>
                      </a:cubicBezTo>
                      <a:cubicBezTo>
                        <a:pt x="50524" y="55256"/>
                        <a:pt x="50524" y="54842"/>
                        <a:pt x="50477" y="54429"/>
                      </a:cubicBezTo>
                      <a:lnTo>
                        <a:pt x="50477" y="54429"/>
                      </a:lnTo>
                      <a:cubicBezTo>
                        <a:pt x="50570" y="54819"/>
                        <a:pt x="50669" y="55232"/>
                        <a:pt x="50768" y="55617"/>
                      </a:cubicBezTo>
                      <a:cubicBezTo>
                        <a:pt x="50937" y="56466"/>
                        <a:pt x="51106" y="57293"/>
                        <a:pt x="51251" y="58067"/>
                      </a:cubicBezTo>
                      <a:cubicBezTo>
                        <a:pt x="51374" y="58847"/>
                        <a:pt x="51496" y="59598"/>
                        <a:pt x="51566" y="60274"/>
                      </a:cubicBezTo>
                      <a:cubicBezTo>
                        <a:pt x="51618" y="60617"/>
                        <a:pt x="51641" y="60931"/>
                        <a:pt x="51665" y="61246"/>
                      </a:cubicBezTo>
                      <a:cubicBezTo>
                        <a:pt x="51711" y="61560"/>
                        <a:pt x="51711" y="61874"/>
                        <a:pt x="51735" y="62142"/>
                      </a:cubicBezTo>
                      <a:cubicBezTo>
                        <a:pt x="51764" y="62433"/>
                        <a:pt x="51764" y="62701"/>
                        <a:pt x="51764" y="62946"/>
                      </a:cubicBezTo>
                      <a:lnTo>
                        <a:pt x="51764" y="63598"/>
                      </a:lnTo>
                      <a:cubicBezTo>
                        <a:pt x="51735" y="63819"/>
                        <a:pt x="51735" y="63988"/>
                        <a:pt x="51735" y="64156"/>
                      </a:cubicBezTo>
                      <a:cubicBezTo>
                        <a:pt x="51711" y="64401"/>
                        <a:pt x="51688" y="64640"/>
                        <a:pt x="51665" y="64884"/>
                      </a:cubicBezTo>
                      <a:cubicBezTo>
                        <a:pt x="51810" y="64471"/>
                        <a:pt x="51933" y="64057"/>
                        <a:pt x="52002" y="63650"/>
                      </a:cubicBezTo>
                      <a:cubicBezTo>
                        <a:pt x="52055" y="63429"/>
                        <a:pt x="52101" y="63213"/>
                        <a:pt x="52148" y="62969"/>
                      </a:cubicBezTo>
                      <a:cubicBezTo>
                        <a:pt x="52171" y="62724"/>
                        <a:pt x="52224" y="62457"/>
                        <a:pt x="52247" y="62165"/>
                      </a:cubicBezTo>
                      <a:cubicBezTo>
                        <a:pt x="52293" y="61583"/>
                        <a:pt x="52346" y="60931"/>
                        <a:pt x="52346" y="60227"/>
                      </a:cubicBezTo>
                      <a:cubicBezTo>
                        <a:pt x="52346" y="59523"/>
                        <a:pt x="52293" y="58748"/>
                        <a:pt x="52224" y="57945"/>
                      </a:cubicBezTo>
                      <a:cubicBezTo>
                        <a:pt x="52148" y="57072"/>
                        <a:pt x="52055" y="56199"/>
                        <a:pt x="51880" y="55326"/>
                      </a:cubicBezTo>
                      <a:cubicBezTo>
                        <a:pt x="51735" y="54481"/>
                        <a:pt x="51589" y="53608"/>
                        <a:pt x="51397" y="52735"/>
                      </a:cubicBezTo>
                      <a:cubicBezTo>
                        <a:pt x="51298" y="52298"/>
                        <a:pt x="51182" y="51833"/>
                        <a:pt x="51083" y="51373"/>
                      </a:cubicBezTo>
                      <a:cubicBezTo>
                        <a:pt x="50960" y="50913"/>
                        <a:pt x="50838" y="50453"/>
                        <a:pt x="50716" y="49993"/>
                      </a:cubicBezTo>
                      <a:cubicBezTo>
                        <a:pt x="50646" y="49772"/>
                        <a:pt x="50570" y="49533"/>
                        <a:pt x="50500" y="49312"/>
                      </a:cubicBezTo>
                      <a:cubicBezTo>
                        <a:pt x="50425" y="49097"/>
                        <a:pt x="50355" y="48876"/>
                        <a:pt x="50279" y="48631"/>
                      </a:cubicBezTo>
                      <a:cubicBezTo>
                        <a:pt x="50110" y="48194"/>
                        <a:pt x="49965" y="47758"/>
                        <a:pt x="49796" y="47321"/>
                      </a:cubicBezTo>
                      <a:cubicBezTo>
                        <a:pt x="49627" y="46885"/>
                        <a:pt x="49458" y="46448"/>
                        <a:pt x="49290" y="46041"/>
                      </a:cubicBezTo>
                      <a:cubicBezTo>
                        <a:pt x="49092" y="45627"/>
                        <a:pt x="48923" y="45214"/>
                        <a:pt x="48754" y="44801"/>
                      </a:cubicBezTo>
                      <a:cubicBezTo>
                        <a:pt x="48387" y="44003"/>
                        <a:pt x="48026" y="43246"/>
                        <a:pt x="47689" y="42519"/>
                      </a:cubicBezTo>
                      <a:cubicBezTo>
                        <a:pt x="47468" y="42036"/>
                        <a:pt x="47223" y="41552"/>
                        <a:pt x="47031" y="41116"/>
                      </a:cubicBezTo>
                      <a:cubicBezTo>
                        <a:pt x="46670" y="40312"/>
                        <a:pt x="46303" y="39538"/>
                        <a:pt x="45966" y="38735"/>
                      </a:cubicBezTo>
                      <a:cubicBezTo>
                        <a:pt x="45843" y="38496"/>
                        <a:pt x="45721" y="38252"/>
                        <a:pt x="45622" y="38007"/>
                      </a:cubicBezTo>
                      <a:cubicBezTo>
                        <a:pt x="45529" y="37769"/>
                        <a:pt x="45430" y="37501"/>
                        <a:pt x="45331" y="37233"/>
                      </a:cubicBezTo>
                      <a:lnTo>
                        <a:pt x="45331" y="37233"/>
                      </a:lnTo>
                      <a:cubicBezTo>
                        <a:pt x="45820" y="37693"/>
                        <a:pt x="46303" y="38130"/>
                        <a:pt x="46763" y="38566"/>
                      </a:cubicBezTo>
                      <a:lnTo>
                        <a:pt x="47636" y="39439"/>
                      </a:lnTo>
                      <a:cubicBezTo>
                        <a:pt x="47904" y="39707"/>
                        <a:pt x="48172" y="39998"/>
                        <a:pt x="48440" y="40266"/>
                      </a:cubicBezTo>
                      <a:cubicBezTo>
                        <a:pt x="48754" y="40604"/>
                        <a:pt x="49068" y="40918"/>
                        <a:pt x="49336" y="41261"/>
                      </a:cubicBezTo>
                      <a:cubicBezTo>
                        <a:pt x="49359" y="41285"/>
                        <a:pt x="49359" y="41285"/>
                        <a:pt x="49359" y="41308"/>
                      </a:cubicBezTo>
                      <a:cubicBezTo>
                        <a:pt x="49458" y="41529"/>
                        <a:pt x="49528" y="41745"/>
                        <a:pt x="49627" y="41989"/>
                      </a:cubicBezTo>
                      <a:cubicBezTo>
                        <a:pt x="49697" y="42228"/>
                        <a:pt x="49773" y="42472"/>
                        <a:pt x="49872" y="42717"/>
                      </a:cubicBezTo>
                      <a:cubicBezTo>
                        <a:pt x="50041" y="43246"/>
                        <a:pt x="50209" y="43805"/>
                        <a:pt x="50425" y="44387"/>
                      </a:cubicBezTo>
                      <a:cubicBezTo>
                        <a:pt x="50547" y="44678"/>
                        <a:pt x="50623" y="44993"/>
                        <a:pt x="50716" y="45313"/>
                      </a:cubicBezTo>
                      <a:cubicBezTo>
                        <a:pt x="50815" y="45627"/>
                        <a:pt x="50914" y="45942"/>
                        <a:pt x="51007" y="46256"/>
                      </a:cubicBezTo>
                      <a:cubicBezTo>
                        <a:pt x="51228" y="46914"/>
                        <a:pt x="51444" y="47589"/>
                        <a:pt x="51618" y="48270"/>
                      </a:cubicBezTo>
                      <a:cubicBezTo>
                        <a:pt x="51764" y="48806"/>
                        <a:pt x="51909" y="49335"/>
                        <a:pt x="52055" y="49871"/>
                      </a:cubicBezTo>
                      <a:cubicBezTo>
                        <a:pt x="52293" y="50744"/>
                        <a:pt x="52491" y="51594"/>
                        <a:pt x="52707" y="52467"/>
                      </a:cubicBezTo>
                      <a:cubicBezTo>
                        <a:pt x="52876" y="53143"/>
                        <a:pt x="53021" y="53847"/>
                        <a:pt x="53143" y="54505"/>
                      </a:cubicBezTo>
                      <a:cubicBezTo>
                        <a:pt x="53219" y="54842"/>
                        <a:pt x="53289" y="55157"/>
                        <a:pt x="53365" y="55500"/>
                      </a:cubicBezTo>
                      <a:cubicBezTo>
                        <a:pt x="53434" y="55814"/>
                        <a:pt x="53481" y="56129"/>
                        <a:pt x="53533" y="56443"/>
                      </a:cubicBezTo>
                      <a:cubicBezTo>
                        <a:pt x="53627" y="57049"/>
                        <a:pt x="53725" y="57631"/>
                        <a:pt x="53848" y="58166"/>
                      </a:cubicBezTo>
                      <a:cubicBezTo>
                        <a:pt x="53871" y="58434"/>
                        <a:pt x="53918" y="58702"/>
                        <a:pt x="53970" y="58941"/>
                      </a:cubicBezTo>
                      <a:cubicBezTo>
                        <a:pt x="53993" y="59185"/>
                        <a:pt x="54040" y="59429"/>
                        <a:pt x="54063" y="59645"/>
                      </a:cubicBezTo>
                      <a:cubicBezTo>
                        <a:pt x="54115" y="60035"/>
                        <a:pt x="54185" y="60419"/>
                        <a:pt x="54238" y="60809"/>
                      </a:cubicBezTo>
                      <a:cubicBezTo>
                        <a:pt x="54284" y="61123"/>
                        <a:pt x="54331" y="61368"/>
                        <a:pt x="54354" y="61537"/>
                      </a:cubicBezTo>
                      <a:cubicBezTo>
                        <a:pt x="54383" y="61706"/>
                        <a:pt x="54407" y="61781"/>
                        <a:pt x="54407" y="61781"/>
                      </a:cubicBezTo>
                      <a:cubicBezTo>
                        <a:pt x="54453" y="61077"/>
                        <a:pt x="54500" y="60349"/>
                        <a:pt x="54500" y="59622"/>
                      </a:cubicBezTo>
                      <a:cubicBezTo>
                        <a:pt x="54529" y="59377"/>
                        <a:pt x="54529" y="59162"/>
                        <a:pt x="54529" y="58894"/>
                      </a:cubicBezTo>
                      <a:cubicBezTo>
                        <a:pt x="54529" y="58649"/>
                        <a:pt x="54500" y="58382"/>
                        <a:pt x="54500" y="58091"/>
                      </a:cubicBezTo>
                      <a:cubicBezTo>
                        <a:pt x="54476" y="57561"/>
                        <a:pt x="54453" y="56955"/>
                        <a:pt x="54407" y="56321"/>
                      </a:cubicBezTo>
                      <a:cubicBezTo>
                        <a:pt x="54383" y="55814"/>
                        <a:pt x="54308" y="55302"/>
                        <a:pt x="54238" y="54796"/>
                      </a:cubicBezTo>
                      <a:cubicBezTo>
                        <a:pt x="54162" y="54307"/>
                        <a:pt x="54092" y="53847"/>
                        <a:pt x="54017" y="53364"/>
                      </a:cubicBezTo>
                      <a:lnTo>
                        <a:pt x="54017" y="53364"/>
                      </a:lnTo>
                      <a:cubicBezTo>
                        <a:pt x="54063" y="53463"/>
                        <a:pt x="54092" y="53579"/>
                        <a:pt x="54115" y="53701"/>
                      </a:cubicBezTo>
                      <a:cubicBezTo>
                        <a:pt x="54383" y="54674"/>
                        <a:pt x="54599" y="55646"/>
                        <a:pt x="54820" y="56635"/>
                      </a:cubicBezTo>
                      <a:cubicBezTo>
                        <a:pt x="55035" y="57415"/>
                        <a:pt x="55181" y="58190"/>
                        <a:pt x="55326" y="58941"/>
                      </a:cubicBezTo>
                      <a:cubicBezTo>
                        <a:pt x="55402" y="59331"/>
                        <a:pt x="55472" y="59691"/>
                        <a:pt x="55548" y="60058"/>
                      </a:cubicBezTo>
                      <a:cubicBezTo>
                        <a:pt x="55617" y="60448"/>
                        <a:pt x="55693" y="60786"/>
                        <a:pt x="55740" y="61147"/>
                      </a:cubicBezTo>
                      <a:cubicBezTo>
                        <a:pt x="55839" y="61851"/>
                        <a:pt x="55955" y="62509"/>
                        <a:pt x="56077" y="63114"/>
                      </a:cubicBezTo>
                      <a:cubicBezTo>
                        <a:pt x="56130" y="63429"/>
                        <a:pt x="56176" y="63720"/>
                        <a:pt x="56223" y="63988"/>
                      </a:cubicBezTo>
                      <a:cubicBezTo>
                        <a:pt x="56246" y="64279"/>
                        <a:pt x="56298" y="64546"/>
                        <a:pt x="56322" y="64785"/>
                      </a:cubicBezTo>
                      <a:cubicBezTo>
                        <a:pt x="56368" y="65222"/>
                        <a:pt x="56444" y="65687"/>
                        <a:pt x="56514" y="66124"/>
                      </a:cubicBezTo>
                      <a:cubicBezTo>
                        <a:pt x="56566" y="66462"/>
                        <a:pt x="56613" y="66753"/>
                        <a:pt x="56636" y="66945"/>
                      </a:cubicBezTo>
                      <a:cubicBezTo>
                        <a:pt x="56659" y="67114"/>
                        <a:pt x="56683" y="67213"/>
                        <a:pt x="56683" y="67213"/>
                      </a:cubicBezTo>
                      <a:cubicBezTo>
                        <a:pt x="56758" y="66415"/>
                        <a:pt x="56805" y="65588"/>
                        <a:pt x="56828" y="64762"/>
                      </a:cubicBezTo>
                      <a:cubicBezTo>
                        <a:pt x="56828" y="64494"/>
                        <a:pt x="56857" y="64232"/>
                        <a:pt x="56857" y="63941"/>
                      </a:cubicBezTo>
                      <a:cubicBezTo>
                        <a:pt x="56857" y="63650"/>
                        <a:pt x="56828" y="63359"/>
                        <a:pt x="56828" y="63039"/>
                      </a:cubicBezTo>
                      <a:cubicBezTo>
                        <a:pt x="56805" y="62410"/>
                        <a:pt x="56782" y="61729"/>
                        <a:pt x="56735" y="61030"/>
                      </a:cubicBezTo>
                      <a:cubicBezTo>
                        <a:pt x="56712" y="60448"/>
                        <a:pt x="56613" y="59866"/>
                        <a:pt x="56537" y="59284"/>
                      </a:cubicBezTo>
                      <a:cubicBezTo>
                        <a:pt x="56392" y="58312"/>
                        <a:pt x="56322" y="57316"/>
                        <a:pt x="56077" y="56373"/>
                      </a:cubicBezTo>
                      <a:cubicBezTo>
                        <a:pt x="55908" y="55570"/>
                        <a:pt x="55740" y="54743"/>
                        <a:pt x="55548" y="53923"/>
                      </a:cubicBezTo>
                      <a:cubicBezTo>
                        <a:pt x="55326" y="53119"/>
                        <a:pt x="55082" y="52298"/>
                        <a:pt x="54866" y="51518"/>
                      </a:cubicBezTo>
                      <a:cubicBezTo>
                        <a:pt x="54645" y="50721"/>
                        <a:pt x="54331" y="49970"/>
                        <a:pt x="54063" y="49213"/>
                      </a:cubicBezTo>
                      <a:cubicBezTo>
                        <a:pt x="53918" y="48852"/>
                        <a:pt x="53801" y="48486"/>
                        <a:pt x="53656" y="48125"/>
                      </a:cubicBezTo>
                      <a:cubicBezTo>
                        <a:pt x="53557" y="47903"/>
                        <a:pt x="53481" y="47688"/>
                        <a:pt x="53388" y="47467"/>
                      </a:cubicBezTo>
                      <a:lnTo>
                        <a:pt x="53388" y="47467"/>
                      </a:lnTo>
                      <a:cubicBezTo>
                        <a:pt x="53434" y="47542"/>
                        <a:pt x="53481" y="47612"/>
                        <a:pt x="53533" y="47711"/>
                      </a:cubicBezTo>
                      <a:cubicBezTo>
                        <a:pt x="53772" y="48125"/>
                        <a:pt x="54040" y="48561"/>
                        <a:pt x="54284" y="48998"/>
                      </a:cubicBezTo>
                      <a:cubicBezTo>
                        <a:pt x="54552" y="49481"/>
                        <a:pt x="54820" y="49941"/>
                        <a:pt x="55082" y="50430"/>
                      </a:cubicBezTo>
                      <a:cubicBezTo>
                        <a:pt x="55326" y="50890"/>
                        <a:pt x="55571" y="51350"/>
                        <a:pt x="55786" y="51809"/>
                      </a:cubicBezTo>
                      <a:cubicBezTo>
                        <a:pt x="55908" y="52031"/>
                        <a:pt x="56007" y="52269"/>
                        <a:pt x="56101" y="52491"/>
                      </a:cubicBezTo>
                      <a:cubicBezTo>
                        <a:pt x="56176" y="52613"/>
                        <a:pt x="56223" y="52706"/>
                        <a:pt x="56275" y="52805"/>
                      </a:cubicBezTo>
                      <a:cubicBezTo>
                        <a:pt x="56322" y="52927"/>
                        <a:pt x="56368" y="53049"/>
                        <a:pt x="56392" y="53143"/>
                      </a:cubicBezTo>
                      <a:cubicBezTo>
                        <a:pt x="56566" y="53509"/>
                        <a:pt x="56712" y="53870"/>
                        <a:pt x="56857" y="54237"/>
                      </a:cubicBezTo>
                      <a:cubicBezTo>
                        <a:pt x="57026" y="54697"/>
                        <a:pt x="57195" y="55157"/>
                        <a:pt x="57340" y="55617"/>
                      </a:cubicBezTo>
                      <a:cubicBezTo>
                        <a:pt x="57486" y="56053"/>
                        <a:pt x="57608" y="56519"/>
                        <a:pt x="57754" y="56979"/>
                      </a:cubicBezTo>
                      <a:cubicBezTo>
                        <a:pt x="57777" y="56589"/>
                        <a:pt x="57754" y="56199"/>
                        <a:pt x="57754" y="55814"/>
                      </a:cubicBezTo>
                      <a:cubicBezTo>
                        <a:pt x="57754" y="55646"/>
                        <a:pt x="57731" y="55500"/>
                        <a:pt x="57701" y="55326"/>
                      </a:cubicBezTo>
                      <a:cubicBezTo>
                        <a:pt x="57701" y="55157"/>
                        <a:pt x="57678" y="54965"/>
                        <a:pt x="57655" y="54796"/>
                      </a:cubicBezTo>
                      <a:cubicBezTo>
                        <a:pt x="57632" y="54575"/>
                        <a:pt x="57585" y="54382"/>
                        <a:pt x="57533" y="54190"/>
                      </a:cubicBezTo>
                      <a:cubicBezTo>
                        <a:pt x="57509" y="53969"/>
                        <a:pt x="57463" y="53754"/>
                        <a:pt x="57410" y="53533"/>
                      </a:cubicBezTo>
                      <a:cubicBezTo>
                        <a:pt x="57364" y="53317"/>
                        <a:pt x="57294" y="53096"/>
                        <a:pt x="57218" y="52851"/>
                      </a:cubicBezTo>
                      <a:cubicBezTo>
                        <a:pt x="57172" y="52613"/>
                        <a:pt x="57096" y="52368"/>
                        <a:pt x="57003" y="52124"/>
                      </a:cubicBezTo>
                      <a:cubicBezTo>
                        <a:pt x="56828" y="51617"/>
                        <a:pt x="56636" y="51105"/>
                        <a:pt x="56421" y="50599"/>
                      </a:cubicBezTo>
                      <a:cubicBezTo>
                        <a:pt x="56077" y="49871"/>
                        <a:pt x="55693" y="49143"/>
                        <a:pt x="55303" y="48416"/>
                      </a:cubicBezTo>
                      <a:cubicBezTo>
                        <a:pt x="55012" y="47956"/>
                        <a:pt x="54721" y="47467"/>
                        <a:pt x="54407" y="47007"/>
                      </a:cubicBezTo>
                      <a:cubicBezTo>
                        <a:pt x="53970" y="46303"/>
                        <a:pt x="53481" y="45651"/>
                        <a:pt x="52998" y="44969"/>
                      </a:cubicBezTo>
                      <a:cubicBezTo>
                        <a:pt x="52977" y="44928"/>
                        <a:pt x="52938" y="44887"/>
                        <a:pt x="52909" y="44842"/>
                      </a:cubicBezTo>
                      <a:lnTo>
                        <a:pt x="52909" y="44842"/>
                      </a:lnTo>
                      <a:cubicBezTo>
                        <a:pt x="52920" y="44847"/>
                        <a:pt x="52937" y="44847"/>
                        <a:pt x="52951" y="44847"/>
                      </a:cubicBezTo>
                      <a:cubicBezTo>
                        <a:pt x="53044" y="44923"/>
                        <a:pt x="53167" y="44993"/>
                        <a:pt x="53289" y="45092"/>
                      </a:cubicBezTo>
                      <a:cubicBezTo>
                        <a:pt x="53411" y="45167"/>
                        <a:pt x="53533" y="45261"/>
                        <a:pt x="53679" y="45383"/>
                      </a:cubicBezTo>
                      <a:cubicBezTo>
                        <a:pt x="53824" y="45482"/>
                        <a:pt x="53970" y="45604"/>
                        <a:pt x="54115" y="45720"/>
                      </a:cubicBezTo>
                      <a:cubicBezTo>
                        <a:pt x="54261" y="45843"/>
                        <a:pt x="54430" y="45965"/>
                        <a:pt x="54575" y="46110"/>
                      </a:cubicBezTo>
                      <a:cubicBezTo>
                        <a:pt x="54721" y="46256"/>
                        <a:pt x="54890" y="46402"/>
                        <a:pt x="55059" y="46570"/>
                      </a:cubicBezTo>
                      <a:cubicBezTo>
                        <a:pt x="55326" y="46838"/>
                        <a:pt x="55617" y="47106"/>
                        <a:pt x="55885" y="47374"/>
                      </a:cubicBezTo>
                      <a:cubicBezTo>
                        <a:pt x="57003" y="48515"/>
                        <a:pt x="58022" y="49702"/>
                        <a:pt x="59087" y="50843"/>
                      </a:cubicBezTo>
                      <a:cubicBezTo>
                        <a:pt x="59425" y="51204"/>
                        <a:pt x="59791" y="51594"/>
                        <a:pt x="60129" y="51932"/>
                      </a:cubicBezTo>
                      <a:cubicBezTo>
                        <a:pt x="60519" y="52345"/>
                        <a:pt x="60903" y="52735"/>
                        <a:pt x="61293" y="53119"/>
                      </a:cubicBezTo>
                      <a:cubicBezTo>
                        <a:pt x="61608" y="53434"/>
                        <a:pt x="61899" y="53754"/>
                        <a:pt x="62213" y="54068"/>
                      </a:cubicBezTo>
                      <a:cubicBezTo>
                        <a:pt x="62556" y="54481"/>
                        <a:pt x="62917" y="54866"/>
                        <a:pt x="63261" y="55279"/>
                      </a:cubicBezTo>
                      <a:cubicBezTo>
                        <a:pt x="63377" y="55448"/>
                        <a:pt x="63499" y="55593"/>
                        <a:pt x="63622" y="55762"/>
                      </a:cubicBezTo>
                      <a:cubicBezTo>
                        <a:pt x="63744" y="55908"/>
                        <a:pt x="63866" y="56053"/>
                        <a:pt x="63959" y="56199"/>
                      </a:cubicBezTo>
                      <a:cubicBezTo>
                        <a:pt x="64250" y="56688"/>
                        <a:pt x="64541" y="57171"/>
                        <a:pt x="64809" y="57683"/>
                      </a:cubicBezTo>
                      <a:cubicBezTo>
                        <a:pt x="64739" y="57072"/>
                        <a:pt x="64594" y="56542"/>
                        <a:pt x="64396" y="55983"/>
                      </a:cubicBezTo>
                      <a:cubicBezTo>
                        <a:pt x="64279" y="55617"/>
                        <a:pt x="64082" y="55256"/>
                        <a:pt x="63889" y="54866"/>
                      </a:cubicBezTo>
                      <a:cubicBezTo>
                        <a:pt x="63598" y="54359"/>
                        <a:pt x="63307" y="53870"/>
                        <a:pt x="62970" y="53387"/>
                      </a:cubicBezTo>
                      <a:cubicBezTo>
                        <a:pt x="62556" y="52805"/>
                        <a:pt x="62096" y="52246"/>
                        <a:pt x="61631" y="51716"/>
                      </a:cubicBezTo>
                      <a:cubicBezTo>
                        <a:pt x="61439" y="51472"/>
                        <a:pt x="61270" y="51280"/>
                        <a:pt x="61049" y="51035"/>
                      </a:cubicBezTo>
                      <a:cubicBezTo>
                        <a:pt x="60810" y="50767"/>
                        <a:pt x="60565" y="50500"/>
                        <a:pt x="60298" y="50209"/>
                      </a:cubicBezTo>
                      <a:lnTo>
                        <a:pt x="59861" y="49557"/>
                      </a:lnTo>
                      <a:cubicBezTo>
                        <a:pt x="59500" y="49044"/>
                        <a:pt x="59087" y="48561"/>
                        <a:pt x="58674" y="48078"/>
                      </a:cubicBezTo>
                      <a:cubicBezTo>
                        <a:pt x="58505" y="47880"/>
                        <a:pt x="58359" y="47711"/>
                        <a:pt x="58167" y="47519"/>
                      </a:cubicBezTo>
                      <a:cubicBezTo>
                        <a:pt x="57824" y="47152"/>
                        <a:pt x="57486" y="46768"/>
                        <a:pt x="57148" y="46402"/>
                      </a:cubicBezTo>
                      <a:cubicBezTo>
                        <a:pt x="56782" y="46011"/>
                        <a:pt x="56444" y="45651"/>
                        <a:pt x="56054" y="45284"/>
                      </a:cubicBezTo>
                      <a:cubicBezTo>
                        <a:pt x="55449" y="44655"/>
                        <a:pt x="54791" y="44073"/>
                        <a:pt x="54092" y="43514"/>
                      </a:cubicBezTo>
                      <a:cubicBezTo>
                        <a:pt x="53801" y="43299"/>
                        <a:pt x="53481" y="43078"/>
                        <a:pt x="53167" y="42885"/>
                      </a:cubicBezTo>
                      <a:lnTo>
                        <a:pt x="53167" y="42885"/>
                      </a:lnTo>
                      <a:cubicBezTo>
                        <a:pt x="53335" y="42955"/>
                        <a:pt x="53481" y="43031"/>
                        <a:pt x="53627" y="43101"/>
                      </a:cubicBezTo>
                      <a:cubicBezTo>
                        <a:pt x="54261" y="43392"/>
                        <a:pt x="54866" y="43735"/>
                        <a:pt x="55472" y="44073"/>
                      </a:cubicBezTo>
                      <a:cubicBezTo>
                        <a:pt x="56275" y="44510"/>
                        <a:pt x="57119" y="45022"/>
                        <a:pt x="58022" y="45482"/>
                      </a:cubicBezTo>
                      <a:cubicBezTo>
                        <a:pt x="58068" y="45505"/>
                        <a:pt x="58115" y="45552"/>
                        <a:pt x="58190" y="45575"/>
                      </a:cubicBezTo>
                      <a:cubicBezTo>
                        <a:pt x="58214" y="45575"/>
                        <a:pt x="58237" y="45604"/>
                        <a:pt x="58260" y="45604"/>
                      </a:cubicBezTo>
                      <a:cubicBezTo>
                        <a:pt x="58284" y="45627"/>
                        <a:pt x="58336" y="45651"/>
                        <a:pt x="58359" y="45651"/>
                      </a:cubicBezTo>
                      <a:cubicBezTo>
                        <a:pt x="58674" y="45796"/>
                        <a:pt x="58965" y="45942"/>
                        <a:pt x="59279" y="46064"/>
                      </a:cubicBezTo>
                      <a:cubicBezTo>
                        <a:pt x="59768" y="46256"/>
                        <a:pt x="60228" y="46448"/>
                        <a:pt x="60688" y="46646"/>
                      </a:cubicBezTo>
                      <a:cubicBezTo>
                        <a:pt x="61124" y="46815"/>
                        <a:pt x="61514" y="46984"/>
                        <a:pt x="61875" y="47152"/>
                      </a:cubicBezTo>
                      <a:cubicBezTo>
                        <a:pt x="62067" y="47251"/>
                        <a:pt x="62265" y="47321"/>
                        <a:pt x="62434" y="47420"/>
                      </a:cubicBezTo>
                      <a:cubicBezTo>
                        <a:pt x="62603" y="47496"/>
                        <a:pt x="62772" y="47589"/>
                        <a:pt x="62917" y="47688"/>
                      </a:cubicBezTo>
                      <a:cubicBezTo>
                        <a:pt x="63232" y="47857"/>
                        <a:pt x="63499" y="48026"/>
                        <a:pt x="63744" y="48194"/>
                      </a:cubicBezTo>
                      <a:cubicBezTo>
                        <a:pt x="63866" y="48270"/>
                        <a:pt x="63959" y="48369"/>
                        <a:pt x="64058" y="48439"/>
                      </a:cubicBezTo>
                      <a:cubicBezTo>
                        <a:pt x="64181" y="48538"/>
                        <a:pt x="64250" y="48608"/>
                        <a:pt x="64326" y="48683"/>
                      </a:cubicBezTo>
                      <a:cubicBezTo>
                        <a:pt x="64495" y="48829"/>
                        <a:pt x="64640" y="48998"/>
                        <a:pt x="64786" y="49190"/>
                      </a:cubicBezTo>
                      <a:cubicBezTo>
                        <a:pt x="64716" y="48951"/>
                        <a:pt x="64664" y="48730"/>
                        <a:pt x="64541" y="48515"/>
                      </a:cubicBezTo>
                      <a:cubicBezTo>
                        <a:pt x="64448" y="48317"/>
                        <a:pt x="64303" y="48078"/>
                        <a:pt x="64105" y="47834"/>
                      </a:cubicBezTo>
                      <a:cubicBezTo>
                        <a:pt x="63744" y="47374"/>
                        <a:pt x="63307" y="46984"/>
                        <a:pt x="62847" y="46623"/>
                      </a:cubicBezTo>
                      <a:cubicBezTo>
                        <a:pt x="62411" y="46303"/>
                        <a:pt x="61922" y="45988"/>
                        <a:pt x="61392" y="45697"/>
                      </a:cubicBezTo>
                      <a:cubicBezTo>
                        <a:pt x="61340" y="45552"/>
                        <a:pt x="61293" y="45406"/>
                        <a:pt x="61223" y="45261"/>
                      </a:cubicBezTo>
                      <a:cubicBezTo>
                        <a:pt x="61124" y="45092"/>
                        <a:pt x="61002" y="44876"/>
                        <a:pt x="60833" y="44655"/>
                      </a:cubicBezTo>
                      <a:cubicBezTo>
                        <a:pt x="60496" y="44265"/>
                        <a:pt x="60106" y="43904"/>
                        <a:pt x="59716" y="43613"/>
                      </a:cubicBezTo>
                      <a:cubicBezTo>
                        <a:pt x="59279" y="43276"/>
                        <a:pt x="58796" y="42984"/>
                        <a:pt x="58260" y="42693"/>
                      </a:cubicBezTo>
                      <a:cubicBezTo>
                        <a:pt x="57899" y="42495"/>
                        <a:pt x="57509" y="42303"/>
                        <a:pt x="57119" y="42135"/>
                      </a:cubicBezTo>
                      <a:cubicBezTo>
                        <a:pt x="56828" y="41989"/>
                        <a:pt x="56537" y="41867"/>
                        <a:pt x="56246" y="41721"/>
                      </a:cubicBezTo>
                      <a:cubicBezTo>
                        <a:pt x="56153" y="41675"/>
                        <a:pt x="56054" y="41622"/>
                        <a:pt x="55984" y="41599"/>
                      </a:cubicBezTo>
                      <a:cubicBezTo>
                        <a:pt x="55862" y="41529"/>
                        <a:pt x="55740" y="41477"/>
                        <a:pt x="55617" y="41407"/>
                      </a:cubicBezTo>
                      <a:lnTo>
                        <a:pt x="55617" y="41407"/>
                      </a:lnTo>
                      <a:cubicBezTo>
                        <a:pt x="55885" y="41500"/>
                        <a:pt x="56176" y="41599"/>
                        <a:pt x="56444" y="41721"/>
                      </a:cubicBezTo>
                      <a:cubicBezTo>
                        <a:pt x="57218" y="41989"/>
                        <a:pt x="57992" y="42327"/>
                        <a:pt x="58749" y="42664"/>
                      </a:cubicBezTo>
                      <a:cubicBezTo>
                        <a:pt x="59622" y="43054"/>
                        <a:pt x="60443" y="43468"/>
                        <a:pt x="61293" y="43881"/>
                      </a:cubicBezTo>
                      <a:cubicBezTo>
                        <a:pt x="61805" y="44149"/>
                        <a:pt x="62289" y="44387"/>
                        <a:pt x="62748" y="44655"/>
                      </a:cubicBezTo>
                      <a:cubicBezTo>
                        <a:pt x="63208" y="44900"/>
                        <a:pt x="63645" y="45138"/>
                        <a:pt x="64035" y="45360"/>
                      </a:cubicBezTo>
                      <a:cubicBezTo>
                        <a:pt x="64425" y="45575"/>
                        <a:pt x="64786" y="45796"/>
                        <a:pt x="65124" y="45988"/>
                      </a:cubicBezTo>
                      <a:cubicBezTo>
                        <a:pt x="65659" y="46279"/>
                        <a:pt x="66171" y="46594"/>
                        <a:pt x="66701" y="46885"/>
                      </a:cubicBezTo>
                      <a:cubicBezTo>
                        <a:pt x="66317" y="46425"/>
                        <a:pt x="65880" y="45988"/>
                        <a:pt x="65415" y="45575"/>
                      </a:cubicBezTo>
                      <a:cubicBezTo>
                        <a:pt x="65269" y="45458"/>
                        <a:pt x="65124" y="45313"/>
                        <a:pt x="64978" y="45167"/>
                      </a:cubicBezTo>
                      <a:cubicBezTo>
                        <a:pt x="64809" y="45022"/>
                        <a:pt x="64640" y="44876"/>
                        <a:pt x="64472" y="44754"/>
                      </a:cubicBezTo>
                      <a:cubicBezTo>
                        <a:pt x="64227" y="44533"/>
                        <a:pt x="63988" y="44341"/>
                        <a:pt x="63744" y="44149"/>
                      </a:cubicBezTo>
                      <a:cubicBezTo>
                        <a:pt x="63453" y="43927"/>
                        <a:pt x="63162" y="43735"/>
                        <a:pt x="62847" y="43514"/>
                      </a:cubicBezTo>
                      <a:cubicBezTo>
                        <a:pt x="62580" y="43223"/>
                        <a:pt x="62289" y="42932"/>
                        <a:pt x="61974" y="42664"/>
                      </a:cubicBezTo>
                      <a:cubicBezTo>
                        <a:pt x="61852" y="42548"/>
                        <a:pt x="61730" y="42426"/>
                        <a:pt x="61584" y="42303"/>
                      </a:cubicBezTo>
                      <a:cubicBezTo>
                        <a:pt x="61439" y="42181"/>
                        <a:pt x="61293" y="42059"/>
                        <a:pt x="61124" y="41937"/>
                      </a:cubicBezTo>
                      <a:cubicBezTo>
                        <a:pt x="60903" y="41745"/>
                        <a:pt x="60711" y="41576"/>
                        <a:pt x="60496" y="41430"/>
                      </a:cubicBezTo>
                      <a:cubicBezTo>
                        <a:pt x="59960" y="41017"/>
                        <a:pt x="59401" y="40656"/>
                        <a:pt x="58842" y="40289"/>
                      </a:cubicBezTo>
                      <a:cubicBezTo>
                        <a:pt x="58406" y="40045"/>
                        <a:pt x="57946" y="39754"/>
                        <a:pt x="57463" y="39515"/>
                      </a:cubicBezTo>
                      <a:cubicBezTo>
                        <a:pt x="57195" y="39369"/>
                        <a:pt x="56904" y="39247"/>
                        <a:pt x="56613" y="39102"/>
                      </a:cubicBezTo>
                      <a:lnTo>
                        <a:pt x="56613" y="39102"/>
                      </a:lnTo>
                      <a:cubicBezTo>
                        <a:pt x="56735" y="39125"/>
                        <a:pt x="56857" y="39172"/>
                        <a:pt x="56974" y="39201"/>
                      </a:cubicBezTo>
                      <a:cubicBezTo>
                        <a:pt x="57556" y="39369"/>
                        <a:pt x="58138" y="39538"/>
                        <a:pt x="58697" y="39754"/>
                      </a:cubicBezTo>
                      <a:cubicBezTo>
                        <a:pt x="58988" y="39876"/>
                        <a:pt x="59279" y="39952"/>
                        <a:pt x="59547" y="40045"/>
                      </a:cubicBezTo>
                      <a:cubicBezTo>
                        <a:pt x="59815" y="40167"/>
                        <a:pt x="60082" y="40266"/>
                        <a:pt x="60373" y="40388"/>
                      </a:cubicBezTo>
                      <a:cubicBezTo>
                        <a:pt x="60641" y="40481"/>
                        <a:pt x="60880" y="40604"/>
                        <a:pt x="61148" y="40726"/>
                      </a:cubicBezTo>
                      <a:cubicBezTo>
                        <a:pt x="61392" y="40825"/>
                        <a:pt x="61631" y="40918"/>
                        <a:pt x="61875" y="41040"/>
                      </a:cubicBezTo>
                      <a:cubicBezTo>
                        <a:pt x="62335" y="41308"/>
                        <a:pt x="62795" y="41500"/>
                        <a:pt x="63208" y="41721"/>
                      </a:cubicBezTo>
                      <a:cubicBezTo>
                        <a:pt x="63598" y="41966"/>
                        <a:pt x="63988" y="42158"/>
                        <a:pt x="64303" y="42373"/>
                      </a:cubicBezTo>
                      <a:cubicBezTo>
                        <a:pt x="64809" y="42717"/>
                        <a:pt x="65321" y="43078"/>
                        <a:pt x="65828" y="43421"/>
                      </a:cubicBezTo>
                      <a:cubicBezTo>
                        <a:pt x="65467" y="42909"/>
                        <a:pt x="65054" y="42426"/>
                        <a:pt x="64617" y="41989"/>
                      </a:cubicBezTo>
                      <a:cubicBezTo>
                        <a:pt x="64373" y="41768"/>
                        <a:pt x="64181" y="41552"/>
                        <a:pt x="63936" y="41354"/>
                      </a:cubicBezTo>
                      <a:cubicBezTo>
                        <a:pt x="63208" y="40749"/>
                        <a:pt x="62434" y="40243"/>
                        <a:pt x="61631" y="39754"/>
                      </a:cubicBezTo>
                      <a:cubicBezTo>
                        <a:pt x="61538" y="39684"/>
                        <a:pt x="61415" y="39637"/>
                        <a:pt x="61316" y="39562"/>
                      </a:cubicBezTo>
                      <a:cubicBezTo>
                        <a:pt x="61293" y="39538"/>
                        <a:pt x="61270" y="39515"/>
                        <a:pt x="61247" y="39492"/>
                      </a:cubicBezTo>
                      <a:cubicBezTo>
                        <a:pt x="61049" y="39317"/>
                        <a:pt x="60857" y="39125"/>
                        <a:pt x="60641" y="38956"/>
                      </a:cubicBezTo>
                      <a:cubicBezTo>
                        <a:pt x="60007" y="38421"/>
                        <a:pt x="59331" y="37984"/>
                        <a:pt x="58604" y="37547"/>
                      </a:cubicBezTo>
                      <a:cubicBezTo>
                        <a:pt x="57899" y="37163"/>
                        <a:pt x="57172" y="36796"/>
                        <a:pt x="56421" y="36505"/>
                      </a:cubicBezTo>
                      <a:cubicBezTo>
                        <a:pt x="55885" y="36290"/>
                        <a:pt x="55350" y="36144"/>
                        <a:pt x="54791" y="35970"/>
                      </a:cubicBezTo>
                      <a:cubicBezTo>
                        <a:pt x="53993" y="35778"/>
                        <a:pt x="53190" y="35586"/>
                        <a:pt x="52369" y="35487"/>
                      </a:cubicBezTo>
                      <a:cubicBezTo>
                        <a:pt x="51834" y="35417"/>
                        <a:pt x="51275" y="35364"/>
                        <a:pt x="50745" y="35364"/>
                      </a:cubicBezTo>
                      <a:cubicBezTo>
                        <a:pt x="50566" y="35364"/>
                        <a:pt x="50398" y="35354"/>
                        <a:pt x="50234" y="35354"/>
                      </a:cubicBezTo>
                      <a:cubicBezTo>
                        <a:pt x="50151" y="35354"/>
                        <a:pt x="50070" y="35357"/>
                        <a:pt x="49988" y="35364"/>
                      </a:cubicBezTo>
                      <a:cubicBezTo>
                        <a:pt x="49482" y="35388"/>
                        <a:pt x="49045" y="35388"/>
                        <a:pt x="48609" y="35463"/>
                      </a:cubicBezTo>
                      <a:cubicBezTo>
                        <a:pt x="48387" y="35487"/>
                        <a:pt x="48195" y="35510"/>
                        <a:pt x="48003" y="35562"/>
                      </a:cubicBezTo>
                      <a:cubicBezTo>
                        <a:pt x="47805" y="35586"/>
                        <a:pt x="47636" y="35632"/>
                        <a:pt x="47468" y="35679"/>
                      </a:cubicBezTo>
                      <a:cubicBezTo>
                        <a:pt x="46932" y="35801"/>
                        <a:pt x="46402" y="35970"/>
                        <a:pt x="45890" y="36191"/>
                      </a:cubicBezTo>
                      <a:cubicBezTo>
                        <a:pt x="46426" y="36168"/>
                        <a:pt x="46984" y="36115"/>
                        <a:pt x="47514" y="36115"/>
                      </a:cubicBezTo>
                      <a:cubicBezTo>
                        <a:pt x="47629" y="36108"/>
                        <a:pt x="47748" y="36105"/>
                        <a:pt x="47870" y="36105"/>
                      </a:cubicBezTo>
                      <a:cubicBezTo>
                        <a:pt x="48114" y="36105"/>
                        <a:pt x="48372" y="36115"/>
                        <a:pt x="48632" y="36115"/>
                      </a:cubicBezTo>
                      <a:cubicBezTo>
                        <a:pt x="49045" y="36144"/>
                        <a:pt x="49482" y="36191"/>
                        <a:pt x="49942" y="36238"/>
                      </a:cubicBezTo>
                      <a:cubicBezTo>
                        <a:pt x="50186" y="36238"/>
                        <a:pt x="50425" y="36290"/>
                        <a:pt x="50669" y="36313"/>
                      </a:cubicBezTo>
                      <a:cubicBezTo>
                        <a:pt x="50914" y="36360"/>
                        <a:pt x="51152" y="36360"/>
                        <a:pt x="51397" y="36406"/>
                      </a:cubicBezTo>
                      <a:cubicBezTo>
                        <a:pt x="51641" y="36459"/>
                        <a:pt x="51909" y="36505"/>
                        <a:pt x="52148" y="36552"/>
                      </a:cubicBezTo>
                      <a:cubicBezTo>
                        <a:pt x="52416" y="36604"/>
                        <a:pt x="52683" y="36651"/>
                        <a:pt x="52928" y="36727"/>
                      </a:cubicBezTo>
                      <a:cubicBezTo>
                        <a:pt x="53458" y="36820"/>
                        <a:pt x="53970" y="36942"/>
                        <a:pt x="54500" y="37088"/>
                      </a:cubicBezTo>
                      <a:cubicBezTo>
                        <a:pt x="55012" y="37233"/>
                        <a:pt x="55518" y="37379"/>
                        <a:pt x="56031" y="37571"/>
                      </a:cubicBezTo>
                      <a:cubicBezTo>
                        <a:pt x="56176" y="37623"/>
                        <a:pt x="56345" y="37693"/>
                        <a:pt x="56491" y="37745"/>
                      </a:cubicBezTo>
                      <a:cubicBezTo>
                        <a:pt x="55862" y="37600"/>
                        <a:pt x="55227" y="37454"/>
                        <a:pt x="54575" y="37355"/>
                      </a:cubicBezTo>
                      <a:cubicBezTo>
                        <a:pt x="53947" y="37280"/>
                        <a:pt x="53335" y="37233"/>
                        <a:pt x="52707" y="37210"/>
                      </a:cubicBezTo>
                      <a:cubicBezTo>
                        <a:pt x="52513" y="37210"/>
                        <a:pt x="52319" y="37199"/>
                        <a:pt x="52132" y="37199"/>
                      </a:cubicBezTo>
                      <a:cubicBezTo>
                        <a:pt x="52038" y="37199"/>
                        <a:pt x="51946" y="37202"/>
                        <a:pt x="51857" y="37210"/>
                      </a:cubicBezTo>
                      <a:cubicBezTo>
                        <a:pt x="51298" y="37233"/>
                        <a:pt x="50792" y="37233"/>
                        <a:pt x="50308" y="37309"/>
                      </a:cubicBezTo>
                      <a:cubicBezTo>
                        <a:pt x="50110" y="37332"/>
                        <a:pt x="49918" y="37355"/>
                        <a:pt x="49750" y="37379"/>
                      </a:cubicBezTo>
                      <a:lnTo>
                        <a:pt x="48969" y="37379"/>
                      </a:lnTo>
                      <a:cubicBezTo>
                        <a:pt x="48440" y="37379"/>
                        <a:pt x="47881" y="37425"/>
                        <a:pt x="47345" y="37524"/>
                      </a:cubicBezTo>
                      <a:cubicBezTo>
                        <a:pt x="47345" y="37524"/>
                        <a:pt x="47514" y="37547"/>
                        <a:pt x="47834" y="37600"/>
                      </a:cubicBezTo>
                      <a:cubicBezTo>
                        <a:pt x="48003" y="37646"/>
                        <a:pt x="48172" y="37670"/>
                        <a:pt x="48364" y="37716"/>
                      </a:cubicBezTo>
                      <a:cubicBezTo>
                        <a:pt x="47980" y="37815"/>
                        <a:pt x="47590" y="37961"/>
                        <a:pt x="47223" y="38106"/>
                      </a:cubicBezTo>
                      <a:cubicBezTo>
                        <a:pt x="47834" y="38083"/>
                        <a:pt x="48463" y="38060"/>
                        <a:pt x="49068" y="38036"/>
                      </a:cubicBezTo>
                      <a:cubicBezTo>
                        <a:pt x="49336" y="38036"/>
                        <a:pt x="49627" y="38036"/>
                        <a:pt x="49942" y="38060"/>
                      </a:cubicBezTo>
                      <a:lnTo>
                        <a:pt x="49988" y="38060"/>
                      </a:lnTo>
                      <a:cubicBezTo>
                        <a:pt x="50378" y="38153"/>
                        <a:pt x="50815" y="38275"/>
                        <a:pt x="51251" y="38397"/>
                      </a:cubicBezTo>
                      <a:cubicBezTo>
                        <a:pt x="51688" y="38496"/>
                        <a:pt x="52148" y="38665"/>
                        <a:pt x="52608" y="38811"/>
                      </a:cubicBezTo>
                      <a:cubicBezTo>
                        <a:pt x="53073" y="38979"/>
                        <a:pt x="53580" y="39125"/>
                        <a:pt x="54040" y="39317"/>
                      </a:cubicBezTo>
                      <a:cubicBezTo>
                        <a:pt x="54744" y="39562"/>
                        <a:pt x="55425" y="39853"/>
                        <a:pt x="56077" y="40144"/>
                      </a:cubicBezTo>
                      <a:cubicBezTo>
                        <a:pt x="56368" y="40266"/>
                        <a:pt x="56683" y="40411"/>
                        <a:pt x="56974" y="40534"/>
                      </a:cubicBezTo>
                      <a:cubicBezTo>
                        <a:pt x="56950" y="40534"/>
                        <a:pt x="56904" y="40534"/>
                        <a:pt x="56881" y="40510"/>
                      </a:cubicBezTo>
                      <a:cubicBezTo>
                        <a:pt x="56200" y="40266"/>
                        <a:pt x="55472" y="40074"/>
                        <a:pt x="54767" y="39928"/>
                      </a:cubicBezTo>
                      <a:cubicBezTo>
                        <a:pt x="54331" y="39829"/>
                        <a:pt x="53918" y="39730"/>
                        <a:pt x="53481" y="39684"/>
                      </a:cubicBezTo>
                      <a:cubicBezTo>
                        <a:pt x="53219" y="39661"/>
                        <a:pt x="52951" y="39608"/>
                        <a:pt x="52707" y="39585"/>
                      </a:cubicBezTo>
                      <a:cubicBezTo>
                        <a:pt x="52439" y="39562"/>
                        <a:pt x="52200" y="39538"/>
                        <a:pt x="51979" y="39538"/>
                      </a:cubicBezTo>
                      <a:cubicBezTo>
                        <a:pt x="51735" y="39515"/>
                        <a:pt x="51519" y="39492"/>
                        <a:pt x="51298" y="39492"/>
                      </a:cubicBezTo>
                      <a:lnTo>
                        <a:pt x="50693" y="39492"/>
                      </a:lnTo>
                      <a:cubicBezTo>
                        <a:pt x="50087" y="39492"/>
                        <a:pt x="49482" y="39538"/>
                        <a:pt x="48876" y="39637"/>
                      </a:cubicBezTo>
                      <a:cubicBezTo>
                        <a:pt x="48801" y="39515"/>
                        <a:pt x="48731" y="39369"/>
                        <a:pt x="48655" y="39247"/>
                      </a:cubicBezTo>
                      <a:lnTo>
                        <a:pt x="48655" y="39247"/>
                      </a:lnTo>
                      <a:cubicBezTo>
                        <a:pt x="48731" y="39463"/>
                        <a:pt x="48777" y="39684"/>
                        <a:pt x="48853" y="39876"/>
                      </a:cubicBezTo>
                      <a:cubicBezTo>
                        <a:pt x="48609" y="39608"/>
                        <a:pt x="48341" y="39294"/>
                        <a:pt x="48073" y="39003"/>
                      </a:cubicBezTo>
                      <a:cubicBezTo>
                        <a:pt x="47805" y="38712"/>
                        <a:pt x="47514" y="38421"/>
                        <a:pt x="47223" y="38106"/>
                      </a:cubicBezTo>
                      <a:cubicBezTo>
                        <a:pt x="46641" y="37478"/>
                        <a:pt x="46012" y="36919"/>
                        <a:pt x="45384" y="36290"/>
                      </a:cubicBezTo>
                      <a:cubicBezTo>
                        <a:pt x="44970" y="35900"/>
                        <a:pt x="44534" y="35487"/>
                        <a:pt x="44097" y="35097"/>
                      </a:cubicBezTo>
                      <a:cubicBezTo>
                        <a:pt x="44021" y="34905"/>
                        <a:pt x="43928" y="34712"/>
                        <a:pt x="43853" y="34515"/>
                      </a:cubicBezTo>
                      <a:lnTo>
                        <a:pt x="43853" y="34515"/>
                      </a:lnTo>
                      <a:cubicBezTo>
                        <a:pt x="43876" y="34660"/>
                        <a:pt x="43905" y="34806"/>
                        <a:pt x="43928" y="34951"/>
                      </a:cubicBezTo>
                      <a:cubicBezTo>
                        <a:pt x="43055" y="34154"/>
                        <a:pt x="42129" y="33379"/>
                        <a:pt x="41186" y="32599"/>
                      </a:cubicBezTo>
                      <a:cubicBezTo>
                        <a:pt x="40994" y="32454"/>
                        <a:pt x="40820" y="32308"/>
                        <a:pt x="40651" y="32186"/>
                      </a:cubicBezTo>
                      <a:cubicBezTo>
                        <a:pt x="40796" y="32116"/>
                        <a:pt x="40942" y="32070"/>
                        <a:pt x="41111" y="32017"/>
                      </a:cubicBezTo>
                      <a:cubicBezTo>
                        <a:pt x="41256" y="31971"/>
                        <a:pt x="41402" y="31924"/>
                        <a:pt x="41576" y="31872"/>
                      </a:cubicBezTo>
                      <a:cubicBezTo>
                        <a:pt x="41769" y="31825"/>
                        <a:pt x="41961" y="31779"/>
                        <a:pt x="42159" y="31703"/>
                      </a:cubicBezTo>
                      <a:cubicBezTo>
                        <a:pt x="42566" y="31633"/>
                        <a:pt x="43032" y="31534"/>
                        <a:pt x="43561" y="31458"/>
                      </a:cubicBezTo>
                      <a:cubicBezTo>
                        <a:pt x="44074" y="31389"/>
                        <a:pt x="44633" y="31342"/>
                        <a:pt x="45215" y="31266"/>
                      </a:cubicBezTo>
                      <a:cubicBezTo>
                        <a:pt x="45820" y="31220"/>
                        <a:pt x="46449" y="31196"/>
                        <a:pt x="47078" y="31167"/>
                      </a:cubicBezTo>
                      <a:cubicBezTo>
                        <a:pt x="47735" y="31144"/>
                        <a:pt x="48416" y="31121"/>
                        <a:pt x="49092" y="31097"/>
                      </a:cubicBezTo>
                      <a:cubicBezTo>
                        <a:pt x="49843" y="31097"/>
                        <a:pt x="50570" y="31074"/>
                        <a:pt x="51298" y="31051"/>
                      </a:cubicBezTo>
                      <a:cubicBezTo>
                        <a:pt x="51665" y="31051"/>
                        <a:pt x="52026" y="31022"/>
                        <a:pt x="52392" y="31022"/>
                      </a:cubicBezTo>
                      <a:lnTo>
                        <a:pt x="53266" y="31022"/>
                      </a:lnTo>
                      <a:cubicBezTo>
                        <a:pt x="53603" y="31022"/>
                        <a:pt x="53970" y="31022"/>
                        <a:pt x="54308" y="31051"/>
                      </a:cubicBezTo>
                      <a:cubicBezTo>
                        <a:pt x="54485" y="31051"/>
                        <a:pt x="54665" y="31043"/>
                        <a:pt x="54840" y="31043"/>
                      </a:cubicBezTo>
                      <a:cubicBezTo>
                        <a:pt x="54999" y="31043"/>
                        <a:pt x="55154" y="31049"/>
                        <a:pt x="55303" y="31074"/>
                      </a:cubicBezTo>
                      <a:cubicBezTo>
                        <a:pt x="55908" y="31121"/>
                        <a:pt x="56491" y="31167"/>
                        <a:pt x="57073" y="31196"/>
                      </a:cubicBezTo>
                      <a:cubicBezTo>
                        <a:pt x="57195" y="31220"/>
                        <a:pt x="57317" y="31266"/>
                        <a:pt x="57439" y="31290"/>
                      </a:cubicBezTo>
                      <a:cubicBezTo>
                        <a:pt x="57387" y="31266"/>
                        <a:pt x="57340" y="31243"/>
                        <a:pt x="57294" y="31220"/>
                      </a:cubicBezTo>
                      <a:cubicBezTo>
                        <a:pt x="57533" y="31220"/>
                        <a:pt x="57777" y="31290"/>
                        <a:pt x="57992" y="31313"/>
                      </a:cubicBezTo>
                      <a:cubicBezTo>
                        <a:pt x="58284" y="31342"/>
                        <a:pt x="58551" y="31389"/>
                        <a:pt x="58819" y="31412"/>
                      </a:cubicBezTo>
                      <a:cubicBezTo>
                        <a:pt x="59331" y="31487"/>
                        <a:pt x="59815" y="31511"/>
                        <a:pt x="60228" y="31604"/>
                      </a:cubicBezTo>
                      <a:cubicBezTo>
                        <a:pt x="60932" y="31749"/>
                        <a:pt x="61608" y="31872"/>
                        <a:pt x="62289" y="31947"/>
                      </a:cubicBezTo>
                      <a:cubicBezTo>
                        <a:pt x="61776" y="31703"/>
                        <a:pt x="61247" y="31487"/>
                        <a:pt x="60688" y="31266"/>
                      </a:cubicBezTo>
                      <a:cubicBezTo>
                        <a:pt x="60129" y="31022"/>
                        <a:pt x="59570" y="30830"/>
                        <a:pt x="58965" y="30661"/>
                      </a:cubicBezTo>
                      <a:cubicBezTo>
                        <a:pt x="58941" y="30661"/>
                        <a:pt x="58895" y="30661"/>
                        <a:pt x="58866" y="30638"/>
                      </a:cubicBezTo>
                      <a:lnTo>
                        <a:pt x="58866" y="30638"/>
                      </a:lnTo>
                      <a:cubicBezTo>
                        <a:pt x="58965" y="30661"/>
                        <a:pt x="59064" y="30661"/>
                        <a:pt x="59157" y="30684"/>
                      </a:cubicBezTo>
                      <a:cubicBezTo>
                        <a:pt x="58697" y="30469"/>
                        <a:pt x="58214" y="30271"/>
                        <a:pt x="57731" y="30079"/>
                      </a:cubicBezTo>
                      <a:cubicBezTo>
                        <a:pt x="57242" y="29858"/>
                        <a:pt x="56735" y="29712"/>
                        <a:pt x="56223" y="29566"/>
                      </a:cubicBezTo>
                      <a:cubicBezTo>
                        <a:pt x="55763" y="29450"/>
                        <a:pt x="55280" y="29275"/>
                        <a:pt x="54721" y="29182"/>
                      </a:cubicBezTo>
                      <a:cubicBezTo>
                        <a:pt x="54185" y="29083"/>
                        <a:pt x="53627" y="28984"/>
                        <a:pt x="53021" y="28914"/>
                      </a:cubicBezTo>
                      <a:cubicBezTo>
                        <a:pt x="52876" y="28891"/>
                        <a:pt x="52753" y="28868"/>
                        <a:pt x="52608" y="28868"/>
                      </a:cubicBezTo>
                      <a:cubicBezTo>
                        <a:pt x="52416" y="28769"/>
                        <a:pt x="52224" y="28693"/>
                        <a:pt x="52026" y="28600"/>
                      </a:cubicBezTo>
                      <a:cubicBezTo>
                        <a:pt x="51834" y="28524"/>
                        <a:pt x="51618" y="28431"/>
                        <a:pt x="51397" y="28332"/>
                      </a:cubicBezTo>
                      <a:cubicBezTo>
                        <a:pt x="50960" y="28164"/>
                        <a:pt x="50524" y="27966"/>
                        <a:pt x="50087" y="27774"/>
                      </a:cubicBezTo>
                      <a:cubicBezTo>
                        <a:pt x="49528" y="27558"/>
                        <a:pt x="48946" y="27337"/>
                        <a:pt x="48341" y="27122"/>
                      </a:cubicBezTo>
                      <a:cubicBezTo>
                        <a:pt x="48923" y="27023"/>
                        <a:pt x="49528" y="26924"/>
                        <a:pt x="50110" y="26830"/>
                      </a:cubicBezTo>
                      <a:cubicBezTo>
                        <a:pt x="51036" y="26656"/>
                        <a:pt x="52002" y="26487"/>
                        <a:pt x="52928" y="26295"/>
                      </a:cubicBezTo>
                      <a:cubicBezTo>
                        <a:pt x="54965" y="25905"/>
                        <a:pt x="56974" y="25445"/>
                        <a:pt x="58988" y="25032"/>
                      </a:cubicBezTo>
                      <a:cubicBezTo>
                        <a:pt x="59937" y="24863"/>
                        <a:pt x="60833" y="24647"/>
                        <a:pt x="61683" y="24525"/>
                      </a:cubicBezTo>
                      <a:cubicBezTo>
                        <a:pt x="62120" y="24450"/>
                        <a:pt x="62533" y="24380"/>
                        <a:pt x="62941" y="24304"/>
                      </a:cubicBezTo>
                      <a:cubicBezTo>
                        <a:pt x="63354" y="24257"/>
                        <a:pt x="63744" y="24211"/>
                        <a:pt x="64105" y="24159"/>
                      </a:cubicBezTo>
                      <a:cubicBezTo>
                        <a:pt x="64495" y="24112"/>
                        <a:pt x="64862" y="24036"/>
                        <a:pt x="65199" y="24013"/>
                      </a:cubicBezTo>
                      <a:cubicBezTo>
                        <a:pt x="65537" y="23990"/>
                        <a:pt x="65880" y="23943"/>
                        <a:pt x="66171" y="23920"/>
                      </a:cubicBezTo>
                      <a:cubicBezTo>
                        <a:pt x="66486" y="23891"/>
                        <a:pt x="66777" y="23867"/>
                        <a:pt x="67045" y="23844"/>
                      </a:cubicBezTo>
                      <a:cubicBezTo>
                        <a:pt x="67627" y="23798"/>
                        <a:pt x="68209" y="23821"/>
                        <a:pt x="68791" y="23798"/>
                      </a:cubicBezTo>
                      <a:cubicBezTo>
                        <a:pt x="68907" y="23798"/>
                        <a:pt x="69006" y="23798"/>
                        <a:pt x="69082" y="23774"/>
                      </a:cubicBezTo>
                      <a:lnTo>
                        <a:pt x="69198" y="23774"/>
                      </a:lnTo>
                      <a:cubicBezTo>
                        <a:pt x="69198" y="23774"/>
                        <a:pt x="68692" y="23699"/>
                        <a:pt x="67796" y="23553"/>
                      </a:cubicBezTo>
                      <a:cubicBezTo>
                        <a:pt x="67574" y="23530"/>
                        <a:pt x="67336" y="23483"/>
                        <a:pt x="67045" y="23454"/>
                      </a:cubicBezTo>
                      <a:cubicBezTo>
                        <a:pt x="66777" y="23454"/>
                        <a:pt x="66486" y="23431"/>
                        <a:pt x="66171" y="23431"/>
                      </a:cubicBezTo>
                      <a:cubicBezTo>
                        <a:pt x="65851" y="23408"/>
                        <a:pt x="65514" y="23384"/>
                        <a:pt x="65176" y="23384"/>
                      </a:cubicBezTo>
                      <a:cubicBezTo>
                        <a:pt x="65103" y="23373"/>
                        <a:pt x="65036" y="23367"/>
                        <a:pt x="64972" y="23367"/>
                      </a:cubicBezTo>
                      <a:cubicBezTo>
                        <a:pt x="64908" y="23367"/>
                        <a:pt x="64847" y="23373"/>
                        <a:pt x="64786" y="23384"/>
                      </a:cubicBezTo>
                      <a:cubicBezTo>
                        <a:pt x="64571" y="23338"/>
                        <a:pt x="64303" y="23309"/>
                        <a:pt x="63936" y="23262"/>
                      </a:cubicBezTo>
                      <a:cubicBezTo>
                        <a:pt x="63744" y="23239"/>
                        <a:pt x="63523" y="23192"/>
                        <a:pt x="63284" y="23163"/>
                      </a:cubicBezTo>
                      <a:cubicBezTo>
                        <a:pt x="63063" y="23163"/>
                        <a:pt x="62795" y="23140"/>
                        <a:pt x="62504" y="23140"/>
                      </a:cubicBezTo>
                      <a:cubicBezTo>
                        <a:pt x="62242" y="23116"/>
                        <a:pt x="61951" y="23116"/>
                        <a:pt x="61631" y="23093"/>
                      </a:cubicBezTo>
                      <a:cubicBezTo>
                        <a:pt x="61316" y="23093"/>
                        <a:pt x="61002" y="23116"/>
                        <a:pt x="60664" y="23116"/>
                      </a:cubicBezTo>
                      <a:cubicBezTo>
                        <a:pt x="60298" y="23140"/>
                        <a:pt x="59960" y="23140"/>
                        <a:pt x="59593" y="23163"/>
                      </a:cubicBezTo>
                      <a:cubicBezTo>
                        <a:pt x="59232" y="23192"/>
                        <a:pt x="58842" y="23239"/>
                        <a:pt x="58458" y="23262"/>
                      </a:cubicBezTo>
                      <a:cubicBezTo>
                        <a:pt x="57410" y="23361"/>
                        <a:pt x="56368" y="23530"/>
                        <a:pt x="55326" y="23699"/>
                      </a:cubicBezTo>
                      <a:cubicBezTo>
                        <a:pt x="54698" y="23821"/>
                        <a:pt x="54063" y="23920"/>
                        <a:pt x="53434" y="24036"/>
                      </a:cubicBezTo>
                      <a:cubicBezTo>
                        <a:pt x="52561" y="24211"/>
                        <a:pt x="51688" y="24403"/>
                        <a:pt x="50792" y="24572"/>
                      </a:cubicBezTo>
                      <a:cubicBezTo>
                        <a:pt x="50279" y="24694"/>
                        <a:pt x="49750" y="24793"/>
                        <a:pt x="49237" y="24909"/>
                      </a:cubicBezTo>
                      <a:cubicBezTo>
                        <a:pt x="48777" y="24764"/>
                        <a:pt x="48317" y="24647"/>
                        <a:pt x="47858" y="24549"/>
                      </a:cubicBezTo>
                      <a:cubicBezTo>
                        <a:pt x="47689" y="24525"/>
                        <a:pt x="47514" y="24473"/>
                        <a:pt x="47322" y="24426"/>
                      </a:cubicBezTo>
                      <a:cubicBezTo>
                        <a:pt x="47223" y="24426"/>
                        <a:pt x="47153" y="24403"/>
                        <a:pt x="47054" y="24380"/>
                      </a:cubicBezTo>
                      <a:cubicBezTo>
                        <a:pt x="46839" y="24327"/>
                        <a:pt x="46618" y="24281"/>
                        <a:pt x="46402" y="24234"/>
                      </a:cubicBezTo>
                      <a:cubicBezTo>
                        <a:pt x="46257" y="24211"/>
                        <a:pt x="46088" y="24159"/>
                        <a:pt x="45913" y="24135"/>
                      </a:cubicBezTo>
                      <a:cubicBezTo>
                        <a:pt x="45744" y="24112"/>
                        <a:pt x="45552" y="24089"/>
                        <a:pt x="45384" y="24065"/>
                      </a:cubicBezTo>
                      <a:cubicBezTo>
                        <a:pt x="44994" y="23990"/>
                        <a:pt x="44603" y="23943"/>
                        <a:pt x="44167" y="23891"/>
                      </a:cubicBezTo>
                      <a:cubicBezTo>
                        <a:pt x="43369" y="23774"/>
                        <a:pt x="42519" y="23745"/>
                        <a:pt x="41693" y="23745"/>
                      </a:cubicBezTo>
                      <a:cubicBezTo>
                        <a:pt x="41087" y="23745"/>
                        <a:pt x="40459" y="23774"/>
                        <a:pt x="39830" y="23798"/>
                      </a:cubicBezTo>
                      <a:cubicBezTo>
                        <a:pt x="39318" y="23844"/>
                        <a:pt x="38811" y="23891"/>
                        <a:pt x="38322" y="23966"/>
                      </a:cubicBezTo>
                      <a:cubicBezTo>
                        <a:pt x="38177" y="23966"/>
                        <a:pt x="38055" y="23990"/>
                        <a:pt x="37909" y="24013"/>
                      </a:cubicBezTo>
                      <a:cubicBezTo>
                        <a:pt x="38375" y="23891"/>
                        <a:pt x="38858" y="23774"/>
                        <a:pt x="39341" y="23652"/>
                      </a:cubicBezTo>
                      <a:cubicBezTo>
                        <a:pt x="40144" y="23431"/>
                        <a:pt x="40994" y="23239"/>
                        <a:pt x="41838" y="23047"/>
                      </a:cubicBezTo>
                      <a:cubicBezTo>
                        <a:pt x="42595" y="22872"/>
                        <a:pt x="43323" y="22703"/>
                        <a:pt x="44050" y="22558"/>
                      </a:cubicBezTo>
                      <a:cubicBezTo>
                        <a:pt x="44411" y="22511"/>
                        <a:pt x="44749" y="22435"/>
                        <a:pt x="45092" y="22366"/>
                      </a:cubicBezTo>
                      <a:cubicBezTo>
                        <a:pt x="45308" y="22342"/>
                        <a:pt x="45529" y="22290"/>
                        <a:pt x="45744" y="22243"/>
                      </a:cubicBezTo>
                      <a:cubicBezTo>
                        <a:pt x="46204" y="22173"/>
                        <a:pt x="46641" y="22074"/>
                        <a:pt x="47054" y="22028"/>
                      </a:cubicBezTo>
                      <a:cubicBezTo>
                        <a:pt x="47491" y="21976"/>
                        <a:pt x="47927" y="21929"/>
                        <a:pt x="48341" y="21853"/>
                      </a:cubicBezTo>
                      <a:cubicBezTo>
                        <a:pt x="48777" y="21807"/>
                        <a:pt x="49191" y="21760"/>
                        <a:pt x="49604" y="21708"/>
                      </a:cubicBezTo>
                      <a:cubicBezTo>
                        <a:pt x="50017" y="21638"/>
                        <a:pt x="50425" y="21615"/>
                        <a:pt x="50838" y="21562"/>
                      </a:cubicBezTo>
                      <a:cubicBezTo>
                        <a:pt x="51228" y="21539"/>
                        <a:pt x="51618" y="21492"/>
                        <a:pt x="52002" y="21446"/>
                      </a:cubicBezTo>
                      <a:cubicBezTo>
                        <a:pt x="52782" y="21370"/>
                        <a:pt x="53510" y="21324"/>
                        <a:pt x="54185" y="21248"/>
                      </a:cubicBezTo>
                      <a:cubicBezTo>
                        <a:pt x="55425" y="21155"/>
                        <a:pt x="56683" y="21032"/>
                        <a:pt x="57923" y="20864"/>
                      </a:cubicBezTo>
                      <a:cubicBezTo>
                        <a:pt x="58167" y="20835"/>
                        <a:pt x="58359" y="20811"/>
                        <a:pt x="58481" y="20788"/>
                      </a:cubicBezTo>
                      <a:cubicBezTo>
                        <a:pt x="58604" y="20788"/>
                        <a:pt x="58674" y="20765"/>
                        <a:pt x="58674" y="20765"/>
                      </a:cubicBezTo>
                      <a:cubicBezTo>
                        <a:pt x="57172" y="20619"/>
                        <a:pt x="55664" y="20544"/>
                        <a:pt x="54162" y="20497"/>
                      </a:cubicBezTo>
                      <a:cubicBezTo>
                        <a:pt x="53481" y="20474"/>
                        <a:pt x="52730" y="20474"/>
                        <a:pt x="51956" y="20474"/>
                      </a:cubicBezTo>
                      <a:cubicBezTo>
                        <a:pt x="51566" y="20474"/>
                        <a:pt x="51152" y="20497"/>
                        <a:pt x="50745" y="20497"/>
                      </a:cubicBezTo>
                      <a:cubicBezTo>
                        <a:pt x="50599" y="20450"/>
                        <a:pt x="50454" y="20398"/>
                        <a:pt x="50308" y="20375"/>
                      </a:cubicBezTo>
                      <a:cubicBezTo>
                        <a:pt x="49784" y="20240"/>
                        <a:pt x="49060" y="20168"/>
                        <a:pt x="48225" y="20168"/>
                      </a:cubicBezTo>
                      <a:cubicBezTo>
                        <a:pt x="48012" y="20168"/>
                        <a:pt x="47792" y="20173"/>
                        <a:pt x="47567" y="20183"/>
                      </a:cubicBezTo>
                      <a:cubicBezTo>
                        <a:pt x="46984" y="20206"/>
                        <a:pt x="46379" y="20282"/>
                        <a:pt x="45744" y="20351"/>
                      </a:cubicBezTo>
                      <a:cubicBezTo>
                        <a:pt x="45430" y="20375"/>
                        <a:pt x="45116" y="20427"/>
                        <a:pt x="44778" y="20450"/>
                      </a:cubicBezTo>
                      <a:cubicBezTo>
                        <a:pt x="44603" y="20474"/>
                        <a:pt x="44458" y="20474"/>
                        <a:pt x="44289" y="20497"/>
                      </a:cubicBezTo>
                      <a:cubicBezTo>
                        <a:pt x="43876" y="20520"/>
                        <a:pt x="43492" y="20544"/>
                        <a:pt x="43102" y="20596"/>
                      </a:cubicBezTo>
                      <a:cubicBezTo>
                        <a:pt x="41914" y="20689"/>
                        <a:pt x="40674" y="20811"/>
                        <a:pt x="39440" y="20957"/>
                      </a:cubicBezTo>
                      <a:cubicBezTo>
                        <a:pt x="38689" y="21056"/>
                        <a:pt x="37961" y="21126"/>
                        <a:pt x="37234" y="21248"/>
                      </a:cubicBezTo>
                      <a:cubicBezTo>
                        <a:pt x="36506" y="21370"/>
                        <a:pt x="35802" y="21492"/>
                        <a:pt x="35097" y="21638"/>
                      </a:cubicBezTo>
                      <a:cubicBezTo>
                        <a:pt x="34416" y="21760"/>
                        <a:pt x="33764" y="21906"/>
                        <a:pt x="33136" y="22074"/>
                      </a:cubicBezTo>
                      <a:cubicBezTo>
                        <a:pt x="32524" y="22220"/>
                        <a:pt x="31942" y="22366"/>
                        <a:pt x="31436" y="22534"/>
                      </a:cubicBezTo>
                      <a:cubicBezTo>
                        <a:pt x="30923" y="22703"/>
                        <a:pt x="30417" y="22872"/>
                        <a:pt x="29934" y="23047"/>
                      </a:cubicBezTo>
                      <a:cubicBezTo>
                        <a:pt x="29375" y="23239"/>
                        <a:pt x="28839" y="23483"/>
                        <a:pt x="28304" y="23722"/>
                      </a:cubicBezTo>
                      <a:cubicBezTo>
                        <a:pt x="27797" y="23431"/>
                        <a:pt x="27285" y="23163"/>
                        <a:pt x="26779" y="22901"/>
                      </a:cubicBezTo>
                      <a:cubicBezTo>
                        <a:pt x="27314" y="22756"/>
                        <a:pt x="27821" y="22610"/>
                        <a:pt x="28333" y="22435"/>
                      </a:cubicBezTo>
                      <a:lnTo>
                        <a:pt x="28333" y="22435"/>
                      </a:lnTo>
                      <a:cubicBezTo>
                        <a:pt x="27990" y="22610"/>
                        <a:pt x="27652" y="22825"/>
                        <a:pt x="27314" y="23018"/>
                      </a:cubicBezTo>
                      <a:cubicBezTo>
                        <a:pt x="27966" y="22849"/>
                        <a:pt x="28572" y="22657"/>
                        <a:pt x="29206" y="22465"/>
                      </a:cubicBezTo>
                      <a:cubicBezTo>
                        <a:pt x="29590" y="22342"/>
                        <a:pt x="30027" y="22197"/>
                        <a:pt x="30487" y="22074"/>
                      </a:cubicBezTo>
                      <a:cubicBezTo>
                        <a:pt x="30976" y="21929"/>
                        <a:pt x="31482" y="21783"/>
                        <a:pt x="32018" y="21615"/>
                      </a:cubicBezTo>
                      <a:cubicBezTo>
                        <a:pt x="32553" y="21446"/>
                        <a:pt x="33136" y="21300"/>
                        <a:pt x="33718" y="21126"/>
                      </a:cubicBezTo>
                      <a:cubicBezTo>
                        <a:pt x="34323" y="20957"/>
                        <a:pt x="34928" y="20765"/>
                        <a:pt x="35557" y="20573"/>
                      </a:cubicBezTo>
                      <a:cubicBezTo>
                        <a:pt x="36017" y="20450"/>
                        <a:pt x="36506" y="20305"/>
                        <a:pt x="36966" y="20159"/>
                      </a:cubicBezTo>
                      <a:cubicBezTo>
                        <a:pt x="37280" y="20060"/>
                        <a:pt x="37595" y="19961"/>
                        <a:pt x="37909" y="19845"/>
                      </a:cubicBezTo>
                      <a:cubicBezTo>
                        <a:pt x="38055" y="19793"/>
                        <a:pt x="38229" y="19746"/>
                        <a:pt x="38375" y="19699"/>
                      </a:cubicBezTo>
                      <a:cubicBezTo>
                        <a:pt x="38689" y="19577"/>
                        <a:pt x="39003" y="19478"/>
                        <a:pt x="39294" y="19379"/>
                      </a:cubicBezTo>
                      <a:cubicBezTo>
                        <a:pt x="39609" y="19286"/>
                        <a:pt x="39900" y="19164"/>
                        <a:pt x="40214" y="19065"/>
                      </a:cubicBezTo>
                      <a:cubicBezTo>
                        <a:pt x="40505" y="18972"/>
                        <a:pt x="40796" y="18873"/>
                        <a:pt x="41087" y="18774"/>
                      </a:cubicBezTo>
                      <a:cubicBezTo>
                        <a:pt x="41378" y="18681"/>
                        <a:pt x="41670" y="18582"/>
                        <a:pt x="41961" y="18506"/>
                      </a:cubicBezTo>
                      <a:cubicBezTo>
                        <a:pt x="42228" y="18413"/>
                        <a:pt x="42496" y="18314"/>
                        <a:pt x="42787" y="18244"/>
                      </a:cubicBezTo>
                      <a:cubicBezTo>
                        <a:pt x="43323" y="18099"/>
                        <a:pt x="43829" y="17924"/>
                        <a:pt x="44289" y="17831"/>
                      </a:cubicBezTo>
                      <a:cubicBezTo>
                        <a:pt x="45069" y="17633"/>
                        <a:pt x="45843" y="17417"/>
                        <a:pt x="46618" y="17342"/>
                      </a:cubicBezTo>
                      <a:cubicBezTo>
                        <a:pt x="46909" y="17295"/>
                        <a:pt x="47130" y="17272"/>
                        <a:pt x="47299" y="17249"/>
                      </a:cubicBezTo>
                      <a:cubicBezTo>
                        <a:pt x="47444" y="17225"/>
                        <a:pt x="47514" y="17196"/>
                        <a:pt x="47514" y="17196"/>
                      </a:cubicBezTo>
                      <a:cubicBezTo>
                        <a:pt x="47107" y="17150"/>
                        <a:pt x="46670" y="17103"/>
                        <a:pt x="46233" y="17103"/>
                      </a:cubicBezTo>
                      <a:cubicBezTo>
                        <a:pt x="46862" y="16934"/>
                        <a:pt x="47514" y="16789"/>
                        <a:pt x="48172" y="16736"/>
                      </a:cubicBezTo>
                      <a:cubicBezTo>
                        <a:pt x="48486" y="16690"/>
                        <a:pt x="48754" y="16643"/>
                        <a:pt x="48923" y="16614"/>
                      </a:cubicBezTo>
                      <a:cubicBezTo>
                        <a:pt x="49092" y="16591"/>
                        <a:pt x="49191" y="16568"/>
                        <a:pt x="49191" y="16568"/>
                      </a:cubicBezTo>
                      <a:cubicBezTo>
                        <a:pt x="48463" y="16469"/>
                        <a:pt x="47712" y="16422"/>
                        <a:pt x="46961" y="16422"/>
                      </a:cubicBezTo>
                      <a:cubicBezTo>
                        <a:pt x="46851" y="16434"/>
                        <a:pt x="46728" y="16434"/>
                        <a:pt x="46604" y="16434"/>
                      </a:cubicBezTo>
                      <a:cubicBezTo>
                        <a:pt x="46479" y="16434"/>
                        <a:pt x="46353" y="16434"/>
                        <a:pt x="46233" y="16445"/>
                      </a:cubicBezTo>
                      <a:cubicBezTo>
                        <a:pt x="45966" y="16469"/>
                        <a:pt x="45698" y="16498"/>
                        <a:pt x="45407" y="16521"/>
                      </a:cubicBezTo>
                      <a:cubicBezTo>
                        <a:pt x="44825" y="16544"/>
                        <a:pt x="44219" y="16667"/>
                        <a:pt x="43585" y="16760"/>
                      </a:cubicBezTo>
                      <a:cubicBezTo>
                        <a:pt x="43102" y="16859"/>
                        <a:pt x="42595" y="16958"/>
                        <a:pt x="42083" y="17051"/>
                      </a:cubicBezTo>
                      <a:cubicBezTo>
                        <a:pt x="41210" y="17272"/>
                        <a:pt x="40336" y="17516"/>
                        <a:pt x="39463" y="17778"/>
                      </a:cubicBezTo>
                      <a:cubicBezTo>
                        <a:pt x="39102" y="17877"/>
                        <a:pt x="38759" y="17976"/>
                        <a:pt x="38398" y="18099"/>
                      </a:cubicBezTo>
                      <a:cubicBezTo>
                        <a:pt x="38229" y="18145"/>
                        <a:pt x="38031" y="18215"/>
                        <a:pt x="37862" y="18267"/>
                      </a:cubicBezTo>
                      <a:cubicBezTo>
                        <a:pt x="37694" y="18314"/>
                        <a:pt x="37525" y="18390"/>
                        <a:pt x="37327" y="18436"/>
                      </a:cubicBezTo>
                      <a:cubicBezTo>
                        <a:pt x="36628" y="18652"/>
                        <a:pt x="35901" y="18873"/>
                        <a:pt x="35196" y="19117"/>
                      </a:cubicBezTo>
                      <a:cubicBezTo>
                        <a:pt x="34492" y="19333"/>
                        <a:pt x="33811" y="19600"/>
                        <a:pt x="33159" y="19816"/>
                      </a:cubicBezTo>
                      <a:cubicBezTo>
                        <a:pt x="32286" y="20136"/>
                        <a:pt x="31436" y="20474"/>
                        <a:pt x="30586" y="20835"/>
                      </a:cubicBezTo>
                      <a:cubicBezTo>
                        <a:pt x="30004" y="21079"/>
                        <a:pt x="29375" y="21300"/>
                        <a:pt x="28816" y="21615"/>
                      </a:cubicBezTo>
                      <a:cubicBezTo>
                        <a:pt x="28595" y="21737"/>
                        <a:pt x="28380" y="21853"/>
                        <a:pt x="28187" y="21952"/>
                      </a:cubicBezTo>
                      <a:cubicBezTo>
                        <a:pt x="27652" y="22220"/>
                        <a:pt x="27140" y="22511"/>
                        <a:pt x="26633" y="22802"/>
                      </a:cubicBezTo>
                      <a:cubicBezTo>
                        <a:pt x="26389" y="22680"/>
                        <a:pt x="26173" y="22558"/>
                        <a:pt x="25929" y="22465"/>
                      </a:cubicBezTo>
                      <a:cubicBezTo>
                        <a:pt x="25713" y="22319"/>
                        <a:pt x="25469" y="22197"/>
                        <a:pt x="25224" y="22074"/>
                      </a:cubicBezTo>
                      <a:cubicBezTo>
                        <a:pt x="25393" y="21882"/>
                        <a:pt x="25568" y="21684"/>
                        <a:pt x="25783" y="21516"/>
                      </a:cubicBezTo>
                      <a:cubicBezTo>
                        <a:pt x="26051" y="21324"/>
                        <a:pt x="26389" y="21155"/>
                        <a:pt x="26802" y="20957"/>
                      </a:cubicBezTo>
                      <a:cubicBezTo>
                        <a:pt x="26901" y="20934"/>
                        <a:pt x="27023" y="20887"/>
                        <a:pt x="27116" y="20811"/>
                      </a:cubicBezTo>
                      <a:cubicBezTo>
                        <a:pt x="27140" y="20811"/>
                        <a:pt x="27192" y="20788"/>
                        <a:pt x="27215" y="20788"/>
                      </a:cubicBezTo>
                      <a:lnTo>
                        <a:pt x="27239" y="20788"/>
                      </a:lnTo>
                      <a:cubicBezTo>
                        <a:pt x="27262" y="20765"/>
                        <a:pt x="27262" y="20765"/>
                        <a:pt x="27285" y="20765"/>
                      </a:cubicBezTo>
                      <a:cubicBezTo>
                        <a:pt x="27338" y="20741"/>
                        <a:pt x="27407" y="20718"/>
                        <a:pt x="27460" y="20689"/>
                      </a:cubicBezTo>
                      <a:cubicBezTo>
                        <a:pt x="27698" y="20596"/>
                        <a:pt x="27943" y="20497"/>
                        <a:pt x="28211" y="20398"/>
                      </a:cubicBezTo>
                      <a:cubicBezTo>
                        <a:pt x="28479" y="20305"/>
                        <a:pt x="28740" y="20229"/>
                        <a:pt x="29032" y="20136"/>
                      </a:cubicBezTo>
                      <a:cubicBezTo>
                        <a:pt x="29154" y="20084"/>
                        <a:pt x="29299" y="20037"/>
                        <a:pt x="29445" y="19990"/>
                      </a:cubicBezTo>
                      <a:cubicBezTo>
                        <a:pt x="29590" y="19938"/>
                        <a:pt x="29736" y="19892"/>
                        <a:pt x="29905" y="19868"/>
                      </a:cubicBezTo>
                      <a:cubicBezTo>
                        <a:pt x="30516" y="19670"/>
                        <a:pt x="31168" y="19525"/>
                        <a:pt x="31826" y="19333"/>
                      </a:cubicBezTo>
                      <a:cubicBezTo>
                        <a:pt x="32501" y="19164"/>
                        <a:pt x="33205" y="19018"/>
                        <a:pt x="33933" y="18850"/>
                      </a:cubicBezTo>
                      <a:cubicBezTo>
                        <a:pt x="34346" y="18751"/>
                        <a:pt x="34760" y="18628"/>
                        <a:pt x="35196" y="18535"/>
                      </a:cubicBezTo>
                      <a:cubicBezTo>
                        <a:pt x="35679" y="18436"/>
                        <a:pt x="36163" y="18291"/>
                        <a:pt x="36652" y="18168"/>
                      </a:cubicBezTo>
                      <a:cubicBezTo>
                        <a:pt x="36844" y="18122"/>
                        <a:pt x="37013" y="18069"/>
                        <a:pt x="37181" y="18023"/>
                      </a:cubicBezTo>
                      <a:cubicBezTo>
                        <a:pt x="37548" y="17924"/>
                        <a:pt x="37909" y="17808"/>
                        <a:pt x="38252" y="17709"/>
                      </a:cubicBezTo>
                      <a:cubicBezTo>
                        <a:pt x="38980" y="17487"/>
                        <a:pt x="39655" y="17295"/>
                        <a:pt x="40336" y="17103"/>
                      </a:cubicBezTo>
                      <a:cubicBezTo>
                        <a:pt x="40994" y="16905"/>
                        <a:pt x="41646" y="16713"/>
                        <a:pt x="42252" y="16521"/>
                      </a:cubicBezTo>
                      <a:cubicBezTo>
                        <a:pt x="42886" y="16375"/>
                        <a:pt x="43468" y="16178"/>
                        <a:pt x="43998" y="16032"/>
                      </a:cubicBezTo>
                      <a:cubicBezTo>
                        <a:pt x="44580" y="15887"/>
                        <a:pt x="45186" y="15741"/>
                        <a:pt x="45768" y="15595"/>
                      </a:cubicBezTo>
                      <a:cubicBezTo>
                        <a:pt x="46088" y="15502"/>
                        <a:pt x="46426" y="15427"/>
                        <a:pt x="46763" y="15357"/>
                      </a:cubicBezTo>
                      <a:cubicBezTo>
                        <a:pt x="47322" y="15235"/>
                        <a:pt x="47636" y="15136"/>
                        <a:pt x="47636" y="15136"/>
                      </a:cubicBezTo>
                      <a:cubicBezTo>
                        <a:pt x="46885" y="15136"/>
                        <a:pt x="46134" y="15159"/>
                        <a:pt x="45407" y="15211"/>
                      </a:cubicBezTo>
                      <a:cubicBezTo>
                        <a:pt x="45360" y="15235"/>
                        <a:pt x="45285" y="15235"/>
                        <a:pt x="45238" y="15235"/>
                      </a:cubicBezTo>
                      <a:cubicBezTo>
                        <a:pt x="45890" y="15066"/>
                        <a:pt x="46548" y="14897"/>
                        <a:pt x="47223" y="14751"/>
                      </a:cubicBezTo>
                      <a:cubicBezTo>
                        <a:pt x="47590" y="14652"/>
                        <a:pt x="47980" y="14553"/>
                        <a:pt x="48341" y="14484"/>
                      </a:cubicBezTo>
                      <a:cubicBezTo>
                        <a:pt x="48969" y="14338"/>
                        <a:pt x="49336" y="14239"/>
                        <a:pt x="49336" y="14239"/>
                      </a:cubicBezTo>
                      <a:cubicBezTo>
                        <a:pt x="48486" y="14239"/>
                        <a:pt x="47636" y="14262"/>
                        <a:pt x="46816" y="14315"/>
                      </a:cubicBezTo>
                      <a:cubicBezTo>
                        <a:pt x="46548" y="14338"/>
                        <a:pt x="46257" y="14361"/>
                        <a:pt x="45966" y="14385"/>
                      </a:cubicBezTo>
                      <a:cubicBezTo>
                        <a:pt x="45675" y="14431"/>
                        <a:pt x="45384" y="14460"/>
                        <a:pt x="45069" y="14507"/>
                      </a:cubicBezTo>
                      <a:cubicBezTo>
                        <a:pt x="44411" y="14577"/>
                        <a:pt x="43730" y="14699"/>
                        <a:pt x="43003" y="14821"/>
                      </a:cubicBezTo>
                      <a:cubicBezTo>
                        <a:pt x="42473" y="14920"/>
                        <a:pt x="41891" y="15042"/>
                        <a:pt x="41332" y="15159"/>
                      </a:cubicBezTo>
                      <a:cubicBezTo>
                        <a:pt x="40336" y="15380"/>
                        <a:pt x="39341" y="15595"/>
                        <a:pt x="38346" y="15863"/>
                      </a:cubicBezTo>
                      <a:cubicBezTo>
                        <a:pt x="37938" y="15962"/>
                        <a:pt x="37525" y="16061"/>
                        <a:pt x="37111" y="16178"/>
                      </a:cubicBezTo>
                      <a:cubicBezTo>
                        <a:pt x="36919" y="16230"/>
                        <a:pt x="36721" y="16277"/>
                        <a:pt x="36506" y="16352"/>
                      </a:cubicBezTo>
                      <a:cubicBezTo>
                        <a:pt x="36308" y="16399"/>
                        <a:pt x="36116" y="16445"/>
                        <a:pt x="35901" y="16498"/>
                      </a:cubicBezTo>
                      <a:cubicBezTo>
                        <a:pt x="35097" y="16690"/>
                        <a:pt x="34247" y="16882"/>
                        <a:pt x="33450" y="17103"/>
                      </a:cubicBezTo>
                      <a:cubicBezTo>
                        <a:pt x="32623" y="17295"/>
                        <a:pt x="31826" y="17540"/>
                        <a:pt x="31069" y="17778"/>
                      </a:cubicBezTo>
                      <a:cubicBezTo>
                        <a:pt x="30295" y="18023"/>
                        <a:pt x="29544" y="18267"/>
                        <a:pt x="28863" y="18535"/>
                      </a:cubicBezTo>
                      <a:cubicBezTo>
                        <a:pt x="28595" y="18628"/>
                        <a:pt x="28356" y="18751"/>
                        <a:pt x="28088" y="18850"/>
                      </a:cubicBezTo>
                      <a:cubicBezTo>
                        <a:pt x="27698" y="19018"/>
                        <a:pt x="27314" y="19187"/>
                        <a:pt x="26948" y="19379"/>
                      </a:cubicBezTo>
                      <a:cubicBezTo>
                        <a:pt x="26656" y="19554"/>
                        <a:pt x="26389" y="19699"/>
                        <a:pt x="26150" y="19816"/>
                      </a:cubicBezTo>
                      <a:cubicBezTo>
                        <a:pt x="26074" y="19868"/>
                        <a:pt x="26004" y="19892"/>
                        <a:pt x="25952" y="19938"/>
                      </a:cubicBezTo>
                      <a:cubicBezTo>
                        <a:pt x="25929" y="19938"/>
                        <a:pt x="25905" y="19938"/>
                        <a:pt x="25905" y="19961"/>
                      </a:cubicBezTo>
                      <a:cubicBezTo>
                        <a:pt x="25882" y="19961"/>
                        <a:pt x="25882" y="19961"/>
                        <a:pt x="25859" y="19990"/>
                      </a:cubicBezTo>
                      <a:lnTo>
                        <a:pt x="25830" y="19990"/>
                      </a:lnTo>
                      <a:cubicBezTo>
                        <a:pt x="25807" y="20014"/>
                        <a:pt x="25783" y="20037"/>
                        <a:pt x="25760" y="20060"/>
                      </a:cubicBezTo>
                      <a:cubicBezTo>
                        <a:pt x="25638" y="20136"/>
                        <a:pt x="25515" y="20206"/>
                        <a:pt x="25422" y="20282"/>
                      </a:cubicBezTo>
                      <a:cubicBezTo>
                        <a:pt x="24986" y="20573"/>
                        <a:pt x="24596" y="20864"/>
                        <a:pt x="24328" y="21126"/>
                      </a:cubicBezTo>
                      <a:cubicBezTo>
                        <a:pt x="24229" y="21248"/>
                        <a:pt x="24136" y="21393"/>
                        <a:pt x="24037" y="21516"/>
                      </a:cubicBezTo>
                      <a:cubicBezTo>
                        <a:pt x="23769" y="21393"/>
                        <a:pt x="23478" y="21248"/>
                        <a:pt x="23210" y="21126"/>
                      </a:cubicBezTo>
                      <a:cubicBezTo>
                        <a:pt x="22750" y="20934"/>
                        <a:pt x="22314" y="20741"/>
                        <a:pt x="21877" y="20544"/>
                      </a:cubicBezTo>
                      <a:cubicBezTo>
                        <a:pt x="22582" y="20282"/>
                        <a:pt x="23263" y="19961"/>
                        <a:pt x="23938" y="19670"/>
                      </a:cubicBezTo>
                      <a:cubicBezTo>
                        <a:pt x="24404" y="19478"/>
                        <a:pt x="24887" y="19286"/>
                        <a:pt x="25422" y="19065"/>
                      </a:cubicBezTo>
                      <a:cubicBezTo>
                        <a:pt x="25952" y="18826"/>
                        <a:pt x="26557" y="18605"/>
                        <a:pt x="27169" y="18361"/>
                      </a:cubicBezTo>
                      <a:cubicBezTo>
                        <a:pt x="27774" y="18099"/>
                        <a:pt x="28426" y="17877"/>
                        <a:pt x="29107" y="17610"/>
                      </a:cubicBezTo>
                      <a:cubicBezTo>
                        <a:pt x="29788" y="17319"/>
                        <a:pt x="30487" y="17103"/>
                        <a:pt x="31191" y="16835"/>
                      </a:cubicBezTo>
                      <a:cubicBezTo>
                        <a:pt x="31919" y="16568"/>
                        <a:pt x="32647" y="16352"/>
                        <a:pt x="33351" y="16084"/>
                      </a:cubicBezTo>
                      <a:cubicBezTo>
                        <a:pt x="34079" y="15840"/>
                        <a:pt x="34830" y="15595"/>
                        <a:pt x="35580" y="15380"/>
                      </a:cubicBezTo>
                      <a:cubicBezTo>
                        <a:pt x="36308" y="15159"/>
                        <a:pt x="37013" y="14943"/>
                        <a:pt x="37717" y="14722"/>
                      </a:cubicBezTo>
                      <a:cubicBezTo>
                        <a:pt x="38445" y="14507"/>
                        <a:pt x="39073" y="14262"/>
                        <a:pt x="39708" y="14047"/>
                      </a:cubicBezTo>
                      <a:cubicBezTo>
                        <a:pt x="40336" y="13826"/>
                        <a:pt x="40942" y="13634"/>
                        <a:pt x="41501" y="13488"/>
                      </a:cubicBezTo>
                      <a:cubicBezTo>
                        <a:pt x="42036" y="13319"/>
                        <a:pt x="42543" y="13197"/>
                        <a:pt x="43003" y="13098"/>
                      </a:cubicBezTo>
                      <a:cubicBezTo>
                        <a:pt x="43125" y="13098"/>
                        <a:pt x="43224" y="13075"/>
                        <a:pt x="43346" y="13052"/>
                      </a:cubicBezTo>
                      <a:cubicBezTo>
                        <a:pt x="43439" y="13052"/>
                        <a:pt x="43561" y="13028"/>
                        <a:pt x="43660" y="13028"/>
                      </a:cubicBezTo>
                      <a:cubicBezTo>
                        <a:pt x="43853" y="12976"/>
                        <a:pt x="44050" y="12976"/>
                        <a:pt x="44219" y="12976"/>
                      </a:cubicBezTo>
                      <a:cubicBezTo>
                        <a:pt x="44268" y="12968"/>
                        <a:pt x="44319" y="12966"/>
                        <a:pt x="44370" y="12966"/>
                      </a:cubicBezTo>
                      <a:cubicBezTo>
                        <a:pt x="44472" y="12966"/>
                        <a:pt x="44574" y="12976"/>
                        <a:pt x="44656" y="12976"/>
                      </a:cubicBezTo>
                      <a:cubicBezTo>
                        <a:pt x="44848" y="12976"/>
                        <a:pt x="45069" y="13028"/>
                        <a:pt x="45261" y="13052"/>
                      </a:cubicBezTo>
                      <a:cubicBezTo>
                        <a:pt x="45069" y="12976"/>
                        <a:pt x="44871" y="12883"/>
                        <a:pt x="44679" y="12830"/>
                      </a:cubicBezTo>
                      <a:cubicBezTo>
                        <a:pt x="44557" y="12807"/>
                        <a:pt x="44388" y="12760"/>
                        <a:pt x="44219" y="12737"/>
                      </a:cubicBezTo>
                      <a:cubicBezTo>
                        <a:pt x="44050" y="12714"/>
                        <a:pt x="43853" y="12685"/>
                        <a:pt x="43637" y="12685"/>
                      </a:cubicBezTo>
                      <a:cubicBezTo>
                        <a:pt x="43439" y="12662"/>
                        <a:pt x="43201" y="12662"/>
                        <a:pt x="42956" y="12662"/>
                      </a:cubicBezTo>
                      <a:cubicBezTo>
                        <a:pt x="42473" y="12685"/>
                        <a:pt x="41937" y="12737"/>
                        <a:pt x="41332" y="12830"/>
                      </a:cubicBezTo>
                      <a:cubicBezTo>
                        <a:pt x="40849" y="12906"/>
                        <a:pt x="40336" y="13005"/>
                        <a:pt x="39801" y="13121"/>
                      </a:cubicBezTo>
                      <a:cubicBezTo>
                        <a:pt x="39999" y="13075"/>
                        <a:pt x="40168" y="13005"/>
                        <a:pt x="40360" y="12929"/>
                      </a:cubicBezTo>
                      <a:cubicBezTo>
                        <a:pt x="41087" y="12714"/>
                        <a:pt x="41745" y="12493"/>
                        <a:pt x="42374" y="12324"/>
                      </a:cubicBezTo>
                      <a:cubicBezTo>
                        <a:pt x="43003" y="12132"/>
                        <a:pt x="43585" y="12010"/>
                        <a:pt x="44097" y="11911"/>
                      </a:cubicBezTo>
                      <a:cubicBezTo>
                        <a:pt x="44243" y="11887"/>
                        <a:pt x="44365" y="11864"/>
                        <a:pt x="44487" y="11841"/>
                      </a:cubicBezTo>
                      <a:cubicBezTo>
                        <a:pt x="44603" y="11841"/>
                        <a:pt x="44726" y="11812"/>
                        <a:pt x="44825" y="11812"/>
                      </a:cubicBezTo>
                      <a:cubicBezTo>
                        <a:pt x="45069" y="11765"/>
                        <a:pt x="45261" y="11765"/>
                        <a:pt x="45453" y="11765"/>
                      </a:cubicBezTo>
                      <a:cubicBezTo>
                        <a:pt x="45519" y="11757"/>
                        <a:pt x="45582" y="11755"/>
                        <a:pt x="45642" y="11755"/>
                      </a:cubicBezTo>
                      <a:cubicBezTo>
                        <a:pt x="45761" y="11755"/>
                        <a:pt x="45869" y="11765"/>
                        <a:pt x="45966" y="11765"/>
                      </a:cubicBezTo>
                      <a:cubicBezTo>
                        <a:pt x="46204" y="11765"/>
                        <a:pt x="46426" y="11812"/>
                        <a:pt x="46670" y="11864"/>
                      </a:cubicBezTo>
                      <a:cubicBezTo>
                        <a:pt x="46449" y="11765"/>
                        <a:pt x="46233" y="11666"/>
                        <a:pt x="45989" y="11620"/>
                      </a:cubicBezTo>
                      <a:cubicBezTo>
                        <a:pt x="45843" y="11573"/>
                        <a:pt x="45675" y="11521"/>
                        <a:pt x="45477" y="11497"/>
                      </a:cubicBezTo>
                      <a:cubicBezTo>
                        <a:pt x="45285" y="11474"/>
                        <a:pt x="45069" y="11427"/>
                        <a:pt x="44825" y="11427"/>
                      </a:cubicBezTo>
                      <a:cubicBezTo>
                        <a:pt x="44580" y="11404"/>
                        <a:pt x="44342" y="11404"/>
                        <a:pt x="44050" y="11404"/>
                      </a:cubicBezTo>
                      <a:cubicBezTo>
                        <a:pt x="43515" y="11404"/>
                        <a:pt x="42886" y="11451"/>
                        <a:pt x="42228" y="11573"/>
                      </a:cubicBezTo>
                      <a:cubicBezTo>
                        <a:pt x="41547" y="11666"/>
                        <a:pt x="40820" y="11812"/>
                        <a:pt x="40092" y="11986"/>
                      </a:cubicBezTo>
                      <a:cubicBezTo>
                        <a:pt x="39539" y="12132"/>
                        <a:pt x="38957" y="12277"/>
                        <a:pt x="38375" y="12423"/>
                      </a:cubicBezTo>
                      <a:cubicBezTo>
                        <a:pt x="37356" y="12685"/>
                        <a:pt x="36308" y="12929"/>
                        <a:pt x="35289" y="13197"/>
                      </a:cubicBezTo>
                      <a:cubicBezTo>
                        <a:pt x="34445" y="13442"/>
                        <a:pt x="33595" y="13704"/>
                        <a:pt x="32746" y="13971"/>
                      </a:cubicBezTo>
                      <a:cubicBezTo>
                        <a:pt x="31896" y="14262"/>
                        <a:pt x="31069" y="14553"/>
                        <a:pt x="30248" y="14844"/>
                      </a:cubicBezTo>
                      <a:cubicBezTo>
                        <a:pt x="29445" y="15159"/>
                        <a:pt x="28647" y="15479"/>
                        <a:pt x="27867" y="15840"/>
                      </a:cubicBezTo>
                      <a:cubicBezTo>
                        <a:pt x="26878" y="16277"/>
                        <a:pt x="25905" y="16736"/>
                        <a:pt x="24933" y="17225"/>
                      </a:cubicBezTo>
                      <a:cubicBezTo>
                        <a:pt x="23990" y="17709"/>
                        <a:pt x="23094" y="18244"/>
                        <a:pt x="22191" y="18774"/>
                      </a:cubicBezTo>
                      <a:cubicBezTo>
                        <a:pt x="21586" y="19141"/>
                        <a:pt x="20981" y="19525"/>
                        <a:pt x="20399" y="19938"/>
                      </a:cubicBezTo>
                      <a:cubicBezTo>
                        <a:pt x="20084" y="19816"/>
                        <a:pt x="19770" y="19699"/>
                        <a:pt x="19455" y="19577"/>
                      </a:cubicBezTo>
                      <a:cubicBezTo>
                        <a:pt x="19816" y="19379"/>
                        <a:pt x="20206" y="19164"/>
                        <a:pt x="20567" y="18972"/>
                      </a:cubicBezTo>
                      <a:cubicBezTo>
                        <a:pt x="20736" y="18873"/>
                        <a:pt x="20934" y="18774"/>
                        <a:pt x="21126" y="18681"/>
                      </a:cubicBezTo>
                      <a:cubicBezTo>
                        <a:pt x="21516" y="18483"/>
                        <a:pt x="21953" y="18244"/>
                        <a:pt x="22459" y="18023"/>
                      </a:cubicBezTo>
                      <a:cubicBezTo>
                        <a:pt x="22972" y="17778"/>
                        <a:pt x="23478" y="17516"/>
                        <a:pt x="24060" y="17272"/>
                      </a:cubicBezTo>
                      <a:cubicBezTo>
                        <a:pt x="24351" y="17150"/>
                        <a:pt x="24642" y="17004"/>
                        <a:pt x="24957" y="16882"/>
                      </a:cubicBezTo>
                      <a:cubicBezTo>
                        <a:pt x="25248" y="16736"/>
                        <a:pt x="25568" y="16614"/>
                        <a:pt x="25882" y="16469"/>
                      </a:cubicBezTo>
                      <a:cubicBezTo>
                        <a:pt x="26732" y="16108"/>
                        <a:pt x="27605" y="15741"/>
                        <a:pt x="28449" y="15380"/>
                      </a:cubicBezTo>
                      <a:cubicBezTo>
                        <a:pt x="28915" y="15188"/>
                        <a:pt x="29375" y="14990"/>
                        <a:pt x="29858" y="14798"/>
                      </a:cubicBezTo>
                      <a:cubicBezTo>
                        <a:pt x="30196" y="14652"/>
                        <a:pt x="30539" y="14484"/>
                        <a:pt x="30854" y="14338"/>
                      </a:cubicBezTo>
                      <a:cubicBezTo>
                        <a:pt x="31191" y="14193"/>
                        <a:pt x="31535" y="14070"/>
                        <a:pt x="31849" y="13925"/>
                      </a:cubicBezTo>
                      <a:cubicBezTo>
                        <a:pt x="32524" y="13657"/>
                        <a:pt x="33159" y="13366"/>
                        <a:pt x="33811" y="13098"/>
                      </a:cubicBezTo>
                      <a:cubicBezTo>
                        <a:pt x="34445" y="12859"/>
                        <a:pt x="35051" y="12615"/>
                        <a:pt x="35633" y="12394"/>
                      </a:cubicBezTo>
                      <a:cubicBezTo>
                        <a:pt x="35947" y="12277"/>
                        <a:pt x="36238" y="12202"/>
                        <a:pt x="36506" y="12079"/>
                      </a:cubicBezTo>
                      <a:cubicBezTo>
                        <a:pt x="36989" y="11911"/>
                        <a:pt x="37472" y="11765"/>
                        <a:pt x="37961" y="11596"/>
                      </a:cubicBezTo>
                      <a:cubicBezTo>
                        <a:pt x="38445" y="11451"/>
                        <a:pt x="38928" y="11305"/>
                        <a:pt x="39440" y="11160"/>
                      </a:cubicBezTo>
                      <a:cubicBezTo>
                        <a:pt x="39900" y="11014"/>
                        <a:pt x="40360" y="10915"/>
                        <a:pt x="40849" y="10770"/>
                      </a:cubicBezTo>
                      <a:lnTo>
                        <a:pt x="40849" y="10770"/>
                      </a:lnTo>
                      <a:cubicBezTo>
                        <a:pt x="40092" y="10793"/>
                        <a:pt x="39364" y="10845"/>
                        <a:pt x="38637" y="10915"/>
                      </a:cubicBezTo>
                      <a:cubicBezTo>
                        <a:pt x="38200" y="10968"/>
                        <a:pt x="37694" y="11061"/>
                        <a:pt x="37135" y="11160"/>
                      </a:cubicBezTo>
                      <a:cubicBezTo>
                        <a:pt x="36576" y="11259"/>
                        <a:pt x="35994" y="11404"/>
                        <a:pt x="35388" y="11573"/>
                      </a:cubicBezTo>
                      <a:cubicBezTo>
                        <a:pt x="34905" y="11718"/>
                        <a:pt x="34393" y="11841"/>
                        <a:pt x="33910" y="11986"/>
                      </a:cubicBezTo>
                      <a:cubicBezTo>
                        <a:pt x="33427" y="12155"/>
                        <a:pt x="32938" y="12324"/>
                        <a:pt x="32454" y="12493"/>
                      </a:cubicBezTo>
                      <a:cubicBezTo>
                        <a:pt x="32117" y="12615"/>
                        <a:pt x="31750" y="12737"/>
                        <a:pt x="31436" y="12883"/>
                      </a:cubicBezTo>
                      <a:cubicBezTo>
                        <a:pt x="31098" y="13028"/>
                        <a:pt x="30755" y="13121"/>
                        <a:pt x="30394" y="13296"/>
                      </a:cubicBezTo>
                      <a:cubicBezTo>
                        <a:pt x="30050" y="13442"/>
                        <a:pt x="29713" y="13587"/>
                        <a:pt x="29375" y="13733"/>
                      </a:cubicBezTo>
                      <a:cubicBezTo>
                        <a:pt x="28717" y="14024"/>
                        <a:pt x="28042" y="14315"/>
                        <a:pt x="27384" y="14629"/>
                      </a:cubicBezTo>
                      <a:cubicBezTo>
                        <a:pt x="26703" y="14920"/>
                        <a:pt x="26074" y="15235"/>
                        <a:pt x="25446" y="15549"/>
                      </a:cubicBezTo>
                      <a:cubicBezTo>
                        <a:pt x="25131" y="15718"/>
                        <a:pt x="24840" y="15863"/>
                        <a:pt x="24520" y="16009"/>
                      </a:cubicBezTo>
                      <a:cubicBezTo>
                        <a:pt x="24037" y="16300"/>
                        <a:pt x="23554" y="16568"/>
                        <a:pt x="23041" y="16859"/>
                      </a:cubicBezTo>
                      <a:cubicBezTo>
                        <a:pt x="22314" y="17295"/>
                        <a:pt x="21586" y="17808"/>
                        <a:pt x="20882" y="18314"/>
                      </a:cubicBezTo>
                      <a:cubicBezTo>
                        <a:pt x="20690" y="18436"/>
                        <a:pt x="20521" y="18558"/>
                        <a:pt x="20375" y="18681"/>
                      </a:cubicBezTo>
                      <a:cubicBezTo>
                        <a:pt x="20038" y="18972"/>
                        <a:pt x="19694" y="19263"/>
                        <a:pt x="19380" y="19554"/>
                      </a:cubicBezTo>
                      <a:cubicBezTo>
                        <a:pt x="18774" y="19333"/>
                        <a:pt x="18192" y="19117"/>
                        <a:pt x="17610" y="18919"/>
                      </a:cubicBezTo>
                      <a:cubicBezTo>
                        <a:pt x="17924" y="18751"/>
                        <a:pt x="18262" y="18558"/>
                        <a:pt x="18582" y="18390"/>
                      </a:cubicBezTo>
                      <a:cubicBezTo>
                        <a:pt x="18774" y="18291"/>
                        <a:pt x="18990" y="18168"/>
                        <a:pt x="19234" y="18069"/>
                      </a:cubicBezTo>
                      <a:cubicBezTo>
                        <a:pt x="19671" y="17854"/>
                        <a:pt x="20183" y="17586"/>
                        <a:pt x="20736" y="17319"/>
                      </a:cubicBezTo>
                      <a:cubicBezTo>
                        <a:pt x="21318" y="17080"/>
                        <a:pt x="21930" y="16760"/>
                        <a:pt x="22582" y="16498"/>
                      </a:cubicBezTo>
                      <a:cubicBezTo>
                        <a:pt x="22896" y="16352"/>
                        <a:pt x="23239" y="16207"/>
                        <a:pt x="23577" y="16061"/>
                      </a:cubicBezTo>
                      <a:cubicBezTo>
                        <a:pt x="23938" y="15916"/>
                        <a:pt x="24281" y="15770"/>
                        <a:pt x="24642" y="15595"/>
                      </a:cubicBezTo>
                      <a:cubicBezTo>
                        <a:pt x="25614" y="15188"/>
                        <a:pt x="26587" y="14798"/>
                        <a:pt x="27553" y="14385"/>
                      </a:cubicBezTo>
                      <a:cubicBezTo>
                        <a:pt x="28088" y="14169"/>
                        <a:pt x="28624" y="13948"/>
                        <a:pt x="29154" y="13733"/>
                      </a:cubicBezTo>
                      <a:cubicBezTo>
                        <a:pt x="29544" y="13558"/>
                        <a:pt x="29934" y="13389"/>
                        <a:pt x="30318" y="13220"/>
                      </a:cubicBezTo>
                      <a:cubicBezTo>
                        <a:pt x="30685" y="13075"/>
                        <a:pt x="31069" y="12906"/>
                        <a:pt x="31436" y="12737"/>
                      </a:cubicBezTo>
                      <a:cubicBezTo>
                        <a:pt x="32210" y="12446"/>
                        <a:pt x="32938" y="12132"/>
                        <a:pt x="33665" y="11841"/>
                      </a:cubicBezTo>
                      <a:cubicBezTo>
                        <a:pt x="34370" y="11573"/>
                        <a:pt x="35074" y="11305"/>
                        <a:pt x="35755" y="11037"/>
                      </a:cubicBezTo>
                      <a:cubicBezTo>
                        <a:pt x="36093" y="10915"/>
                        <a:pt x="36407" y="10822"/>
                        <a:pt x="36721" y="10700"/>
                      </a:cubicBezTo>
                      <a:cubicBezTo>
                        <a:pt x="37280" y="10502"/>
                        <a:pt x="37816" y="10333"/>
                        <a:pt x="38375" y="10164"/>
                      </a:cubicBezTo>
                      <a:cubicBezTo>
                        <a:pt x="38928" y="9995"/>
                        <a:pt x="39487" y="9827"/>
                        <a:pt x="40045" y="9658"/>
                      </a:cubicBezTo>
                      <a:cubicBezTo>
                        <a:pt x="40581" y="9512"/>
                        <a:pt x="41111" y="9390"/>
                        <a:pt x="41646" y="9244"/>
                      </a:cubicBezTo>
                      <a:cubicBezTo>
                        <a:pt x="40820" y="9244"/>
                        <a:pt x="39999" y="9314"/>
                        <a:pt x="39172" y="9390"/>
                      </a:cubicBezTo>
                      <a:cubicBezTo>
                        <a:pt x="38666" y="9437"/>
                        <a:pt x="38084" y="9559"/>
                        <a:pt x="37449" y="9658"/>
                      </a:cubicBezTo>
                      <a:cubicBezTo>
                        <a:pt x="36820" y="9774"/>
                        <a:pt x="36163" y="9920"/>
                        <a:pt x="35464" y="10118"/>
                      </a:cubicBezTo>
                      <a:cubicBezTo>
                        <a:pt x="34905" y="10263"/>
                        <a:pt x="34346" y="10409"/>
                        <a:pt x="33788" y="10578"/>
                      </a:cubicBezTo>
                      <a:cubicBezTo>
                        <a:pt x="33229" y="10770"/>
                        <a:pt x="32670" y="10938"/>
                        <a:pt x="32117" y="11136"/>
                      </a:cubicBezTo>
                      <a:cubicBezTo>
                        <a:pt x="31727" y="11282"/>
                        <a:pt x="31337" y="11404"/>
                        <a:pt x="30953" y="11573"/>
                      </a:cubicBezTo>
                      <a:cubicBezTo>
                        <a:pt x="30563" y="11718"/>
                        <a:pt x="30196" y="11841"/>
                        <a:pt x="29788" y="12033"/>
                      </a:cubicBezTo>
                      <a:cubicBezTo>
                        <a:pt x="29398" y="12178"/>
                        <a:pt x="29032" y="12347"/>
                        <a:pt x="28647" y="12516"/>
                      </a:cubicBezTo>
                      <a:cubicBezTo>
                        <a:pt x="27867" y="12830"/>
                        <a:pt x="27093" y="13174"/>
                        <a:pt x="26342" y="13511"/>
                      </a:cubicBezTo>
                      <a:cubicBezTo>
                        <a:pt x="25591" y="13849"/>
                        <a:pt x="24863" y="14216"/>
                        <a:pt x="24159" y="14553"/>
                      </a:cubicBezTo>
                      <a:cubicBezTo>
                        <a:pt x="23792" y="14722"/>
                        <a:pt x="23455" y="14897"/>
                        <a:pt x="23117" y="15089"/>
                      </a:cubicBezTo>
                      <a:cubicBezTo>
                        <a:pt x="22558" y="15380"/>
                        <a:pt x="21976" y="15694"/>
                        <a:pt x="21441" y="16009"/>
                      </a:cubicBezTo>
                      <a:cubicBezTo>
                        <a:pt x="20567" y="16521"/>
                        <a:pt x="19770" y="17080"/>
                        <a:pt x="18943" y="17633"/>
                      </a:cubicBezTo>
                      <a:cubicBezTo>
                        <a:pt x="18751" y="17808"/>
                        <a:pt x="18553" y="17924"/>
                        <a:pt x="18361" y="18069"/>
                      </a:cubicBezTo>
                      <a:cubicBezTo>
                        <a:pt x="18070" y="18337"/>
                        <a:pt x="17756" y="18605"/>
                        <a:pt x="17441" y="18873"/>
                      </a:cubicBezTo>
                      <a:cubicBezTo>
                        <a:pt x="17389" y="18850"/>
                        <a:pt x="17342" y="18826"/>
                        <a:pt x="17273" y="18826"/>
                      </a:cubicBezTo>
                      <a:cubicBezTo>
                        <a:pt x="17418" y="18605"/>
                        <a:pt x="17564" y="18413"/>
                        <a:pt x="17732" y="18215"/>
                      </a:cubicBezTo>
                      <a:cubicBezTo>
                        <a:pt x="17855" y="18122"/>
                        <a:pt x="17971" y="17976"/>
                        <a:pt x="18093" y="17854"/>
                      </a:cubicBezTo>
                      <a:cubicBezTo>
                        <a:pt x="18239" y="17732"/>
                        <a:pt x="18384" y="17586"/>
                        <a:pt x="18553" y="17464"/>
                      </a:cubicBezTo>
                      <a:cubicBezTo>
                        <a:pt x="18897" y="17196"/>
                        <a:pt x="19310" y="16905"/>
                        <a:pt x="19747" y="16643"/>
                      </a:cubicBezTo>
                      <a:cubicBezTo>
                        <a:pt x="20206" y="16352"/>
                        <a:pt x="20713" y="16061"/>
                        <a:pt x="21272" y="15793"/>
                      </a:cubicBezTo>
                      <a:cubicBezTo>
                        <a:pt x="21807" y="15502"/>
                        <a:pt x="22389" y="15211"/>
                        <a:pt x="23018" y="14920"/>
                      </a:cubicBezTo>
                      <a:cubicBezTo>
                        <a:pt x="23309" y="14775"/>
                        <a:pt x="23624" y="14606"/>
                        <a:pt x="23938" y="14460"/>
                      </a:cubicBezTo>
                      <a:cubicBezTo>
                        <a:pt x="24404" y="14239"/>
                        <a:pt x="24887" y="14047"/>
                        <a:pt x="25347" y="13826"/>
                      </a:cubicBezTo>
                      <a:cubicBezTo>
                        <a:pt x="25859" y="13587"/>
                        <a:pt x="26365" y="13366"/>
                        <a:pt x="26878" y="13174"/>
                      </a:cubicBezTo>
                      <a:cubicBezTo>
                        <a:pt x="27023" y="13098"/>
                        <a:pt x="27192" y="13028"/>
                        <a:pt x="27361" y="12953"/>
                      </a:cubicBezTo>
                      <a:cubicBezTo>
                        <a:pt x="27530" y="12883"/>
                        <a:pt x="27698" y="12807"/>
                        <a:pt x="27844" y="12760"/>
                      </a:cubicBezTo>
                      <a:cubicBezTo>
                        <a:pt x="28187" y="12615"/>
                        <a:pt x="28525" y="12469"/>
                        <a:pt x="28839" y="12347"/>
                      </a:cubicBezTo>
                      <a:cubicBezTo>
                        <a:pt x="29521" y="12079"/>
                        <a:pt x="30172" y="11841"/>
                        <a:pt x="30807" y="11596"/>
                      </a:cubicBezTo>
                      <a:cubicBezTo>
                        <a:pt x="31436" y="11375"/>
                        <a:pt x="32041" y="11113"/>
                        <a:pt x="32623" y="10915"/>
                      </a:cubicBezTo>
                      <a:cubicBezTo>
                        <a:pt x="33252" y="10700"/>
                        <a:pt x="33863" y="10455"/>
                        <a:pt x="34492" y="10240"/>
                      </a:cubicBezTo>
                      <a:cubicBezTo>
                        <a:pt x="35051" y="10065"/>
                        <a:pt x="35610" y="9850"/>
                        <a:pt x="36163" y="9658"/>
                      </a:cubicBezTo>
                      <a:cubicBezTo>
                        <a:pt x="36675" y="9483"/>
                        <a:pt x="37210" y="9291"/>
                        <a:pt x="37717" y="9099"/>
                      </a:cubicBezTo>
                      <a:lnTo>
                        <a:pt x="37717" y="9099"/>
                      </a:lnTo>
                      <a:cubicBezTo>
                        <a:pt x="37013" y="9169"/>
                        <a:pt x="36285" y="9244"/>
                        <a:pt x="35580" y="9390"/>
                      </a:cubicBezTo>
                      <a:cubicBezTo>
                        <a:pt x="35144" y="9460"/>
                        <a:pt x="34637" y="9559"/>
                        <a:pt x="34102" y="9681"/>
                      </a:cubicBezTo>
                      <a:cubicBezTo>
                        <a:pt x="33572" y="9803"/>
                        <a:pt x="32990" y="9920"/>
                        <a:pt x="32379" y="10094"/>
                      </a:cubicBezTo>
                      <a:cubicBezTo>
                        <a:pt x="31826" y="10240"/>
                        <a:pt x="31244" y="10385"/>
                        <a:pt x="30632" y="10554"/>
                      </a:cubicBezTo>
                      <a:cubicBezTo>
                        <a:pt x="29905" y="10793"/>
                        <a:pt x="29177" y="11014"/>
                        <a:pt x="28449" y="11282"/>
                      </a:cubicBezTo>
                      <a:cubicBezTo>
                        <a:pt x="27774" y="11550"/>
                        <a:pt x="27070" y="11788"/>
                        <a:pt x="26412" y="12103"/>
                      </a:cubicBezTo>
                      <a:cubicBezTo>
                        <a:pt x="26074" y="12248"/>
                        <a:pt x="25737" y="12394"/>
                        <a:pt x="25393" y="12539"/>
                      </a:cubicBezTo>
                      <a:cubicBezTo>
                        <a:pt x="24887" y="12760"/>
                        <a:pt x="24404" y="13005"/>
                        <a:pt x="23938" y="13244"/>
                      </a:cubicBezTo>
                      <a:cubicBezTo>
                        <a:pt x="23821" y="13319"/>
                        <a:pt x="23699" y="13366"/>
                        <a:pt x="23577" y="13442"/>
                      </a:cubicBezTo>
                      <a:cubicBezTo>
                        <a:pt x="23530" y="13465"/>
                        <a:pt x="23478" y="13488"/>
                        <a:pt x="23431" y="13511"/>
                      </a:cubicBezTo>
                      <a:cubicBezTo>
                        <a:pt x="23140" y="13680"/>
                        <a:pt x="22826" y="13849"/>
                        <a:pt x="22535" y="14024"/>
                      </a:cubicBezTo>
                      <a:cubicBezTo>
                        <a:pt x="21662" y="14484"/>
                        <a:pt x="20789" y="15013"/>
                        <a:pt x="19985" y="15595"/>
                      </a:cubicBezTo>
                      <a:cubicBezTo>
                        <a:pt x="19380" y="16061"/>
                        <a:pt x="18774" y="16568"/>
                        <a:pt x="18262" y="17150"/>
                      </a:cubicBezTo>
                      <a:cubicBezTo>
                        <a:pt x="18093" y="17295"/>
                        <a:pt x="17971" y="17487"/>
                        <a:pt x="17855" y="17633"/>
                      </a:cubicBezTo>
                      <a:cubicBezTo>
                        <a:pt x="17732" y="17808"/>
                        <a:pt x="17633" y="17953"/>
                        <a:pt x="17534" y="18099"/>
                      </a:cubicBezTo>
                      <a:cubicBezTo>
                        <a:pt x="17418" y="18314"/>
                        <a:pt x="17319" y="18558"/>
                        <a:pt x="17220" y="18797"/>
                      </a:cubicBezTo>
                      <a:cubicBezTo>
                        <a:pt x="16545" y="18582"/>
                        <a:pt x="15864" y="18361"/>
                        <a:pt x="15183" y="18168"/>
                      </a:cubicBezTo>
                      <a:cubicBezTo>
                        <a:pt x="15282" y="18046"/>
                        <a:pt x="15381" y="17953"/>
                        <a:pt x="15474" y="17831"/>
                      </a:cubicBezTo>
                      <a:cubicBezTo>
                        <a:pt x="15672" y="17662"/>
                        <a:pt x="15887" y="17417"/>
                        <a:pt x="16178" y="17196"/>
                      </a:cubicBezTo>
                      <a:cubicBezTo>
                        <a:pt x="16469" y="16958"/>
                        <a:pt x="16836" y="16713"/>
                        <a:pt x="17197" y="16469"/>
                      </a:cubicBezTo>
                      <a:cubicBezTo>
                        <a:pt x="17587" y="16207"/>
                        <a:pt x="18023" y="15962"/>
                        <a:pt x="18460" y="15671"/>
                      </a:cubicBezTo>
                      <a:cubicBezTo>
                        <a:pt x="19019" y="15357"/>
                        <a:pt x="19572" y="15042"/>
                        <a:pt x="20131" y="14676"/>
                      </a:cubicBezTo>
                      <a:cubicBezTo>
                        <a:pt x="20544" y="14408"/>
                        <a:pt x="20957" y="14117"/>
                        <a:pt x="21394" y="13826"/>
                      </a:cubicBezTo>
                      <a:cubicBezTo>
                        <a:pt x="21732" y="13657"/>
                        <a:pt x="22098" y="13488"/>
                        <a:pt x="22459" y="13319"/>
                      </a:cubicBezTo>
                      <a:cubicBezTo>
                        <a:pt x="22995" y="13075"/>
                        <a:pt x="23530" y="12830"/>
                        <a:pt x="24037" y="12592"/>
                      </a:cubicBezTo>
                      <a:cubicBezTo>
                        <a:pt x="24619" y="12324"/>
                        <a:pt x="25201" y="12103"/>
                        <a:pt x="25783" y="11864"/>
                      </a:cubicBezTo>
                      <a:cubicBezTo>
                        <a:pt x="25975" y="11765"/>
                        <a:pt x="26150" y="11695"/>
                        <a:pt x="26342" y="11620"/>
                      </a:cubicBezTo>
                      <a:cubicBezTo>
                        <a:pt x="26534" y="11550"/>
                        <a:pt x="26732" y="11474"/>
                        <a:pt x="26924" y="11375"/>
                      </a:cubicBezTo>
                      <a:cubicBezTo>
                        <a:pt x="27285" y="11229"/>
                        <a:pt x="27675" y="11084"/>
                        <a:pt x="28042" y="10938"/>
                      </a:cubicBezTo>
                      <a:cubicBezTo>
                        <a:pt x="28793" y="10647"/>
                        <a:pt x="29544" y="10356"/>
                        <a:pt x="30248" y="10094"/>
                      </a:cubicBezTo>
                      <a:cubicBezTo>
                        <a:pt x="30976" y="9850"/>
                        <a:pt x="31680" y="9582"/>
                        <a:pt x="32332" y="9338"/>
                      </a:cubicBezTo>
                      <a:cubicBezTo>
                        <a:pt x="33060" y="9099"/>
                        <a:pt x="33764" y="8831"/>
                        <a:pt x="34469" y="8587"/>
                      </a:cubicBezTo>
                      <a:cubicBezTo>
                        <a:pt x="35097" y="8395"/>
                        <a:pt x="35726" y="8150"/>
                        <a:pt x="36361" y="7935"/>
                      </a:cubicBezTo>
                      <a:cubicBezTo>
                        <a:pt x="36943" y="7737"/>
                        <a:pt x="37548" y="7545"/>
                        <a:pt x="38130" y="7300"/>
                      </a:cubicBezTo>
                      <a:lnTo>
                        <a:pt x="38130" y="7300"/>
                      </a:lnTo>
                      <a:cubicBezTo>
                        <a:pt x="37327" y="7399"/>
                        <a:pt x="36506" y="7475"/>
                        <a:pt x="35703" y="7644"/>
                      </a:cubicBezTo>
                      <a:cubicBezTo>
                        <a:pt x="35196" y="7713"/>
                        <a:pt x="34637" y="7812"/>
                        <a:pt x="34032" y="7935"/>
                      </a:cubicBezTo>
                      <a:cubicBezTo>
                        <a:pt x="33397" y="8080"/>
                        <a:pt x="32746" y="8226"/>
                        <a:pt x="32064" y="8395"/>
                      </a:cubicBezTo>
                      <a:cubicBezTo>
                        <a:pt x="31436" y="8563"/>
                        <a:pt x="30778" y="8732"/>
                        <a:pt x="30103" y="8930"/>
                      </a:cubicBezTo>
                      <a:cubicBezTo>
                        <a:pt x="29253" y="9169"/>
                        <a:pt x="28403" y="9437"/>
                        <a:pt x="27605" y="9728"/>
                      </a:cubicBezTo>
                      <a:cubicBezTo>
                        <a:pt x="27247" y="9870"/>
                        <a:pt x="26916" y="9990"/>
                        <a:pt x="26581" y="10109"/>
                      </a:cubicBezTo>
                      <a:lnTo>
                        <a:pt x="26581" y="10109"/>
                      </a:lnTo>
                      <a:cubicBezTo>
                        <a:pt x="26584" y="10106"/>
                        <a:pt x="26587" y="10101"/>
                        <a:pt x="26587" y="10094"/>
                      </a:cubicBezTo>
                      <a:cubicBezTo>
                        <a:pt x="26825" y="9920"/>
                        <a:pt x="27046" y="9774"/>
                        <a:pt x="27262" y="9629"/>
                      </a:cubicBezTo>
                      <a:cubicBezTo>
                        <a:pt x="27605" y="9413"/>
                        <a:pt x="27943" y="9192"/>
                        <a:pt x="28257" y="8977"/>
                      </a:cubicBezTo>
                      <a:cubicBezTo>
                        <a:pt x="28694" y="8686"/>
                        <a:pt x="29154" y="8441"/>
                        <a:pt x="29614" y="8173"/>
                      </a:cubicBezTo>
                      <a:cubicBezTo>
                        <a:pt x="30149" y="7859"/>
                        <a:pt x="30708" y="7591"/>
                        <a:pt x="31244" y="7277"/>
                      </a:cubicBezTo>
                      <a:lnTo>
                        <a:pt x="31244" y="7277"/>
                      </a:lnTo>
                      <a:cubicBezTo>
                        <a:pt x="30632" y="7399"/>
                        <a:pt x="30004" y="7545"/>
                        <a:pt x="29422" y="7766"/>
                      </a:cubicBezTo>
                      <a:cubicBezTo>
                        <a:pt x="29061" y="7911"/>
                        <a:pt x="28647" y="8057"/>
                        <a:pt x="28211" y="8226"/>
                      </a:cubicBezTo>
                      <a:cubicBezTo>
                        <a:pt x="27774" y="8418"/>
                        <a:pt x="27314" y="8639"/>
                        <a:pt x="26825" y="8878"/>
                      </a:cubicBezTo>
                      <a:cubicBezTo>
                        <a:pt x="26296" y="9145"/>
                        <a:pt x="25783" y="9460"/>
                        <a:pt x="25277" y="9751"/>
                      </a:cubicBezTo>
                      <a:cubicBezTo>
                        <a:pt x="24765" y="10042"/>
                        <a:pt x="24281" y="10385"/>
                        <a:pt x="23792" y="10700"/>
                      </a:cubicBezTo>
                      <a:cubicBezTo>
                        <a:pt x="23286" y="11037"/>
                        <a:pt x="22774" y="11404"/>
                        <a:pt x="22267" y="11765"/>
                      </a:cubicBezTo>
                      <a:cubicBezTo>
                        <a:pt x="21831" y="12079"/>
                        <a:pt x="21417" y="12394"/>
                        <a:pt x="21004" y="12714"/>
                      </a:cubicBezTo>
                      <a:cubicBezTo>
                        <a:pt x="20957" y="12737"/>
                        <a:pt x="20911" y="12760"/>
                        <a:pt x="20858" y="12784"/>
                      </a:cubicBezTo>
                      <a:cubicBezTo>
                        <a:pt x="19863" y="13319"/>
                        <a:pt x="18897" y="13925"/>
                        <a:pt x="17971" y="14577"/>
                      </a:cubicBezTo>
                      <a:cubicBezTo>
                        <a:pt x="17273" y="15089"/>
                        <a:pt x="16568" y="15648"/>
                        <a:pt x="15986" y="16300"/>
                      </a:cubicBezTo>
                      <a:cubicBezTo>
                        <a:pt x="15817" y="16498"/>
                        <a:pt x="15672" y="16690"/>
                        <a:pt x="15526" y="16859"/>
                      </a:cubicBezTo>
                      <a:cubicBezTo>
                        <a:pt x="15381" y="17051"/>
                        <a:pt x="15282" y="17225"/>
                        <a:pt x="15183" y="17371"/>
                      </a:cubicBezTo>
                      <a:cubicBezTo>
                        <a:pt x="15037" y="17610"/>
                        <a:pt x="14944" y="17831"/>
                        <a:pt x="14845" y="18069"/>
                      </a:cubicBezTo>
                      <a:cubicBezTo>
                        <a:pt x="14094" y="17877"/>
                        <a:pt x="13366" y="17685"/>
                        <a:pt x="12662" y="17540"/>
                      </a:cubicBezTo>
                      <a:cubicBezTo>
                        <a:pt x="12586" y="17516"/>
                        <a:pt x="12540" y="17487"/>
                        <a:pt x="12470" y="17487"/>
                      </a:cubicBezTo>
                      <a:cubicBezTo>
                        <a:pt x="12586" y="17342"/>
                        <a:pt x="12685" y="17225"/>
                        <a:pt x="12831" y="17080"/>
                      </a:cubicBezTo>
                      <a:cubicBezTo>
                        <a:pt x="13023" y="16859"/>
                        <a:pt x="13314" y="16614"/>
                        <a:pt x="13634" y="16352"/>
                      </a:cubicBezTo>
                      <a:cubicBezTo>
                        <a:pt x="13972" y="16084"/>
                        <a:pt x="14362" y="15817"/>
                        <a:pt x="14798" y="15526"/>
                      </a:cubicBezTo>
                      <a:cubicBezTo>
                        <a:pt x="15235" y="15235"/>
                        <a:pt x="15718" y="14967"/>
                        <a:pt x="16225" y="14652"/>
                      </a:cubicBezTo>
                      <a:cubicBezTo>
                        <a:pt x="16859" y="14262"/>
                        <a:pt x="17511" y="13925"/>
                        <a:pt x="18117" y="13511"/>
                      </a:cubicBezTo>
                      <a:cubicBezTo>
                        <a:pt x="18629" y="13197"/>
                        <a:pt x="19112" y="12859"/>
                        <a:pt x="19601" y="12516"/>
                      </a:cubicBezTo>
                      <a:cubicBezTo>
                        <a:pt x="20183" y="12132"/>
                        <a:pt x="20765" y="11718"/>
                        <a:pt x="21347" y="11305"/>
                      </a:cubicBezTo>
                      <a:cubicBezTo>
                        <a:pt x="21900" y="10892"/>
                        <a:pt x="22483" y="10479"/>
                        <a:pt x="23041" y="10094"/>
                      </a:cubicBezTo>
                      <a:cubicBezTo>
                        <a:pt x="23431" y="9827"/>
                        <a:pt x="23792" y="9559"/>
                        <a:pt x="24159" y="9291"/>
                      </a:cubicBezTo>
                      <a:cubicBezTo>
                        <a:pt x="24450" y="9099"/>
                        <a:pt x="24718" y="8901"/>
                        <a:pt x="25009" y="8709"/>
                      </a:cubicBezTo>
                      <a:cubicBezTo>
                        <a:pt x="25492" y="8540"/>
                        <a:pt x="25975" y="8348"/>
                        <a:pt x="26412" y="8202"/>
                      </a:cubicBezTo>
                      <a:cubicBezTo>
                        <a:pt x="26994" y="7981"/>
                        <a:pt x="27605" y="7789"/>
                        <a:pt x="28211" y="7591"/>
                      </a:cubicBezTo>
                      <a:cubicBezTo>
                        <a:pt x="28770" y="7399"/>
                        <a:pt x="29352" y="7207"/>
                        <a:pt x="29905" y="7009"/>
                      </a:cubicBezTo>
                      <a:lnTo>
                        <a:pt x="29905" y="7009"/>
                      </a:lnTo>
                      <a:cubicBezTo>
                        <a:pt x="29177" y="7061"/>
                        <a:pt x="28449" y="7155"/>
                        <a:pt x="27722" y="7277"/>
                      </a:cubicBezTo>
                      <a:cubicBezTo>
                        <a:pt x="27506" y="7300"/>
                        <a:pt x="27262" y="7353"/>
                        <a:pt x="27023" y="7399"/>
                      </a:cubicBezTo>
                      <a:lnTo>
                        <a:pt x="26971" y="7399"/>
                      </a:lnTo>
                      <a:cubicBezTo>
                        <a:pt x="27116" y="7300"/>
                        <a:pt x="27262" y="7207"/>
                        <a:pt x="27407" y="7108"/>
                      </a:cubicBezTo>
                      <a:cubicBezTo>
                        <a:pt x="27896" y="6794"/>
                        <a:pt x="28426" y="6503"/>
                        <a:pt x="28938" y="6212"/>
                      </a:cubicBezTo>
                      <a:cubicBezTo>
                        <a:pt x="29544" y="5845"/>
                        <a:pt x="30172" y="5554"/>
                        <a:pt x="30778" y="5216"/>
                      </a:cubicBezTo>
                      <a:lnTo>
                        <a:pt x="30778" y="5216"/>
                      </a:lnTo>
                      <a:cubicBezTo>
                        <a:pt x="30103" y="5362"/>
                        <a:pt x="29375" y="5507"/>
                        <a:pt x="28717" y="5752"/>
                      </a:cubicBezTo>
                      <a:cubicBezTo>
                        <a:pt x="28304" y="5897"/>
                        <a:pt x="27844" y="6066"/>
                        <a:pt x="27361" y="6258"/>
                      </a:cubicBezTo>
                      <a:cubicBezTo>
                        <a:pt x="26849" y="6479"/>
                        <a:pt x="26319" y="6718"/>
                        <a:pt x="25760" y="6986"/>
                      </a:cubicBezTo>
                      <a:cubicBezTo>
                        <a:pt x="25155" y="7300"/>
                        <a:pt x="24596" y="7644"/>
                        <a:pt x="23990" y="7981"/>
                      </a:cubicBezTo>
                      <a:cubicBezTo>
                        <a:pt x="23821" y="8057"/>
                        <a:pt x="23647" y="8173"/>
                        <a:pt x="23501" y="8272"/>
                      </a:cubicBezTo>
                      <a:cubicBezTo>
                        <a:pt x="23332" y="8319"/>
                        <a:pt x="23164" y="8371"/>
                        <a:pt x="22995" y="8418"/>
                      </a:cubicBezTo>
                      <a:cubicBezTo>
                        <a:pt x="22168" y="8686"/>
                        <a:pt x="21318" y="8977"/>
                        <a:pt x="20521" y="9314"/>
                      </a:cubicBezTo>
                      <a:cubicBezTo>
                        <a:pt x="20107" y="9483"/>
                        <a:pt x="19694" y="9681"/>
                        <a:pt x="19281" y="9873"/>
                      </a:cubicBezTo>
                      <a:cubicBezTo>
                        <a:pt x="19525" y="9681"/>
                        <a:pt x="19770" y="9483"/>
                        <a:pt x="19985" y="9268"/>
                      </a:cubicBezTo>
                      <a:cubicBezTo>
                        <a:pt x="20206" y="9099"/>
                        <a:pt x="20422" y="8953"/>
                        <a:pt x="20643" y="8785"/>
                      </a:cubicBezTo>
                      <a:cubicBezTo>
                        <a:pt x="20858" y="8639"/>
                        <a:pt x="21080" y="8464"/>
                        <a:pt x="21272" y="8319"/>
                      </a:cubicBezTo>
                      <a:cubicBezTo>
                        <a:pt x="21563" y="8127"/>
                        <a:pt x="21854" y="7935"/>
                        <a:pt x="22145" y="7766"/>
                      </a:cubicBezTo>
                      <a:cubicBezTo>
                        <a:pt x="22459" y="7568"/>
                        <a:pt x="22774" y="7376"/>
                        <a:pt x="23117" y="7207"/>
                      </a:cubicBezTo>
                      <a:cubicBezTo>
                        <a:pt x="23478" y="6986"/>
                        <a:pt x="23845" y="6794"/>
                        <a:pt x="24159" y="6648"/>
                      </a:cubicBezTo>
                      <a:cubicBezTo>
                        <a:pt x="24206" y="6625"/>
                        <a:pt x="24258" y="6602"/>
                        <a:pt x="24305" y="6572"/>
                      </a:cubicBezTo>
                      <a:cubicBezTo>
                        <a:pt x="24642" y="6456"/>
                        <a:pt x="24986" y="6334"/>
                        <a:pt x="25300" y="6212"/>
                      </a:cubicBezTo>
                      <a:cubicBezTo>
                        <a:pt x="25975" y="5990"/>
                        <a:pt x="26656" y="5752"/>
                        <a:pt x="27338" y="5530"/>
                      </a:cubicBezTo>
                      <a:cubicBezTo>
                        <a:pt x="27990" y="5315"/>
                        <a:pt x="28647" y="5117"/>
                        <a:pt x="29276" y="4902"/>
                      </a:cubicBezTo>
                      <a:lnTo>
                        <a:pt x="29276" y="4902"/>
                      </a:lnTo>
                      <a:cubicBezTo>
                        <a:pt x="28449" y="4948"/>
                        <a:pt x="27629" y="5047"/>
                        <a:pt x="26802" y="5170"/>
                      </a:cubicBezTo>
                      <a:cubicBezTo>
                        <a:pt x="26557" y="5216"/>
                        <a:pt x="26266" y="5263"/>
                        <a:pt x="26004" y="5315"/>
                      </a:cubicBezTo>
                      <a:cubicBezTo>
                        <a:pt x="25713" y="5362"/>
                        <a:pt x="25422" y="5408"/>
                        <a:pt x="25102" y="5484"/>
                      </a:cubicBezTo>
                      <a:cubicBezTo>
                        <a:pt x="24473" y="5606"/>
                        <a:pt x="23821" y="5775"/>
                        <a:pt x="23117" y="5967"/>
                      </a:cubicBezTo>
                      <a:cubicBezTo>
                        <a:pt x="23065" y="5967"/>
                        <a:pt x="22995" y="5990"/>
                        <a:pt x="22948" y="5990"/>
                      </a:cubicBezTo>
                      <a:cubicBezTo>
                        <a:pt x="23478" y="5699"/>
                        <a:pt x="23990" y="5385"/>
                        <a:pt x="24497" y="5047"/>
                      </a:cubicBezTo>
                      <a:lnTo>
                        <a:pt x="24497" y="5047"/>
                      </a:lnTo>
                      <a:cubicBezTo>
                        <a:pt x="23408" y="5385"/>
                        <a:pt x="22337" y="5775"/>
                        <a:pt x="21295" y="6188"/>
                      </a:cubicBezTo>
                      <a:cubicBezTo>
                        <a:pt x="20643" y="6404"/>
                        <a:pt x="20038" y="6671"/>
                        <a:pt x="19403" y="6939"/>
                      </a:cubicBezTo>
                      <a:cubicBezTo>
                        <a:pt x="18967" y="7108"/>
                        <a:pt x="18530" y="7300"/>
                        <a:pt x="18070" y="7521"/>
                      </a:cubicBezTo>
                      <a:cubicBezTo>
                        <a:pt x="17901" y="7591"/>
                        <a:pt x="17732" y="7690"/>
                        <a:pt x="17534" y="7766"/>
                      </a:cubicBezTo>
                      <a:cubicBezTo>
                        <a:pt x="17709" y="7644"/>
                        <a:pt x="17855" y="7521"/>
                        <a:pt x="18023" y="7399"/>
                      </a:cubicBezTo>
                      <a:cubicBezTo>
                        <a:pt x="18262" y="7207"/>
                        <a:pt x="18507" y="7009"/>
                        <a:pt x="18751" y="6840"/>
                      </a:cubicBezTo>
                      <a:cubicBezTo>
                        <a:pt x="18990" y="6671"/>
                        <a:pt x="19234" y="6479"/>
                        <a:pt x="19479" y="6334"/>
                      </a:cubicBezTo>
                      <a:cubicBezTo>
                        <a:pt x="19816" y="6113"/>
                        <a:pt x="20131" y="5897"/>
                        <a:pt x="20474" y="5676"/>
                      </a:cubicBezTo>
                      <a:cubicBezTo>
                        <a:pt x="20835" y="5484"/>
                        <a:pt x="21173" y="5239"/>
                        <a:pt x="21563" y="5047"/>
                      </a:cubicBezTo>
                      <a:cubicBezTo>
                        <a:pt x="21999" y="4826"/>
                        <a:pt x="22389" y="4611"/>
                        <a:pt x="22750" y="4442"/>
                      </a:cubicBezTo>
                      <a:cubicBezTo>
                        <a:pt x="23356" y="4151"/>
                        <a:pt x="23938" y="3883"/>
                        <a:pt x="24520" y="3592"/>
                      </a:cubicBezTo>
                      <a:lnTo>
                        <a:pt x="24520" y="3592"/>
                      </a:lnTo>
                      <a:cubicBezTo>
                        <a:pt x="23868" y="3662"/>
                        <a:pt x="23210" y="3784"/>
                        <a:pt x="22582" y="3953"/>
                      </a:cubicBezTo>
                      <a:cubicBezTo>
                        <a:pt x="22168" y="4052"/>
                        <a:pt x="21732" y="4197"/>
                        <a:pt x="21248" y="4366"/>
                      </a:cubicBezTo>
                      <a:cubicBezTo>
                        <a:pt x="20736" y="4535"/>
                        <a:pt x="20253" y="4756"/>
                        <a:pt x="19770" y="4972"/>
                      </a:cubicBezTo>
                      <a:cubicBezTo>
                        <a:pt x="20131" y="4780"/>
                        <a:pt x="20498" y="4611"/>
                        <a:pt x="20858" y="4419"/>
                      </a:cubicBezTo>
                      <a:cubicBezTo>
                        <a:pt x="21953" y="3860"/>
                        <a:pt x="23041" y="3348"/>
                        <a:pt x="24113" y="2742"/>
                      </a:cubicBezTo>
                      <a:lnTo>
                        <a:pt x="24113" y="2742"/>
                      </a:lnTo>
                      <a:cubicBezTo>
                        <a:pt x="23408" y="2911"/>
                        <a:pt x="22704" y="3109"/>
                        <a:pt x="21999" y="3348"/>
                      </a:cubicBezTo>
                      <a:cubicBezTo>
                        <a:pt x="22389" y="3109"/>
                        <a:pt x="22774" y="2888"/>
                        <a:pt x="23140" y="2620"/>
                      </a:cubicBezTo>
                      <a:lnTo>
                        <a:pt x="23140" y="2620"/>
                      </a:lnTo>
                      <a:cubicBezTo>
                        <a:pt x="21930" y="3010"/>
                        <a:pt x="20690" y="3423"/>
                        <a:pt x="19502" y="3883"/>
                      </a:cubicBezTo>
                      <a:cubicBezTo>
                        <a:pt x="18774" y="4151"/>
                        <a:pt x="18070" y="4442"/>
                        <a:pt x="17366" y="4733"/>
                      </a:cubicBezTo>
                      <a:cubicBezTo>
                        <a:pt x="16859" y="4948"/>
                        <a:pt x="16370" y="5146"/>
                        <a:pt x="15840" y="5385"/>
                      </a:cubicBezTo>
                      <a:cubicBezTo>
                        <a:pt x="15183" y="5699"/>
                        <a:pt x="14507" y="6019"/>
                        <a:pt x="13826" y="6357"/>
                      </a:cubicBezTo>
                      <a:cubicBezTo>
                        <a:pt x="13145" y="6695"/>
                        <a:pt x="12493" y="7108"/>
                        <a:pt x="11812" y="7475"/>
                      </a:cubicBezTo>
                      <a:cubicBezTo>
                        <a:pt x="11160" y="7882"/>
                        <a:pt x="10479" y="8272"/>
                        <a:pt x="9850" y="8732"/>
                      </a:cubicBezTo>
                      <a:cubicBezTo>
                        <a:pt x="9216" y="9169"/>
                        <a:pt x="8634" y="9658"/>
                        <a:pt x="8052" y="10118"/>
                      </a:cubicBezTo>
                      <a:cubicBezTo>
                        <a:pt x="7615" y="10455"/>
                        <a:pt x="7231" y="10845"/>
                        <a:pt x="6817" y="11229"/>
                      </a:cubicBezTo>
                      <a:cubicBezTo>
                        <a:pt x="6259" y="11765"/>
                        <a:pt x="5700" y="12347"/>
                        <a:pt x="5263" y="12976"/>
                      </a:cubicBezTo>
                      <a:cubicBezTo>
                        <a:pt x="5094" y="13220"/>
                        <a:pt x="4926" y="13442"/>
                        <a:pt x="4757" y="13657"/>
                      </a:cubicBezTo>
                      <a:cubicBezTo>
                        <a:pt x="4611" y="13878"/>
                        <a:pt x="4466" y="14094"/>
                        <a:pt x="4343" y="14315"/>
                      </a:cubicBezTo>
                      <a:cubicBezTo>
                        <a:pt x="4221" y="14507"/>
                        <a:pt x="4099" y="14699"/>
                        <a:pt x="4000" y="14868"/>
                      </a:cubicBezTo>
                      <a:cubicBezTo>
                        <a:pt x="3738" y="15304"/>
                        <a:pt x="3540" y="15840"/>
                        <a:pt x="3348" y="16323"/>
                      </a:cubicBezTo>
                      <a:cubicBezTo>
                        <a:pt x="3808" y="15741"/>
                        <a:pt x="4268" y="15159"/>
                        <a:pt x="4757" y="14606"/>
                      </a:cubicBezTo>
                      <a:cubicBezTo>
                        <a:pt x="4926" y="14431"/>
                        <a:pt x="5071" y="14239"/>
                        <a:pt x="5240" y="14047"/>
                      </a:cubicBezTo>
                      <a:cubicBezTo>
                        <a:pt x="5432" y="13878"/>
                        <a:pt x="5630" y="13680"/>
                        <a:pt x="5822" y="13488"/>
                      </a:cubicBezTo>
                      <a:cubicBezTo>
                        <a:pt x="6212" y="13075"/>
                        <a:pt x="6695" y="12685"/>
                        <a:pt x="7178" y="12277"/>
                      </a:cubicBezTo>
                      <a:cubicBezTo>
                        <a:pt x="7423" y="12056"/>
                        <a:pt x="7691" y="11864"/>
                        <a:pt x="7958" y="11643"/>
                      </a:cubicBezTo>
                      <a:cubicBezTo>
                        <a:pt x="8511" y="11259"/>
                        <a:pt x="9047" y="10822"/>
                        <a:pt x="9606" y="10432"/>
                      </a:cubicBezTo>
                      <a:cubicBezTo>
                        <a:pt x="9920" y="10211"/>
                        <a:pt x="10258" y="10019"/>
                        <a:pt x="10578" y="9803"/>
                      </a:cubicBezTo>
                      <a:cubicBezTo>
                        <a:pt x="10793" y="9629"/>
                        <a:pt x="11038" y="9483"/>
                        <a:pt x="11277" y="9338"/>
                      </a:cubicBezTo>
                      <a:lnTo>
                        <a:pt x="11277" y="9338"/>
                      </a:lnTo>
                      <a:cubicBezTo>
                        <a:pt x="11108" y="9536"/>
                        <a:pt x="10939" y="9728"/>
                        <a:pt x="10747" y="9920"/>
                      </a:cubicBezTo>
                      <a:cubicBezTo>
                        <a:pt x="10526" y="10211"/>
                        <a:pt x="10287" y="10479"/>
                        <a:pt x="10066" y="10746"/>
                      </a:cubicBezTo>
                      <a:cubicBezTo>
                        <a:pt x="9583" y="11282"/>
                        <a:pt x="9123" y="11841"/>
                        <a:pt x="8686" y="12423"/>
                      </a:cubicBezTo>
                      <a:cubicBezTo>
                        <a:pt x="8319" y="12883"/>
                        <a:pt x="8005" y="13343"/>
                        <a:pt x="7714" y="13779"/>
                      </a:cubicBezTo>
                      <a:cubicBezTo>
                        <a:pt x="7493" y="14140"/>
                        <a:pt x="7301" y="14460"/>
                        <a:pt x="7155" y="14798"/>
                      </a:cubicBezTo>
                      <a:cubicBezTo>
                        <a:pt x="6620" y="15304"/>
                        <a:pt x="6136" y="15887"/>
                        <a:pt x="5676" y="16445"/>
                      </a:cubicBezTo>
                      <a:cubicBezTo>
                        <a:pt x="5193" y="16422"/>
                        <a:pt x="4757" y="16375"/>
                        <a:pt x="4320" y="16352"/>
                      </a:cubicBezTo>
                      <a:cubicBezTo>
                        <a:pt x="3977" y="16352"/>
                        <a:pt x="3662" y="16323"/>
                        <a:pt x="3348" y="16323"/>
                      </a:cubicBezTo>
                      <a:cubicBezTo>
                        <a:pt x="3156" y="16323"/>
                        <a:pt x="2981" y="16300"/>
                        <a:pt x="2812" y="16300"/>
                      </a:cubicBezTo>
                      <a:lnTo>
                        <a:pt x="2719" y="16300"/>
                      </a:lnTo>
                      <a:cubicBezTo>
                        <a:pt x="2789" y="15962"/>
                        <a:pt x="2888" y="15648"/>
                        <a:pt x="3034" y="15333"/>
                      </a:cubicBezTo>
                      <a:cubicBezTo>
                        <a:pt x="3179" y="15013"/>
                        <a:pt x="3371" y="14629"/>
                        <a:pt x="3662" y="14216"/>
                      </a:cubicBezTo>
                      <a:cubicBezTo>
                        <a:pt x="3930" y="13779"/>
                        <a:pt x="4268" y="13343"/>
                        <a:pt x="4658" y="12859"/>
                      </a:cubicBezTo>
                      <a:cubicBezTo>
                        <a:pt x="5071" y="12394"/>
                        <a:pt x="5531" y="11911"/>
                        <a:pt x="6014" y="11375"/>
                      </a:cubicBezTo>
                      <a:cubicBezTo>
                        <a:pt x="6695" y="10676"/>
                        <a:pt x="7400" y="9972"/>
                        <a:pt x="8075" y="9268"/>
                      </a:cubicBezTo>
                      <a:cubicBezTo>
                        <a:pt x="8319" y="9000"/>
                        <a:pt x="8587" y="8732"/>
                        <a:pt x="8855" y="8464"/>
                      </a:cubicBezTo>
                      <a:lnTo>
                        <a:pt x="9070" y="8249"/>
                      </a:lnTo>
                      <a:cubicBezTo>
                        <a:pt x="9146" y="8173"/>
                        <a:pt x="9216" y="8127"/>
                        <a:pt x="9268" y="8057"/>
                      </a:cubicBezTo>
                      <a:cubicBezTo>
                        <a:pt x="9559" y="7789"/>
                        <a:pt x="9850" y="7521"/>
                        <a:pt x="10165" y="7254"/>
                      </a:cubicBezTo>
                      <a:cubicBezTo>
                        <a:pt x="10334" y="7131"/>
                        <a:pt x="10479" y="7009"/>
                        <a:pt x="10648" y="6864"/>
                      </a:cubicBezTo>
                      <a:cubicBezTo>
                        <a:pt x="10793" y="6747"/>
                        <a:pt x="10962" y="6625"/>
                        <a:pt x="11131" y="6503"/>
                      </a:cubicBezTo>
                      <a:cubicBezTo>
                        <a:pt x="11766" y="5990"/>
                        <a:pt x="12441" y="5554"/>
                        <a:pt x="13122" y="5117"/>
                      </a:cubicBezTo>
                      <a:cubicBezTo>
                        <a:pt x="13489" y="4902"/>
                        <a:pt x="13826" y="4681"/>
                        <a:pt x="14164" y="4465"/>
                      </a:cubicBezTo>
                      <a:cubicBezTo>
                        <a:pt x="14554" y="4244"/>
                        <a:pt x="14915" y="4029"/>
                        <a:pt x="15305" y="3807"/>
                      </a:cubicBezTo>
                      <a:cubicBezTo>
                        <a:pt x="15934" y="3470"/>
                        <a:pt x="16568" y="3132"/>
                        <a:pt x="17174" y="2841"/>
                      </a:cubicBezTo>
                      <a:cubicBezTo>
                        <a:pt x="17779" y="2527"/>
                        <a:pt x="18384" y="2183"/>
                        <a:pt x="19019" y="1892"/>
                      </a:cubicBezTo>
                      <a:cubicBezTo>
                        <a:pt x="20253" y="1287"/>
                        <a:pt x="21516" y="681"/>
                        <a:pt x="22727"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27"/>
              <p:cNvSpPr/>
              <p:nvPr/>
            </p:nvSpPr>
            <p:spPr>
              <a:xfrm rot="-9614798" flipH="1">
                <a:off x="-323830" y="4102214"/>
                <a:ext cx="1346677" cy="1458102"/>
              </a:xfrm>
              <a:custGeom>
                <a:avLst/>
                <a:gdLst/>
                <a:ahLst/>
                <a:cxnLst/>
                <a:rect l="l" t="t" r="r" b="b"/>
                <a:pathLst>
                  <a:path w="40657" h="44021" extrusionOk="0">
                    <a:moveTo>
                      <a:pt x="19455" y="12976"/>
                    </a:moveTo>
                    <a:lnTo>
                      <a:pt x="19478" y="12999"/>
                    </a:lnTo>
                    <a:cubicBezTo>
                      <a:pt x="19478" y="12999"/>
                      <a:pt x="19455" y="12999"/>
                      <a:pt x="19455" y="12976"/>
                    </a:cubicBezTo>
                    <a:close/>
                    <a:moveTo>
                      <a:pt x="21685" y="13168"/>
                    </a:moveTo>
                    <a:cubicBezTo>
                      <a:pt x="21685" y="13168"/>
                      <a:pt x="21708" y="13168"/>
                      <a:pt x="21708" y="13192"/>
                    </a:cubicBezTo>
                    <a:lnTo>
                      <a:pt x="21685" y="13192"/>
                    </a:lnTo>
                    <a:lnTo>
                      <a:pt x="21685" y="13168"/>
                    </a:lnTo>
                    <a:close/>
                    <a:moveTo>
                      <a:pt x="22465" y="14018"/>
                    </a:moveTo>
                    <a:lnTo>
                      <a:pt x="22488" y="14041"/>
                    </a:lnTo>
                    <a:lnTo>
                      <a:pt x="22465" y="14041"/>
                    </a:lnTo>
                    <a:lnTo>
                      <a:pt x="22465" y="14018"/>
                    </a:lnTo>
                    <a:close/>
                    <a:moveTo>
                      <a:pt x="21525" y="14180"/>
                    </a:moveTo>
                    <a:lnTo>
                      <a:pt x="21525" y="14180"/>
                    </a:lnTo>
                    <a:cubicBezTo>
                      <a:pt x="21528" y="14180"/>
                      <a:pt x="21519" y="14194"/>
                      <a:pt x="21507" y="14194"/>
                    </a:cubicBezTo>
                    <a:cubicBezTo>
                      <a:pt x="21502" y="14194"/>
                      <a:pt x="21498" y="14192"/>
                      <a:pt x="21493" y="14187"/>
                    </a:cubicBezTo>
                    <a:lnTo>
                      <a:pt x="21516" y="14187"/>
                    </a:lnTo>
                    <a:cubicBezTo>
                      <a:pt x="21521" y="14182"/>
                      <a:pt x="21524" y="14180"/>
                      <a:pt x="21525" y="14180"/>
                    </a:cubicBezTo>
                    <a:close/>
                    <a:moveTo>
                      <a:pt x="21737" y="15811"/>
                    </a:moveTo>
                    <a:lnTo>
                      <a:pt x="21737" y="15863"/>
                    </a:lnTo>
                    <a:lnTo>
                      <a:pt x="21708" y="15863"/>
                    </a:lnTo>
                    <a:cubicBezTo>
                      <a:pt x="21737" y="15840"/>
                      <a:pt x="21737" y="15811"/>
                      <a:pt x="21737" y="15811"/>
                    </a:cubicBezTo>
                    <a:close/>
                    <a:moveTo>
                      <a:pt x="13611" y="19449"/>
                    </a:moveTo>
                    <a:cubicBezTo>
                      <a:pt x="13512" y="19572"/>
                      <a:pt x="13389" y="19671"/>
                      <a:pt x="13267" y="19793"/>
                    </a:cubicBezTo>
                    <a:cubicBezTo>
                      <a:pt x="13366" y="19671"/>
                      <a:pt x="13488" y="19572"/>
                      <a:pt x="13611" y="19449"/>
                    </a:cubicBezTo>
                    <a:close/>
                    <a:moveTo>
                      <a:pt x="21202" y="19938"/>
                    </a:moveTo>
                    <a:lnTo>
                      <a:pt x="21202" y="19962"/>
                    </a:lnTo>
                    <a:lnTo>
                      <a:pt x="21178" y="19962"/>
                    </a:lnTo>
                    <a:lnTo>
                      <a:pt x="21202" y="19938"/>
                    </a:lnTo>
                    <a:close/>
                    <a:moveTo>
                      <a:pt x="13028" y="20031"/>
                    </a:moveTo>
                    <a:cubicBezTo>
                      <a:pt x="13028" y="20032"/>
                      <a:pt x="13028" y="20061"/>
                      <a:pt x="13005" y="20061"/>
                    </a:cubicBezTo>
                    <a:cubicBezTo>
                      <a:pt x="13005" y="20061"/>
                      <a:pt x="13005" y="20084"/>
                      <a:pt x="12976" y="20084"/>
                    </a:cubicBezTo>
                    <a:lnTo>
                      <a:pt x="13028" y="20031"/>
                    </a:lnTo>
                    <a:close/>
                    <a:moveTo>
                      <a:pt x="19502" y="20835"/>
                    </a:moveTo>
                    <a:lnTo>
                      <a:pt x="19478" y="20858"/>
                    </a:lnTo>
                    <a:lnTo>
                      <a:pt x="19478" y="20835"/>
                    </a:lnTo>
                    <a:close/>
                    <a:moveTo>
                      <a:pt x="15066" y="26656"/>
                    </a:moveTo>
                    <a:lnTo>
                      <a:pt x="15066" y="26679"/>
                    </a:lnTo>
                    <a:lnTo>
                      <a:pt x="15043" y="26679"/>
                    </a:lnTo>
                    <a:cubicBezTo>
                      <a:pt x="15043" y="26679"/>
                      <a:pt x="15066" y="26679"/>
                      <a:pt x="15066" y="26656"/>
                    </a:cubicBezTo>
                    <a:close/>
                    <a:moveTo>
                      <a:pt x="22849" y="1"/>
                    </a:moveTo>
                    <a:cubicBezTo>
                      <a:pt x="22802" y="1"/>
                      <a:pt x="22756" y="24"/>
                      <a:pt x="22727" y="47"/>
                    </a:cubicBezTo>
                    <a:cubicBezTo>
                      <a:pt x="22610" y="94"/>
                      <a:pt x="22511" y="193"/>
                      <a:pt x="22412" y="268"/>
                    </a:cubicBezTo>
                    <a:cubicBezTo>
                      <a:pt x="22319" y="315"/>
                      <a:pt x="22290" y="385"/>
                      <a:pt x="22244" y="484"/>
                    </a:cubicBezTo>
                    <a:cubicBezTo>
                      <a:pt x="22098" y="653"/>
                      <a:pt x="22028" y="850"/>
                      <a:pt x="22028" y="1066"/>
                    </a:cubicBezTo>
                    <a:cubicBezTo>
                      <a:pt x="21952" y="1892"/>
                      <a:pt x="21883" y="2713"/>
                      <a:pt x="21830" y="3563"/>
                    </a:cubicBezTo>
                    <a:cubicBezTo>
                      <a:pt x="21784" y="3662"/>
                      <a:pt x="21784" y="3784"/>
                      <a:pt x="21784" y="3907"/>
                    </a:cubicBezTo>
                    <a:cubicBezTo>
                      <a:pt x="21784" y="4000"/>
                      <a:pt x="21784" y="4099"/>
                      <a:pt x="21760" y="4198"/>
                    </a:cubicBezTo>
                    <a:cubicBezTo>
                      <a:pt x="21708" y="4291"/>
                      <a:pt x="21737" y="4390"/>
                      <a:pt x="21737" y="4489"/>
                    </a:cubicBezTo>
                    <a:cubicBezTo>
                      <a:pt x="21737" y="4605"/>
                      <a:pt x="21708" y="4704"/>
                      <a:pt x="21708" y="4826"/>
                    </a:cubicBezTo>
                    <a:cubicBezTo>
                      <a:pt x="21661" y="4925"/>
                      <a:pt x="21661" y="5018"/>
                      <a:pt x="21685" y="5117"/>
                    </a:cubicBezTo>
                    <a:cubicBezTo>
                      <a:pt x="21661" y="5240"/>
                      <a:pt x="21661" y="5362"/>
                      <a:pt x="21661" y="5478"/>
                    </a:cubicBezTo>
                    <a:cubicBezTo>
                      <a:pt x="21615" y="5554"/>
                      <a:pt x="21615" y="5653"/>
                      <a:pt x="21615" y="5769"/>
                    </a:cubicBezTo>
                    <a:lnTo>
                      <a:pt x="21615" y="6060"/>
                    </a:lnTo>
                    <a:cubicBezTo>
                      <a:pt x="21615" y="6090"/>
                      <a:pt x="21592" y="6090"/>
                      <a:pt x="21592" y="6113"/>
                    </a:cubicBezTo>
                    <a:cubicBezTo>
                      <a:pt x="21562" y="6183"/>
                      <a:pt x="21562" y="6258"/>
                      <a:pt x="21562" y="6352"/>
                    </a:cubicBezTo>
                    <a:lnTo>
                      <a:pt x="21562" y="6718"/>
                    </a:lnTo>
                    <a:cubicBezTo>
                      <a:pt x="21516" y="6788"/>
                      <a:pt x="21516" y="6887"/>
                      <a:pt x="21516" y="6986"/>
                    </a:cubicBezTo>
                    <a:cubicBezTo>
                      <a:pt x="21493" y="7324"/>
                      <a:pt x="21446" y="7661"/>
                      <a:pt x="21417" y="8005"/>
                    </a:cubicBezTo>
                    <a:cubicBezTo>
                      <a:pt x="21370" y="8535"/>
                      <a:pt x="21347" y="9070"/>
                      <a:pt x="21300" y="9606"/>
                    </a:cubicBezTo>
                    <a:lnTo>
                      <a:pt x="21300" y="9844"/>
                    </a:lnTo>
                    <a:cubicBezTo>
                      <a:pt x="21248" y="9943"/>
                      <a:pt x="21248" y="10042"/>
                      <a:pt x="21248" y="10135"/>
                    </a:cubicBezTo>
                    <a:lnTo>
                      <a:pt x="21248" y="10188"/>
                    </a:lnTo>
                    <a:cubicBezTo>
                      <a:pt x="21248" y="10281"/>
                      <a:pt x="21248" y="10380"/>
                      <a:pt x="21225" y="10502"/>
                    </a:cubicBezTo>
                    <a:cubicBezTo>
                      <a:pt x="21178" y="10572"/>
                      <a:pt x="21202" y="10671"/>
                      <a:pt x="21202" y="10770"/>
                    </a:cubicBezTo>
                    <a:cubicBezTo>
                      <a:pt x="21178" y="11009"/>
                      <a:pt x="21155" y="11230"/>
                      <a:pt x="21126" y="11445"/>
                    </a:cubicBezTo>
                    <a:cubicBezTo>
                      <a:pt x="20910" y="11591"/>
                      <a:pt x="20718" y="11765"/>
                      <a:pt x="20544" y="11934"/>
                    </a:cubicBezTo>
                    <a:cubicBezTo>
                      <a:pt x="20375" y="12027"/>
                      <a:pt x="20253" y="12150"/>
                      <a:pt x="20136" y="12272"/>
                    </a:cubicBezTo>
                    <a:cubicBezTo>
                      <a:pt x="19868" y="12441"/>
                      <a:pt x="19624" y="12609"/>
                      <a:pt x="19432" y="12854"/>
                    </a:cubicBezTo>
                    <a:cubicBezTo>
                      <a:pt x="19263" y="12900"/>
                      <a:pt x="19141" y="13046"/>
                      <a:pt x="18995" y="13168"/>
                    </a:cubicBezTo>
                    <a:cubicBezTo>
                      <a:pt x="18751" y="13366"/>
                      <a:pt x="18506" y="13558"/>
                      <a:pt x="18268" y="13774"/>
                    </a:cubicBezTo>
                    <a:cubicBezTo>
                      <a:pt x="18000" y="13972"/>
                      <a:pt x="17732" y="14187"/>
                      <a:pt x="17464" y="14408"/>
                    </a:cubicBezTo>
                    <a:cubicBezTo>
                      <a:pt x="17295" y="14554"/>
                      <a:pt x="17127" y="14676"/>
                      <a:pt x="16958" y="14821"/>
                    </a:cubicBezTo>
                    <a:cubicBezTo>
                      <a:pt x="16836" y="14891"/>
                      <a:pt x="16713" y="14990"/>
                      <a:pt x="16591" y="15083"/>
                    </a:cubicBezTo>
                    <a:cubicBezTo>
                      <a:pt x="14140" y="17051"/>
                      <a:pt x="11719" y="19013"/>
                      <a:pt x="9291" y="20980"/>
                    </a:cubicBezTo>
                    <a:cubicBezTo>
                      <a:pt x="8249" y="21807"/>
                      <a:pt x="7230" y="22628"/>
                      <a:pt x="6212" y="23454"/>
                    </a:cubicBezTo>
                    <a:cubicBezTo>
                      <a:pt x="6136" y="23501"/>
                      <a:pt x="6066" y="23553"/>
                      <a:pt x="5990" y="23600"/>
                    </a:cubicBezTo>
                    <a:cubicBezTo>
                      <a:pt x="5001" y="24427"/>
                      <a:pt x="3982" y="25224"/>
                      <a:pt x="3010" y="26027"/>
                    </a:cubicBezTo>
                    <a:cubicBezTo>
                      <a:pt x="2527" y="26412"/>
                      <a:pt x="1991" y="26726"/>
                      <a:pt x="1677" y="27308"/>
                    </a:cubicBezTo>
                    <a:cubicBezTo>
                      <a:pt x="1333" y="27745"/>
                      <a:pt x="996" y="28210"/>
                      <a:pt x="658" y="28647"/>
                    </a:cubicBezTo>
                    <a:cubicBezTo>
                      <a:pt x="606" y="28740"/>
                      <a:pt x="536" y="28816"/>
                      <a:pt x="460" y="28909"/>
                    </a:cubicBezTo>
                    <a:cubicBezTo>
                      <a:pt x="390" y="28985"/>
                      <a:pt x="315" y="29054"/>
                      <a:pt x="268" y="29153"/>
                    </a:cubicBezTo>
                    <a:cubicBezTo>
                      <a:pt x="198" y="29229"/>
                      <a:pt x="146" y="29299"/>
                      <a:pt x="123" y="29375"/>
                    </a:cubicBezTo>
                    <a:cubicBezTo>
                      <a:pt x="53" y="29421"/>
                      <a:pt x="0" y="29468"/>
                      <a:pt x="0" y="29543"/>
                    </a:cubicBezTo>
                    <a:cubicBezTo>
                      <a:pt x="146" y="29520"/>
                      <a:pt x="268" y="29468"/>
                      <a:pt x="344" y="29398"/>
                    </a:cubicBezTo>
                    <a:cubicBezTo>
                      <a:pt x="489" y="29346"/>
                      <a:pt x="635" y="29322"/>
                      <a:pt x="728" y="29229"/>
                    </a:cubicBezTo>
                    <a:cubicBezTo>
                      <a:pt x="949" y="29177"/>
                      <a:pt x="1165" y="29084"/>
                      <a:pt x="1363" y="28985"/>
                    </a:cubicBezTo>
                    <a:cubicBezTo>
                      <a:pt x="1916" y="28740"/>
                      <a:pt x="2474" y="28525"/>
                      <a:pt x="3010" y="28303"/>
                    </a:cubicBezTo>
                    <a:lnTo>
                      <a:pt x="3010" y="28303"/>
                    </a:lnTo>
                    <a:cubicBezTo>
                      <a:pt x="3010" y="28501"/>
                      <a:pt x="2841" y="28595"/>
                      <a:pt x="2789" y="28740"/>
                    </a:cubicBezTo>
                    <a:cubicBezTo>
                      <a:pt x="2405" y="29322"/>
                      <a:pt x="2015" y="29904"/>
                      <a:pt x="1654" y="30510"/>
                    </a:cubicBezTo>
                    <a:cubicBezTo>
                      <a:pt x="1555" y="30585"/>
                      <a:pt x="1508" y="30708"/>
                      <a:pt x="1456" y="30830"/>
                    </a:cubicBezTo>
                    <a:cubicBezTo>
                      <a:pt x="1386" y="30923"/>
                      <a:pt x="1287" y="30999"/>
                      <a:pt x="1240" y="31191"/>
                    </a:cubicBezTo>
                    <a:cubicBezTo>
                      <a:pt x="1363" y="31121"/>
                      <a:pt x="1409" y="31069"/>
                      <a:pt x="1456" y="31045"/>
                    </a:cubicBezTo>
                    <a:cubicBezTo>
                      <a:pt x="1578" y="30975"/>
                      <a:pt x="1700" y="30900"/>
                      <a:pt x="1846" y="30830"/>
                    </a:cubicBezTo>
                    <a:cubicBezTo>
                      <a:pt x="1945" y="30778"/>
                      <a:pt x="2061" y="30708"/>
                      <a:pt x="2160" y="30609"/>
                    </a:cubicBezTo>
                    <a:cubicBezTo>
                      <a:pt x="2282" y="30585"/>
                      <a:pt x="2381" y="30562"/>
                      <a:pt x="2474" y="30463"/>
                    </a:cubicBezTo>
                    <a:cubicBezTo>
                      <a:pt x="2987" y="30195"/>
                      <a:pt x="3470" y="29904"/>
                      <a:pt x="3982" y="29637"/>
                    </a:cubicBezTo>
                    <a:lnTo>
                      <a:pt x="3982" y="29637"/>
                    </a:lnTo>
                    <a:cubicBezTo>
                      <a:pt x="3930" y="29980"/>
                      <a:pt x="3738" y="30248"/>
                      <a:pt x="3592" y="30609"/>
                    </a:cubicBezTo>
                    <a:cubicBezTo>
                      <a:pt x="4052" y="30294"/>
                      <a:pt x="4366" y="29904"/>
                      <a:pt x="4780" y="29613"/>
                    </a:cubicBezTo>
                    <a:lnTo>
                      <a:pt x="4780" y="29613"/>
                    </a:lnTo>
                    <a:cubicBezTo>
                      <a:pt x="4803" y="29712"/>
                      <a:pt x="4710" y="29782"/>
                      <a:pt x="4710" y="29858"/>
                    </a:cubicBezTo>
                    <a:cubicBezTo>
                      <a:pt x="4390" y="30440"/>
                      <a:pt x="4075" y="31045"/>
                      <a:pt x="3761" y="31627"/>
                    </a:cubicBezTo>
                    <a:cubicBezTo>
                      <a:pt x="3662" y="31849"/>
                      <a:pt x="3546" y="32041"/>
                      <a:pt x="3447" y="32256"/>
                    </a:cubicBezTo>
                    <a:cubicBezTo>
                      <a:pt x="3400" y="32309"/>
                      <a:pt x="3371" y="32355"/>
                      <a:pt x="3324" y="32454"/>
                    </a:cubicBezTo>
                    <a:cubicBezTo>
                      <a:pt x="3516" y="32355"/>
                      <a:pt x="3639" y="32285"/>
                      <a:pt x="3761" y="32163"/>
                    </a:cubicBezTo>
                    <a:cubicBezTo>
                      <a:pt x="3837" y="32064"/>
                      <a:pt x="3982" y="32087"/>
                      <a:pt x="4029" y="31942"/>
                    </a:cubicBezTo>
                    <a:cubicBezTo>
                      <a:pt x="4198" y="31918"/>
                      <a:pt x="4296" y="31773"/>
                      <a:pt x="4442" y="31703"/>
                    </a:cubicBezTo>
                    <a:cubicBezTo>
                      <a:pt x="4948" y="31360"/>
                      <a:pt x="5437" y="31045"/>
                      <a:pt x="5944" y="30731"/>
                    </a:cubicBezTo>
                    <a:lnTo>
                      <a:pt x="5944" y="30731"/>
                    </a:lnTo>
                    <a:cubicBezTo>
                      <a:pt x="5699" y="31214"/>
                      <a:pt x="5484" y="31703"/>
                      <a:pt x="5240" y="32186"/>
                    </a:cubicBezTo>
                    <a:cubicBezTo>
                      <a:pt x="5437" y="32087"/>
                      <a:pt x="5583" y="31942"/>
                      <a:pt x="5752" y="31796"/>
                    </a:cubicBezTo>
                    <a:cubicBezTo>
                      <a:pt x="6020" y="31581"/>
                      <a:pt x="6235" y="31313"/>
                      <a:pt x="6526" y="31144"/>
                    </a:cubicBezTo>
                    <a:lnTo>
                      <a:pt x="6526" y="31144"/>
                    </a:lnTo>
                    <a:cubicBezTo>
                      <a:pt x="6503" y="31237"/>
                      <a:pt x="6479" y="31313"/>
                      <a:pt x="6456" y="31412"/>
                    </a:cubicBezTo>
                    <a:cubicBezTo>
                      <a:pt x="6165" y="32087"/>
                      <a:pt x="5897" y="32768"/>
                      <a:pt x="5606" y="33420"/>
                    </a:cubicBezTo>
                    <a:cubicBezTo>
                      <a:pt x="5531" y="33543"/>
                      <a:pt x="5484" y="33665"/>
                      <a:pt x="5461" y="33810"/>
                    </a:cubicBezTo>
                    <a:cubicBezTo>
                      <a:pt x="5385" y="33886"/>
                      <a:pt x="5338" y="33979"/>
                      <a:pt x="5362" y="34055"/>
                    </a:cubicBezTo>
                    <a:cubicBezTo>
                      <a:pt x="5370" y="34107"/>
                      <a:pt x="5382" y="34125"/>
                      <a:pt x="5396" y="34125"/>
                    </a:cubicBezTo>
                    <a:cubicBezTo>
                      <a:pt x="5419" y="34125"/>
                      <a:pt x="5446" y="34070"/>
                      <a:pt x="5461" y="34055"/>
                    </a:cubicBezTo>
                    <a:cubicBezTo>
                      <a:pt x="5583" y="34003"/>
                      <a:pt x="5653" y="33933"/>
                      <a:pt x="5729" y="33834"/>
                    </a:cubicBezTo>
                    <a:cubicBezTo>
                      <a:pt x="5822" y="33688"/>
                      <a:pt x="6043" y="33665"/>
                      <a:pt x="6113" y="33496"/>
                    </a:cubicBezTo>
                    <a:cubicBezTo>
                      <a:pt x="6188" y="33496"/>
                      <a:pt x="6235" y="33449"/>
                      <a:pt x="6258" y="33397"/>
                    </a:cubicBezTo>
                    <a:cubicBezTo>
                      <a:pt x="6357" y="33327"/>
                      <a:pt x="6456" y="33275"/>
                      <a:pt x="6526" y="33158"/>
                    </a:cubicBezTo>
                    <a:cubicBezTo>
                      <a:pt x="6648" y="33083"/>
                      <a:pt x="6771" y="32984"/>
                      <a:pt x="6893" y="32891"/>
                    </a:cubicBezTo>
                    <a:cubicBezTo>
                      <a:pt x="7131" y="32722"/>
                      <a:pt x="7329" y="32477"/>
                      <a:pt x="7591" y="32355"/>
                    </a:cubicBezTo>
                    <a:lnTo>
                      <a:pt x="7591" y="32355"/>
                    </a:lnTo>
                    <a:cubicBezTo>
                      <a:pt x="7568" y="32402"/>
                      <a:pt x="7568" y="32477"/>
                      <a:pt x="7545" y="32524"/>
                    </a:cubicBezTo>
                    <a:cubicBezTo>
                      <a:pt x="7108" y="33182"/>
                      <a:pt x="6672" y="33834"/>
                      <a:pt x="6258" y="34491"/>
                    </a:cubicBezTo>
                    <a:cubicBezTo>
                      <a:pt x="6212" y="34538"/>
                      <a:pt x="6165" y="34561"/>
                      <a:pt x="6165" y="34637"/>
                    </a:cubicBezTo>
                    <a:cubicBezTo>
                      <a:pt x="6235" y="34637"/>
                      <a:pt x="6282" y="34614"/>
                      <a:pt x="6311" y="34561"/>
                    </a:cubicBezTo>
                    <a:cubicBezTo>
                      <a:pt x="6648" y="34416"/>
                      <a:pt x="6916" y="34148"/>
                      <a:pt x="7277" y="34078"/>
                    </a:cubicBezTo>
                    <a:lnTo>
                      <a:pt x="7277" y="34078"/>
                    </a:lnTo>
                    <a:cubicBezTo>
                      <a:pt x="7300" y="34247"/>
                      <a:pt x="7184" y="34393"/>
                      <a:pt x="7184" y="34561"/>
                    </a:cubicBezTo>
                    <a:cubicBezTo>
                      <a:pt x="6916" y="35196"/>
                      <a:pt x="6718" y="35871"/>
                      <a:pt x="6503" y="36529"/>
                    </a:cubicBezTo>
                    <a:cubicBezTo>
                      <a:pt x="6479" y="36651"/>
                      <a:pt x="6427" y="36768"/>
                      <a:pt x="6381" y="36913"/>
                    </a:cubicBezTo>
                    <a:cubicBezTo>
                      <a:pt x="6357" y="36966"/>
                      <a:pt x="6357" y="37012"/>
                      <a:pt x="6334" y="37059"/>
                    </a:cubicBezTo>
                    <a:cubicBezTo>
                      <a:pt x="6311" y="37158"/>
                      <a:pt x="6258" y="37233"/>
                      <a:pt x="6235" y="37326"/>
                    </a:cubicBezTo>
                    <a:lnTo>
                      <a:pt x="6235" y="37379"/>
                    </a:lnTo>
                    <a:lnTo>
                      <a:pt x="6258" y="37379"/>
                    </a:lnTo>
                    <a:cubicBezTo>
                      <a:pt x="6404" y="37379"/>
                      <a:pt x="6456" y="37257"/>
                      <a:pt x="6526" y="37181"/>
                    </a:cubicBezTo>
                    <a:cubicBezTo>
                      <a:pt x="6573" y="37134"/>
                      <a:pt x="6648" y="37059"/>
                      <a:pt x="6695" y="37012"/>
                    </a:cubicBezTo>
                    <a:cubicBezTo>
                      <a:pt x="6718" y="36989"/>
                      <a:pt x="6771" y="36942"/>
                      <a:pt x="6794" y="36913"/>
                    </a:cubicBezTo>
                    <a:cubicBezTo>
                      <a:pt x="6893" y="36820"/>
                      <a:pt x="6986" y="36744"/>
                      <a:pt x="7062" y="36651"/>
                    </a:cubicBezTo>
                    <a:cubicBezTo>
                      <a:pt x="7184" y="36576"/>
                      <a:pt x="7277" y="36477"/>
                      <a:pt x="7376" y="36360"/>
                    </a:cubicBezTo>
                    <a:cubicBezTo>
                      <a:pt x="7644" y="36116"/>
                      <a:pt x="7912" y="35848"/>
                      <a:pt x="8203" y="35580"/>
                    </a:cubicBezTo>
                    <a:cubicBezTo>
                      <a:pt x="8348" y="35458"/>
                      <a:pt x="8441" y="35266"/>
                      <a:pt x="8662" y="35196"/>
                    </a:cubicBezTo>
                    <a:lnTo>
                      <a:pt x="8662" y="35196"/>
                    </a:lnTo>
                    <a:cubicBezTo>
                      <a:pt x="8639" y="35580"/>
                      <a:pt x="8540" y="35947"/>
                      <a:pt x="8494" y="36360"/>
                    </a:cubicBezTo>
                    <a:cubicBezTo>
                      <a:pt x="8808" y="36040"/>
                      <a:pt x="9122" y="35726"/>
                      <a:pt x="9413" y="35435"/>
                    </a:cubicBezTo>
                    <a:lnTo>
                      <a:pt x="9413" y="35435"/>
                    </a:lnTo>
                    <a:cubicBezTo>
                      <a:pt x="9483" y="35632"/>
                      <a:pt x="9314" y="35801"/>
                      <a:pt x="9367" y="35993"/>
                    </a:cubicBezTo>
                    <a:cubicBezTo>
                      <a:pt x="9169" y="36651"/>
                      <a:pt x="9047" y="37303"/>
                      <a:pt x="8878" y="37961"/>
                    </a:cubicBezTo>
                    <a:cubicBezTo>
                      <a:pt x="8855" y="38130"/>
                      <a:pt x="8808" y="38299"/>
                      <a:pt x="8785" y="38444"/>
                    </a:cubicBezTo>
                    <a:cubicBezTo>
                      <a:pt x="8732" y="38613"/>
                      <a:pt x="8709" y="38758"/>
                      <a:pt x="8662" y="38904"/>
                    </a:cubicBezTo>
                    <a:cubicBezTo>
                      <a:pt x="8686" y="38927"/>
                      <a:pt x="8709" y="38927"/>
                      <a:pt x="8709" y="38927"/>
                    </a:cubicBezTo>
                    <a:cubicBezTo>
                      <a:pt x="8756" y="38881"/>
                      <a:pt x="8785" y="38834"/>
                      <a:pt x="8831" y="38782"/>
                    </a:cubicBezTo>
                    <a:cubicBezTo>
                      <a:pt x="8977" y="38712"/>
                      <a:pt x="9047" y="38590"/>
                      <a:pt x="9122" y="38444"/>
                    </a:cubicBezTo>
                    <a:cubicBezTo>
                      <a:pt x="9192" y="38368"/>
                      <a:pt x="9268" y="38299"/>
                      <a:pt x="9291" y="38200"/>
                    </a:cubicBezTo>
                    <a:cubicBezTo>
                      <a:pt x="9338" y="38153"/>
                      <a:pt x="9367" y="38130"/>
                      <a:pt x="9413" y="38077"/>
                    </a:cubicBezTo>
                    <a:cubicBezTo>
                      <a:pt x="9483" y="38031"/>
                      <a:pt x="9582" y="37984"/>
                      <a:pt x="9629" y="37885"/>
                    </a:cubicBezTo>
                    <a:cubicBezTo>
                      <a:pt x="10019" y="37425"/>
                      <a:pt x="10409" y="36989"/>
                      <a:pt x="10822" y="36529"/>
                    </a:cubicBezTo>
                    <a:cubicBezTo>
                      <a:pt x="10822" y="36552"/>
                      <a:pt x="10845" y="36552"/>
                      <a:pt x="10869" y="36552"/>
                    </a:cubicBezTo>
                    <a:cubicBezTo>
                      <a:pt x="10700" y="37134"/>
                      <a:pt x="10531" y="37740"/>
                      <a:pt x="10356" y="38322"/>
                    </a:cubicBezTo>
                    <a:cubicBezTo>
                      <a:pt x="10677" y="38077"/>
                      <a:pt x="10845" y="37740"/>
                      <a:pt x="11113" y="37495"/>
                    </a:cubicBezTo>
                    <a:lnTo>
                      <a:pt x="11113" y="37495"/>
                    </a:lnTo>
                    <a:cubicBezTo>
                      <a:pt x="11084" y="37693"/>
                      <a:pt x="11061" y="37885"/>
                      <a:pt x="11061" y="38077"/>
                    </a:cubicBezTo>
                    <a:cubicBezTo>
                      <a:pt x="11038" y="38106"/>
                      <a:pt x="11014" y="38130"/>
                      <a:pt x="11014" y="38153"/>
                    </a:cubicBezTo>
                    <a:cubicBezTo>
                      <a:pt x="10915" y="38805"/>
                      <a:pt x="10845" y="39463"/>
                      <a:pt x="10746" y="40115"/>
                    </a:cubicBezTo>
                    <a:cubicBezTo>
                      <a:pt x="10723" y="40336"/>
                      <a:pt x="10700" y="40551"/>
                      <a:pt x="10648" y="40796"/>
                    </a:cubicBezTo>
                    <a:cubicBezTo>
                      <a:pt x="10624" y="40941"/>
                      <a:pt x="10624" y="41110"/>
                      <a:pt x="10578" y="41279"/>
                    </a:cubicBezTo>
                    <a:cubicBezTo>
                      <a:pt x="10723" y="41233"/>
                      <a:pt x="10746" y="41110"/>
                      <a:pt x="10793" y="41017"/>
                    </a:cubicBezTo>
                    <a:cubicBezTo>
                      <a:pt x="10939" y="40918"/>
                      <a:pt x="11014" y="40773"/>
                      <a:pt x="11113" y="40627"/>
                    </a:cubicBezTo>
                    <a:cubicBezTo>
                      <a:pt x="11137" y="40581"/>
                      <a:pt x="11183" y="40505"/>
                      <a:pt x="11230" y="40435"/>
                    </a:cubicBezTo>
                    <a:cubicBezTo>
                      <a:pt x="11375" y="40313"/>
                      <a:pt x="11497" y="40144"/>
                      <a:pt x="11596" y="39946"/>
                    </a:cubicBezTo>
                    <a:cubicBezTo>
                      <a:pt x="11986" y="39486"/>
                      <a:pt x="12301" y="38951"/>
                      <a:pt x="12737" y="38491"/>
                    </a:cubicBezTo>
                    <a:lnTo>
                      <a:pt x="12737" y="38491"/>
                    </a:lnTo>
                    <a:cubicBezTo>
                      <a:pt x="12685" y="38857"/>
                      <a:pt x="12638" y="39242"/>
                      <a:pt x="12592" y="39608"/>
                    </a:cubicBezTo>
                    <a:cubicBezTo>
                      <a:pt x="12539" y="39707"/>
                      <a:pt x="12539" y="39777"/>
                      <a:pt x="12569" y="39876"/>
                    </a:cubicBezTo>
                    <a:cubicBezTo>
                      <a:pt x="12569" y="39894"/>
                      <a:pt x="12572" y="39902"/>
                      <a:pt x="12577" y="39902"/>
                    </a:cubicBezTo>
                    <a:cubicBezTo>
                      <a:pt x="12586" y="39902"/>
                      <a:pt x="12601" y="39882"/>
                      <a:pt x="12615" y="39853"/>
                    </a:cubicBezTo>
                    <a:cubicBezTo>
                      <a:pt x="12883" y="39533"/>
                      <a:pt x="13151" y="39195"/>
                      <a:pt x="13413" y="38881"/>
                    </a:cubicBezTo>
                    <a:cubicBezTo>
                      <a:pt x="13488" y="38980"/>
                      <a:pt x="13413" y="39073"/>
                      <a:pt x="13465" y="39172"/>
                    </a:cubicBezTo>
                    <a:cubicBezTo>
                      <a:pt x="13389" y="39271"/>
                      <a:pt x="13413" y="39364"/>
                      <a:pt x="13413" y="39463"/>
                    </a:cubicBezTo>
                    <a:lnTo>
                      <a:pt x="13413" y="40045"/>
                    </a:lnTo>
                    <a:cubicBezTo>
                      <a:pt x="13343" y="40674"/>
                      <a:pt x="13366" y="41279"/>
                      <a:pt x="13319" y="41914"/>
                    </a:cubicBezTo>
                    <a:lnTo>
                      <a:pt x="13319" y="42181"/>
                    </a:lnTo>
                    <a:cubicBezTo>
                      <a:pt x="13319" y="42350"/>
                      <a:pt x="13267" y="42542"/>
                      <a:pt x="13319" y="42711"/>
                    </a:cubicBezTo>
                    <a:cubicBezTo>
                      <a:pt x="13442" y="42641"/>
                      <a:pt x="13465" y="42542"/>
                      <a:pt x="13465" y="42443"/>
                    </a:cubicBezTo>
                    <a:cubicBezTo>
                      <a:pt x="13587" y="42397"/>
                      <a:pt x="13587" y="42298"/>
                      <a:pt x="13611" y="42205"/>
                    </a:cubicBezTo>
                    <a:cubicBezTo>
                      <a:pt x="13756" y="42082"/>
                      <a:pt x="13826" y="41937"/>
                      <a:pt x="13902" y="41768"/>
                    </a:cubicBezTo>
                    <a:cubicBezTo>
                      <a:pt x="13971" y="41646"/>
                      <a:pt x="14047" y="41500"/>
                      <a:pt x="14140" y="41378"/>
                    </a:cubicBezTo>
                    <a:cubicBezTo>
                      <a:pt x="14460" y="40842"/>
                      <a:pt x="14775" y="40313"/>
                      <a:pt x="15112" y="39754"/>
                    </a:cubicBezTo>
                    <a:lnTo>
                      <a:pt x="15112" y="40022"/>
                    </a:lnTo>
                    <a:cubicBezTo>
                      <a:pt x="15089" y="40458"/>
                      <a:pt x="15043" y="40918"/>
                      <a:pt x="14990" y="41355"/>
                    </a:cubicBezTo>
                    <a:lnTo>
                      <a:pt x="15043" y="41355"/>
                    </a:lnTo>
                    <a:cubicBezTo>
                      <a:pt x="15281" y="40773"/>
                      <a:pt x="15526" y="40191"/>
                      <a:pt x="15770" y="39632"/>
                    </a:cubicBezTo>
                    <a:cubicBezTo>
                      <a:pt x="15840" y="39853"/>
                      <a:pt x="15770" y="40092"/>
                      <a:pt x="15817" y="40313"/>
                    </a:cubicBezTo>
                    <a:cubicBezTo>
                      <a:pt x="15840" y="40627"/>
                      <a:pt x="15840" y="40918"/>
                      <a:pt x="15863" y="41233"/>
                    </a:cubicBezTo>
                    <a:cubicBezTo>
                      <a:pt x="15863" y="41570"/>
                      <a:pt x="15817" y="41937"/>
                      <a:pt x="15916" y="42298"/>
                    </a:cubicBezTo>
                    <a:lnTo>
                      <a:pt x="15916" y="42711"/>
                    </a:lnTo>
                    <a:lnTo>
                      <a:pt x="15916" y="42880"/>
                    </a:lnTo>
                    <a:lnTo>
                      <a:pt x="15916" y="43025"/>
                    </a:lnTo>
                    <a:lnTo>
                      <a:pt x="15916" y="43392"/>
                    </a:lnTo>
                    <a:cubicBezTo>
                      <a:pt x="15916" y="43425"/>
                      <a:pt x="15921" y="43442"/>
                      <a:pt x="15935" y="43442"/>
                    </a:cubicBezTo>
                    <a:cubicBezTo>
                      <a:pt x="15952" y="43442"/>
                      <a:pt x="15982" y="43419"/>
                      <a:pt x="16032" y="43369"/>
                    </a:cubicBezTo>
                    <a:cubicBezTo>
                      <a:pt x="16131" y="43293"/>
                      <a:pt x="16131" y="43148"/>
                      <a:pt x="16178" y="43055"/>
                    </a:cubicBezTo>
                    <a:cubicBezTo>
                      <a:pt x="16253" y="43002"/>
                      <a:pt x="16277" y="42932"/>
                      <a:pt x="16300" y="42833"/>
                    </a:cubicBezTo>
                    <a:cubicBezTo>
                      <a:pt x="16376" y="42711"/>
                      <a:pt x="16446" y="42589"/>
                      <a:pt x="16498" y="42443"/>
                    </a:cubicBezTo>
                    <a:cubicBezTo>
                      <a:pt x="16568" y="42350"/>
                      <a:pt x="16614" y="42251"/>
                      <a:pt x="16643" y="42129"/>
                    </a:cubicBezTo>
                    <a:cubicBezTo>
                      <a:pt x="16760" y="41914"/>
                      <a:pt x="16882" y="41716"/>
                      <a:pt x="17004" y="41477"/>
                    </a:cubicBezTo>
                    <a:cubicBezTo>
                      <a:pt x="17127" y="41745"/>
                      <a:pt x="17249" y="41983"/>
                      <a:pt x="17418" y="42298"/>
                    </a:cubicBezTo>
                    <a:cubicBezTo>
                      <a:pt x="17540" y="41570"/>
                      <a:pt x="17662" y="40918"/>
                      <a:pt x="17779" y="40260"/>
                    </a:cubicBezTo>
                    <a:cubicBezTo>
                      <a:pt x="17878" y="40458"/>
                      <a:pt x="17878" y="40674"/>
                      <a:pt x="17901" y="40895"/>
                    </a:cubicBezTo>
                    <a:cubicBezTo>
                      <a:pt x="17924" y="41233"/>
                      <a:pt x="17953" y="41570"/>
                      <a:pt x="18000" y="41890"/>
                    </a:cubicBezTo>
                    <a:cubicBezTo>
                      <a:pt x="18070" y="42298"/>
                      <a:pt x="18046" y="42688"/>
                      <a:pt x="18145" y="43078"/>
                    </a:cubicBezTo>
                    <a:cubicBezTo>
                      <a:pt x="18169" y="43247"/>
                      <a:pt x="18122" y="43415"/>
                      <a:pt x="18192" y="43584"/>
                    </a:cubicBezTo>
                    <a:cubicBezTo>
                      <a:pt x="18192" y="43608"/>
                      <a:pt x="18215" y="43637"/>
                      <a:pt x="18215" y="43683"/>
                    </a:cubicBezTo>
                    <a:lnTo>
                      <a:pt x="18215" y="43829"/>
                    </a:lnTo>
                    <a:cubicBezTo>
                      <a:pt x="18215" y="43899"/>
                      <a:pt x="18169" y="43974"/>
                      <a:pt x="18268" y="44021"/>
                    </a:cubicBezTo>
                    <a:cubicBezTo>
                      <a:pt x="18291" y="44021"/>
                      <a:pt x="18291" y="43974"/>
                      <a:pt x="18291" y="43951"/>
                    </a:cubicBezTo>
                    <a:cubicBezTo>
                      <a:pt x="18314" y="43899"/>
                      <a:pt x="18314" y="43875"/>
                      <a:pt x="18314" y="43852"/>
                    </a:cubicBezTo>
                    <a:cubicBezTo>
                      <a:pt x="18436" y="43730"/>
                      <a:pt x="18460" y="43561"/>
                      <a:pt x="18506" y="43415"/>
                    </a:cubicBezTo>
                    <a:cubicBezTo>
                      <a:pt x="18582" y="43223"/>
                      <a:pt x="18652" y="43055"/>
                      <a:pt x="18727" y="42880"/>
                    </a:cubicBezTo>
                    <a:cubicBezTo>
                      <a:pt x="18774" y="42787"/>
                      <a:pt x="18797" y="42688"/>
                      <a:pt x="18826" y="42618"/>
                    </a:cubicBezTo>
                    <a:cubicBezTo>
                      <a:pt x="19088" y="41983"/>
                      <a:pt x="19356" y="41331"/>
                      <a:pt x="19647" y="40627"/>
                    </a:cubicBezTo>
                    <a:cubicBezTo>
                      <a:pt x="19769" y="41378"/>
                      <a:pt x="19892" y="42059"/>
                      <a:pt x="20014" y="42711"/>
                    </a:cubicBezTo>
                    <a:cubicBezTo>
                      <a:pt x="20014" y="42810"/>
                      <a:pt x="20037" y="42880"/>
                      <a:pt x="20107" y="42979"/>
                    </a:cubicBezTo>
                    <a:lnTo>
                      <a:pt x="20107" y="42810"/>
                    </a:lnTo>
                    <a:cubicBezTo>
                      <a:pt x="20183" y="41960"/>
                      <a:pt x="20229" y="41087"/>
                      <a:pt x="20305" y="40214"/>
                    </a:cubicBezTo>
                    <a:cubicBezTo>
                      <a:pt x="20328" y="40191"/>
                      <a:pt x="20352" y="40144"/>
                      <a:pt x="20375" y="40115"/>
                    </a:cubicBezTo>
                    <a:cubicBezTo>
                      <a:pt x="20398" y="40237"/>
                      <a:pt x="20427" y="40383"/>
                      <a:pt x="20451" y="40528"/>
                    </a:cubicBezTo>
                    <a:cubicBezTo>
                      <a:pt x="20474" y="40604"/>
                      <a:pt x="20474" y="40650"/>
                      <a:pt x="20497" y="40726"/>
                    </a:cubicBezTo>
                    <a:cubicBezTo>
                      <a:pt x="20619" y="41355"/>
                      <a:pt x="20742" y="41983"/>
                      <a:pt x="20887" y="42618"/>
                    </a:cubicBezTo>
                    <a:cubicBezTo>
                      <a:pt x="20864" y="42787"/>
                      <a:pt x="20934" y="42979"/>
                      <a:pt x="20980" y="43148"/>
                    </a:cubicBezTo>
                    <a:cubicBezTo>
                      <a:pt x="20980" y="43317"/>
                      <a:pt x="21009" y="43491"/>
                      <a:pt x="21103" y="43683"/>
                    </a:cubicBezTo>
                    <a:cubicBezTo>
                      <a:pt x="21126" y="43584"/>
                      <a:pt x="21155" y="43514"/>
                      <a:pt x="21178" y="43462"/>
                    </a:cubicBezTo>
                    <a:cubicBezTo>
                      <a:pt x="21202" y="43346"/>
                      <a:pt x="21248" y="43223"/>
                      <a:pt x="21271" y="43078"/>
                    </a:cubicBezTo>
                    <a:cubicBezTo>
                      <a:pt x="21347" y="42909"/>
                      <a:pt x="21394" y="42734"/>
                      <a:pt x="21446" y="42542"/>
                    </a:cubicBezTo>
                    <a:cubicBezTo>
                      <a:pt x="21469" y="42420"/>
                      <a:pt x="21516" y="42298"/>
                      <a:pt x="21539" y="42181"/>
                    </a:cubicBezTo>
                    <a:cubicBezTo>
                      <a:pt x="21737" y="41547"/>
                      <a:pt x="21929" y="40941"/>
                      <a:pt x="22121" y="40313"/>
                    </a:cubicBezTo>
                    <a:cubicBezTo>
                      <a:pt x="22145" y="40313"/>
                      <a:pt x="22174" y="40313"/>
                      <a:pt x="22197" y="40336"/>
                    </a:cubicBezTo>
                    <a:cubicBezTo>
                      <a:pt x="22319" y="41454"/>
                      <a:pt x="22465" y="42542"/>
                      <a:pt x="22581" y="43660"/>
                    </a:cubicBezTo>
                    <a:lnTo>
                      <a:pt x="22610" y="43660"/>
                    </a:lnTo>
                    <a:cubicBezTo>
                      <a:pt x="22727" y="42519"/>
                      <a:pt x="22849" y="41401"/>
                      <a:pt x="22971" y="40260"/>
                    </a:cubicBezTo>
                    <a:cubicBezTo>
                      <a:pt x="22989" y="40260"/>
                      <a:pt x="22993" y="40179"/>
                      <a:pt x="23016" y="40179"/>
                    </a:cubicBezTo>
                    <a:cubicBezTo>
                      <a:pt x="23024" y="40179"/>
                      <a:pt x="23034" y="40189"/>
                      <a:pt x="23047" y="40214"/>
                    </a:cubicBezTo>
                    <a:cubicBezTo>
                      <a:pt x="23117" y="40359"/>
                      <a:pt x="23140" y="40505"/>
                      <a:pt x="23163" y="40627"/>
                    </a:cubicBezTo>
                    <a:cubicBezTo>
                      <a:pt x="23431" y="41500"/>
                      <a:pt x="23652" y="42397"/>
                      <a:pt x="23967" y="43247"/>
                    </a:cubicBezTo>
                    <a:cubicBezTo>
                      <a:pt x="23967" y="43439"/>
                      <a:pt x="24036" y="43608"/>
                      <a:pt x="24135" y="43806"/>
                    </a:cubicBezTo>
                    <a:cubicBezTo>
                      <a:pt x="24159" y="43660"/>
                      <a:pt x="24182" y="43561"/>
                      <a:pt x="24211" y="43462"/>
                    </a:cubicBezTo>
                    <a:cubicBezTo>
                      <a:pt x="24234" y="43293"/>
                      <a:pt x="24304" y="43148"/>
                      <a:pt x="24281" y="42979"/>
                    </a:cubicBezTo>
                    <a:cubicBezTo>
                      <a:pt x="24328" y="42763"/>
                      <a:pt x="24427" y="42566"/>
                      <a:pt x="24427" y="42350"/>
                    </a:cubicBezTo>
                    <a:cubicBezTo>
                      <a:pt x="24450" y="42228"/>
                      <a:pt x="24525" y="42129"/>
                      <a:pt x="24473" y="42007"/>
                    </a:cubicBezTo>
                    <a:cubicBezTo>
                      <a:pt x="24619" y="41425"/>
                      <a:pt x="24741" y="40842"/>
                      <a:pt x="24886" y="40191"/>
                    </a:cubicBezTo>
                    <a:cubicBezTo>
                      <a:pt x="25055" y="40627"/>
                      <a:pt x="25201" y="41017"/>
                      <a:pt x="25346" y="41401"/>
                    </a:cubicBezTo>
                    <a:lnTo>
                      <a:pt x="25346" y="39195"/>
                    </a:lnTo>
                    <a:cubicBezTo>
                      <a:pt x="25422" y="39364"/>
                      <a:pt x="25492" y="39509"/>
                      <a:pt x="25567" y="39678"/>
                    </a:cubicBezTo>
                    <a:cubicBezTo>
                      <a:pt x="25812" y="40289"/>
                      <a:pt x="26027" y="40941"/>
                      <a:pt x="26318" y="41547"/>
                    </a:cubicBezTo>
                    <a:cubicBezTo>
                      <a:pt x="26318" y="41692"/>
                      <a:pt x="26394" y="41838"/>
                      <a:pt x="26464" y="41960"/>
                    </a:cubicBezTo>
                    <a:cubicBezTo>
                      <a:pt x="26540" y="42181"/>
                      <a:pt x="26610" y="42373"/>
                      <a:pt x="26708" y="42589"/>
                    </a:cubicBezTo>
                    <a:cubicBezTo>
                      <a:pt x="26718" y="42631"/>
                      <a:pt x="26732" y="42651"/>
                      <a:pt x="26745" y="42651"/>
                    </a:cubicBezTo>
                    <a:cubicBezTo>
                      <a:pt x="26763" y="42651"/>
                      <a:pt x="26778" y="42613"/>
                      <a:pt x="26778" y="42542"/>
                    </a:cubicBezTo>
                    <a:cubicBezTo>
                      <a:pt x="26802" y="42397"/>
                      <a:pt x="26802" y="42228"/>
                      <a:pt x="26831" y="42082"/>
                    </a:cubicBezTo>
                    <a:cubicBezTo>
                      <a:pt x="26854" y="41914"/>
                      <a:pt x="26877" y="41745"/>
                      <a:pt x="26877" y="41599"/>
                    </a:cubicBezTo>
                    <a:cubicBezTo>
                      <a:pt x="26877" y="41425"/>
                      <a:pt x="26976" y="41279"/>
                      <a:pt x="26924" y="41110"/>
                    </a:cubicBezTo>
                    <a:cubicBezTo>
                      <a:pt x="26976" y="40819"/>
                      <a:pt x="27000" y="40505"/>
                      <a:pt x="27046" y="40191"/>
                    </a:cubicBezTo>
                    <a:cubicBezTo>
                      <a:pt x="27168" y="39463"/>
                      <a:pt x="27168" y="38712"/>
                      <a:pt x="27168" y="37984"/>
                    </a:cubicBezTo>
                    <a:cubicBezTo>
                      <a:pt x="27529" y="38712"/>
                      <a:pt x="27873" y="39440"/>
                      <a:pt x="28234" y="40167"/>
                    </a:cubicBezTo>
                    <a:cubicBezTo>
                      <a:pt x="28309" y="40336"/>
                      <a:pt x="28379" y="40528"/>
                      <a:pt x="28501" y="40697"/>
                    </a:cubicBezTo>
                    <a:cubicBezTo>
                      <a:pt x="28525" y="40842"/>
                      <a:pt x="28600" y="40988"/>
                      <a:pt x="28694" y="41134"/>
                    </a:cubicBezTo>
                    <a:lnTo>
                      <a:pt x="28746" y="41186"/>
                    </a:lnTo>
                    <a:lnTo>
                      <a:pt x="28746" y="41163"/>
                    </a:lnTo>
                    <a:cubicBezTo>
                      <a:pt x="28769" y="40965"/>
                      <a:pt x="28769" y="40796"/>
                      <a:pt x="28769" y="40604"/>
                    </a:cubicBezTo>
                    <a:lnTo>
                      <a:pt x="28769" y="40581"/>
                    </a:lnTo>
                    <a:cubicBezTo>
                      <a:pt x="28816" y="40458"/>
                      <a:pt x="28816" y="40336"/>
                      <a:pt x="28792" y="40214"/>
                    </a:cubicBezTo>
                    <a:lnTo>
                      <a:pt x="28792" y="40045"/>
                    </a:lnTo>
                    <a:lnTo>
                      <a:pt x="28792" y="39824"/>
                    </a:lnTo>
                    <a:cubicBezTo>
                      <a:pt x="28839" y="39172"/>
                      <a:pt x="28868" y="38491"/>
                      <a:pt x="28915" y="37786"/>
                    </a:cubicBezTo>
                    <a:cubicBezTo>
                      <a:pt x="29130" y="37932"/>
                      <a:pt x="29305" y="38054"/>
                      <a:pt x="29543" y="38200"/>
                    </a:cubicBezTo>
                    <a:cubicBezTo>
                      <a:pt x="29421" y="37763"/>
                      <a:pt x="29328" y="37379"/>
                      <a:pt x="29252" y="37012"/>
                    </a:cubicBezTo>
                    <a:cubicBezTo>
                      <a:pt x="29229" y="36890"/>
                      <a:pt x="29130" y="36797"/>
                      <a:pt x="29229" y="36674"/>
                    </a:cubicBezTo>
                    <a:lnTo>
                      <a:pt x="29229" y="36674"/>
                    </a:lnTo>
                    <a:cubicBezTo>
                      <a:pt x="29305" y="36768"/>
                      <a:pt x="29375" y="36890"/>
                      <a:pt x="29450" y="36989"/>
                    </a:cubicBezTo>
                    <a:cubicBezTo>
                      <a:pt x="29712" y="37524"/>
                      <a:pt x="30032" y="38031"/>
                      <a:pt x="30370" y="38566"/>
                    </a:cubicBezTo>
                    <a:cubicBezTo>
                      <a:pt x="30440" y="38712"/>
                      <a:pt x="30516" y="38857"/>
                      <a:pt x="30615" y="39003"/>
                    </a:cubicBezTo>
                    <a:cubicBezTo>
                      <a:pt x="30661" y="39096"/>
                      <a:pt x="30708" y="39195"/>
                      <a:pt x="30783" y="39271"/>
                    </a:cubicBezTo>
                    <a:cubicBezTo>
                      <a:pt x="30807" y="39364"/>
                      <a:pt x="30830" y="39463"/>
                      <a:pt x="30952" y="39533"/>
                    </a:cubicBezTo>
                    <a:lnTo>
                      <a:pt x="30975" y="39533"/>
                    </a:lnTo>
                    <a:cubicBezTo>
                      <a:pt x="30999" y="39440"/>
                      <a:pt x="30999" y="39364"/>
                      <a:pt x="30952" y="39294"/>
                    </a:cubicBezTo>
                    <a:cubicBezTo>
                      <a:pt x="30952" y="39195"/>
                      <a:pt x="30952" y="39096"/>
                      <a:pt x="30929" y="38980"/>
                    </a:cubicBezTo>
                    <a:cubicBezTo>
                      <a:pt x="30952" y="38689"/>
                      <a:pt x="30975" y="38421"/>
                      <a:pt x="30906" y="38130"/>
                    </a:cubicBezTo>
                    <a:lnTo>
                      <a:pt x="30906" y="36238"/>
                    </a:lnTo>
                    <a:cubicBezTo>
                      <a:pt x="31074" y="36331"/>
                      <a:pt x="31290" y="36453"/>
                      <a:pt x="31558" y="36622"/>
                    </a:cubicBezTo>
                    <a:cubicBezTo>
                      <a:pt x="31459" y="36162"/>
                      <a:pt x="31366" y="35749"/>
                      <a:pt x="31267" y="35365"/>
                    </a:cubicBezTo>
                    <a:cubicBezTo>
                      <a:pt x="31412" y="35365"/>
                      <a:pt x="31412" y="35533"/>
                      <a:pt x="31534" y="35580"/>
                    </a:cubicBezTo>
                    <a:cubicBezTo>
                      <a:pt x="31872" y="36139"/>
                      <a:pt x="32262" y="36651"/>
                      <a:pt x="32652" y="37158"/>
                    </a:cubicBezTo>
                    <a:cubicBezTo>
                      <a:pt x="32745" y="37326"/>
                      <a:pt x="32844" y="37472"/>
                      <a:pt x="32966" y="37594"/>
                    </a:cubicBezTo>
                    <a:cubicBezTo>
                      <a:pt x="32990" y="37670"/>
                      <a:pt x="33013" y="37716"/>
                      <a:pt x="33060" y="37763"/>
                    </a:cubicBezTo>
                    <a:cubicBezTo>
                      <a:pt x="33135" y="37862"/>
                      <a:pt x="33205" y="37984"/>
                      <a:pt x="33304" y="38077"/>
                    </a:cubicBezTo>
                    <a:cubicBezTo>
                      <a:pt x="33351" y="38008"/>
                      <a:pt x="33327" y="37961"/>
                      <a:pt x="33304" y="37909"/>
                    </a:cubicBezTo>
                    <a:cubicBezTo>
                      <a:pt x="33281" y="37763"/>
                      <a:pt x="33257" y="37641"/>
                      <a:pt x="33234" y="37495"/>
                    </a:cubicBezTo>
                    <a:cubicBezTo>
                      <a:pt x="33257" y="37257"/>
                      <a:pt x="33205" y="37012"/>
                      <a:pt x="33158" y="36797"/>
                    </a:cubicBezTo>
                    <a:cubicBezTo>
                      <a:pt x="33135" y="36768"/>
                      <a:pt x="33135" y="36744"/>
                      <a:pt x="33135" y="36744"/>
                    </a:cubicBezTo>
                    <a:cubicBezTo>
                      <a:pt x="33013" y="35801"/>
                      <a:pt x="32891" y="34852"/>
                      <a:pt x="32768" y="33933"/>
                    </a:cubicBezTo>
                    <a:lnTo>
                      <a:pt x="32768" y="33933"/>
                    </a:lnTo>
                    <a:cubicBezTo>
                      <a:pt x="32966" y="33956"/>
                      <a:pt x="32966" y="34177"/>
                      <a:pt x="33135" y="34247"/>
                    </a:cubicBezTo>
                    <a:cubicBezTo>
                      <a:pt x="33450" y="34684"/>
                      <a:pt x="33816" y="35120"/>
                      <a:pt x="34177" y="35533"/>
                    </a:cubicBezTo>
                    <a:cubicBezTo>
                      <a:pt x="34299" y="35726"/>
                      <a:pt x="34468" y="35871"/>
                      <a:pt x="34614" y="36040"/>
                    </a:cubicBezTo>
                    <a:cubicBezTo>
                      <a:pt x="34713" y="36162"/>
                      <a:pt x="34783" y="36284"/>
                      <a:pt x="34882" y="36383"/>
                    </a:cubicBezTo>
                    <a:cubicBezTo>
                      <a:pt x="34907" y="36401"/>
                      <a:pt x="34922" y="36408"/>
                      <a:pt x="34931" y="36408"/>
                    </a:cubicBezTo>
                    <a:cubicBezTo>
                      <a:pt x="34957" y="36408"/>
                      <a:pt x="34928" y="36347"/>
                      <a:pt x="34928" y="36308"/>
                    </a:cubicBezTo>
                    <a:cubicBezTo>
                      <a:pt x="34951" y="36215"/>
                      <a:pt x="34951" y="36092"/>
                      <a:pt x="34882" y="35993"/>
                    </a:cubicBezTo>
                    <a:cubicBezTo>
                      <a:pt x="34882" y="35825"/>
                      <a:pt x="34858" y="35679"/>
                      <a:pt x="34783" y="35510"/>
                    </a:cubicBezTo>
                    <a:cubicBezTo>
                      <a:pt x="34759" y="35411"/>
                      <a:pt x="34759" y="35312"/>
                      <a:pt x="34736" y="35196"/>
                    </a:cubicBezTo>
                    <a:cubicBezTo>
                      <a:pt x="34713" y="35097"/>
                      <a:pt x="34713" y="34998"/>
                      <a:pt x="34689" y="34876"/>
                    </a:cubicBezTo>
                    <a:cubicBezTo>
                      <a:pt x="34660" y="34707"/>
                      <a:pt x="34567" y="34515"/>
                      <a:pt x="34614" y="34393"/>
                    </a:cubicBezTo>
                    <a:cubicBezTo>
                      <a:pt x="34639" y="34355"/>
                      <a:pt x="34671" y="34342"/>
                      <a:pt x="34707" y="34342"/>
                    </a:cubicBezTo>
                    <a:cubicBezTo>
                      <a:pt x="34789" y="34342"/>
                      <a:pt x="34893" y="34409"/>
                      <a:pt x="34994" y="34409"/>
                    </a:cubicBezTo>
                    <a:cubicBezTo>
                      <a:pt x="35021" y="34409"/>
                      <a:pt x="35048" y="34404"/>
                      <a:pt x="35074" y="34393"/>
                    </a:cubicBezTo>
                    <a:cubicBezTo>
                      <a:pt x="34928" y="34032"/>
                      <a:pt x="34689" y="33711"/>
                      <a:pt x="34567" y="33327"/>
                    </a:cubicBezTo>
                    <a:lnTo>
                      <a:pt x="34567" y="33327"/>
                    </a:lnTo>
                    <a:cubicBezTo>
                      <a:pt x="34660" y="33397"/>
                      <a:pt x="34736" y="33473"/>
                      <a:pt x="34835" y="33543"/>
                    </a:cubicBezTo>
                    <a:cubicBezTo>
                      <a:pt x="35272" y="33979"/>
                      <a:pt x="35679" y="34439"/>
                      <a:pt x="36116" y="34876"/>
                    </a:cubicBezTo>
                    <a:cubicBezTo>
                      <a:pt x="36215" y="34998"/>
                      <a:pt x="36314" y="35120"/>
                      <a:pt x="36436" y="35196"/>
                    </a:cubicBezTo>
                    <a:cubicBezTo>
                      <a:pt x="36529" y="35289"/>
                      <a:pt x="36605" y="35388"/>
                      <a:pt x="36698" y="35487"/>
                    </a:cubicBezTo>
                    <a:cubicBezTo>
                      <a:pt x="36727" y="35510"/>
                      <a:pt x="36727" y="35580"/>
                      <a:pt x="36820" y="35580"/>
                    </a:cubicBezTo>
                    <a:cubicBezTo>
                      <a:pt x="36820" y="35458"/>
                      <a:pt x="36773" y="35341"/>
                      <a:pt x="36727" y="35219"/>
                    </a:cubicBezTo>
                    <a:lnTo>
                      <a:pt x="36698" y="35196"/>
                    </a:lnTo>
                    <a:cubicBezTo>
                      <a:pt x="36651" y="35021"/>
                      <a:pt x="36605" y="34876"/>
                      <a:pt x="36552" y="34707"/>
                    </a:cubicBezTo>
                    <a:cubicBezTo>
                      <a:pt x="36529" y="34561"/>
                      <a:pt x="36506" y="34416"/>
                      <a:pt x="36436" y="34270"/>
                    </a:cubicBezTo>
                    <a:cubicBezTo>
                      <a:pt x="36290" y="33741"/>
                      <a:pt x="36145" y="33182"/>
                      <a:pt x="35970" y="32600"/>
                    </a:cubicBezTo>
                    <a:lnTo>
                      <a:pt x="35970" y="32600"/>
                    </a:lnTo>
                    <a:cubicBezTo>
                      <a:pt x="36238" y="32745"/>
                      <a:pt x="36383" y="32937"/>
                      <a:pt x="36628" y="33129"/>
                    </a:cubicBezTo>
                    <a:cubicBezTo>
                      <a:pt x="36407" y="32623"/>
                      <a:pt x="36215" y="32186"/>
                      <a:pt x="36023" y="31726"/>
                    </a:cubicBezTo>
                    <a:cubicBezTo>
                      <a:pt x="36033" y="31723"/>
                      <a:pt x="36042" y="31722"/>
                      <a:pt x="36050" y="31722"/>
                    </a:cubicBezTo>
                    <a:cubicBezTo>
                      <a:pt x="36100" y="31722"/>
                      <a:pt x="36123" y="31773"/>
                      <a:pt x="36168" y="31773"/>
                    </a:cubicBezTo>
                    <a:cubicBezTo>
                      <a:pt x="36750" y="32285"/>
                      <a:pt x="37309" y="32768"/>
                      <a:pt x="37862" y="33275"/>
                    </a:cubicBezTo>
                    <a:cubicBezTo>
                      <a:pt x="37984" y="33351"/>
                      <a:pt x="38083" y="33449"/>
                      <a:pt x="38206" y="33543"/>
                    </a:cubicBezTo>
                    <a:cubicBezTo>
                      <a:pt x="38275" y="33642"/>
                      <a:pt x="38351" y="33711"/>
                      <a:pt x="38444" y="33764"/>
                    </a:cubicBezTo>
                    <a:cubicBezTo>
                      <a:pt x="38473" y="33764"/>
                      <a:pt x="38497" y="33787"/>
                      <a:pt x="38497" y="33787"/>
                    </a:cubicBezTo>
                    <a:cubicBezTo>
                      <a:pt x="38497" y="33787"/>
                      <a:pt x="38520" y="33787"/>
                      <a:pt x="38520" y="33764"/>
                    </a:cubicBezTo>
                    <a:cubicBezTo>
                      <a:pt x="38497" y="33566"/>
                      <a:pt x="38398" y="33374"/>
                      <a:pt x="38299" y="33205"/>
                    </a:cubicBezTo>
                    <a:cubicBezTo>
                      <a:pt x="38299" y="33158"/>
                      <a:pt x="38299" y="33106"/>
                      <a:pt x="38252" y="33059"/>
                    </a:cubicBezTo>
                    <a:cubicBezTo>
                      <a:pt x="38229" y="32914"/>
                      <a:pt x="38182" y="32768"/>
                      <a:pt x="38083" y="32646"/>
                    </a:cubicBezTo>
                    <a:cubicBezTo>
                      <a:pt x="37891" y="32087"/>
                      <a:pt x="37693" y="31558"/>
                      <a:pt x="37501" y="31022"/>
                    </a:cubicBezTo>
                    <a:cubicBezTo>
                      <a:pt x="37501" y="30999"/>
                      <a:pt x="37524" y="30999"/>
                      <a:pt x="37548" y="30975"/>
                    </a:cubicBezTo>
                    <a:cubicBezTo>
                      <a:pt x="37938" y="31360"/>
                      <a:pt x="38328" y="31726"/>
                      <a:pt x="38712" y="32087"/>
                    </a:cubicBezTo>
                    <a:lnTo>
                      <a:pt x="38735" y="32064"/>
                    </a:lnTo>
                    <a:cubicBezTo>
                      <a:pt x="38497" y="31528"/>
                      <a:pt x="38229" y="30999"/>
                      <a:pt x="37984" y="30440"/>
                    </a:cubicBezTo>
                    <a:cubicBezTo>
                      <a:pt x="38107" y="30440"/>
                      <a:pt x="38182" y="30585"/>
                      <a:pt x="38299" y="30609"/>
                    </a:cubicBezTo>
                    <a:cubicBezTo>
                      <a:pt x="38834" y="30999"/>
                      <a:pt x="39370" y="31383"/>
                      <a:pt x="39900" y="31773"/>
                    </a:cubicBezTo>
                    <a:cubicBezTo>
                      <a:pt x="40097" y="31918"/>
                      <a:pt x="40290" y="32064"/>
                      <a:pt x="40482" y="32186"/>
                    </a:cubicBezTo>
                    <a:cubicBezTo>
                      <a:pt x="40534" y="32233"/>
                      <a:pt x="40581" y="32256"/>
                      <a:pt x="40656" y="32309"/>
                    </a:cubicBezTo>
                    <a:cubicBezTo>
                      <a:pt x="40656" y="32186"/>
                      <a:pt x="40604" y="32111"/>
                      <a:pt x="40557" y="32041"/>
                    </a:cubicBezTo>
                    <a:cubicBezTo>
                      <a:pt x="40482" y="31918"/>
                      <a:pt x="40412" y="31796"/>
                      <a:pt x="40336" y="31674"/>
                    </a:cubicBezTo>
                    <a:cubicBezTo>
                      <a:pt x="40290" y="31459"/>
                      <a:pt x="40191" y="31267"/>
                      <a:pt x="40074" y="31069"/>
                    </a:cubicBezTo>
                    <a:cubicBezTo>
                      <a:pt x="39830" y="30585"/>
                      <a:pt x="39562" y="30073"/>
                      <a:pt x="39317" y="29567"/>
                    </a:cubicBezTo>
                    <a:cubicBezTo>
                      <a:pt x="39271" y="29468"/>
                      <a:pt x="39224" y="29375"/>
                      <a:pt x="39149" y="29299"/>
                    </a:cubicBezTo>
                    <a:cubicBezTo>
                      <a:pt x="36529" y="26580"/>
                      <a:pt x="33909" y="23844"/>
                      <a:pt x="31290" y="21126"/>
                    </a:cubicBezTo>
                    <a:cubicBezTo>
                      <a:pt x="31243" y="21079"/>
                      <a:pt x="31197" y="20980"/>
                      <a:pt x="31098" y="20957"/>
                    </a:cubicBezTo>
                    <a:cubicBezTo>
                      <a:pt x="30807" y="20666"/>
                      <a:pt x="30539" y="20323"/>
                      <a:pt x="30201" y="20031"/>
                    </a:cubicBezTo>
                    <a:cubicBezTo>
                      <a:pt x="30126" y="19962"/>
                      <a:pt x="30056" y="19863"/>
                      <a:pt x="29980" y="19793"/>
                    </a:cubicBezTo>
                    <a:cubicBezTo>
                      <a:pt x="29811" y="19525"/>
                      <a:pt x="29567" y="19304"/>
                      <a:pt x="29351" y="19088"/>
                    </a:cubicBezTo>
                    <a:cubicBezTo>
                      <a:pt x="28961" y="18675"/>
                      <a:pt x="28577" y="18262"/>
                      <a:pt x="28164" y="17878"/>
                    </a:cubicBezTo>
                    <a:cubicBezTo>
                      <a:pt x="27704" y="17342"/>
                      <a:pt x="27215" y="16859"/>
                      <a:pt x="26732" y="16370"/>
                    </a:cubicBezTo>
                    <a:cubicBezTo>
                      <a:pt x="26126" y="15718"/>
                      <a:pt x="25521" y="15060"/>
                      <a:pt x="24886" y="14455"/>
                    </a:cubicBezTo>
                    <a:cubicBezTo>
                      <a:pt x="24741" y="14239"/>
                      <a:pt x="24525" y="14094"/>
                      <a:pt x="24357" y="13896"/>
                    </a:cubicBezTo>
                    <a:cubicBezTo>
                      <a:pt x="24066" y="13558"/>
                      <a:pt x="23745" y="13192"/>
                      <a:pt x="23385" y="12900"/>
                    </a:cubicBezTo>
                    <a:cubicBezTo>
                      <a:pt x="23163" y="12586"/>
                      <a:pt x="22849" y="12318"/>
                      <a:pt x="22581" y="12056"/>
                    </a:cubicBezTo>
                    <a:cubicBezTo>
                      <a:pt x="22465" y="11911"/>
                      <a:pt x="22343" y="11789"/>
                      <a:pt x="22220" y="11666"/>
                    </a:cubicBezTo>
                    <a:cubicBezTo>
                      <a:pt x="22220" y="11567"/>
                      <a:pt x="22197" y="11445"/>
                      <a:pt x="22220" y="11352"/>
                    </a:cubicBezTo>
                    <a:cubicBezTo>
                      <a:pt x="22244" y="10892"/>
                      <a:pt x="22267" y="10403"/>
                      <a:pt x="22319" y="9943"/>
                    </a:cubicBezTo>
                    <a:cubicBezTo>
                      <a:pt x="22319" y="9897"/>
                      <a:pt x="22343" y="9844"/>
                      <a:pt x="22343" y="9798"/>
                    </a:cubicBezTo>
                    <a:cubicBezTo>
                      <a:pt x="22389" y="9507"/>
                      <a:pt x="22389" y="9216"/>
                      <a:pt x="22412" y="8901"/>
                    </a:cubicBezTo>
                    <a:lnTo>
                      <a:pt x="22412" y="8657"/>
                    </a:lnTo>
                    <a:cubicBezTo>
                      <a:pt x="22465" y="8564"/>
                      <a:pt x="22465" y="8441"/>
                      <a:pt x="22465" y="8319"/>
                    </a:cubicBezTo>
                    <a:lnTo>
                      <a:pt x="22465" y="8028"/>
                    </a:lnTo>
                    <a:cubicBezTo>
                      <a:pt x="22535" y="7906"/>
                      <a:pt x="22511" y="7807"/>
                      <a:pt x="22511" y="7690"/>
                    </a:cubicBezTo>
                    <a:cubicBezTo>
                      <a:pt x="22511" y="7591"/>
                      <a:pt x="22511" y="7493"/>
                      <a:pt x="22535" y="7370"/>
                    </a:cubicBezTo>
                    <a:cubicBezTo>
                      <a:pt x="22581" y="7277"/>
                      <a:pt x="22581" y="7155"/>
                      <a:pt x="22558" y="7033"/>
                    </a:cubicBezTo>
                    <a:cubicBezTo>
                      <a:pt x="22558" y="6963"/>
                      <a:pt x="22581" y="6864"/>
                      <a:pt x="22581" y="6788"/>
                    </a:cubicBezTo>
                    <a:cubicBezTo>
                      <a:pt x="22634" y="6672"/>
                      <a:pt x="22634" y="6526"/>
                      <a:pt x="22610" y="6404"/>
                    </a:cubicBezTo>
                    <a:cubicBezTo>
                      <a:pt x="22634" y="6328"/>
                      <a:pt x="22634" y="6235"/>
                      <a:pt x="22634" y="6159"/>
                    </a:cubicBezTo>
                    <a:cubicBezTo>
                      <a:pt x="22680" y="6037"/>
                      <a:pt x="22680" y="5944"/>
                      <a:pt x="22680" y="5822"/>
                    </a:cubicBezTo>
                    <a:cubicBezTo>
                      <a:pt x="22703" y="5478"/>
                      <a:pt x="22727" y="5141"/>
                      <a:pt x="22756" y="4803"/>
                    </a:cubicBezTo>
                    <a:cubicBezTo>
                      <a:pt x="22849" y="3878"/>
                      <a:pt x="22925" y="2958"/>
                      <a:pt x="22994" y="2038"/>
                    </a:cubicBezTo>
                    <a:lnTo>
                      <a:pt x="22994" y="1724"/>
                    </a:lnTo>
                    <a:cubicBezTo>
                      <a:pt x="23047" y="1625"/>
                      <a:pt x="23047" y="1502"/>
                      <a:pt x="23047" y="1380"/>
                    </a:cubicBezTo>
                    <a:cubicBezTo>
                      <a:pt x="23070" y="1043"/>
                      <a:pt x="23117" y="676"/>
                      <a:pt x="23140" y="338"/>
                    </a:cubicBezTo>
                    <a:cubicBezTo>
                      <a:pt x="23163" y="169"/>
                      <a:pt x="23117" y="47"/>
                      <a:pt x="22948"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7"/>
              <p:cNvSpPr/>
              <p:nvPr/>
            </p:nvSpPr>
            <p:spPr>
              <a:xfrm rot="-7448764" flipH="1">
                <a:off x="580570" y="4566124"/>
                <a:ext cx="960256" cy="1595912"/>
              </a:xfrm>
              <a:custGeom>
                <a:avLst/>
                <a:gdLst/>
                <a:ahLst/>
                <a:cxnLst/>
                <a:rect l="l" t="t" r="r" b="b"/>
                <a:pathLst>
                  <a:path w="29207" h="48541" extrusionOk="0">
                    <a:moveTo>
                      <a:pt x="5064" y="1"/>
                    </a:moveTo>
                    <a:cubicBezTo>
                      <a:pt x="4877" y="1"/>
                      <a:pt x="4713" y="102"/>
                      <a:pt x="4658" y="290"/>
                    </a:cubicBezTo>
                    <a:cubicBezTo>
                      <a:pt x="4291" y="1600"/>
                      <a:pt x="4052" y="2910"/>
                      <a:pt x="3930" y="4243"/>
                    </a:cubicBezTo>
                    <a:cubicBezTo>
                      <a:pt x="3808" y="5698"/>
                      <a:pt x="3808" y="7154"/>
                      <a:pt x="3907" y="8609"/>
                    </a:cubicBezTo>
                    <a:cubicBezTo>
                      <a:pt x="4000" y="9919"/>
                      <a:pt x="4175" y="11205"/>
                      <a:pt x="4413" y="12468"/>
                    </a:cubicBezTo>
                    <a:cubicBezTo>
                      <a:pt x="5095" y="15961"/>
                      <a:pt x="6282" y="19308"/>
                      <a:pt x="7761" y="22533"/>
                    </a:cubicBezTo>
                    <a:cubicBezTo>
                      <a:pt x="8541" y="24256"/>
                      <a:pt x="9437" y="25904"/>
                      <a:pt x="10380" y="27557"/>
                    </a:cubicBezTo>
                    <a:cubicBezTo>
                      <a:pt x="10368" y="27559"/>
                      <a:pt x="10356" y="27560"/>
                      <a:pt x="10345" y="27560"/>
                    </a:cubicBezTo>
                    <a:cubicBezTo>
                      <a:pt x="10226" y="27560"/>
                      <a:pt x="10180" y="27452"/>
                      <a:pt x="10089" y="27382"/>
                    </a:cubicBezTo>
                    <a:cubicBezTo>
                      <a:pt x="9821" y="27144"/>
                      <a:pt x="9530" y="26899"/>
                      <a:pt x="9216" y="26707"/>
                    </a:cubicBezTo>
                    <a:cubicBezTo>
                      <a:pt x="8629" y="26284"/>
                      <a:pt x="8020" y="25926"/>
                      <a:pt x="7251" y="25926"/>
                    </a:cubicBezTo>
                    <a:cubicBezTo>
                      <a:pt x="7227" y="25926"/>
                      <a:pt x="7203" y="25926"/>
                      <a:pt x="7179" y="25927"/>
                    </a:cubicBezTo>
                    <a:cubicBezTo>
                      <a:pt x="6428" y="25927"/>
                      <a:pt x="5653" y="25980"/>
                      <a:pt x="4949" y="26294"/>
                    </a:cubicBezTo>
                    <a:cubicBezTo>
                      <a:pt x="4635" y="26340"/>
                      <a:pt x="4344" y="26486"/>
                      <a:pt x="4076" y="26632"/>
                    </a:cubicBezTo>
                    <a:cubicBezTo>
                      <a:pt x="3977" y="26684"/>
                      <a:pt x="3884" y="26730"/>
                      <a:pt x="3785" y="26777"/>
                    </a:cubicBezTo>
                    <a:cubicBezTo>
                      <a:pt x="3686" y="26853"/>
                      <a:pt x="3564" y="26923"/>
                      <a:pt x="3447" y="26998"/>
                    </a:cubicBezTo>
                    <a:cubicBezTo>
                      <a:pt x="3348" y="27045"/>
                      <a:pt x="3272" y="27091"/>
                      <a:pt x="3179" y="27167"/>
                    </a:cubicBezTo>
                    <a:cubicBezTo>
                      <a:pt x="3104" y="27214"/>
                      <a:pt x="3034" y="27266"/>
                      <a:pt x="2981" y="27313"/>
                    </a:cubicBezTo>
                    <a:cubicBezTo>
                      <a:pt x="2766" y="27458"/>
                      <a:pt x="2574" y="27580"/>
                      <a:pt x="2428" y="27772"/>
                    </a:cubicBezTo>
                    <a:cubicBezTo>
                      <a:pt x="2161" y="27994"/>
                      <a:pt x="1939" y="28209"/>
                      <a:pt x="1747" y="28477"/>
                    </a:cubicBezTo>
                    <a:cubicBezTo>
                      <a:pt x="1701" y="28523"/>
                      <a:pt x="1648" y="28599"/>
                      <a:pt x="1602" y="28669"/>
                    </a:cubicBezTo>
                    <a:cubicBezTo>
                      <a:pt x="1479" y="28745"/>
                      <a:pt x="1433" y="28890"/>
                      <a:pt x="1334" y="29012"/>
                    </a:cubicBezTo>
                    <a:cubicBezTo>
                      <a:pt x="1311" y="29059"/>
                      <a:pt x="1287" y="29082"/>
                      <a:pt x="1264" y="29129"/>
                    </a:cubicBezTo>
                    <a:cubicBezTo>
                      <a:pt x="1165" y="29205"/>
                      <a:pt x="1119" y="29303"/>
                      <a:pt x="1066" y="29420"/>
                    </a:cubicBezTo>
                    <a:lnTo>
                      <a:pt x="1066" y="29472"/>
                    </a:lnTo>
                    <a:cubicBezTo>
                      <a:pt x="921" y="29618"/>
                      <a:pt x="827" y="29833"/>
                      <a:pt x="752" y="30031"/>
                    </a:cubicBezTo>
                    <a:cubicBezTo>
                      <a:pt x="560" y="30415"/>
                      <a:pt x="391" y="30805"/>
                      <a:pt x="339" y="31242"/>
                    </a:cubicBezTo>
                    <a:cubicBezTo>
                      <a:pt x="245" y="31364"/>
                      <a:pt x="245" y="31486"/>
                      <a:pt x="245" y="31580"/>
                    </a:cubicBezTo>
                    <a:cubicBezTo>
                      <a:pt x="146" y="31847"/>
                      <a:pt x="123" y="32138"/>
                      <a:pt x="123" y="32406"/>
                    </a:cubicBezTo>
                    <a:cubicBezTo>
                      <a:pt x="123" y="32575"/>
                      <a:pt x="100" y="32767"/>
                      <a:pt x="100" y="32942"/>
                    </a:cubicBezTo>
                    <a:cubicBezTo>
                      <a:pt x="1" y="33087"/>
                      <a:pt x="100" y="33233"/>
                      <a:pt x="123" y="33349"/>
                    </a:cubicBezTo>
                    <a:cubicBezTo>
                      <a:pt x="146" y="33617"/>
                      <a:pt x="71" y="33862"/>
                      <a:pt x="193" y="34106"/>
                    </a:cubicBezTo>
                    <a:cubicBezTo>
                      <a:pt x="193" y="34252"/>
                      <a:pt x="146" y="34397"/>
                      <a:pt x="245" y="34514"/>
                    </a:cubicBezTo>
                    <a:cubicBezTo>
                      <a:pt x="391" y="35486"/>
                      <a:pt x="729" y="36382"/>
                      <a:pt x="1212" y="37232"/>
                    </a:cubicBezTo>
                    <a:cubicBezTo>
                      <a:pt x="1287" y="37453"/>
                      <a:pt x="1410" y="37669"/>
                      <a:pt x="1555" y="37837"/>
                    </a:cubicBezTo>
                    <a:cubicBezTo>
                      <a:pt x="1602" y="37936"/>
                      <a:pt x="1648" y="38035"/>
                      <a:pt x="1701" y="38105"/>
                    </a:cubicBezTo>
                    <a:cubicBezTo>
                      <a:pt x="1724" y="38129"/>
                      <a:pt x="1747" y="38152"/>
                      <a:pt x="1747" y="38181"/>
                    </a:cubicBezTo>
                    <a:cubicBezTo>
                      <a:pt x="1794" y="38251"/>
                      <a:pt x="1846" y="38326"/>
                      <a:pt x="1893" y="38396"/>
                    </a:cubicBezTo>
                    <a:cubicBezTo>
                      <a:pt x="1916" y="38443"/>
                      <a:pt x="1939" y="38495"/>
                      <a:pt x="1963" y="38519"/>
                    </a:cubicBezTo>
                    <a:cubicBezTo>
                      <a:pt x="1992" y="38542"/>
                      <a:pt x="2015" y="38565"/>
                      <a:pt x="2015" y="38588"/>
                    </a:cubicBezTo>
                    <a:cubicBezTo>
                      <a:pt x="2062" y="38664"/>
                      <a:pt x="2108" y="38734"/>
                      <a:pt x="2161" y="38810"/>
                    </a:cubicBezTo>
                    <a:cubicBezTo>
                      <a:pt x="2207" y="38856"/>
                      <a:pt x="2254" y="38932"/>
                      <a:pt x="2306" y="39002"/>
                    </a:cubicBezTo>
                    <a:cubicBezTo>
                      <a:pt x="2475" y="39246"/>
                      <a:pt x="2644" y="39462"/>
                      <a:pt x="2836" y="39683"/>
                    </a:cubicBezTo>
                    <a:cubicBezTo>
                      <a:pt x="2912" y="39805"/>
                      <a:pt x="2981" y="39898"/>
                      <a:pt x="3104" y="39974"/>
                    </a:cubicBezTo>
                    <a:cubicBezTo>
                      <a:pt x="3104" y="39997"/>
                      <a:pt x="3127" y="40020"/>
                      <a:pt x="3156" y="40044"/>
                    </a:cubicBezTo>
                    <a:cubicBezTo>
                      <a:pt x="3156" y="40143"/>
                      <a:pt x="3226" y="40189"/>
                      <a:pt x="3325" y="40242"/>
                    </a:cubicBezTo>
                    <a:cubicBezTo>
                      <a:pt x="3348" y="40288"/>
                      <a:pt x="3395" y="40311"/>
                      <a:pt x="3447" y="40364"/>
                    </a:cubicBezTo>
                    <a:cubicBezTo>
                      <a:pt x="3494" y="40410"/>
                      <a:pt x="3540" y="40457"/>
                      <a:pt x="3564" y="40509"/>
                    </a:cubicBezTo>
                    <a:lnTo>
                      <a:pt x="3785" y="40725"/>
                    </a:lnTo>
                    <a:cubicBezTo>
                      <a:pt x="3831" y="40771"/>
                      <a:pt x="3855" y="40824"/>
                      <a:pt x="3907" y="40870"/>
                    </a:cubicBezTo>
                    <a:cubicBezTo>
                      <a:pt x="3954" y="40917"/>
                      <a:pt x="4000" y="40969"/>
                      <a:pt x="4052" y="41016"/>
                    </a:cubicBezTo>
                    <a:cubicBezTo>
                      <a:pt x="4099" y="41062"/>
                      <a:pt x="4175" y="41138"/>
                      <a:pt x="4245" y="41185"/>
                    </a:cubicBezTo>
                    <a:cubicBezTo>
                      <a:pt x="4437" y="41499"/>
                      <a:pt x="4728" y="41697"/>
                      <a:pt x="4996" y="41936"/>
                    </a:cubicBezTo>
                    <a:cubicBezTo>
                      <a:pt x="5048" y="42035"/>
                      <a:pt x="5118" y="42081"/>
                      <a:pt x="5217" y="42134"/>
                    </a:cubicBezTo>
                    <a:cubicBezTo>
                      <a:pt x="5287" y="42256"/>
                      <a:pt x="5409" y="42349"/>
                      <a:pt x="5531" y="42425"/>
                    </a:cubicBezTo>
                    <a:cubicBezTo>
                      <a:pt x="5578" y="42471"/>
                      <a:pt x="5630" y="42494"/>
                      <a:pt x="5677" y="42547"/>
                    </a:cubicBezTo>
                    <a:cubicBezTo>
                      <a:pt x="5723" y="42640"/>
                      <a:pt x="5799" y="42716"/>
                      <a:pt x="5892" y="42739"/>
                    </a:cubicBezTo>
                    <a:cubicBezTo>
                      <a:pt x="5968" y="42838"/>
                      <a:pt x="6067" y="42908"/>
                      <a:pt x="6160" y="42954"/>
                    </a:cubicBezTo>
                    <a:cubicBezTo>
                      <a:pt x="6235" y="43077"/>
                      <a:pt x="6358" y="43176"/>
                      <a:pt x="6474" y="43222"/>
                    </a:cubicBezTo>
                    <a:cubicBezTo>
                      <a:pt x="6596" y="43321"/>
                      <a:pt x="6672" y="43467"/>
                      <a:pt x="6818" y="43513"/>
                    </a:cubicBezTo>
                    <a:cubicBezTo>
                      <a:pt x="6940" y="43635"/>
                      <a:pt x="7085" y="43758"/>
                      <a:pt x="7254" y="43828"/>
                    </a:cubicBezTo>
                    <a:cubicBezTo>
                      <a:pt x="7324" y="43926"/>
                      <a:pt x="7423" y="44002"/>
                      <a:pt x="7522" y="44049"/>
                    </a:cubicBezTo>
                    <a:cubicBezTo>
                      <a:pt x="7592" y="44148"/>
                      <a:pt x="7691" y="44194"/>
                      <a:pt x="7784" y="44241"/>
                    </a:cubicBezTo>
                    <a:cubicBezTo>
                      <a:pt x="7836" y="44317"/>
                      <a:pt x="7906" y="44363"/>
                      <a:pt x="8005" y="44386"/>
                    </a:cubicBezTo>
                    <a:cubicBezTo>
                      <a:pt x="8052" y="44462"/>
                      <a:pt x="8127" y="44509"/>
                      <a:pt x="8197" y="44532"/>
                    </a:cubicBezTo>
                    <a:cubicBezTo>
                      <a:pt x="8250" y="44608"/>
                      <a:pt x="8320" y="44654"/>
                      <a:pt x="8395" y="44677"/>
                    </a:cubicBezTo>
                    <a:cubicBezTo>
                      <a:pt x="8803" y="44992"/>
                      <a:pt x="9239" y="45260"/>
                      <a:pt x="9705" y="45527"/>
                    </a:cubicBezTo>
                    <a:cubicBezTo>
                      <a:pt x="9874" y="45626"/>
                      <a:pt x="10043" y="45749"/>
                      <a:pt x="10235" y="45818"/>
                    </a:cubicBezTo>
                    <a:cubicBezTo>
                      <a:pt x="10380" y="45941"/>
                      <a:pt x="10549" y="46010"/>
                      <a:pt x="10724" y="46086"/>
                    </a:cubicBezTo>
                    <a:cubicBezTo>
                      <a:pt x="10893" y="46156"/>
                      <a:pt x="11038" y="46255"/>
                      <a:pt x="11184" y="46354"/>
                    </a:cubicBezTo>
                    <a:cubicBezTo>
                      <a:pt x="11399" y="46476"/>
                      <a:pt x="11620" y="46569"/>
                      <a:pt x="11859" y="46645"/>
                    </a:cubicBezTo>
                    <a:cubicBezTo>
                      <a:pt x="11935" y="46692"/>
                      <a:pt x="12033" y="46767"/>
                      <a:pt x="12150" y="46767"/>
                    </a:cubicBezTo>
                    <a:cubicBezTo>
                      <a:pt x="12202" y="46837"/>
                      <a:pt x="12272" y="46837"/>
                      <a:pt x="12348" y="46860"/>
                    </a:cubicBezTo>
                    <a:cubicBezTo>
                      <a:pt x="12394" y="46860"/>
                      <a:pt x="12441" y="46884"/>
                      <a:pt x="12493" y="46913"/>
                    </a:cubicBezTo>
                    <a:cubicBezTo>
                      <a:pt x="12517" y="46959"/>
                      <a:pt x="12563" y="46959"/>
                      <a:pt x="12616" y="46959"/>
                    </a:cubicBezTo>
                    <a:cubicBezTo>
                      <a:pt x="12761" y="47058"/>
                      <a:pt x="12930" y="47128"/>
                      <a:pt x="13099" y="47151"/>
                    </a:cubicBezTo>
                    <a:cubicBezTo>
                      <a:pt x="13198" y="47250"/>
                      <a:pt x="13314" y="47274"/>
                      <a:pt x="13436" y="47297"/>
                    </a:cubicBezTo>
                    <a:cubicBezTo>
                      <a:pt x="13479" y="47340"/>
                      <a:pt x="13534" y="47379"/>
                      <a:pt x="13594" y="47379"/>
                    </a:cubicBezTo>
                    <a:cubicBezTo>
                      <a:pt x="13607" y="47379"/>
                      <a:pt x="13621" y="47377"/>
                      <a:pt x="13634" y="47373"/>
                    </a:cubicBezTo>
                    <a:cubicBezTo>
                      <a:pt x="13681" y="47396"/>
                      <a:pt x="13727" y="47419"/>
                      <a:pt x="13780" y="47419"/>
                    </a:cubicBezTo>
                    <a:cubicBezTo>
                      <a:pt x="13873" y="47443"/>
                      <a:pt x="13949" y="47466"/>
                      <a:pt x="14042" y="47495"/>
                    </a:cubicBezTo>
                    <a:cubicBezTo>
                      <a:pt x="14118" y="47565"/>
                      <a:pt x="14216" y="47588"/>
                      <a:pt x="14310" y="47588"/>
                    </a:cubicBezTo>
                    <a:cubicBezTo>
                      <a:pt x="14342" y="47635"/>
                      <a:pt x="14372" y="47644"/>
                      <a:pt x="14402" y="47644"/>
                    </a:cubicBezTo>
                    <a:cubicBezTo>
                      <a:pt x="14420" y="47644"/>
                      <a:pt x="14437" y="47640"/>
                      <a:pt x="14455" y="47640"/>
                    </a:cubicBezTo>
                    <a:cubicBezTo>
                      <a:pt x="14498" y="47678"/>
                      <a:pt x="14552" y="47716"/>
                      <a:pt x="14612" y="47716"/>
                    </a:cubicBezTo>
                    <a:cubicBezTo>
                      <a:pt x="14625" y="47716"/>
                      <a:pt x="14639" y="47715"/>
                      <a:pt x="14653" y="47710"/>
                    </a:cubicBezTo>
                    <a:cubicBezTo>
                      <a:pt x="14822" y="47786"/>
                      <a:pt x="14967" y="47833"/>
                      <a:pt x="15136" y="47833"/>
                    </a:cubicBezTo>
                    <a:cubicBezTo>
                      <a:pt x="15427" y="47955"/>
                      <a:pt x="15718" y="48025"/>
                      <a:pt x="16009" y="48048"/>
                    </a:cubicBezTo>
                    <a:cubicBezTo>
                      <a:pt x="16108" y="48124"/>
                      <a:pt x="16202" y="48124"/>
                      <a:pt x="16301" y="48124"/>
                    </a:cubicBezTo>
                    <a:lnTo>
                      <a:pt x="16347" y="48124"/>
                    </a:lnTo>
                    <a:cubicBezTo>
                      <a:pt x="16404" y="48180"/>
                      <a:pt x="16476" y="48187"/>
                      <a:pt x="16546" y="48187"/>
                    </a:cubicBezTo>
                    <a:cubicBezTo>
                      <a:pt x="16568" y="48187"/>
                      <a:pt x="16591" y="48187"/>
                      <a:pt x="16612" y="48187"/>
                    </a:cubicBezTo>
                    <a:cubicBezTo>
                      <a:pt x="16640" y="48187"/>
                      <a:pt x="16667" y="48188"/>
                      <a:pt x="16691" y="48193"/>
                    </a:cubicBezTo>
                    <a:cubicBezTo>
                      <a:pt x="16836" y="48292"/>
                      <a:pt x="17005" y="48246"/>
                      <a:pt x="17150" y="48269"/>
                    </a:cubicBezTo>
                    <a:cubicBezTo>
                      <a:pt x="17634" y="48391"/>
                      <a:pt x="18117" y="48438"/>
                      <a:pt x="18606" y="48461"/>
                    </a:cubicBezTo>
                    <a:lnTo>
                      <a:pt x="18844" y="48461"/>
                    </a:lnTo>
                    <a:cubicBezTo>
                      <a:pt x="18874" y="48485"/>
                      <a:pt x="18920" y="48485"/>
                      <a:pt x="18943" y="48485"/>
                    </a:cubicBezTo>
                    <a:cubicBezTo>
                      <a:pt x="19084" y="48518"/>
                      <a:pt x="19225" y="48528"/>
                      <a:pt x="19367" y="48528"/>
                    </a:cubicBezTo>
                    <a:cubicBezTo>
                      <a:pt x="19541" y="48528"/>
                      <a:pt x="19716" y="48514"/>
                      <a:pt x="19892" y="48514"/>
                    </a:cubicBezTo>
                    <a:lnTo>
                      <a:pt x="20789" y="48514"/>
                    </a:lnTo>
                    <a:cubicBezTo>
                      <a:pt x="20943" y="48527"/>
                      <a:pt x="21096" y="48541"/>
                      <a:pt x="21249" y="48541"/>
                    </a:cubicBezTo>
                    <a:cubicBezTo>
                      <a:pt x="21361" y="48541"/>
                      <a:pt x="21473" y="48533"/>
                      <a:pt x="21586" y="48514"/>
                    </a:cubicBezTo>
                    <a:cubicBezTo>
                      <a:pt x="21784" y="48485"/>
                      <a:pt x="22000" y="48461"/>
                      <a:pt x="22192" y="48438"/>
                    </a:cubicBezTo>
                    <a:lnTo>
                      <a:pt x="22267" y="48438"/>
                    </a:lnTo>
                    <a:cubicBezTo>
                      <a:pt x="22413" y="48415"/>
                      <a:pt x="22535" y="48391"/>
                      <a:pt x="22681" y="48368"/>
                    </a:cubicBezTo>
                    <a:cubicBezTo>
                      <a:pt x="22896" y="48368"/>
                      <a:pt x="23094" y="48339"/>
                      <a:pt x="23286" y="48269"/>
                    </a:cubicBezTo>
                    <a:cubicBezTo>
                      <a:pt x="23432" y="48246"/>
                      <a:pt x="23577" y="48292"/>
                      <a:pt x="23699" y="48193"/>
                    </a:cubicBezTo>
                    <a:cubicBezTo>
                      <a:pt x="23714" y="48190"/>
                      <a:pt x="23728" y="48189"/>
                      <a:pt x="23742" y="48189"/>
                    </a:cubicBezTo>
                    <a:cubicBezTo>
                      <a:pt x="23776" y="48189"/>
                      <a:pt x="23811" y="48196"/>
                      <a:pt x="23844" y="48196"/>
                    </a:cubicBezTo>
                    <a:cubicBezTo>
                      <a:pt x="23888" y="48196"/>
                      <a:pt x="23930" y="48183"/>
                      <a:pt x="23967" y="48124"/>
                    </a:cubicBezTo>
                    <a:cubicBezTo>
                      <a:pt x="24004" y="48124"/>
                      <a:pt x="24045" y="48126"/>
                      <a:pt x="24085" y="48126"/>
                    </a:cubicBezTo>
                    <a:cubicBezTo>
                      <a:pt x="24172" y="48126"/>
                      <a:pt x="24261" y="48115"/>
                      <a:pt x="24328" y="48048"/>
                    </a:cubicBezTo>
                    <a:lnTo>
                      <a:pt x="24351" y="48077"/>
                    </a:lnTo>
                    <a:lnTo>
                      <a:pt x="24375" y="48048"/>
                    </a:lnTo>
                    <a:cubicBezTo>
                      <a:pt x="24642" y="48025"/>
                      <a:pt x="24887" y="47955"/>
                      <a:pt x="25131" y="47856"/>
                    </a:cubicBezTo>
                    <a:cubicBezTo>
                      <a:pt x="25277" y="47809"/>
                      <a:pt x="25446" y="47757"/>
                      <a:pt x="25591" y="47687"/>
                    </a:cubicBezTo>
                    <a:cubicBezTo>
                      <a:pt x="26051" y="47541"/>
                      <a:pt x="26173" y="47105"/>
                      <a:pt x="26412" y="46767"/>
                    </a:cubicBezTo>
                    <a:cubicBezTo>
                      <a:pt x="26488" y="46692"/>
                      <a:pt x="26534" y="46593"/>
                      <a:pt x="26558" y="46499"/>
                    </a:cubicBezTo>
                    <a:cubicBezTo>
                      <a:pt x="26587" y="46476"/>
                      <a:pt x="26610" y="46447"/>
                      <a:pt x="26610" y="46424"/>
                    </a:cubicBezTo>
                    <a:cubicBezTo>
                      <a:pt x="26657" y="46331"/>
                      <a:pt x="26732" y="46232"/>
                      <a:pt x="26779" y="46156"/>
                    </a:cubicBezTo>
                    <a:cubicBezTo>
                      <a:pt x="26825" y="46133"/>
                      <a:pt x="26825" y="46086"/>
                      <a:pt x="26825" y="46040"/>
                    </a:cubicBezTo>
                    <a:cubicBezTo>
                      <a:pt x="26901" y="45987"/>
                      <a:pt x="26948" y="45894"/>
                      <a:pt x="26971" y="45818"/>
                    </a:cubicBezTo>
                    <a:cubicBezTo>
                      <a:pt x="27047" y="45749"/>
                      <a:pt x="27093" y="45650"/>
                      <a:pt x="27093" y="45551"/>
                    </a:cubicBezTo>
                    <a:cubicBezTo>
                      <a:pt x="27215" y="45405"/>
                      <a:pt x="27285" y="45236"/>
                      <a:pt x="27361" y="45067"/>
                    </a:cubicBezTo>
                    <a:cubicBezTo>
                      <a:pt x="27361" y="45044"/>
                      <a:pt x="27384" y="45021"/>
                      <a:pt x="27361" y="44992"/>
                    </a:cubicBezTo>
                    <a:cubicBezTo>
                      <a:pt x="27460" y="44899"/>
                      <a:pt x="27507" y="44776"/>
                      <a:pt x="27553" y="44654"/>
                    </a:cubicBezTo>
                    <a:cubicBezTo>
                      <a:pt x="27576" y="44608"/>
                      <a:pt x="27605" y="44555"/>
                      <a:pt x="27629" y="44509"/>
                    </a:cubicBezTo>
                    <a:cubicBezTo>
                      <a:pt x="27652" y="44410"/>
                      <a:pt x="27699" y="44293"/>
                      <a:pt x="27751" y="44171"/>
                    </a:cubicBezTo>
                    <a:cubicBezTo>
                      <a:pt x="27897" y="43857"/>
                      <a:pt x="28065" y="43513"/>
                      <a:pt x="28112" y="43176"/>
                    </a:cubicBezTo>
                    <a:cubicBezTo>
                      <a:pt x="28211" y="43030"/>
                      <a:pt x="28257" y="42908"/>
                      <a:pt x="28257" y="42762"/>
                    </a:cubicBezTo>
                    <a:cubicBezTo>
                      <a:pt x="28304" y="42716"/>
                      <a:pt x="28304" y="42663"/>
                      <a:pt x="28304" y="42617"/>
                    </a:cubicBezTo>
                    <a:cubicBezTo>
                      <a:pt x="28356" y="42518"/>
                      <a:pt x="28403" y="42448"/>
                      <a:pt x="28380" y="42349"/>
                    </a:cubicBezTo>
                    <a:cubicBezTo>
                      <a:pt x="28450" y="42256"/>
                      <a:pt x="28450" y="42157"/>
                      <a:pt x="28450" y="42058"/>
                    </a:cubicBezTo>
                    <a:cubicBezTo>
                      <a:pt x="28525" y="41912"/>
                      <a:pt x="28572" y="41767"/>
                      <a:pt x="28595" y="41598"/>
                    </a:cubicBezTo>
                    <a:cubicBezTo>
                      <a:pt x="28624" y="41476"/>
                      <a:pt x="28647" y="41383"/>
                      <a:pt x="28671" y="41260"/>
                    </a:cubicBezTo>
                    <a:cubicBezTo>
                      <a:pt x="28671" y="41237"/>
                      <a:pt x="28694" y="41208"/>
                      <a:pt x="28694" y="41185"/>
                    </a:cubicBezTo>
                    <a:cubicBezTo>
                      <a:pt x="28840" y="40655"/>
                      <a:pt x="28939" y="40119"/>
                      <a:pt x="28985" y="39561"/>
                    </a:cubicBezTo>
                    <a:cubicBezTo>
                      <a:pt x="29032" y="39415"/>
                      <a:pt x="29084" y="39293"/>
                      <a:pt x="29061" y="39147"/>
                    </a:cubicBezTo>
                    <a:lnTo>
                      <a:pt x="29061" y="38932"/>
                    </a:lnTo>
                    <a:cubicBezTo>
                      <a:pt x="29131" y="38786"/>
                      <a:pt x="29131" y="38641"/>
                      <a:pt x="29131" y="38472"/>
                    </a:cubicBezTo>
                    <a:cubicBezTo>
                      <a:pt x="29154" y="38373"/>
                      <a:pt x="29084" y="38251"/>
                      <a:pt x="29206" y="38204"/>
                    </a:cubicBezTo>
                    <a:lnTo>
                      <a:pt x="29206" y="37715"/>
                    </a:lnTo>
                    <a:lnTo>
                      <a:pt x="29206" y="37570"/>
                    </a:lnTo>
                    <a:lnTo>
                      <a:pt x="29206" y="36696"/>
                    </a:lnTo>
                    <a:lnTo>
                      <a:pt x="29206" y="36551"/>
                    </a:lnTo>
                    <a:lnTo>
                      <a:pt x="29206" y="35946"/>
                    </a:lnTo>
                    <a:lnTo>
                      <a:pt x="29206" y="35876"/>
                    </a:lnTo>
                    <a:lnTo>
                      <a:pt x="29206" y="35462"/>
                    </a:lnTo>
                    <a:lnTo>
                      <a:pt x="29206" y="35416"/>
                    </a:lnTo>
                    <a:cubicBezTo>
                      <a:pt x="29032" y="35171"/>
                      <a:pt x="29206" y="34880"/>
                      <a:pt x="29084" y="34636"/>
                    </a:cubicBezTo>
                    <a:cubicBezTo>
                      <a:pt x="29061" y="34467"/>
                      <a:pt x="29084" y="34252"/>
                      <a:pt x="29008" y="34077"/>
                    </a:cubicBezTo>
                    <a:lnTo>
                      <a:pt x="29008" y="34030"/>
                    </a:lnTo>
                    <a:cubicBezTo>
                      <a:pt x="29008" y="33763"/>
                      <a:pt x="28962" y="33495"/>
                      <a:pt x="28886" y="33233"/>
                    </a:cubicBezTo>
                    <a:cubicBezTo>
                      <a:pt x="28886" y="33180"/>
                      <a:pt x="28886" y="33157"/>
                      <a:pt x="28863" y="33087"/>
                    </a:cubicBezTo>
                    <a:cubicBezTo>
                      <a:pt x="28863" y="32942"/>
                      <a:pt x="28886" y="32796"/>
                      <a:pt x="28793" y="32674"/>
                    </a:cubicBezTo>
                    <a:cubicBezTo>
                      <a:pt x="28770" y="32331"/>
                      <a:pt x="28671" y="31993"/>
                      <a:pt x="28572" y="31655"/>
                    </a:cubicBezTo>
                    <a:cubicBezTo>
                      <a:pt x="28502" y="31143"/>
                      <a:pt x="28333" y="30660"/>
                      <a:pt x="28158" y="30177"/>
                    </a:cubicBezTo>
                    <a:cubicBezTo>
                      <a:pt x="28188" y="30078"/>
                      <a:pt x="28135" y="30031"/>
                      <a:pt x="28112" y="29955"/>
                    </a:cubicBezTo>
                    <a:cubicBezTo>
                      <a:pt x="28112" y="29886"/>
                      <a:pt x="28089" y="29810"/>
                      <a:pt x="28042" y="29763"/>
                    </a:cubicBezTo>
                    <a:cubicBezTo>
                      <a:pt x="28065" y="29664"/>
                      <a:pt x="28013" y="29618"/>
                      <a:pt x="27966" y="29542"/>
                    </a:cubicBezTo>
                    <a:cubicBezTo>
                      <a:pt x="27990" y="29472"/>
                      <a:pt x="27943" y="29397"/>
                      <a:pt x="27897" y="29350"/>
                    </a:cubicBezTo>
                    <a:cubicBezTo>
                      <a:pt x="27920" y="29274"/>
                      <a:pt x="27897" y="29205"/>
                      <a:pt x="27844" y="29158"/>
                    </a:cubicBezTo>
                    <a:cubicBezTo>
                      <a:pt x="27867" y="28983"/>
                      <a:pt x="27675" y="28937"/>
                      <a:pt x="27699" y="28814"/>
                    </a:cubicBezTo>
                    <a:cubicBezTo>
                      <a:pt x="27722" y="28669"/>
                      <a:pt x="27652" y="28547"/>
                      <a:pt x="27576" y="28454"/>
                    </a:cubicBezTo>
                    <a:cubicBezTo>
                      <a:pt x="27460" y="28355"/>
                      <a:pt x="27553" y="28209"/>
                      <a:pt x="27460" y="28110"/>
                    </a:cubicBezTo>
                    <a:cubicBezTo>
                      <a:pt x="27314" y="28040"/>
                      <a:pt x="27431" y="27848"/>
                      <a:pt x="27314" y="27749"/>
                    </a:cubicBezTo>
                    <a:cubicBezTo>
                      <a:pt x="27285" y="27703"/>
                      <a:pt x="27314" y="27627"/>
                      <a:pt x="27239" y="27580"/>
                    </a:cubicBezTo>
                    <a:cubicBezTo>
                      <a:pt x="27169" y="27412"/>
                      <a:pt x="27169" y="27237"/>
                      <a:pt x="27023" y="27091"/>
                    </a:cubicBezTo>
                    <a:cubicBezTo>
                      <a:pt x="27023" y="27045"/>
                      <a:pt x="27023" y="26975"/>
                      <a:pt x="26971" y="26946"/>
                    </a:cubicBezTo>
                    <a:cubicBezTo>
                      <a:pt x="26971" y="26899"/>
                      <a:pt x="26948" y="26829"/>
                      <a:pt x="26901" y="26800"/>
                    </a:cubicBezTo>
                    <a:cubicBezTo>
                      <a:pt x="26901" y="26730"/>
                      <a:pt x="26901" y="26655"/>
                      <a:pt x="26825" y="26632"/>
                    </a:cubicBezTo>
                    <a:cubicBezTo>
                      <a:pt x="26802" y="26509"/>
                      <a:pt x="26779" y="26416"/>
                      <a:pt x="26680" y="26340"/>
                    </a:cubicBezTo>
                    <a:cubicBezTo>
                      <a:pt x="26657" y="26195"/>
                      <a:pt x="26587" y="26049"/>
                      <a:pt x="26488" y="25927"/>
                    </a:cubicBezTo>
                    <a:cubicBezTo>
                      <a:pt x="26441" y="25712"/>
                      <a:pt x="26319" y="25520"/>
                      <a:pt x="26197" y="25322"/>
                    </a:cubicBezTo>
                    <a:cubicBezTo>
                      <a:pt x="26121" y="25200"/>
                      <a:pt x="26074" y="25054"/>
                      <a:pt x="26005" y="24938"/>
                    </a:cubicBezTo>
                    <a:cubicBezTo>
                      <a:pt x="25952" y="24862"/>
                      <a:pt x="25906" y="24792"/>
                      <a:pt x="25859" y="24716"/>
                    </a:cubicBezTo>
                    <a:cubicBezTo>
                      <a:pt x="25882" y="24670"/>
                      <a:pt x="25859" y="24617"/>
                      <a:pt x="25807" y="24594"/>
                    </a:cubicBezTo>
                    <a:cubicBezTo>
                      <a:pt x="25760" y="24501"/>
                      <a:pt x="25714" y="24402"/>
                      <a:pt x="25661" y="24303"/>
                    </a:cubicBezTo>
                    <a:cubicBezTo>
                      <a:pt x="25638" y="24280"/>
                      <a:pt x="25615" y="24256"/>
                      <a:pt x="25615" y="24233"/>
                    </a:cubicBezTo>
                    <a:cubicBezTo>
                      <a:pt x="25591" y="24181"/>
                      <a:pt x="25591" y="24134"/>
                      <a:pt x="25539" y="24111"/>
                    </a:cubicBezTo>
                    <a:cubicBezTo>
                      <a:pt x="25516" y="24035"/>
                      <a:pt x="25469" y="23965"/>
                      <a:pt x="25393" y="23890"/>
                    </a:cubicBezTo>
                    <a:cubicBezTo>
                      <a:pt x="25393" y="23820"/>
                      <a:pt x="25370" y="23773"/>
                      <a:pt x="25277" y="23744"/>
                    </a:cubicBezTo>
                    <a:cubicBezTo>
                      <a:pt x="25300" y="23674"/>
                      <a:pt x="25225" y="23628"/>
                      <a:pt x="25178" y="23575"/>
                    </a:cubicBezTo>
                    <a:cubicBezTo>
                      <a:pt x="25032" y="23191"/>
                      <a:pt x="24788" y="22871"/>
                      <a:pt x="24520" y="22557"/>
                    </a:cubicBezTo>
                    <a:cubicBezTo>
                      <a:pt x="24497" y="22533"/>
                      <a:pt x="24474" y="22510"/>
                      <a:pt x="24450" y="22487"/>
                    </a:cubicBezTo>
                    <a:cubicBezTo>
                      <a:pt x="24450" y="22365"/>
                      <a:pt x="24375" y="22318"/>
                      <a:pt x="24305" y="22266"/>
                    </a:cubicBezTo>
                    <a:cubicBezTo>
                      <a:pt x="24258" y="22196"/>
                      <a:pt x="24206" y="22143"/>
                      <a:pt x="24159" y="22073"/>
                    </a:cubicBezTo>
                    <a:cubicBezTo>
                      <a:pt x="24159" y="22055"/>
                      <a:pt x="24159" y="22018"/>
                      <a:pt x="24136" y="22018"/>
                    </a:cubicBezTo>
                    <a:cubicBezTo>
                      <a:pt x="24130" y="22018"/>
                      <a:pt x="24122" y="22021"/>
                      <a:pt x="24113" y="22027"/>
                    </a:cubicBezTo>
                    <a:cubicBezTo>
                      <a:pt x="24014" y="21998"/>
                      <a:pt x="24060" y="21852"/>
                      <a:pt x="23967" y="21852"/>
                    </a:cubicBezTo>
                    <a:cubicBezTo>
                      <a:pt x="23938" y="21829"/>
                      <a:pt x="23938" y="21829"/>
                      <a:pt x="23915" y="21806"/>
                    </a:cubicBezTo>
                    <a:cubicBezTo>
                      <a:pt x="23915" y="21683"/>
                      <a:pt x="23868" y="21637"/>
                      <a:pt x="23769" y="21614"/>
                    </a:cubicBezTo>
                    <a:cubicBezTo>
                      <a:pt x="23723" y="21590"/>
                      <a:pt x="23676" y="21538"/>
                      <a:pt x="23647" y="21515"/>
                    </a:cubicBezTo>
                    <a:cubicBezTo>
                      <a:pt x="23647" y="21392"/>
                      <a:pt x="23554" y="21323"/>
                      <a:pt x="23455" y="21247"/>
                    </a:cubicBezTo>
                    <a:cubicBezTo>
                      <a:pt x="23385" y="21154"/>
                      <a:pt x="23309" y="21055"/>
                      <a:pt x="23210" y="20956"/>
                    </a:cubicBezTo>
                    <a:cubicBezTo>
                      <a:pt x="22483" y="20251"/>
                      <a:pt x="21708" y="19576"/>
                      <a:pt x="20765" y="19140"/>
                    </a:cubicBezTo>
                    <a:cubicBezTo>
                      <a:pt x="20744" y="19079"/>
                      <a:pt x="20702" y="19069"/>
                      <a:pt x="20657" y="19069"/>
                    </a:cubicBezTo>
                    <a:cubicBezTo>
                      <a:pt x="20634" y="19069"/>
                      <a:pt x="20611" y="19071"/>
                      <a:pt x="20589" y="19071"/>
                    </a:cubicBezTo>
                    <a:cubicBezTo>
                      <a:pt x="20550" y="19071"/>
                      <a:pt x="20515" y="19063"/>
                      <a:pt x="20498" y="19017"/>
                    </a:cubicBezTo>
                    <a:cubicBezTo>
                      <a:pt x="20352" y="18872"/>
                      <a:pt x="20183" y="18895"/>
                      <a:pt x="20038" y="18796"/>
                    </a:cubicBezTo>
                    <a:cubicBezTo>
                      <a:pt x="20009" y="18726"/>
                      <a:pt x="19939" y="18750"/>
                      <a:pt x="19892" y="18726"/>
                    </a:cubicBezTo>
                    <a:cubicBezTo>
                      <a:pt x="19840" y="18680"/>
                      <a:pt x="19770" y="18680"/>
                      <a:pt x="19694" y="18680"/>
                    </a:cubicBezTo>
                    <a:cubicBezTo>
                      <a:pt x="19526" y="18604"/>
                      <a:pt x="19380" y="18557"/>
                      <a:pt x="19211" y="18505"/>
                    </a:cubicBezTo>
                    <a:cubicBezTo>
                      <a:pt x="19135" y="18435"/>
                      <a:pt x="19042" y="18482"/>
                      <a:pt x="18943" y="18435"/>
                    </a:cubicBezTo>
                    <a:cubicBezTo>
                      <a:pt x="18798" y="18389"/>
                      <a:pt x="18629" y="18336"/>
                      <a:pt x="18460" y="18336"/>
                    </a:cubicBezTo>
                    <a:cubicBezTo>
                      <a:pt x="18340" y="18336"/>
                      <a:pt x="18205" y="18253"/>
                      <a:pt x="18079" y="18253"/>
                    </a:cubicBezTo>
                    <a:cubicBezTo>
                      <a:pt x="18052" y="18253"/>
                      <a:pt x="18026" y="18257"/>
                      <a:pt x="18000" y="18266"/>
                    </a:cubicBezTo>
                    <a:lnTo>
                      <a:pt x="16638" y="18266"/>
                    </a:lnTo>
                    <a:cubicBezTo>
                      <a:pt x="16446" y="18290"/>
                      <a:pt x="16277" y="18313"/>
                      <a:pt x="16079" y="18336"/>
                    </a:cubicBezTo>
                    <a:cubicBezTo>
                      <a:pt x="15986" y="18360"/>
                      <a:pt x="15864" y="18389"/>
                      <a:pt x="15742" y="18412"/>
                    </a:cubicBezTo>
                    <a:cubicBezTo>
                      <a:pt x="15695" y="18435"/>
                      <a:pt x="15619" y="18458"/>
                      <a:pt x="15550" y="18482"/>
                    </a:cubicBezTo>
                    <a:cubicBezTo>
                      <a:pt x="15451" y="18505"/>
                      <a:pt x="15352" y="18534"/>
                      <a:pt x="15282" y="18557"/>
                    </a:cubicBezTo>
                    <a:cubicBezTo>
                      <a:pt x="15206" y="18581"/>
                      <a:pt x="15136" y="18604"/>
                      <a:pt x="15061" y="18604"/>
                    </a:cubicBezTo>
                    <a:cubicBezTo>
                      <a:pt x="14991" y="18627"/>
                      <a:pt x="14944" y="18651"/>
                      <a:pt x="14868" y="18680"/>
                    </a:cubicBezTo>
                    <a:cubicBezTo>
                      <a:pt x="14531" y="18825"/>
                      <a:pt x="14187" y="18918"/>
                      <a:pt x="13896" y="19140"/>
                    </a:cubicBezTo>
                    <a:cubicBezTo>
                      <a:pt x="13727" y="19186"/>
                      <a:pt x="13559" y="19285"/>
                      <a:pt x="13436" y="19407"/>
                    </a:cubicBezTo>
                    <a:cubicBezTo>
                      <a:pt x="13291" y="19454"/>
                      <a:pt x="13198" y="19524"/>
                      <a:pt x="13099" y="19623"/>
                    </a:cubicBezTo>
                    <a:cubicBezTo>
                      <a:pt x="12930" y="19722"/>
                      <a:pt x="12761" y="19844"/>
                      <a:pt x="12616" y="19989"/>
                    </a:cubicBezTo>
                    <a:cubicBezTo>
                      <a:pt x="12441" y="20083"/>
                      <a:pt x="12325" y="20205"/>
                      <a:pt x="12202" y="20350"/>
                    </a:cubicBezTo>
                    <a:cubicBezTo>
                      <a:pt x="12033" y="20496"/>
                      <a:pt x="11859" y="20665"/>
                      <a:pt x="11742" y="20834"/>
                    </a:cubicBezTo>
                    <a:cubicBezTo>
                      <a:pt x="11545" y="20956"/>
                      <a:pt x="11451" y="21154"/>
                      <a:pt x="11329" y="21323"/>
                    </a:cubicBezTo>
                    <a:cubicBezTo>
                      <a:pt x="11277" y="21392"/>
                      <a:pt x="11207" y="21445"/>
                      <a:pt x="11160" y="21515"/>
                    </a:cubicBezTo>
                    <a:cubicBezTo>
                      <a:pt x="10211" y="22778"/>
                      <a:pt x="9944" y="24111"/>
                      <a:pt x="10526" y="25613"/>
                    </a:cubicBezTo>
                    <a:cubicBezTo>
                      <a:pt x="10549" y="25758"/>
                      <a:pt x="10695" y="25904"/>
                      <a:pt x="10648" y="26102"/>
                    </a:cubicBezTo>
                    <a:cubicBezTo>
                      <a:pt x="10625" y="26049"/>
                      <a:pt x="10578" y="26003"/>
                      <a:pt x="10549" y="25956"/>
                    </a:cubicBezTo>
                    <a:cubicBezTo>
                      <a:pt x="8657" y="22947"/>
                      <a:pt x="7109" y="19792"/>
                      <a:pt x="6038" y="16398"/>
                    </a:cubicBezTo>
                    <a:cubicBezTo>
                      <a:pt x="5386" y="14407"/>
                      <a:pt x="4926" y="12369"/>
                      <a:pt x="4658" y="10285"/>
                    </a:cubicBezTo>
                    <a:cubicBezTo>
                      <a:pt x="4536" y="9366"/>
                      <a:pt x="4489" y="8440"/>
                      <a:pt x="4437" y="7520"/>
                    </a:cubicBezTo>
                    <a:cubicBezTo>
                      <a:pt x="4344" y="6088"/>
                      <a:pt x="4466" y="4656"/>
                      <a:pt x="4635" y="3224"/>
                    </a:cubicBezTo>
                    <a:cubicBezTo>
                      <a:pt x="4757" y="2206"/>
                      <a:pt x="4972" y="1216"/>
                      <a:pt x="5263" y="220"/>
                    </a:cubicBezTo>
                    <a:cubicBezTo>
                      <a:pt x="5263" y="145"/>
                      <a:pt x="5310" y="75"/>
                      <a:pt x="5217" y="23"/>
                    </a:cubicBezTo>
                    <a:cubicBezTo>
                      <a:pt x="5165" y="8"/>
                      <a:pt x="5114" y="1"/>
                      <a:pt x="5064"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2" name="Google Shape;442;p27"/>
            <p:cNvSpPr/>
            <p:nvPr/>
          </p:nvSpPr>
          <p:spPr>
            <a:xfrm rot="-3121365" flipH="1">
              <a:off x="7603995" y="4168919"/>
              <a:ext cx="890236" cy="2012279"/>
            </a:xfrm>
            <a:custGeom>
              <a:avLst/>
              <a:gdLst/>
              <a:ahLst/>
              <a:cxnLst/>
              <a:rect l="l" t="t" r="r" b="b"/>
              <a:pathLst>
                <a:path w="28089" h="63492" extrusionOk="0">
                  <a:moveTo>
                    <a:pt x="24825" y="2063"/>
                  </a:moveTo>
                  <a:cubicBezTo>
                    <a:pt x="24821" y="2064"/>
                    <a:pt x="24817" y="2066"/>
                    <a:pt x="24817" y="2075"/>
                  </a:cubicBezTo>
                  <a:cubicBezTo>
                    <a:pt x="24820" y="2071"/>
                    <a:pt x="24823" y="2067"/>
                    <a:pt x="24825" y="2063"/>
                  </a:cubicBezTo>
                  <a:close/>
                  <a:moveTo>
                    <a:pt x="27390" y="0"/>
                  </a:moveTo>
                  <a:cubicBezTo>
                    <a:pt x="27310" y="0"/>
                    <a:pt x="27241" y="80"/>
                    <a:pt x="27169" y="131"/>
                  </a:cubicBezTo>
                  <a:cubicBezTo>
                    <a:pt x="27093" y="160"/>
                    <a:pt x="27023" y="230"/>
                    <a:pt x="26977" y="305"/>
                  </a:cubicBezTo>
                  <a:cubicBezTo>
                    <a:pt x="26947" y="305"/>
                    <a:pt x="26924" y="305"/>
                    <a:pt x="26924" y="329"/>
                  </a:cubicBezTo>
                  <a:cubicBezTo>
                    <a:pt x="26802" y="375"/>
                    <a:pt x="26732" y="451"/>
                    <a:pt x="26656" y="544"/>
                  </a:cubicBezTo>
                  <a:cubicBezTo>
                    <a:pt x="26633" y="544"/>
                    <a:pt x="26610" y="544"/>
                    <a:pt x="26610" y="567"/>
                  </a:cubicBezTo>
                  <a:cubicBezTo>
                    <a:pt x="26488" y="620"/>
                    <a:pt x="26418" y="690"/>
                    <a:pt x="26342" y="789"/>
                  </a:cubicBezTo>
                  <a:cubicBezTo>
                    <a:pt x="26319" y="789"/>
                    <a:pt x="26295" y="812"/>
                    <a:pt x="26295" y="812"/>
                  </a:cubicBezTo>
                  <a:cubicBezTo>
                    <a:pt x="26197" y="858"/>
                    <a:pt x="26103" y="957"/>
                    <a:pt x="26028" y="1056"/>
                  </a:cubicBezTo>
                  <a:lnTo>
                    <a:pt x="25981" y="1056"/>
                  </a:lnTo>
                  <a:cubicBezTo>
                    <a:pt x="25882" y="1126"/>
                    <a:pt x="25783" y="1202"/>
                    <a:pt x="25713" y="1295"/>
                  </a:cubicBezTo>
                  <a:cubicBezTo>
                    <a:pt x="25690" y="1324"/>
                    <a:pt x="25638" y="1347"/>
                    <a:pt x="25614" y="1371"/>
                  </a:cubicBezTo>
                  <a:cubicBezTo>
                    <a:pt x="25492" y="1441"/>
                    <a:pt x="25422" y="1516"/>
                    <a:pt x="25347" y="1615"/>
                  </a:cubicBezTo>
                  <a:cubicBezTo>
                    <a:pt x="25300" y="1638"/>
                    <a:pt x="25277" y="1662"/>
                    <a:pt x="25230" y="1685"/>
                  </a:cubicBezTo>
                  <a:cubicBezTo>
                    <a:pt x="25088" y="1804"/>
                    <a:pt x="24946" y="1902"/>
                    <a:pt x="24825" y="2063"/>
                  </a:cubicBezTo>
                  <a:lnTo>
                    <a:pt x="24825" y="2063"/>
                  </a:lnTo>
                  <a:cubicBezTo>
                    <a:pt x="24826" y="2063"/>
                    <a:pt x="24827" y="2063"/>
                    <a:pt x="24828" y="2063"/>
                  </a:cubicBezTo>
                  <a:cubicBezTo>
                    <a:pt x="24834" y="2063"/>
                    <a:pt x="24840" y="2063"/>
                    <a:pt x="24840" y="2052"/>
                  </a:cubicBezTo>
                  <a:lnTo>
                    <a:pt x="24840" y="2052"/>
                  </a:lnTo>
                  <a:cubicBezTo>
                    <a:pt x="24840" y="2075"/>
                    <a:pt x="24817" y="2075"/>
                    <a:pt x="24817" y="2075"/>
                  </a:cubicBezTo>
                  <a:cubicBezTo>
                    <a:pt x="24619" y="2168"/>
                    <a:pt x="24473" y="2343"/>
                    <a:pt x="24305" y="2488"/>
                  </a:cubicBezTo>
                  <a:cubicBezTo>
                    <a:pt x="24112" y="2657"/>
                    <a:pt x="23920" y="2826"/>
                    <a:pt x="23746" y="2995"/>
                  </a:cubicBezTo>
                  <a:cubicBezTo>
                    <a:pt x="23286" y="3408"/>
                    <a:pt x="22803" y="3821"/>
                    <a:pt x="22343" y="4258"/>
                  </a:cubicBezTo>
                  <a:cubicBezTo>
                    <a:pt x="21371" y="5178"/>
                    <a:pt x="20398" y="6127"/>
                    <a:pt x="19479" y="7116"/>
                  </a:cubicBezTo>
                  <a:cubicBezTo>
                    <a:pt x="19141" y="7483"/>
                    <a:pt x="18798" y="7821"/>
                    <a:pt x="18483" y="8187"/>
                  </a:cubicBezTo>
                  <a:cubicBezTo>
                    <a:pt x="18215" y="8478"/>
                    <a:pt x="17977" y="8746"/>
                    <a:pt x="17709" y="9037"/>
                  </a:cubicBezTo>
                  <a:cubicBezTo>
                    <a:pt x="17587" y="9154"/>
                    <a:pt x="17441" y="9299"/>
                    <a:pt x="17342" y="9445"/>
                  </a:cubicBezTo>
                  <a:cubicBezTo>
                    <a:pt x="16353" y="10516"/>
                    <a:pt x="15450" y="11657"/>
                    <a:pt x="14531" y="12792"/>
                  </a:cubicBezTo>
                  <a:cubicBezTo>
                    <a:pt x="12738" y="15097"/>
                    <a:pt x="11038" y="17449"/>
                    <a:pt x="9536" y="19952"/>
                  </a:cubicBezTo>
                  <a:cubicBezTo>
                    <a:pt x="7859" y="22642"/>
                    <a:pt x="6404" y="25430"/>
                    <a:pt x="5094" y="28294"/>
                  </a:cubicBezTo>
                  <a:cubicBezTo>
                    <a:pt x="4972" y="28585"/>
                    <a:pt x="4803" y="28853"/>
                    <a:pt x="4733" y="29167"/>
                  </a:cubicBezTo>
                  <a:cubicBezTo>
                    <a:pt x="4588" y="29412"/>
                    <a:pt x="4489" y="29650"/>
                    <a:pt x="4390" y="29918"/>
                  </a:cubicBezTo>
                  <a:cubicBezTo>
                    <a:pt x="4198" y="30331"/>
                    <a:pt x="4052" y="30745"/>
                    <a:pt x="3907" y="31181"/>
                  </a:cubicBezTo>
                  <a:cubicBezTo>
                    <a:pt x="3761" y="31373"/>
                    <a:pt x="3715" y="31618"/>
                    <a:pt x="3616" y="31857"/>
                  </a:cubicBezTo>
                  <a:cubicBezTo>
                    <a:pt x="2742" y="34237"/>
                    <a:pt x="2015" y="36659"/>
                    <a:pt x="1479" y="39133"/>
                  </a:cubicBezTo>
                  <a:cubicBezTo>
                    <a:pt x="1217" y="40181"/>
                    <a:pt x="1019" y="41246"/>
                    <a:pt x="851" y="42312"/>
                  </a:cubicBezTo>
                  <a:cubicBezTo>
                    <a:pt x="827" y="42434"/>
                    <a:pt x="804" y="42579"/>
                    <a:pt x="781" y="42702"/>
                  </a:cubicBezTo>
                  <a:cubicBezTo>
                    <a:pt x="682" y="43476"/>
                    <a:pt x="583" y="44279"/>
                    <a:pt x="461" y="45077"/>
                  </a:cubicBezTo>
                  <a:cubicBezTo>
                    <a:pt x="315" y="46072"/>
                    <a:pt x="245" y="47068"/>
                    <a:pt x="199" y="48063"/>
                  </a:cubicBezTo>
                  <a:cubicBezTo>
                    <a:pt x="146" y="48156"/>
                    <a:pt x="146" y="48278"/>
                    <a:pt x="146" y="48377"/>
                  </a:cubicBezTo>
                  <a:lnTo>
                    <a:pt x="146" y="48523"/>
                  </a:lnTo>
                  <a:lnTo>
                    <a:pt x="146" y="48814"/>
                  </a:lnTo>
                  <a:cubicBezTo>
                    <a:pt x="76" y="49029"/>
                    <a:pt x="76" y="49250"/>
                    <a:pt x="100" y="49443"/>
                  </a:cubicBezTo>
                  <a:cubicBezTo>
                    <a:pt x="53" y="51189"/>
                    <a:pt x="1" y="52935"/>
                    <a:pt x="100" y="54682"/>
                  </a:cubicBezTo>
                  <a:cubicBezTo>
                    <a:pt x="146" y="55386"/>
                    <a:pt x="123" y="56090"/>
                    <a:pt x="268" y="56795"/>
                  </a:cubicBezTo>
                  <a:cubicBezTo>
                    <a:pt x="268" y="56888"/>
                    <a:pt x="268" y="56987"/>
                    <a:pt x="292" y="57109"/>
                  </a:cubicBezTo>
                  <a:cubicBezTo>
                    <a:pt x="268" y="57208"/>
                    <a:pt x="268" y="57325"/>
                    <a:pt x="315" y="57424"/>
                  </a:cubicBezTo>
                  <a:cubicBezTo>
                    <a:pt x="344" y="57616"/>
                    <a:pt x="315" y="57837"/>
                    <a:pt x="344" y="58029"/>
                  </a:cubicBezTo>
                  <a:cubicBezTo>
                    <a:pt x="461" y="59246"/>
                    <a:pt x="635" y="60433"/>
                    <a:pt x="851" y="61644"/>
                  </a:cubicBezTo>
                  <a:cubicBezTo>
                    <a:pt x="926" y="62127"/>
                    <a:pt x="926" y="62639"/>
                    <a:pt x="1142" y="63123"/>
                  </a:cubicBezTo>
                  <a:cubicBezTo>
                    <a:pt x="1165" y="63291"/>
                    <a:pt x="1310" y="63367"/>
                    <a:pt x="1456" y="63414"/>
                  </a:cubicBezTo>
                  <a:cubicBezTo>
                    <a:pt x="1479" y="63414"/>
                    <a:pt x="1479" y="63437"/>
                    <a:pt x="1508" y="63437"/>
                  </a:cubicBezTo>
                  <a:cubicBezTo>
                    <a:pt x="1587" y="63472"/>
                    <a:pt x="1661" y="63491"/>
                    <a:pt x="1732" y="63491"/>
                  </a:cubicBezTo>
                  <a:cubicBezTo>
                    <a:pt x="1813" y="63491"/>
                    <a:pt x="1891" y="63466"/>
                    <a:pt x="1968" y="63414"/>
                  </a:cubicBezTo>
                  <a:cubicBezTo>
                    <a:pt x="1992" y="63414"/>
                    <a:pt x="2015" y="63390"/>
                    <a:pt x="2015" y="63367"/>
                  </a:cubicBezTo>
                  <a:cubicBezTo>
                    <a:pt x="2039" y="63367"/>
                    <a:pt x="2063" y="63369"/>
                    <a:pt x="2084" y="63369"/>
                  </a:cubicBezTo>
                  <a:cubicBezTo>
                    <a:pt x="2130" y="63369"/>
                    <a:pt x="2168" y="63359"/>
                    <a:pt x="2184" y="63291"/>
                  </a:cubicBezTo>
                  <a:cubicBezTo>
                    <a:pt x="2236" y="63221"/>
                    <a:pt x="2329" y="63221"/>
                    <a:pt x="2329" y="63099"/>
                  </a:cubicBezTo>
                  <a:cubicBezTo>
                    <a:pt x="2352" y="63076"/>
                    <a:pt x="2382" y="63076"/>
                    <a:pt x="2382" y="63053"/>
                  </a:cubicBezTo>
                  <a:cubicBezTo>
                    <a:pt x="2405" y="63000"/>
                    <a:pt x="2405" y="62977"/>
                    <a:pt x="2405" y="62930"/>
                  </a:cubicBezTo>
                  <a:cubicBezTo>
                    <a:pt x="2475" y="62808"/>
                    <a:pt x="2475" y="62663"/>
                    <a:pt x="2405" y="62540"/>
                  </a:cubicBezTo>
                  <a:cubicBezTo>
                    <a:pt x="2382" y="62447"/>
                    <a:pt x="2352" y="62372"/>
                    <a:pt x="2352" y="62302"/>
                  </a:cubicBezTo>
                  <a:cubicBezTo>
                    <a:pt x="2236" y="61597"/>
                    <a:pt x="2114" y="60893"/>
                    <a:pt x="1992" y="60212"/>
                  </a:cubicBezTo>
                  <a:cubicBezTo>
                    <a:pt x="1893" y="59560"/>
                    <a:pt x="1770" y="58925"/>
                    <a:pt x="1724" y="58273"/>
                  </a:cubicBezTo>
                  <a:cubicBezTo>
                    <a:pt x="1677" y="57959"/>
                    <a:pt x="1724" y="57645"/>
                    <a:pt x="1578" y="57354"/>
                  </a:cubicBezTo>
                  <a:cubicBezTo>
                    <a:pt x="1602" y="57231"/>
                    <a:pt x="1602" y="57132"/>
                    <a:pt x="1578" y="57034"/>
                  </a:cubicBezTo>
                  <a:lnTo>
                    <a:pt x="1578" y="56841"/>
                  </a:lnTo>
                  <a:lnTo>
                    <a:pt x="1700" y="56841"/>
                  </a:lnTo>
                  <a:cubicBezTo>
                    <a:pt x="2015" y="56772"/>
                    <a:pt x="2306" y="56649"/>
                    <a:pt x="2597" y="56527"/>
                  </a:cubicBezTo>
                  <a:cubicBezTo>
                    <a:pt x="2865" y="56451"/>
                    <a:pt x="3133" y="56358"/>
                    <a:pt x="3400" y="56213"/>
                  </a:cubicBezTo>
                  <a:cubicBezTo>
                    <a:pt x="4710" y="55724"/>
                    <a:pt x="5921" y="55095"/>
                    <a:pt x="7085" y="54321"/>
                  </a:cubicBezTo>
                  <a:cubicBezTo>
                    <a:pt x="7621" y="53977"/>
                    <a:pt x="8150" y="53616"/>
                    <a:pt x="8587" y="53157"/>
                  </a:cubicBezTo>
                  <a:cubicBezTo>
                    <a:pt x="8756" y="52912"/>
                    <a:pt x="9076" y="52790"/>
                    <a:pt x="9222" y="52522"/>
                  </a:cubicBezTo>
                  <a:cubicBezTo>
                    <a:pt x="9390" y="52353"/>
                    <a:pt x="9559" y="52184"/>
                    <a:pt x="9681" y="51969"/>
                  </a:cubicBezTo>
                  <a:cubicBezTo>
                    <a:pt x="9920" y="51678"/>
                    <a:pt x="10141" y="51334"/>
                    <a:pt x="10287" y="50950"/>
                  </a:cubicBezTo>
                  <a:cubicBezTo>
                    <a:pt x="10456" y="50659"/>
                    <a:pt x="10555" y="50368"/>
                    <a:pt x="10601" y="50025"/>
                  </a:cubicBezTo>
                  <a:cubicBezTo>
                    <a:pt x="10677" y="49809"/>
                    <a:pt x="10723" y="49565"/>
                    <a:pt x="10723" y="49320"/>
                  </a:cubicBezTo>
                  <a:lnTo>
                    <a:pt x="10723" y="48913"/>
                  </a:lnTo>
                  <a:cubicBezTo>
                    <a:pt x="10793" y="48814"/>
                    <a:pt x="10770" y="48692"/>
                    <a:pt x="10770" y="48593"/>
                  </a:cubicBezTo>
                  <a:cubicBezTo>
                    <a:pt x="10793" y="48447"/>
                    <a:pt x="10869" y="48302"/>
                    <a:pt x="10700" y="48208"/>
                  </a:cubicBezTo>
                  <a:cubicBezTo>
                    <a:pt x="10287" y="47917"/>
                    <a:pt x="9874" y="47650"/>
                    <a:pt x="9437" y="47382"/>
                  </a:cubicBezTo>
                  <a:cubicBezTo>
                    <a:pt x="9291" y="47236"/>
                    <a:pt x="9123" y="47114"/>
                    <a:pt x="8931" y="46992"/>
                  </a:cubicBezTo>
                  <a:cubicBezTo>
                    <a:pt x="8808" y="46875"/>
                    <a:pt x="8686" y="46776"/>
                    <a:pt x="8541" y="46701"/>
                  </a:cubicBezTo>
                  <a:cubicBezTo>
                    <a:pt x="7982" y="46218"/>
                    <a:pt x="7400" y="45734"/>
                    <a:pt x="6841" y="45245"/>
                  </a:cubicBezTo>
                  <a:cubicBezTo>
                    <a:pt x="6817" y="45222"/>
                    <a:pt x="6817" y="45222"/>
                    <a:pt x="6794" y="45199"/>
                  </a:cubicBezTo>
                  <a:cubicBezTo>
                    <a:pt x="6794" y="45176"/>
                    <a:pt x="6771" y="45152"/>
                    <a:pt x="6771" y="45152"/>
                  </a:cubicBezTo>
                  <a:cubicBezTo>
                    <a:pt x="6794" y="45129"/>
                    <a:pt x="6817" y="45100"/>
                    <a:pt x="6841" y="45077"/>
                  </a:cubicBezTo>
                  <a:cubicBezTo>
                    <a:pt x="6893" y="45077"/>
                    <a:pt x="6940" y="45100"/>
                    <a:pt x="6963" y="45129"/>
                  </a:cubicBezTo>
                  <a:cubicBezTo>
                    <a:pt x="7691" y="45612"/>
                    <a:pt x="8465" y="46002"/>
                    <a:pt x="9291" y="46317"/>
                  </a:cubicBezTo>
                  <a:cubicBezTo>
                    <a:pt x="9437" y="46386"/>
                    <a:pt x="9606" y="46462"/>
                    <a:pt x="9775" y="46509"/>
                  </a:cubicBezTo>
                  <a:cubicBezTo>
                    <a:pt x="10211" y="46701"/>
                    <a:pt x="10677" y="46823"/>
                    <a:pt x="11160" y="46922"/>
                  </a:cubicBezTo>
                  <a:cubicBezTo>
                    <a:pt x="11184" y="46926"/>
                    <a:pt x="11206" y="46928"/>
                    <a:pt x="11227" y="46928"/>
                  </a:cubicBezTo>
                  <a:cubicBezTo>
                    <a:pt x="11329" y="46928"/>
                    <a:pt x="11388" y="46878"/>
                    <a:pt x="11451" y="46776"/>
                  </a:cubicBezTo>
                  <a:cubicBezTo>
                    <a:pt x="11620" y="46532"/>
                    <a:pt x="11789" y="46241"/>
                    <a:pt x="12033" y="46072"/>
                  </a:cubicBezTo>
                  <a:cubicBezTo>
                    <a:pt x="12470" y="45758"/>
                    <a:pt x="12906" y="45443"/>
                    <a:pt x="13390" y="45222"/>
                  </a:cubicBezTo>
                  <a:cubicBezTo>
                    <a:pt x="13995" y="44931"/>
                    <a:pt x="14653" y="44716"/>
                    <a:pt x="15282" y="44448"/>
                  </a:cubicBezTo>
                  <a:cubicBezTo>
                    <a:pt x="15939" y="44157"/>
                    <a:pt x="16615" y="43912"/>
                    <a:pt x="17173" y="43453"/>
                  </a:cubicBezTo>
                  <a:cubicBezTo>
                    <a:pt x="17465" y="43284"/>
                    <a:pt x="17709" y="43092"/>
                    <a:pt x="17924" y="42824"/>
                  </a:cubicBezTo>
                  <a:cubicBezTo>
                    <a:pt x="18070" y="42702"/>
                    <a:pt x="18192" y="42556"/>
                    <a:pt x="18291" y="42387"/>
                  </a:cubicBezTo>
                  <a:cubicBezTo>
                    <a:pt x="18361" y="42265"/>
                    <a:pt x="18460" y="42119"/>
                    <a:pt x="18536" y="41997"/>
                  </a:cubicBezTo>
                  <a:cubicBezTo>
                    <a:pt x="18629" y="41875"/>
                    <a:pt x="18704" y="41729"/>
                    <a:pt x="18751" y="41584"/>
                  </a:cubicBezTo>
                  <a:cubicBezTo>
                    <a:pt x="18850" y="41415"/>
                    <a:pt x="18920" y="41246"/>
                    <a:pt x="18920" y="41077"/>
                  </a:cubicBezTo>
                  <a:cubicBezTo>
                    <a:pt x="18897" y="40978"/>
                    <a:pt x="19019" y="40909"/>
                    <a:pt x="18972" y="40810"/>
                  </a:cubicBezTo>
                  <a:cubicBezTo>
                    <a:pt x="19042" y="40711"/>
                    <a:pt x="19118" y="40588"/>
                    <a:pt x="19089" y="40443"/>
                  </a:cubicBezTo>
                  <a:cubicBezTo>
                    <a:pt x="19164" y="40251"/>
                    <a:pt x="19188" y="40059"/>
                    <a:pt x="19164" y="39890"/>
                  </a:cubicBezTo>
                  <a:cubicBezTo>
                    <a:pt x="19234" y="39692"/>
                    <a:pt x="19234" y="39500"/>
                    <a:pt x="19211" y="39308"/>
                  </a:cubicBezTo>
                  <a:lnTo>
                    <a:pt x="19211" y="38819"/>
                  </a:lnTo>
                  <a:lnTo>
                    <a:pt x="19211" y="38551"/>
                  </a:lnTo>
                  <a:cubicBezTo>
                    <a:pt x="19211" y="38359"/>
                    <a:pt x="19234" y="38167"/>
                    <a:pt x="19164" y="37969"/>
                  </a:cubicBezTo>
                  <a:lnTo>
                    <a:pt x="19164" y="37678"/>
                  </a:lnTo>
                  <a:cubicBezTo>
                    <a:pt x="19188" y="37509"/>
                    <a:pt x="19118" y="37340"/>
                    <a:pt x="19089" y="37171"/>
                  </a:cubicBezTo>
                  <a:cubicBezTo>
                    <a:pt x="19089" y="37003"/>
                    <a:pt x="19065" y="36834"/>
                    <a:pt x="18972" y="36688"/>
                  </a:cubicBezTo>
                  <a:cubicBezTo>
                    <a:pt x="18996" y="36613"/>
                    <a:pt x="19019" y="36566"/>
                    <a:pt x="18996" y="36490"/>
                  </a:cubicBezTo>
                  <a:cubicBezTo>
                    <a:pt x="18996" y="36345"/>
                    <a:pt x="18972" y="36199"/>
                    <a:pt x="18920" y="36054"/>
                  </a:cubicBezTo>
                  <a:cubicBezTo>
                    <a:pt x="18920" y="36030"/>
                    <a:pt x="18920" y="36007"/>
                    <a:pt x="18897" y="35984"/>
                  </a:cubicBezTo>
                  <a:cubicBezTo>
                    <a:pt x="18897" y="35786"/>
                    <a:pt x="18873" y="35571"/>
                    <a:pt x="18798" y="35378"/>
                  </a:cubicBezTo>
                  <a:cubicBezTo>
                    <a:pt x="18774" y="35233"/>
                    <a:pt x="18751" y="35087"/>
                    <a:pt x="18728" y="34942"/>
                  </a:cubicBezTo>
                  <a:cubicBezTo>
                    <a:pt x="18681" y="34622"/>
                    <a:pt x="18652" y="34331"/>
                    <a:pt x="18559" y="34040"/>
                  </a:cubicBezTo>
                  <a:cubicBezTo>
                    <a:pt x="18536" y="33923"/>
                    <a:pt x="18559" y="33778"/>
                    <a:pt x="18483" y="33679"/>
                  </a:cubicBezTo>
                  <a:cubicBezTo>
                    <a:pt x="18483" y="33556"/>
                    <a:pt x="18483" y="33434"/>
                    <a:pt x="18413" y="33341"/>
                  </a:cubicBezTo>
                  <a:cubicBezTo>
                    <a:pt x="18437" y="33341"/>
                    <a:pt x="18437" y="33312"/>
                    <a:pt x="18413" y="33289"/>
                  </a:cubicBezTo>
                  <a:cubicBezTo>
                    <a:pt x="18437" y="33242"/>
                    <a:pt x="18460" y="33166"/>
                    <a:pt x="18460" y="33120"/>
                  </a:cubicBezTo>
                  <a:cubicBezTo>
                    <a:pt x="18774" y="32759"/>
                    <a:pt x="19141" y="32468"/>
                    <a:pt x="19502" y="32177"/>
                  </a:cubicBezTo>
                  <a:cubicBezTo>
                    <a:pt x="20643" y="31228"/>
                    <a:pt x="21592" y="30110"/>
                    <a:pt x="22366" y="28853"/>
                  </a:cubicBezTo>
                  <a:cubicBezTo>
                    <a:pt x="22803" y="28247"/>
                    <a:pt x="23193" y="27590"/>
                    <a:pt x="23530" y="26909"/>
                  </a:cubicBezTo>
                  <a:cubicBezTo>
                    <a:pt x="23676" y="26670"/>
                    <a:pt x="23798" y="26425"/>
                    <a:pt x="23868" y="26158"/>
                  </a:cubicBezTo>
                  <a:cubicBezTo>
                    <a:pt x="23967" y="25965"/>
                    <a:pt x="24037" y="25744"/>
                    <a:pt x="24089" y="25529"/>
                  </a:cubicBezTo>
                  <a:cubicBezTo>
                    <a:pt x="24159" y="25383"/>
                    <a:pt x="24211" y="25215"/>
                    <a:pt x="24258" y="25046"/>
                  </a:cubicBezTo>
                  <a:cubicBezTo>
                    <a:pt x="24357" y="24778"/>
                    <a:pt x="24427" y="24510"/>
                    <a:pt x="24473" y="24219"/>
                  </a:cubicBezTo>
                  <a:cubicBezTo>
                    <a:pt x="24572" y="23806"/>
                    <a:pt x="24695" y="23392"/>
                    <a:pt x="24718" y="22979"/>
                  </a:cubicBezTo>
                  <a:cubicBezTo>
                    <a:pt x="24817" y="22595"/>
                    <a:pt x="24863" y="22228"/>
                    <a:pt x="24863" y="21844"/>
                  </a:cubicBezTo>
                  <a:cubicBezTo>
                    <a:pt x="24939" y="21501"/>
                    <a:pt x="24986" y="21140"/>
                    <a:pt x="24986" y="20773"/>
                  </a:cubicBezTo>
                  <a:lnTo>
                    <a:pt x="24986" y="20581"/>
                  </a:lnTo>
                  <a:cubicBezTo>
                    <a:pt x="25009" y="20389"/>
                    <a:pt x="25230" y="20336"/>
                    <a:pt x="25300" y="20144"/>
                  </a:cubicBezTo>
                  <a:cubicBezTo>
                    <a:pt x="25446" y="19975"/>
                    <a:pt x="25591" y="19807"/>
                    <a:pt x="25690" y="19585"/>
                  </a:cubicBezTo>
                  <a:cubicBezTo>
                    <a:pt x="25836" y="19417"/>
                    <a:pt x="25958" y="19224"/>
                    <a:pt x="26051" y="19027"/>
                  </a:cubicBezTo>
                  <a:cubicBezTo>
                    <a:pt x="26173" y="18858"/>
                    <a:pt x="26295" y="18666"/>
                    <a:pt x="26342" y="18468"/>
                  </a:cubicBezTo>
                  <a:cubicBezTo>
                    <a:pt x="26441" y="18130"/>
                    <a:pt x="26732" y="17915"/>
                    <a:pt x="26779" y="17571"/>
                  </a:cubicBezTo>
                  <a:cubicBezTo>
                    <a:pt x="27046" y="17065"/>
                    <a:pt x="27215" y="16529"/>
                    <a:pt x="27361" y="15947"/>
                  </a:cubicBezTo>
                  <a:cubicBezTo>
                    <a:pt x="27530" y="15755"/>
                    <a:pt x="27436" y="15487"/>
                    <a:pt x="27559" y="15266"/>
                  </a:cubicBezTo>
                  <a:cubicBezTo>
                    <a:pt x="27751" y="14713"/>
                    <a:pt x="27751" y="14713"/>
                    <a:pt x="27314" y="14713"/>
                  </a:cubicBezTo>
                  <a:cubicBezTo>
                    <a:pt x="27122" y="14637"/>
                    <a:pt x="26947" y="14591"/>
                    <a:pt x="26755" y="14567"/>
                  </a:cubicBezTo>
                  <a:cubicBezTo>
                    <a:pt x="26685" y="14515"/>
                    <a:pt x="26587" y="14515"/>
                    <a:pt x="26511" y="14515"/>
                  </a:cubicBezTo>
                  <a:cubicBezTo>
                    <a:pt x="26342" y="14445"/>
                    <a:pt x="26173" y="14393"/>
                    <a:pt x="26004" y="14323"/>
                  </a:cubicBezTo>
                  <a:cubicBezTo>
                    <a:pt x="25859" y="14224"/>
                    <a:pt x="25713" y="14177"/>
                    <a:pt x="25568" y="14131"/>
                  </a:cubicBezTo>
                  <a:cubicBezTo>
                    <a:pt x="25469" y="14102"/>
                    <a:pt x="25399" y="14055"/>
                    <a:pt x="25300" y="14009"/>
                  </a:cubicBezTo>
                  <a:cubicBezTo>
                    <a:pt x="25201" y="13933"/>
                    <a:pt x="25085" y="13863"/>
                    <a:pt x="24939" y="13811"/>
                  </a:cubicBezTo>
                  <a:cubicBezTo>
                    <a:pt x="24840" y="13741"/>
                    <a:pt x="24718" y="13665"/>
                    <a:pt x="24695" y="13520"/>
                  </a:cubicBezTo>
                  <a:cubicBezTo>
                    <a:pt x="24648" y="13159"/>
                    <a:pt x="24596" y="12821"/>
                    <a:pt x="24572" y="12454"/>
                  </a:cubicBezTo>
                  <a:lnTo>
                    <a:pt x="24572" y="12454"/>
                  </a:lnTo>
                  <a:cubicBezTo>
                    <a:pt x="25230" y="12600"/>
                    <a:pt x="25905" y="12745"/>
                    <a:pt x="26610" y="12745"/>
                  </a:cubicBezTo>
                  <a:cubicBezTo>
                    <a:pt x="26805" y="12769"/>
                    <a:pt x="27006" y="12775"/>
                    <a:pt x="27206" y="12775"/>
                  </a:cubicBezTo>
                  <a:cubicBezTo>
                    <a:pt x="27406" y="12775"/>
                    <a:pt x="27605" y="12769"/>
                    <a:pt x="27797" y="12769"/>
                  </a:cubicBezTo>
                  <a:cubicBezTo>
                    <a:pt x="27943" y="12769"/>
                    <a:pt x="27995" y="12722"/>
                    <a:pt x="27995" y="12577"/>
                  </a:cubicBezTo>
                  <a:cubicBezTo>
                    <a:pt x="28042" y="12117"/>
                    <a:pt x="28065" y="11657"/>
                    <a:pt x="28042" y="11191"/>
                  </a:cubicBezTo>
                  <a:cubicBezTo>
                    <a:pt x="28042" y="10661"/>
                    <a:pt x="28088" y="10149"/>
                    <a:pt x="27995" y="9619"/>
                  </a:cubicBezTo>
                  <a:cubicBezTo>
                    <a:pt x="27995" y="9375"/>
                    <a:pt x="28019" y="9107"/>
                    <a:pt x="27943" y="8863"/>
                  </a:cubicBezTo>
                  <a:cubicBezTo>
                    <a:pt x="27920" y="8647"/>
                    <a:pt x="27943" y="8455"/>
                    <a:pt x="27873" y="8234"/>
                  </a:cubicBezTo>
                  <a:cubicBezTo>
                    <a:pt x="27873" y="8164"/>
                    <a:pt x="27896" y="8065"/>
                    <a:pt x="27797" y="7989"/>
                  </a:cubicBezTo>
                  <a:cubicBezTo>
                    <a:pt x="27821" y="7751"/>
                    <a:pt x="27821" y="7506"/>
                    <a:pt x="27728" y="7262"/>
                  </a:cubicBezTo>
                  <a:cubicBezTo>
                    <a:pt x="27675" y="6732"/>
                    <a:pt x="27582" y="6196"/>
                    <a:pt x="27436" y="5690"/>
                  </a:cubicBezTo>
                  <a:cubicBezTo>
                    <a:pt x="27460" y="5469"/>
                    <a:pt x="27337" y="5323"/>
                    <a:pt x="27314" y="5131"/>
                  </a:cubicBezTo>
                  <a:cubicBezTo>
                    <a:pt x="27314" y="4986"/>
                    <a:pt x="27291" y="4863"/>
                    <a:pt x="27215" y="4741"/>
                  </a:cubicBezTo>
                  <a:cubicBezTo>
                    <a:pt x="27215" y="4596"/>
                    <a:pt x="27169" y="4450"/>
                    <a:pt x="27122" y="4305"/>
                  </a:cubicBezTo>
                  <a:cubicBezTo>
                    <a:pt x="27070" y="3990"/>
                    <a:pt x="26947" y="3676"/>
                    <a:pt x="26854" y="3385"/>
                  </a:cubicBezTo>
                  <a:cubicBezTo>
                    <a:pt x="26854" y="3309"/>
                    <a:pt x="26854" y="3286"/>
                    <a:pt x="26802" y="3239"/>
                  </a:cubicBezTo>
                  <a:cubicBezTo>
                    <a:pt x="26732" y="2925"/>
                    <a:pt x="26633" y="2605"/>
                    <a:pt x="26511" y="2290"/>
                  </a:cubicBezTo>
                  <a:cubicBezTo>
                    <a:pt x="26394" y="1976"/>
                    <a:pt x="26272" y="1638"/>
                    <a:pt x="26173" y="1295"/>
                  </a:cubicBezTo>
                  <a:cubicBezTo>
                    <a:pt x="26540" y="981"/>
                    <a:pt x="26924" y="666"/>
                    <a:pt x="27291" y="352"/>
                  </a:cubicBezTo>
                  <a:cubicBezTo>
                    <a:pt x="27384" y="253"/>
                    <a:pt x="27629" y="253"/>
                    <a:pt x="27483" y="38"/>
                  </a:cubicBezTo>
                  <a:cubicBezTo>
                    <a:pt x="27450" y="11"/>
                    <a:pt x="27420" y="0"/>
                    <a:pt x="27390"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27"/>
          <p:cNvGrpSpPr/>
          <p:nvPr/>
        </p:nvGrpSpPr>
        <p:grpSpPr>
          <a:xfrm>
            <a:off x="-734351" y="3397622"/>
            <a:ext cx="10111312" cy="2889294"/>
            <a:chOff x="-734351" y="3397622"/>
            <a:chExt cx="10111312" cy="2889294"/>
          </a:xfrm>
        </p:grpSpPr>
        <p:pic>
          <p:nvPicPr>
            <p:cNvPr id="444" name="Google Shape;444;p27"/>
            <p:cNvPicPr preferRelativeResize="0"/>
            <p:nvPr/>
          </p:nvPicPr>
          <p:blipFill>
            <a:blip r:embed="rId3">
              <a:alphaModFix/>
            </a:blip>
            <a:stretch>
              <a:fillRect/>
            </a:stretch>
          </p:blipFill>
          <p:spPr>
            <a:xfrm rot="-469896" flipH="1">
              <a:off x="8492747" y="3440040"/>
              <a:ext cx="754349" cy="1924829"/>
            </a:xfrm>
            <a:prstGeom prst="rect">
              <a:avLst/>
            </a:prstGeom>
            <a:noFill/>
            <a:ln>
              <a:noFill/>
            </a:ln>
          </p:spPr>
        </p:pic>
        <p:pic>
          <p:nvPicPr>
            <p:cNvPr id="445" name="Google Shape;445;p27"/>
            <p:cNvPicPr preferRelativeResize="0"/>
            <p:nvPr/>
          </p:nvPicPr>
          <p:blipFill>
            <a:blip r:embed="rId4">
              <a:alphaModFix/>
            </a:blip>
            <a:stretch>
              <a:fillRect/>
            </a:stretch>
          </p:blipFill>
          <p:spPr>
            <a:xfrm rot="-2362046" flipH="1">
              <a:off x="7491808" y="3820997"/>
              <a:ext cx="1297405" cy="2317365"/>
            </a:xfrm>
            <a:prstGeom prst="rect">
              <a:avLst/>
            </a:prstGeom>
            <a:noFill/>
            <a:ln>
              <a:noFill/>
            </a:ln>
          </p:spPr>
        </p:pic>
        <p:pic>
          <p:nvPicPr>
            <p:cNvPr id="446" name="Google Shape;446;p27"/>
            <p:cNvPicPr preferRelativeResize="0"/>
            <p:nvPr/>
          </p:nvPicPr>
          <p:blipFill>
            <a:blip r:embed="rId5">
              <a:alphaModFix/>
            </a:blip>
            <a:stretch>
              <a:fillRect/>
            </a:stretch>
          </p:blipFill>
          <p:spPr>
            <a:xfrm rot="10708845" flipH="1">
              <a:off x="-713423" y="3974306"/>
              <a:ext cx="1407587" cy="1597353"/>
            </a:xfrm>
            <a:prstGeom prst="rect">
              <a:avLst/>
            </a:prstGeom>
            <a:noFill/>
            <a:ln>
              <a:noFill/>
            </a:ln>
          </p:spPr>
        </p:pic>
        <p:pic>
          <p:nvPicPr>
            <p:cNvPr id="447" name="Google Shape;447;p27"/>
            <p:cNvPicPr preferRelativeResize="0"/>
            <p:nvPr/>
          </p:nvPicPr>
          <p:blipFill>
            <a:blip r:embed="rId6">
              <a:alphaModFix/>
            </a:blip>
            <a:stretch>
              <a:fillRect/>
            </a:stretch>
          </p:blipFill>
          <p:spPr>
            <a:xfrm rot="-8754700" flipH="1">
              <a:off x="407029" y="4257959"/>
              <a:ext cx="984972" cy="1714248"/>
            </a:xfrm>
            <a:prstGeom prst="rect">
              <a:avLst/>
            </a:prstGeom>
            <a:noFill/>
            <a:ln>
              <a:noFill/>
            </a:ln>
          </p:spPr>
        </p:pic>
      </p:grpSp>
      <p:sp>
        <p:nvSpPr>
          <p:cNvPr id="448" name="Google Shape;448;p27"/>
          <p:cNvSpPr/>
          <p:nvPr/>
        </p:nvSpPr>
        <p:spPr>
          <a:xfrm>
            <a:off x="0" y="0"/>
            <a:ext cx="409500" cy="409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Gloock"/>
              <a:buNone/>
              <a:defRPr sz="3000">
                <a:solidFill>
                  <a:schemeClr val="dk1"/>
                </a:solidFill>
                <a:latin typeface="Gloock"/>
                <a:ea typeface="Gloock"/>
                <a:cs typeface="Gloock"/>
                <a:sym typeface="Gloock"/>
              </a:defRPr>
            </a:lvl1pPr>
            <a:lvl2pPr lvl="1"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1pPr>
            <a:lvl2pPr marL="914400" lvl="1"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2pPr>
            <a:lvl3pPr marL="1371600" lvl="2"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3pPr>
            <a:lvl4pPr marL="1828800" lvl="3"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4pPr>
            <a:lvl5pPr marL="2286000" lvl="4"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5pPr>
            <a:lvl6pPr marL="2743200" lvl="5"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6pPr>
            <a:lvl7pPr marL="3200400" lvl="6"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7pPr>
            <a:lvl8pPr marL="3657600" lvl="7"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8pPr>
            <a:lvl9pPr marL="4114800" lvl="8"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6" r:id="rId5"/>
    <p:sldLayoutId id="2147483660" r:id="rId6"/>
    <p:sldLayoutId id="2147483662" r:id="rId7"/>
    <p:sldLayoutId id="2147483668" r:id="rId8"/>
    <p:sldLayoutId id="2147483673"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Gloock"/>
              <a:buNone/>
              <a:defRPr sz="3000">
                <a:solidFill>
                  <a:schemeClr val="dk1"/>
                </a:solidFill>
                <a:latin typeface="Gloock"/>
                <a:ea typeface="Gloock"/>
                <a:cs typeface="Gloock"/>
                <a:sym typeface="Gloock"/>
              </a:defRPr>
            </a:lvl1pPr>
            <a:lvl2pPr lvl="1"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1pPr>
            <a:lvl2pPr marL="914400" lvl="1"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2pPr>
            <a:lvl3pPr marL="1371600" lvl="2"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3pPr>
            <a:lvl4pPr marL="1828800" lvl="3"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4pPr>
            <a:lvl5pPr marL="2286000" lvl="4"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5pPr>
            <a:lvl6pPr marL="2743200" lvl="5"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6pPr>
            <a:lvl7pPr marL="3200400" lvl="6"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7pPr>
            <a:lvl8pPr marL="3657600" lvl="7"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8pPr>
            <a:lvl9pPr marL="4114800" lvl="8" indent="-30480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592153257"/>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95.png"/><Relationship Id="rId4" Type="http://schemas.openxmlformats.org/officeDocument/2006/relationships/slide" Target="slide40.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95.png"/><Relationship Id="rId4" Type="http://schemas.openxmlformats.org/officeDocument/2006/relationships/slide" Target="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95.png"/><Relationship Id="rId4" Type="http://schemas.openxmlformats.org/officeDocument/2006/relationships/slide" Target="slide40.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95.png"/><Relationship Id="rId4" Type="http://schemas.openxmlformats.org/officeDocument/2006/relationships/slide" Target="slide40.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95.png"/><Relationship Id="rId4" Type="http://schemas.openxmlformats.org/officeDocument/2006/relationships/slide" Target="slide40.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97.jp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61" name="Google Shape;461;p31"/>
          <p:cNvSpPr/>
          <p:nvPr/>
        </p:nvSpPr>
        <p:spPr>
          <a:xfrm>
            <a:off x="541975" y="369350"/>
            <a:ext cx="946500" cy="94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pic>
        <p:nvPicPr>
          <p:cNvPr id="462" name="Google Shape;462;p31"/>
          <p:cNvPicPr preferRelativeResize="0">
            <a:picLocks noGrp="1"/>
          </p:cNvPicPr>
          <p:nvPr>
            <p:ph type="pic" idx="2"/>
          </p:nvPr>
        </p:nvPicPr>
        <p:blipFill rotWithShape="1">
          <a:blip r:embed="rId3">
            <a:alphaModFix/>
          </a:blip>
          <a:srcRect l="9284" r="9276" b="2827"/>
          <a:stretch/>
        </p:blipFill>
        <p:spPr>
          <a:xfrm>
            <a:off x="707475" y="535000"/>
            <a:ext cx="2211000" cy="3958502"/>
          </a:xfrm>
          <a:prstGeom prst="rect">
            <a:avLst/>
          </a:prstGeom>
        </p:spPr>
      </p:pic>
      <p:grpSp>
        <p:nvGrpSpPr>
          <p:cNvPr id="463" name="Google Shape;463;p31"/>
          <p:cNvGrpSpPr/>
          <p:nvPr/>
        </p:nvGrpSpPr>
        <p:grpSpPr>
          <a:xfrm>
            <a:off x="7077087" y="-767111"/>
            <a:ext cx="2629287" cy="3390923"/>
            <a:chOff x="7077087" y="-767111"/>
            <a:chExt cx="2629287" cy="3390923"/>
          </a:xfrm>
        </p:grpSpPr>
        <p:sp>
          <p:nvSpPr>
            <p:cNvPr id="464" name="Google Shape;464;p31"/>
            <p:cNvSpPr/>
            <p:nvPr/>
          </p:nvSpPr>
          <p:spPr>
            <a:xfrm rot="-8775771">
              <a:off x="7762638" y="-690224"/>
              <a:ext cx="1129297" cy="2811175"/>
            </a:xfrm>
            <a:custGeom>
              <a:avLst/>
              <a:gdLst/>
              <a:ahLst/>
              <a:cxnLst/>
              <a:rect l="l" t="t" r="r" b="b"/>
              <a:pathLst>
                <a:path w="23210" h="57777" extrusionOk="0">
                  <a:moveTo>
                    <a:pt x="7178" y="8348"/>
                  </a:moveTo>
                  <a:cubicBezTo>
                    <a:pt x="7201" y="8348"/>
                    <a:pt x="7201" y="8371"/>
                    <a:pt x="7230" y="8395"/>
                  </a:cubicBezTo>
                  <a:cubicBezTo>
                    <a:pt x="7201" y="8371"/>
                    <a:pt x="7178" y="8371"/>
                    <a:pt x="7178" y="8348"/>
                  </a:cubicBezTo>
                  <a:close/>
                  <a:moveTo>
                    <a:pt x="8342" y="13564"/>
                  </a:moveTo>
                  <a:lnTo>
                    <a:pt x="8319" y="13587"/>
                  </a:lnTo>
                  <a:lnTo>
                    <a:pt x="8319" y="13564"/>
                  </a:lnTo>
                  <a:close/>
                  <a:moveTo>
                    <a:pt x="20497" y="17464"/>
                  </a:moveTo>
                  <a:lnTo>
                    <a:pt x="20497" y="17493"/>
                  </a:lnTo>
                  <a:lnTo>
                    <a:pt x="20445" y="17493"/>
                  </a:lnTo>
                  <a:cubicBezTo>
                    <a:pt x="20474" y="17493"/>
                    <a:pt x="20474" y="17464"/>
                    <a:pt x="20497" y="17464"/>
                  </a:cubicBezTo>
                  <a:close/>
                  <a:moveTo>
                    <a:pt x="11253" y="17057"/>
                  </a:moveTo>
                  <a:lnTo>
                    <a:pt x="11253" y="17057"/>
                  </a:lnTo>
                  <a:cubicBezTo>
                    <a:pt x="11422" y="17202"/>
                    <a:pt x="11567" y="17348"/>
                    <a:pt x="11742" y="17517"/>
                  </a:cubicBezTo>
                  <a:lnTo>
                    <a:pt x="11742" y="17540"/>
                  </a:lnTo>
                  <a:cubicBezTo>
                    <a:pt x="11567" y="17371"/>
                    <a:pt x="11422" y="17202"/>
                    <a:pt x="11253" y="17057"/>
                  </a:cubicBezTo>
                  <a:close/>
                  <a:moveTo>
                    <a:pt x="14507" y="17808"/>
                  </a:moveTo>
                  <a:lnTo>
                    <a:pt x="14507" y="17831"/>
                  </a:lnTo>
                  <a:lnTo>
                    <a:pt x="14478" y="17831"/>
                  </a:lnTo>
                  <a:cubicBezTo>
                    <a:pt x="14507" y="17831"/>
                    <a:pt x="14507" y="17831"/>
                    <a:pt x="14507" y="17808"/>
                  </a:cubicBezTo>
                  <a:close/>
                  <a:moveTo>
                    <a:pt x="16469" y="18828"/>
                  </a:moveTo>
                  <a:cubicBezTo>
                    <a:pt x="16469" y="18851"/>
                    <a:pt x="16468" y="18873"/>
                    <a:pt x="16446" y="18873"/>
                  </a:cubicBezTo>
                  <a:cubicBezTo>
                    <a:pt x="16468" y="18850"/>
                    <a:pt x="16469" y="18850"/>
                    <a:pt x="16469" y="18828"/>
                  </a:cubicBezTo>
                  <a:close/>
                  <a:moveTo>
                    <a:pt x="9530" y="19164"/>
                  </a:moveTo>
                  <a:cubicBezTo>
                    <a:pt x="9507" y="19187"/>
                    <a:pt x="9483" y="19211"/>
                    <a:pt x="9437" y="19263"/>
                  </a:cubicBezTo>
                  <a:cubicBezTo>
                    <a:pt x="9460" y="19211"/>
                    <a:pt x="9483" y="19187"/>
                    <a:pt x="9507" y="19164"/>
                  </a:cubicBezTo>
                  <a:close/>
                  <a:moveTo>
                    <a:pt x="22168" y="21324"/>
                  </a:moveTo>
                  <a:lnTo>
                    <a:pt x="22168" y="21324"/>
                  </a:lnTo>
                  <a:cubicBezTo>
                    <a:pt x="22191" y="21347"/>
                    <a:pt x="22220" y="21347"/>
                    <a:pt x="22244" y="21347"/>
                  </a:cubicBezTo>
                  <a:cubicBezTo>
                    <a:pt x="22234" y="21357"/>
                    <a:pt x="22223" y="21362"/>
                    <a:pt x="22212" y="21362"/>
                  </a:cubicBezTo>
                  <a:cubicBezTo>
                    <a:pt x="22197" y="21362"/>
                    <a:pt x="22182" y="21351"/>
                    <a:pt x="22168" y="21324"/>
                  </a:cubicBezTo>
                  <a:close/>
                  <a:moveTo>
                    <a:pt x="8610" y="21446"/>
                  </a:moveTo>
                  <a:lnTo>
                    <a:pt x="8610" y="21469"/>
                  </a:lnTo>
                  <a:cubicBezTo>
                    <a:pt x="8610" y="21446"/>
                    <a:pt x="8610" y="21446"/>
                    <a:pt x="8587" y="21446"/>
                  </a:cubicBezTo>
                  <a:close/>
                  <a:moveTo>
                    <a:pt x="4145" y="22197"/>
                  </a:moveTo>
                  <a:cubicBezTo>
                    <a:pt x="4145" y="22220"/>
                    <a:pt x="4145" y="22220"/>
                    <a:pt x="4174" y="22220"/>
                  </a:cubicBezTo>
                  <a:cubicBezTo>
                    <a:pt x="4145" y="22243"/>
                    <a:pt x="4145" y="22243"/>
                    <a:pt x="4122" y="22243"/>
                  </a:cubicBezTo>
                  <a:cubicBezTo>
                    <a:pt x="4122" y="22220"/>
                    <a:pt x="4122" y="22220"/>
                    <a:pt x="4145" y="22197"/>
                  </a:cubicBezTo>
                  <a:close/>
                  <a:moveTo>
                    <a:pt x="3953" y="23897"/>
                  </a:moveTo>
                  <a:lnTo>
                    <a:pt x="3953" y="23920"/>
                  </a:lnTo>
                  <a:lnTo>
                    <a:pt x="3930" y="23920"/>
                  </a:lnTo>
                  <a:cubicBezTo>
                    <a:pt x="3930" y="23897"/>
                    <a:pt x="3953" y="23897"/>
                    <a:pt x="3953" y="23897"/>
                  </a:cubicBezTo>
                  <a:close/>
                  <a:moveTo>
                    <a:pt x="22168" y="24281"/>
                  </a:moveTo>
                  <a:cubicBezTo>
                    <a:pt x="22191" y="24281"/>
                    <a:pt x="22191" y="24281"/>
                    <a:pt x="22220" y="24304"/>
                  </a:cubicBezTo>
                  <a:lnTo>
                    <a:pt x="22168" y="24304"/>
                  </a:lnTo>
                  <a:lnTo>
                    <a:pt x="22168" y="24281"/>
                  </a:lnTo>
                  <a:close/>
                  <a:moveTo>
                    <a:pt x="3709" y="25131"/>
                  </a:moveTo>
                  <a:cubicBezTo>
                    <a:pt x="3761" y="25131"/>
                    <a:pt x="3808" y="25154"/>
                    <a:pt x="3831" y="25230"/>
                  </a:cubicBezTo>
                  <a:cubicBezTo>
                    <a:pt x="3784" y="25206"/>
                    <a:pt x="3761" y="25154"/>
                    <a:pt x="3709" y="25131"/>
                  </a:cubicBezTo>
                  <a:close/>
                  <a:moveTo>
                    <a:pt x="6381" y="25253"/>
                  </a:moveTo>
                  <a:cubicBezTo>
                    <a:pt x="6404" y="25276"/>
                    <a:pt x="6427" y="25300"/>
                    <a:pt x="6427" y="25352"/>
                  </a:cubicBezTo>
                  <a:cubicBezTo>
                    <a:pt x="6381" y="25352"/>
                    <a:pt x="6357" y="25352"/>
                    <a:pt x="6328" y="25323"/>
                  </a:cubicBezTo>
                  <a:cubicBezTo>
                    <a:pt x="6328" y="25300"/>
                    <a:pt x="6357" y="25276"/>
                    <a:pt x="6381" y="25253"/>
                  </a:cubicBezTo>
                  <a:close/>
                  <a:moveTo>
                    <a:pt x="16347" y="27389"/>
                  </a:moveTo>
                  <a:cubicBezTo>
                    <a:pt x="16347" y="27389"/>
                    <a:pt x="16323" y="27389"/>
                    <a:pt x="16323" y="27413"/>
                  </a:cubicBezTo>
                  <a:lnTo>
                    <a:pt x="16323" y="27389"/>
                  </a:lnTo>
                  <a:close/>
                  <a:moveTo>
                    <a:pt x="6526" y="31534"/>
                  </a:moveTo>
                  <a:lnTo>
                    <a:pt x="6526" y="31557"/>
                  </a:lnTo>
                  <a:lnTo>
                    <a:pt x="6503" y="31534"/>
                  </a:lnTo>
                  <a:close/>
                  <a:moveTo>
                    <a:pt x="9146" y="32215"/>
                  </a:moveTo>
                  <a:cubicBezTo>
                    <a:pt x="9169" y="32215"/>
                    <a:pt x="9169" y="32215"/>
                    <a:pt x="9169" y="32239"/>
                  </a:cubicBezTo>
                  <a:lnTo>
                    <a:pt x="9146" y="32215"/>
                  </a:lnTo>
                  <a:close/>
                  <a:moveTo>
                    <a:pt x="16056" y="36337"/>
                  </a:moveTo>
                  <a:lnTo>
                    <a:pt x="16056" y="36360"/>
                  </a:lnTo>
                  <a:lnTo>
                    <a:pt x="16032" y="36360"/>
                  </a:lnTo>
                  <a:cubicBezTo>
                    <a:pt x="16032" y="36337"/>
                    <a:pt x="16056" y="36337"/>
                    <a:pt x="16056" y="36337"/>
                  </a:cubicBezTo>
                  <a:close/>
                  <a:moveTo>
                    <a:pt x="5676" y="37286"/>
                  </a:moveTo>
                  <a:lnTo>
                    <a:pt x="5676" y="37286"/>
                  </a:lnTo>
                  <a:cubicBezTo>
                    <a:pt x="5746" y="37332"/>
                    <a:pt x="5798" y="37431"/>
                    <a:pt x="5822" y="37524"/>
                  </a:cubicBezTo>
                  <a:cubicBezTo>
                    <a:pt x="5775" y="37454"/>
                    <a:pt x="5723" y="37355"/>
                    <a:pt x="5676" y="37286"/>
                  </a:cubicBezTo>
                  <a:close/>
                  <a:moveTo>
                    <a:pt x="7254" y="37769"/>
                  </a:moveTo>
                  <a:lnTo>
                    <a:pt x="7254" y="37792"/>
                  </a:lnTo>
                  <a:lnTo>
                    <a:pt x="7230" y="37769"/>
                  </a:lnTo>
                  <a:close/>
                  <a:moveTo>
                    <a:pt x="7737" y="38275"/>
                  </a:moveTo>
                  <a:lnTo>
                    <a:pt x="7737" y="38275"/>
                  </a:lnTo>
                  <a:cubicBezTo>
                    <a:pt x="7737" y="38275"/>
                    <a:pt x="7760" y="38275"/>
                    <a:pt x="7760" y="38304"/>
                  </a:cubicBezTo>
                  <a:cubicBezTo>
                    <a:pt x="7760" y="38304"/>
                    <a:pt x="7737" y="38304"/>
                    <a:pt x="7737" y="38275"/>
                  </a:cubicBezTo>
                  <a:close/>
                  <a:moveTo>
                    <a:pt x="12761" y="0"/>
                  </a:moveTo>
                  <a:cubicBezTo>
                    <a:pt x="12662" y="76"/>
                    <a:pt x="12708" y="175"/>
                    <a:pt x="12685" y="245"/>
                  </a:cubicBezTo>
                  <a:lnTo>
                    <a:pt x="12685" y="612"/>
                  </a:lnTo>
                  <a:cubicBezTo>
                    <a:pt x="12685" y="996"/>
                    <a:pt x="12662" y="1386"/>
                    <a:pt x="12638" y="1776"/>
                  </a:cubicBezTo>
                  <a:cubicBezTo>
                    <a:pt x="12638" y="1846"/>
                    <a:pt x="12563" y="1921"/>
                    <a:pt x="12638" y="1991"/>
                  </a:cubicBezTo>
                  <a:cubicBezTo>
                    <a:pt x="12539" y="2137"/>
                    <a:pt x="12586" y="2282"/>
                    <a:pt x="12586" y="2451"/>
                  </a:cubicBezTo>
                  <a:cubicBezTo>
                    <a:pt x="12563" y="2795"/>
                    <a:pt x="12539" y="3132"/>
                    <a:pt x="12516" y="3470"/>
                  </a:cubicBezTo>
                  <a:cubicBezTo>
                    <a:pt x="12493" y="3639"/>
                    <a:pt x="12516" y="3813"/>
                    <a:pt x="12417" y="3959"/>
                  </a:cubicBezTo>
                  <a:cubicBezTo>
                    <a:pt x="12394" y="3930"/>
                    <a:pt x="12371" y="3883"/>
                    <a:pt x="12347" y="3860"/>
                  </a:cubicBezTo>
                  <a:cubicBezTo>
                    <a:pt x="12056" y="3447"/>
                    <a:pt x="11643" y="3447"/>
                    <a:pt x="11230" y="3447"/>
                  </a:cubicBezTo>
                  <a:lnTo>
                    <a:pt x="11061" y="3447"/>
                  </a:lnTo>
                  <a:cubicBezTo>
                    <a:pt x="10939" y="3447"/>
                    <a:pt x="10793" y="3447"/>
                    <a:pt x="10671" y="3493"/>
                  </a:cubicBezTo>
                  <a:lnTo>
                    <a:pt x="10671" y="3522"/>
                  </a:lnTo>
                  <a:cubicBezTo>
                    <a:pt x="9943" y="3615"/>
                    <a:pt x="9268" y="3883"/>
                    <a:pt x="8709" y="4343"/>
                  </a:cubicBezTo>
                  <a:cubicBezTo>
                    <a:pt x="7783" y="4902"/>
                    <a:pt x="7230" y="5729"/>
                    <a:pt x="6864" y="6695"/>
                  </a:cubicBezTo>
                  <a:cubicBezTo>
                    <a:pt x="6817" y="6840"/>
                    <a:pt x="6887" y="6893"/>
                    <a:pt x="6986" y="6939"/>
                  </a:cubicBezTo>
                  <a:cubicBezTo>
                    <a:pt x="7300" y="7184"/>
                    <a:pt x="7638" y="7399"/>
                    <a:pt x="7981" y="7644"/>
                  </a:cubicBezTo>
                  <a:cubicBezTo>
                    <a:pt x="7981" y="7644"/>
                    <a:pt x="8005" y="7667"/>
                    <a:pt x="8028" y="7667"/>
                  </a:cubicBezTo>
                  <a:cubicBezTo>
                    <a:pt x="8104" y="7743"/>
                    <a:pt x="8173" y="7813"/>
                    <a:pt x="8249" y="7859"/>
                  </a:cubicBezTo>
                  <a:cubicBezTo>
                    <a:pt x="8465" y="8034"/>
                    <a:pt x="8657" y="8203"/>
                    <a:pt x="8878" y="8371"/>
                  </a:cubicBezTo>
                  <a:cubicBezTo>
                    <a:pt x="8924" y="8441"/>
                    <a:pt x="9000" y="8517"/>
                    <a:pt x="9093" y="8563"/>
                  </a:cubicBezTo>
                  <a:cubicBezTo>
                    <a:pt x="9169" y="8662"/>
                    <a:pt x="9216" y="8732"/>
                    <a:pt x="9338" y="8785"/>
                  </a:cubicBezTo>
                  <a:cubicBezTo>
                    <a:pt x="9507" y="9023"/>
                    <a:pt x="9751" y="9198"/>
                    <a:pt x="9897" y="9460"/>
                  </a:cubicBezTo>
                  <a:cubicBezTo>
                    <a:pt x="9873" y="9489"/>
                    <a:pt x="9850" y="9512"/>
                    <a:pt x="9821" y="9536"/>
                  </a:cubicBezTo>
                  <a:cubicBezTo>
                    <a:pt x="9751" y="9460"/>
                    <a:pt x="9675" y="9413"/>
                    <a:pt x="9606" y="9367"/>
                  </a:cubicBezTo>
                  <a:cubicBezTo>
                    <a:pt x="9530" y="9268"/>
                    <a:pt x="9460" y="9169"/>
                    <a:pt x="9314" y="9146"/>
                  </a:cubicBezTo>
                  <a:cubicBezTo>
                    <a:pt x="9268" y="9099"/>
                    <a:pt x="9216" y="9052"/>
                    <a:pt x="9146" y="9023"/>
                  </a:cubicBezTo>
                  <a:cubicBezTo>
                    <a:pt x="9070" y="8878"/>
                    <a:pt x="8924" y="8808"/>
                    <a:pt x="8779" y="8732"/>
                  </a:cubicBezTo>
                  <a:cubicBezTo>
                    <a:pt x="8488" y="8494"/>
                    <a:pt x="8173" y="8325"/>
                    <a:pt x="7836" y="8150"/>
                  </a:cubicBezTo>
                  <a:cubicBezTo>
                    <a:pt x="7545" y="7935"/>
                    <a:pt x="7201" y="7789"/>
                    <a:pt x="6864" y="7644"/>
                  </a:cubicBezTo>
                  <a:cubicBezTo>
                    <a:pt x="6784" y="7564"/>
                    <a:pt x="6716" y="7525"/>
                    <a:pt x="6658" y="7525"/>
                  </a:cubicBezTo>
                  <a:cubicBezTo>
                    <a:pt x="6578" y="7525"/>
                    <a:pt x="6518" y="7600"/>
                    <a:pt x="6474" y="7743"/>
                  </a:cubicBezTo>
                  <a:cubicBezTo>
                    <a:pt x="6427" y="7888"/>
                    <a:pt x="6357" y="8034"/>
                    <a:pt x="6282" y="8179"/>
                  </a:cubicBezTo>
                  <a:cubicBezTo>
                    <a:pt x="6113" y="8494"/>
                    <a:pt x="5921" y="8808"/>
                    <a:pt x="5723" y="9122"/>
                  </a:cubicBezTo>
                  <a:cubicBezTo>
                    <a:pt x="5455" y="9460"/>
                    <a:pt x="5455" y="9460"/>
                    <a:pt x="5798" y="9728"/>
                  </a:cubicBezTo>
                  <a:cubicBezTo>
                    <a:pt x="6183" y="10071"/>
                    <a:pt x="6573" y="10432"/>
                    <a:pt x="6864" y="10869"/>
                  </a:cubicBezTo>
                  <a:cubicBezTo>
                    <a:pt x="6840" y="10892"/>
                    <a:pt x="6817" y="10892"/>
                    <a:pt x="6817" y="10915"/>
                  </a:cubicBezTo>
                  <a:cubicBezTo>
                    <a:pt x="6765" y="10915"/>
                    <a:pt x="6718" y="10892"/>
                    <a:pt x="6695" y="10869"/>
                  </a:cubicBezTo>
                  <a:cubicBezTo>
                    <a:pt x="6328" y="10479"/>
                    <a:pt x="5868" y="10164"/>
                    <a:pt x="5408" y="9926"/>
                  </a:cubicBezTo>
                  <a:cubicBezTo>
                    <a:pt x="5362" y="9876"/>
                    <a:pt x="5314" y="9816"/>
                    <a:pt x="5258" y="9816"/>
                  </a:cubicBezTo>
                  <a:cubicBezTo>
                    <a:pt x="5229" y="9816"/>
                    <a:pt x="5198" y="9832"/>
                    <a:pt x="5164" y="9873"/>
                  </a:cubicBezTo>
                  <a:cubicBezTo>
                    <a:pt x="4873" y="10240"/>
                    <a:pt x="4611" y="10578"/>
                    <a:pt x="4343" y="10944"/>
                  </a:cubicBezTo>
                  <a:cubicBezTo>
                    <a:pt x="4244" y="10991"/>
                    <a:pt x="4198" y="11061"/>
                    <a:pt x="4145" y="11136"/>
                  </a:cubicBezTo>
                  <a:cubicBezTo>
                    <a:pt x="4122" y="11160"/>
                    <a:pt x="4122" y="11183"/>
                    <a:pt x="4099" y="11206"/>
                  </a:cubicBezTo>
                  <a:cubicBezTo>
                    <a:pt x="3831" y="11474"/>
                    <a:pt x="3592" y="11765"/>
                    <a:pt x="3371" y="12109"/>
                  </a:cubicBezTo>
                  <a:cubicBezTo>
                    <a:pt x="2835" y="12714"/>
                    <a:pt x="2399" y="13389"/>
                    <a:pt x="2061" y="14117"/>
                  </a:cubicBezTo>
                  <a:cubicBezTo>
                    <a:pt x="2061" y="14169"/>
                    <a:pt x="2038" y="14193"/>
                    <a:pt x="2015" y="14239"/>
                  </a:cubicBezTo>
                  <a:cubicBezTo>
                    <a:pt x="1939" y="14338"/>
                    <a:pt x="1892" y="14460"/>
                    <a:pt x="1869" y="14583"/>
                  </a:cubicBezTo>
                  <a:cubicBezTo>
                    <a:pt x="1770" y="14751"/>
                    <a:pt x="1700" y="14944"/>
                    <a:pt x="1671" y="15136"/>
                  </a:cubicBezTo>
                  <a:cubicBezTo>
                    <a:pt x="1526" y="15479"/>
                    <a:pt x="1526" y="15863"/>
                    <a:pt x="1432" y="16230"/>
                  </a:cubicBezTo>
                  <a:cubicBezTo>
                    <a:pt x="1310" y="16737"/>
                    <a:pt x="1432" y="17127"/>
                    <a:pt x="1939" y="17348"/>
                  </a:cubicBezTo>
                  <a:lnTo>
                    <a:pt x="1962" y="17348"/>
                  </a:lnTo>
                  <a:cubicBezTo>
                    <a:pt x="2061" y="17418"/>
                    <a:pt x="2160" y="17517"/>
                    <a:pt x="2230" y="17586"/>
                  </a:cubicBezTo>
                  <a:cubicBezTo>
                    <a:pt x="2789" y="18000"/>
                    <a:pt x="3301" y="18460"/>
                    <a:pt x="3709" y="19018"/>
                  </a:cubicBezTo>
                  <a:cubicBezTo>
                    <a:pt x="3709" y="19065"/>
                    <a:pt x="3662" y="19065"/>
                    <a:pt x="3615" y="19065"/>
                  </a:cubicBezTo>
                  <a:cubicBezTo>
                    <a:pt x="3563" y="19042"/>
                    <a:pt x="3493" y="18995"/>
                    <a:pt x="3447" y="18972"/>
                  </a:cubicBezTo>
                  <a:cubicBezTo>
                    <a:pt x="3348" y="18803"/>
                    <a:pt x="3179" y="18727"/>
                    <a:pt x="3033" y="18628"/>
                  </a:cubicBezTo>
                  <a:cubicBezTo>
                    <a:pt x="2643" y="18291"/>
                    <a:pt x="2183" y="18000"/>
                    <a:pt x="1700" y="17784"/>
                  </a:cubicBezTo>
                  <a:cubicBezTo>
                    <a:pt x="1625" y="17709"/>
                    <a:pt x="1526" y="17639"/>
                    <a:pt x="1409" y="17639"/>
                  </a:cubicBezTo>
                  <a:cubicBezTo>
                    <a:pt x="1409" y="17930"/>
                    <a:pt x="1409" y="18192"/>
                    <a:pt x="1479" y="18460"/>
                  </a:cubicBezTo>
                  <a:cubicBezTo>
                    <a:pt x="1456" y="18582"/>
                    <a:pt x="1456" y="18704"/>
                    <a:pt x="1526" y="18826"/>
                  </a:cubicBezTo>
                  <a:lnTo>
                    <a:pt x="1526" y="18896"/>
                  </a:lnTo>
                  <a:cubicBezTo>
                    <a:pt x="1526" y="19164"/>
                    <a:pt x="1578" y="19408"/>
                    <a:pt x="1625" y="19647"/>
                  </a:cubicBezTo>
                  <a:cubicBezTo>
                    <a:pt x="1648" y="19746"/>
                    <a:pt x="1625" y="19868"/>
                    <a:pt x="1700" y="19991"/>
                  </a:cubicBezTo>
                  <a:cubicBezTo>
                    <a:pt x="1671" y="20305"/>
                    <a:pt x="1770" y="20596"/>
                    <a:pt x="1817" y="20887"/>
                  </a:cubicBezTo>
                  <a:cubicBezTo>
                    <a:pt x="1939" y="21661"/>
                    <a:pt x="2015" y="22441"/>
                    <a:pt x="2084" y="23192"/>
                  </a:cubicBezTo>
                  <a:cubicBezTo>
                    <a:pt x="2061" y="23629"/>
                    <a:pt x="2038" y="24042"/>
                    <a:pt x="2038" y="24479"/>
                  </a:cubicBezTo>
                  <a:cubicBezTo>
                    <a:pt x="1939" y="24915"/>
                    <a:pt x="1846" y="25352"/>
                    <a:pt x="1747" y="25789"/>
                  </a:cubicBezTo>
                  <a:cubicBezTo>
                    <a:pt x="1747" y="25858"/>
                    <a:pt x="1724" y="25905"/>
                    <a:pt x="1793" y="25957"/>
                  </a:cubicBezTo>
                  <a:cubicBezTo>
                    <a:pt x="2038" y="26080"/>
                    <a:pt x="2253" y="26272"/>
                    <a:pt x="2521" y="26342"/>
                  </a:cubicBezTo>
                  <a:cubicBezTo>
                    <a:pt x="2544" y="26371"/>
                    <a:pt x="2573" y="26417"/>
                    <a:pt x="2597" y="26417"/>
                  </a:cubicBezTo>
                  <a:cubicBezTo>
                    <a:pt x="3371" y="26877"/>
                    <a:pt x="4099" y="27360"/>
                    <a:pt x="4826" y="27873"/>
                  </a:cubicBezTo>
                  <a:cubicBezTo>
                    <a:pt x="4902" y="27972"/>
                    <a:pt x="4995" y="28041"/>
                    <a:pt x="5094" y="28065"/>
                  </a:cubicBezTo>
                  <a:cubicBezTo>
                    <a:pt x="5193" y="28140"/>
                    <a:pt x="5263" y="28210"/>
                    <a:pt x="5339" y="28263"/>
                  </a:cubicBezTo>
                  <a:cubicBezTo>
                    <a:pt x="5408" y="28356"/>
                    <a:pt x="5507" y="28431"/>
                    <a:pt x="5600" y="28478"/>
                  </a:cubicBezTo>
                  <a:cubicBezTo>
                    <a:pt x="5676" y="28554"/>
                    <a:pt x="5746" y="28624"/>
                    <a:pt x="5845" y="28670"/>
                  </a:cubicBezTo>
                  <a:cubicBezTo>
                    <a:pt x="5967" y="28792"/>
                    <a:pt x="6089" y="28938"/>
                    <a:pt x="6235" y="29037"/>
                  </a:cubicBezTo>
                  <a:cubicBezTo>
                    <a:pt x="6305" y="29083"/>
                    <a:pt x="6357" y="29136"/>
                    <a:pt x="6404" y="29182"/>
                  </a:cubicBezTo>
                  <a:cubicBezTo>
                    <a:pt x="6404" y="29206"/>
                    <a:pt x="6427" y="29206"/>
                    <a:pt x="6450" y="29206"/>
                  </a:cubicBezTo>
                  <a:cubicBezTo>
                    <a:pt x="6474" y="29305"/>
                    <a:pt x="6549" y="29351"/>
                    <a:pt x="6619" y="29427"/>
                  </a:cubicBezTo>
                  <a:cubicBezTo>
                    <a:pt x="6765" y="29642"/>
                    <a:pt x="7009" y="29764"/>
                    <a:pt x="7085" y="30032"/>
                  </a:cubicBezTo>
                  <a:cubicBezTo>
                    <a:pt x="6910" y="30032"/>
                    <a:pt x="6887" y="29834"/>
                    <a:pt x="6741" y="29811"/>
                  </a:cubicBezTo>
                  <a:cubicBezTo>
                    <a:pt x="6648" y="29689"/>
                    <a:pt x="6549" y="29596"/>
                    <a:pt x="6404" y="29543"/>
                  </a:cubicBezTo>
                  <a:lnTo>
                    <a:pt x="6328" y="29473"/>
                  </a:lnTo>
                  <a:cubicBezTo>
                    <a:pt x="6212" y="29328"/>
                    <a:pt x="6066" y="29229"/>
                    <a:pt x="5892" y="29206"/>
                  </a:cubicBezTo>
                  <a:cubicBezTo>
                    <a:pt x="5892" y="29182"/>
                    <a:pt x="5868" y="29159"/>
                    <a:pt x="5845" y="29136"/>
                  </a:cubicBezTo>
                  <a:cubicBezTo>
                    <a:pt x="5600" y="28891"/>
                    <a:pt x="5309" y="28769"/>
                    <a:pt x="5018" y="28624"/>
                  </a:cubicBezTo>
                  <a:cubicBezTo>
                    <a:pt x="4948" y="28554"/>
                    <a:pt x="4850" y="28501"/>
                    <a:pt x="4727" y="28455"/>
                  </a:cubicBezTo>
                  <a:cubicBezTo>
                    <a:pt x="4634" y="28379"/>
                    <a:pt x="4535" y="28286"/>
                    <a:pt x="4390" y="28286"/>
                  </a:cubicBezTo>
                  <a:cubicBezTo>
                    <a:pt x="4343" y="28286"/>
                    <a:pt x="4320" y="28263"/>
                    <a:pt x="4267" y="28234"/>
                  </a:cubicBezTo>
                  <a:cubicBezTo>
                    <a:pt x="4075" y="28065"/>
                    <a:pt x="3854" y="27972"/>
                    <a:pt x="3615" y="27896"/>
                  </a:cubicBezTo>
                  <a:cubicBezTo>
                    <a:pt x="3348" y="27727"/>
                    <a:pt x="3080" y="27605"/>
                    <a:pt x="2766" y="27506"/>
                  </a:cubicBezTo>
                  <a:cubicBezTo>
                    <a:pt x="2521" y="27360"/>
                    <a:pt x="2253" y="27267"/>
                    <a:pt x="1991" y="27168"/>
                  </a:cubicBezTo>
                  <a:cubicBezTo>
                    <a:pt x="1916" y="27098"/>
                    <a:pt x="1793" y="27069"/>
                    <a:pt x="1700" y="27046"/>
                  </a:cubicBezTo>
                  <a:cubicBezTo>
                    <a:pt x="1621" y="26995"/>
                    <a:pt x="1541" y="26936"/>
                    <a:pt x="1469" y="26936"/>
                  </a:cubicBezTo>
                  <a:cubicBezTo>
                    <a:pt x="1410" y="26936"/>
                    <a:pt x="1355" y="26977"/>
                    <a:pt x="1310" y="27098"/>
                  </a:cubicBezTo>
                  <a:cubicBezTo>
                    <a:pt x="1066" y="27849"/>
                    <a:pt x="775" y="28577"/>
                    <a:pt x="536" y="29328"/>
                  </a:cubicBezTo>
                  <a:cubicBezTo>
                    <a:pt x="291" y="30079"/>
                    <a:pt x="47" y="30830"/>
                    <a:pt x="70" y="31633"/>
                  </a:cubicBezTo>
                  <a:cubicBezTo>
                    <a:pt x="0" y="31849"/>
                    <a:pt x="24" y="32046"/>
                    <a:pt x="70" y="32239"/>
                  </a:cubicBezTo>
                  <a:lnTo>
                    <a:pt x="70" y="32337"/>
                  </a:lnTo>
                  <a:cubicBezTo>
                    <a:pt x="47" y="32722"/>
                    <a:pt x="146" y="33088"/>
                    <a:pt x="268" y="33426"/>
                  </a:cubicBezTo>
                  <a:cubicBezTo>
                    <a:pt x="629" y="34736"/>
                    <a:pt x="1357" y="35854"/>
                    <a:pt x="1916" y="37064"/>
                  </a:cubicBezTo>
                  <a:cubicBezTo>
                    <a:pt x="2038" y="37402"/>
                    <a:pt x="2183" y="37745"/>
                    <a:pt x="2306" y="38106"/>
                  </a:cubicBezTo>
                  <a:cubicBezTo>
                    <a:pt x="2306" y="38159"/>
                    <a:pt x="2306" y="38229"/>
                    <a:pt x="2329" y="38304"/>
                  </a:cubicBezTo>
                  <a:cubicBezTo>
                    <a:pt x="2352" y="38374"/>
                    <a:pt x="2375" y="38450"/>
                    <a:pt x="2399" y="38520"/>
                  </a:cubicBezTo>
                  <a:cubicBezTo>
                    <a:pt x="2399" y="38543"/>
                    <a:pt x="2399" y="38566"/>
                    <a:pt x="2428" y="38595"/>
                  </a:cubicBezTo>
                  <a:cubicBezTo>
                    <a:pt x="2451" y="38886"/>
                    <a:pt x="2498" y="39201"/>
                    <a:pt x="2498" y="39515"/>
                  </a:cubicBezTo>
                  <a:cubicBezTo>
                    <a:pt x="2498" y="39585"/>
                    <a:pt x="2521" y="39661"/>
                    <a:pt x="2597" y="39684"/>
                  </a:cubicBezTo>
                  <a:cubicBezTo>
                    <a:pt x="2835" y="39829"/>
                    <a:pt x="3057" y="39998"/>
                    <a:pt x="3324" y="40097"/>
                  </a:cubicBezTo>
                  <a:cubicBezTo>
                    <a:pt x="3493" y="40266"/>
                    <a:pt x="3709" y="40388"/>
                    <a:pt x="3930" y="40511"/>
                  </a:cubicBezTo>
                  <a:cubicBezTo>
                    <a:pt x="4052" y="40580"/>
                    <a:pt x="4145" y="40656"/>
                    <a:pt x="4267" y="40749"/>
                  </a:cubicBezTo>
                  <a:cubicBezTo>
                    <a:pt x="5018" y="41261"/>
                    <a:pt x="5723" y="41797"/>
                    <a:pt x="6404" y="42402"/>
                  </a:cubicBezTo>
                  <a:cubicBezTo>
                    <a:pt x="6596" y="42618"/>
                    <a:pt x="6817" y="42816"/>
                    <a:pt x="6986" y="43054"/>
                  </a:cubicBezTo>
                  <a:cubicBezTo>
                    <a:pt x="6963" y="43078"/>
                    <a:pt x="6939" y="43107"/>
                    <a:pt x="6887" y="43130"/>
                  </a:cubicBezTo>
                  <a:cubicBezTo>
                    <a:pt x="6840" y="43107"/>
                    <a:pt x="6794" y="43078"/>
                    <a:pt x="6765" y="43054"/>
                  </a:cubicBezTo>
                  <a:cubicBezTo>
                    <a:pt x="6718" y="43031"/>
                    <a:pt x="6672" y="42985"/>
                    <a:pt x="6648" y="42961"/>
                  </a:cubicBezTo>
                  <a:cubicBezTo>
                    <a:pt x="6503" y="42763"/>
                    <a:pt x="6282" y="42694"/>
                    <a:pt x="6089" y="42548"/>
                  </a:cubicBezTo>
                  <a:cubicBezTo>
                    <a:pt x="5892" y="42350"/>
                    <a:pt x="5630" y="42257"/>
                    <a:pt x="5385" y="42111"/>
                  </a:cubicBezTo>
                  <a:cubicBezTo>
                    <a:pt x="5339" y="42012"/>
                    <a:pt x="5240" y="41989"/>
                    <a:pt x="5117" y="41943"/>
                  </a:cubicBezTo>
                  <a:cubicBezTo>
                    <a:pt x="4972" y="41820"/>
                    <a:pt x="4803" y="41721"/>
                    <a:pt x="4611" y="41675"/>
                  </a:cubicBezTo>
                  <a:cubicBezTo>
                    <a:pt x="4611" y="41652"/>
                    <a:pt x="4582" y="41652"/>
                    <a:pt x="4582" y="41652"/>
                  </a:cubicBezTo>
                  <a:cubicBezTo>
                    <a:pt x="4366" y="41477"/>
                    <a:pt x="4099" y="41384"/>
                    <a:pt x="3831" y="41261"/>
                  </a:cubicBezTo>
                  <a:cubicBezTo>
                    <a:pt x="3773" y="41199"/>
                    <a:pt x="3696" y="41156"/>
                    <a:pt x="3602" y="41156"/>
                  </a:cubicBezTo>
                  <a:cubicBezTo>
                    <a:pt x="3582" y="41156"/>
                    <a:pt x="3561" y="41158"/>
                    <a:pt x="3540" y="41163"/>
                  </a:cubicBezTo>
                  <a:cubicBezTo>
                    <a:pt x="3516" y="41139"/>
                    <a:pt x="3493" y="41116"/>
                    <a:pt x="3447" y="41093"/>
                  </a:cubicBezTo>
                  <a:cubicBezTo>
                    <a:pt x="3225" y="40947"/>
                    <a:pt x="2981" y="40848"/>
                    <a:pt x="2719" y="40778"/>
                  </a:cubicBezTo>
                  <a:cubicBezTo>
                    <a:pt x="2648" y="40718"/>
                    <a:pt x="2582" y="40670"/>
                    <a:pt x="2534" y="40670"/>
                  </a:cubicBezTo>
                  <a:cubicBezTo>
                    <a:pt x="2483" y="40670"/>
                    <a:pt x="2451" y="40723"/>
                    <a:pt x="2451" y="40871"/>
                  </a:cubicBezTo>
                  <a:cubicBezTo>
                    <a:pt x="2474" y="41553"/>
                    <a:pt x="2597" y="42181"/>
                    <a:pt x="2911" y="42787"/>
                  </a:cubicBezTo>
                  <a:cubicBezTo>
                    <a:pt x="3301" y="43660"/>
                    <a:pt x="3808" y="44463"/>
                    <a:pt x="4343" y="45237"/>
                  </a:cubicBezTo>
                  <a:cubicBezTo>
                    <a:pt x="4995" y="46233"/>
                    <a:pt x="5676" y="47228"/>
                    <a:pt x="6526" y="48078"/>
                  </a:cubicBezTo>
                  <a:cubicBezTo>
                    <a:pt x="6672" y="48294"/>
                    <a:pt x="6840" y="48462"/>
                    <a:pt x="7033" y="48608"/>
                  </a:cubicBezTo>
                  <a:cubicBezTo>
                    <a:pt x="7033" y="48637"/>
                    <a:pt x="7033" y="48637"/>
                    <a:pt x="7056" y="48637"/>
                  </a:cubicBezTo>
                  <a:cubicBezTo>
                    <a:pt x="7108" y="48730"/>
                    <a:pt x="7155" y="48783"/>
                    <a:pt x="7254" y="48829"/>
                  </a:cubicBezTo>
                  <a:cubicBezTo>
                    <a:pt x="7423" y="49021"/>
                    <a:pt x="7591" y="49190"/>
                    <a:pt x="7813" y="49365"/>
                  </a:cubicBezTo>
                  <a:cubicBezTo>
                    <a:pt x="7859" y="49388"/>
                    <a:pt x="7906" y="49435"/>
                    <a:pt x="7958" y="49481"/>
                  </a:cubicBezTo>
                  <a:cubicBezTo>
                    <a:pt x="8051" y="49557"/>
                    <a:pt x="8127" y="49603"/>
                    <a:pt x="8197" y="49679"/>
                  </a:cubicBezTo>
                  <a:cubicBezTo>
                    <a:pt x="8924" y="50261"/>
                    <a:pt x="9704" y="50698"/>
                    <a:pt x="10578" y="51059"/>
                  </a:cubicBezTo>
                  <a:cubicBezTo>
                    <a:pt x="10578" y="51227"/>
                    <a:pt x="10578" y="51425"/>
                    <a:pt x="10549" y="51617"/>
                  </a:cubicBezTo>
                  <a:cubicBezTo>
                    <a:pt x="10549" y="52491"/>
                    <a:pt x="10432" y="53364"/>
                    <a:pt x="10578" y="54260"/>
                  </a:cubicBezTo>
                  <a:cubicBezTo>
                    <a:pt x="10549" y="54359"/>
                    <a:pt x="10549" y="54458"/>
                    <a:pt x="10601" y="54528"/>
                  </a:cubicBezTo>
                  <a:cubicBezTo>
                    <a:pt x="10624" y="54749"/>
                    <a:pt x="10648" y="54918"/>
                    <a:pt x="10723" y="55110"/>
                  </a:cubicBezTo>
                  <a:cubicBezTo>
                    <a:pt x="10723" y="55279"/>
                    <a:pt x="10793" y="55448"/>
                    <a:pt x="10840" y="55593"/>
                  </a:cubicBezTo>
                  <a:cubicBezTo>
                    <a:pt x="10869" y="55646"/>
                    <a:pt x="10892" y="55669"/>
                    <a:pt x="10892" y="55716"/>
                  </a:cubicBezTo>
                  <a:cubicBezTo>
                    <a:pt x="10892" y="55791"/>
                    <a:pt x="10915" y="55838"/>
                    <a:pt x="10962" y="55884"/>
                  </a:cubicBezTo>
                  <a:cubicBezTo>
                    <a:pt x="10962" y="55983"/>
                    <a:pt x="11014" y="56082"/>
                    <a:pt x="11061" y="56176"/>
                  </a:cubicBezTo>
                  <a:cubicBezTo>
                    <a:pt x="11061" y="56251"/>
                    <a:pt x="11107" y="56321"/>
                    <a:pt x="11160" y="56397"/>
                  </a:cubicBezTo>
                  <a:cubicBezTo>
                    <a:pt x="11230" y="56589"/>
                    <a:pt x="11305" y="56810"/>
                    <a:pt x="11451" y="56979"/>
                  </a:cubicBezTo>
                  <a:cubicBezTo>
                    <a:pt x="11474" y="57049"/>
                    <a:pt x="11497" y="57124"/>
                    <a:pt x="11567" y="57194"/>
                  </a:cubicBezTo>
                  <a:cubicBezTo>
                    <a:pt x="11567" y="57270"/>
                    <a:pt x="11620" y="57316"/>
                    <a:pt x="11666" y="57369"/>
                  </a:cubicBezTo>
                  <a:cubicBezTo>
                    <a:pt x="11690" y="57392"/>
                    <a:pt x="11713" y="57415"/>
                    <a:pt x="11742" y="57462"/>
                  </a:cubicBezTo>
                  <a:cubicBezTo>
                    <a:pt x="11765" y="57538"/>
                    <a:pt x="11789" y="57584"/>
                    <a:pt x="11835" y="57631"/>
                  </a:cubicBezTo>
                  <a:cubicBezTo>
                    <a:pt x="11858" y="57683"/>
                    <a:pt x="11887" y="57753"/>
                    <a:pt x="12004" y="57776"/>
                  </a:cubicBezTo>
                  <a:lnTo>
                    <a:pt x="12004" y="57223"/>
                  </a:lnTo>
                  <a:cubicBezTo>
                    <a:pt x="12033" y="55646"/>
                    <a:pt x="12056" y="54068"/>
                    <a:pt x="12080" y="52467"/>
                  </a:cubicBezTo>
                  <a:cubicBezTo>
                    <a:pt x="12080" y="52444"/>
                    <a:pt x="12103" y="52392"/>
                    <a:pt x="12103" y="52345"/>
                  </a:cubicBezTo>
                  <a:cubicBezTo>
                    <a:pt x="12149" y="51955"/>
                    <a:pt x="12103" y="51548"/>
                    <a:pt x="12149" y="51134"/>
                  </a:cubicBezTo>
                  <a:cubicBezTo>
                    <a:pt x="13122" y="50989"/>
                    <a:pt x="14070" y="50698"/>
                    <a:pt x="14967" y="50261"/>
                  </a:cubicBezTo>
                  <a:cubicBezTo>
                    <a:pt x="15596" y="49947"/>
                    <a:pt x="16178" y="49557"/>
                    <a:pt x="16661" y="49021"/>
                  </a:cubicBezTo>
                  <a:cubicBezTo>
                    <a:pt x="17098" y="48684"/>
                    <a:pt x="17464" y="48270"/>
                    <a:pt x="17732" y="47787"/>
                  </a:cubicBezTo>
                  <a:cubicBezTo>
                    <a:pt x="17802" y="47711"/>
                    <a:pt x="17854" y="47618"/>
                    <a:pt x="17901" y="47543"/>
                  </a:cubicBezTo>
                  <a:cubicBezTo>
                    <a:pt x="18116" y="47275"/>
                    <a:pt x="18314" y="47007"/>
                    <a:pt x="18407" y="46669"/>
                  </a:cubicBezTo>
                  <a:cubicBezTo>
                    <a:pt x="18582" y="46425"/>
                    <a:pt x="18675" y="46134"/>
                    <a:pt x="18797" y="45872"/>
                  </a:cubicBezTo>
                  <a:cubicBezTo>
                    <a:pt x="18821" y="45750"/>
                    <a:pt x="18966" y="45604"/>
                    <a:pt x="18873" y="45528"/>
                  </a:cubicBezTo>
                  <a:cubicBezTo>
                    <a:pt x="18841" y="45489"/>
                    <a:pt x="18788" y="45475"/>
                    <a:pt x="18727" y="45475"/>
                  </a:cubicBezTo>
                  <a:cubicBezTo>
                    <a:pt x="18643" y="45475"/>
                    <a:pt x="18544" y="45502"/>
                    <a:pt x="18460" y="45528"/>
                  </a:cubicBezTo>
                  <a:cubicBezTo>
                    <a:pt x="17779" y="45604"/>
                    <a:pt x="17098" y="45674"/>
                    <a:pt x="16446" y="45895"/>
                  </a:cubicBezTo>
                  <a:cubicBezTo>
                    <a:pt x="16201" y="45918"/>
                    <a:pt x="15986" y="45988"/>
                    <a:pt x="15764" y="46111"/>
                  </a:cubicBezTo>
                  <a:lnTo>
                    <a:pt x="15619" y="46111"/>
                  </a:lnTo>
                  <a:cubicBezTo>
                    <a:pt x="15572" y="46111"/>
                    <a:pt x="15526" y="46111"/>
                    <a:pt x="15497" y="46041"/>
                  </a:cubicBezTo>
                  <a:cubicBezTo>
                    <a:pt x="15596" y="45988"/>
                    <a:pt x="15718" y="45918"/>
                    <a:pt x="15840" y="45843"/>
                  </a:cubicBezTo>
                  <a:cubicBezTo>
                    <a:pt x="16399" y="45552"/>
                    <a:pt x="16981" y="45383"/>
                    <a:pt x="17563" y="45168"/>
                  </a:cubicBezTo>
                  <a:cubicBezTo>
                    <a:pt x="18070" y="45045"/>
                    <a:pt x="18582" y="44923"/>
                    <a:pt x="19088" y="44801"/>
                  </a:cubicBezTo>
                  <a:cubicBezTo>
                    <a:pt x="19164" y="44778"/>
                    <a:pt x="19187" y="44731"/>
                    <a:pt x="19187" y="44655"/>
                  </a:cubicBezTo>
                  <a:cubicBezTo>
                    <a:pt x="19234" y="44463"/>
                    <a:pt x="19310" y="44294"/>
                    <a:pt x="19310" y="44073"/>
                  </a:cubicBezTo>
                  <a:cubicBezTo>
                    <a:pt x="19379" y="43805"/>
                    <a:pt x="19455" y="43543"/>
                    <a:pt x="19478" y="43252"/>
                  </a:cubicBezTo>
                  <a:cubicBezTo>
                    <a:pt x="19601" y="42496"/>
                    <a:pt x="19694" y="41745"/>
                    <a:pt x="20061" y="41069"/>
                  </a:cubicBezTo>
                  <a:cubicBezTo>
                    <a:pt x="20107" y="40994"/>
                    <a:pt x="20154" y="40924"/>
                    <a:pt x="20206" y="40848"/>
                  </a:cubicBezTo>
                  <a:cubicBezTo>
                    <a:pt x="20590" y="40167"/>
                    <a:pt x="21103" y="39585"/>
                    <a:pt x="21562" y="38980"/>
                  </a:cubicBezTo>
                  <a:cubicBezTo>
                    <a:pt x="21999" y="38421"/>
                    <a:pt x="22459" y="37868"/>
                    <a:pt x="22750" y="37187"/>
                  </a:cubicBezTo>
                  <a:cubicBezTo>
                    <a:pt x="22773" y="37088"/>
                    <a:pt x="22826" y="36995"/>
                    <a:pt x="22849" y="36896"/>
                  </a:cubicBezTo>
                  <a:cubicBezTo>
                    <a:pt x="22872" y="36872"/>
                    <a:pt x="22896" y="36820"/>
                    <a:pt x="22896" y="36797"/>
                  </a:cubicBezTo>
                  <a:cubicBezTo>
                    <a:pt x="23187" y="35877"/>
                    <a:pt x="23210" y="34905"/>
                    <a:pt x="23187" y="33938"/>
                  </a:cubicBezTo>
                  <a:cubicBezTo>
                    <a:pt x="23187" y="33586"/>
                    <a:pt x="23177" y="33456"/>
                    <a:pt x="23031" y="33456"/>
                  </a:cubicBezTo>
                  <a:cubicBezTo>
                    <a:pt x="22944" y="33456"/>
                    <a:pt x="22811" y="33501"/>
                    <a:pt x="22604" y="33572"/>
                  </a:cubicBezTo>
                  <a:cubicBezTo>
                    <a:pt x="22511" y="33595"/>
                    <a:pt x="22412" y="33595"/>
                    <a:pt x="22313" y="33671"/>
                  </a:cubicBezTo>
                  <a:cubicBezTo>
                    <a:pt x="21877" y="33764"/>
                    <a:pt x="21464" y="33886"/>
                    <a:pt x="21056" y="34084"/>
                  </a:cubicBezTo>
                  <a:cubicBezTo>
                    <a:pt x="20881" y="34107"/>
                    <a:pt x="20736" y="34154"/>
                    <a:pt x="20590" y="34253"/>
                  </a:cubicBezTo>
                  <a:cubicBezTo>
                    <a:pt x="20422" y="34276"/>
                    <a:pt x="20253" y="34346"/>
                    <a:pt x="20084" y="34468"/>
                  </a:cubicBezTo>
                  <a:cubicBezTo>
                    <a:pt x="19839" y="34520"/>
                    <a:pt x="19624" y="34637"/>
                    <a:pt x="19426" y="34812"/>
                  </a:cubicBezTo>
                  <a:cubicBezTo>
                    <a:pt x="19310" y="34812"/>
                    <a:pt x="19211" y="34881"/>
                    <a:pt x="19135" y="34957"/>
                  </a:cubicBezTo>
                  <a:cubicBezTo>
                    <a:pt x="19112" y="34980"/>
                    <a:pt x="19065" y="34980"/>
                    <a:pt x="19042" y="34980"/>
                  </a:cubicBezTo>
                  <a:cubicBezTo>
                    <a:pt x="19019" y="34980"/>
                    <a:pt x="18989" y="34957"/>
                    <a:pt x="18966" y="34928"/>
                  </a:cubicBezTo>
                  <a:cubicBezTo>
                    <a:pt x="19187" y="34689"/>
                    <a:pt x="19478" y="34544"/>
                    <a:pt x="19717" y="34323"/>
                  </a:cubicBezTo>
                  <a:cubicBezTo>
                    <a:pt x="20206" y="34031"/>
                    <a:pt x="20713" y="33740"/>
                    <a:pt x="21225" y="33473"/>
                  </a:cubicBezTo>
                  <a:cubicBezTo>
                    <a:pt x="21638" y="33304"/>
                    <a:pt x="22046" y="33135"/>
                    <a:pt x="22412" y="32920"/>
                  </a:cubicBezTo>
                  <a:cubicBezTo>
                    <a:pt x="22459" y="32891"/>
                    <a:pt x="22511" y="32867"/>
                    <a:pt x="22535" y="32867"/>
                  </a:cubicBezTo>
                  <a:cubicBezTo>
                    <a:pt x="23117" y="32652"/>
                    <a:pt x="23117" y="32652"/>
                    <a:pt x="23064" y="32070"/>
                  </a:cubicBezTo>
                  <a:cubicBezTo>
                    <a:pt x="23064" y="31994"/>
                    <a:pt x="23064" y="31901"/>
                    <a:pt x="23041" y="31802"/>
                  </a:cubicBezTo>
                  <a:cubicBezTo>
                    <a:pt x="22896" y="30614"/>
                    <a:pt x="22750" y="29427"/>
                    <a:pt x="22604" y="28210"/>
                  </a:cubicBezTo>
                  <a:cubicBezTo>
                    <a:pt x="22577" y="27939"/>
                    <a:pt x="22566" y="27827"/>
                    <a:pt x="22471" y="27827"/>
                  </a:cubicBezTo>
                  <a:cubicBezTo>
                    <a:pt x="22406" y="27827"/>
                    <a:pt x="22300" y="27881"/>
                    <a:pt x="22121" y="27972"/>
                  </a:cubicBezTo>
                  <a:cubicBezTo>
                    <a:pt x="21929" y="28018"/>
                    <a:pt x="21731" y="28065"/>
                    <a:pt x="21562" y="28187"/>
                  </a:cubicBezTo>
                  <a:cubicBezTo>
                    <a:pt x="21370" y="28234"/>
                    <a:pt x="21202" y="28286"/>
                    <a:pt x="21056" y="28408"/>
                  </a:cubicBezTo>
                  <a:cubicBezTo>
                    <a:pt x="20957" y="28408"/>
                    <a:pt x="20881" y="28455"/>
                    <a:pt x="20812" y="28525"/>
                  </a:cubicBezTo>
                  <a:cubicBezTo>
                    <a:pt x="20619" y="28525"/>
                    <a:pt x="20497" y="28746"/>
                    <a:pt x="20276" y="28746"/>
                  </a:cubicBezTo>
                  <a:lnTo>
                    <a:pt x="20253" y="28746"/>
                  </a:lnTo>
                  <a:cubicBezTo>
                    <a:pt x="20276" y="28624"/>
                    <a:pt x="20375" y="28577"/>
                    <a:pt x="20474" y="28501"/>
                  </a:cubicBezTo>
                  <a:cubicBezTo>
                    <a:pt x="21027" y="28065"/>
                    <a:pt x="21661" y="27727"/>
                    <a:pt x="22290" y="27413"/>
                  </a:cubicBezTo>
                  <a:cubicBezTo>
                    <a:pt x="22389" y="27360"/>
                    <a:pt x="22535" y="27337"/>
                    <a:pt x="22535" y="27168"/>
                  </a:cubicBezTo>
                  <a:cubicBezTo>
                    <a:pt x="22535" y="26755"/>
                    <a:pt x="22535" y="26318"/>
                    <a:pt x="22511" y="25882"/>
                  </a:cubicBezTo>
                  <a:cubicBezTo>
                    <a:pt x="22581" y="25567"/>
                    <a:pt x="22558" y="25230"/>
                    <a:pt x="22581" y="24886"/>
                  </a:cubicBezTo>
                  <a:cubicBezTo>
                    <a:pt x="22581" y="24816"/>
                    <a:pt x="22604" y="24770"/>
                    <a:pt x="22604" y="24717"/>
                  </a:cubicBezTo>
                  <a:cubicBezTo>
                    <a:pt x="22703" y="23629"/>
                    <a:pt x="22773" y="22534"/>
                    <a:pt x="22849" y="21446"/>
                  </a:cubicBezTo>
                  <a:cubicBezTo>
                    <a:pt x="22896" y="21370"/>
                    <a:pt x="22896" y="21277"/>
                    <a:pt x="22896" y="21178"/>
                  </a:cubicBezTo>
                  <a:cubicBezTo>
                    <a:pt x="22909" y="21081"/>
                    <a:pt x="22884" y="21040"/>
                    <a:pt x="22837" y="21040"/>
                  </a:cubicBezTo>
                  <a:cubicBezTo>
                    <a:pt x="22802" y="21040"/>
                    <a:pt x="22756" y="21063"/>
                    <a:pt x="22703" y="21102"/>
                  </a:cubicBezTo>
                  <a:cubicBezTo>
                    <a:pt x="22628" y="21102"/>
                    <a:pt x="22535" y="21132"/>
                    <a:pt x="22459" y="21201"/>
                  </a:cubicBezTo>
                  <a:cubicBezTo>
                    <a:pt x="22366" y="21248"/>
                    <a:pt x="22244" y="21225"/>
                    <a:pt x="22168" y="21324"/>
                  </a:cubicBezTo>
                  <a:cubicBezTo>
                    <a:pt x="22075" y="21324"/>
                    <a:pt x="21976" y="21370"/>
                    <a:pt x="21900" y="21446"/>
                  </a:cubicBezTo>
                  <a:cubicBezTo>
                    <a:pt x="21318" y="21638"/>
                    <a:pt x="20788" y="21883"/>
                    <a:pt x="20276" y="22174"/>
                  </a:cubicBezTo>
                  <a:cubicBezTo>
                    <a:pt x="20130" y="22197"/>
                    <a:pt x="20037" y="22267"/>
                    <a:pt x="19938" y="22342"/>
                  </a:cubicBezTo>
                  <a:cubicBezTo>
                    <a:pt x="19863" y="22366"/>
                    <a:pt x="19816" y="22412"/>
                    <a:pt x="19770" y="22441"/>
                  </a:cubicBezTo>
                  <a:cubicBezTo>
                    <a:pt x="19647" y="22465"/>
                    <a:pt x="19548" y="22534"/>
                    <a:pt x="19478" y="22610"/>
                  </a:cubicBezTo>
                  <a:cubicBezTo>
                    <a:pt x="19356" y="22610"/>
                    <a:pt x="19281" y="22732"/>
                    <a:pt x="19211" y="22802"/>
                  </a:cubicBezTo>
                  <a:cubicBezTo>
                    <a:pt x="19193" y="22798"/>
                    <a:pt x="19178" y="22796"/>
                    <a:pt x="19163" y="22796"/>
                  </a:cubicBezTo>
                  <a:cubicBezTo>
                    <a:pt x="19095" y="22796"/>
                    <a:pt x="19057" y="22839"/>
                    <a:pt x="19019" y="22901"/>
                  </a:cubicBezTo>
                  <a:cubicBezTo>
                    <a:pt x="18920" y="22925"/>
                    <a:pt x="18844" y="22971"/>
                    <a:pt x="18774" y="23070"/>
                  </a:cubicBezTo>
                  <a:cubicBezTo>
                    <a:pt x="18698" y="23117"/>
                    <a:pt x="18652" y="23169"/>
                    <a:pt x="18582" y="23216"/>
                  </a:cubicBezTo>
                  <a:cubicBezTo>
                    <a:pt x="18530" y="23239"/>
                    <a:pt x="18506" y="23262"/>
                    <a:pt x="18460" y="23285"/>
                  </a:cubicBezTo>
                  <a:cubicBezTo>
                    <a:pt x="18407" y="23285"/>
                    <a:pt x="18384" y="23285"/>
                    <a:pt x="18361" y="23239"/>
                  </a:cubicBezTo>
                  <a:lnTo>
                    <a:pt x="18361" y="23192"/>
                  </a:lnTo>
                  <a:cubicBezTo>
                    <a:pt x="18698" y="22878"/>
                    <a:pt x="19042" y="22558"/>
                    <a:pt x="19403" y="22267"/>
                  </a:cubicBezTo>
                  <a:cubicBezTo>
                    <a:pt x="20183" y="21661"/>
                    <a:pt x="21004" y="21155"/>
                    <a:pt x="21830" y="20643"/>
                  </a:cubicBezTo>
                  <a:cubicBezTo>
                    <a:pt x="22168" y="20450"/>
                    <a:pt x="22535" y="20282"/>
                    <a:pt x="22872" y="20084"/>
                  </a:cubicBezTo>
                  <a:cubicBezTo>
                    <a:pt x="22948" y="20060"/>
                    <a:pt x="22971" y="20014"/>
                    <a:pt x="22995" y="19938"/>
                  </a:cubicBezTo>
                  <a:cubicBezTo>
                    <a:pt x="23018" y="19577"/>
                    <a:pt x="23041" y="19240"/>
                    <a:pt x="23018" y="18873"/>
                  </a:cubicBezTo>
                  <a:cubicBezTo>
                    <a:pt x="23093" y="18145"/>
                    <a:pt x="23093" y="17441"/>
                    <a:pt x="23018" y="16713"/>
                  </a:cubicBezTo>
                  <a:cubicBezTo>
                    <a:pt x="23041" y="16544"/>
                    <a:pt x="22995" y="16376"/>
                    <a:pt x="22948" y="16207"/>
                  </a:cubicBezTo>
                  <a:cubicBezTo>
                    <a:pt x="22919" y="16207"/>
                    <a:pt x="22919" y="16207"/>
                    <a:pt x="22919" y="16184"/>
                  </a:cubicBezTo>
                  <a:lnTo>
                    <a:pt x="22919" y="16184"/>
                  </a:lnTo>
                  <a:lnTo>
                    <a:pt x="22948" y="16207"/>
                  </a:lnTo>
                  <a:cubicBezTo>
                    <a:pt x="22948" y="16108"/>
                    <a:pt x="22948" y="16009"/>
                    <a:pt x="22919" y="15916"/>
                  </a:cubicBezTo>
                  <a:cubicBezTo>
                    <a:pt x="22703" y="14845"/>
                    <a:pt x="22145" y="13971"/>
                    <a:pt x="21440" y="13174"/>
                  </a:cubicBezTo>
                  <a:cubicBezTo>
                    <a:pt x="21285" y="13006"/>
                    <a:pt x="21212" y="12928"/>
                    <a:pt x="21120" y="12928"/>
                  </a:cubicBezTo>
                  <a:cubicBezTo>
                    <a:pt x="21039" y="12928"/>
                    <a:pt x="20944" y="12987"/>
                    <a:pt x="20765" y="13098"/>
                  </a:cubicBezTo>
                  <a:cubicBezTo>
                    <a:pt x="20619" y="13151"/>
                    <a:pt x="20474" y="13197"/>
                    <a:pt x="20328" y="13273"/>
                  </a:cubicBezTo>
                  <a:cubicBezTo>
                    <a:pt x="19281" y="13709"/>
                    <a:pt x="18314" y="14216"/>
                    <a:pt x="17389" y="14874"/>
                  </a:cubicBezTo>
                  <a:cubicBezTo>
                    <a:pt x="17342" y="14874"/>
                    <a:pt x="17319" y="14845"/>
                    <a:pt x="17295" y="14798"/>
                  </a:cubicBezTo>
                  <a:cubicBezTo>
                    <a:pt x="17563" y="14460"/>
                    <a:pt x="17924" y="14216"/>
                    <a:pt x="18239" y="13902"/>
                  </a:cubicBezTo>
                  <a:cubicBezTo>
                    <a:pt x="18698" y="13587"/>
                    <a:pt x="19135" y="13273"/>
                    <a:pt x="19601" y="12953"/>
                  </a:cubicBezTo>
                  <a:cubicBezTo>
                    <a:pt x="19694" y="12929"/>
                    <a:pt x="19793" y="12860"/>
                    <a:pt x="19863" y="12784"/>
                  </a:cubicBezTo>
                  <a:cubicBezTo>
                    <a:pt x="19985" y="12714"/>
                    <a:pt x="20107" y="12638"/>
                    <a:pt x="20206" y="12569"/>
                  </a:cubicBezTo>
                  <a:cubicBezTo>
                    <a:pt x="20328" y="12545"/>
                    <a:pt x="20422" y="12493"/>
                    <a:pt x="20520" y="12400"/>
                  </a:cubicBezTo>
                  <a:cubicBezTo>
                    <a:pt x="20567" y="12178"/>
                    <a:pt x="20328" y="12132"/>
                    <a:pt x="20276" y="11986"/>
                  </a:cubicBezTo>
                  <a:cubicBezTo>
                    <a:pt x="20154" y="11742"/>
                    <a:pt x="19915" y="11620"/>
                    <a:pt x="19770" y="11428"/>
                  </a:cubicBezTo>
                  <a:cubicBezTo>
                    <a:pt x="19694" y="11259"/>
                    <a:pt x="19548" y="11113"/>
                    <a:pt x="19426" y="10991"/>
                  </a:cubicBezTo>
                  <a:cubicBezTo>
                    <a:pt x="19112" y="10455"/>
                    <a:pt x="18797" y="9926"/>
                    <a:pt x="18582" y="9344"/>
                  </a:cubicBezTo>
                  <a:cubicBezTo>
                    <a:pt x="18582" y="9314"/>
                    <a:pt x="18553" y="9291"/>
                    <a:pt x="18553" y="9268"/>
                  </a:cubicBezTo>
                  <a:cubicBezTo>
                    <a:pt x="18407" y="8563"/>
                    <a:pt x="18337" y="7836"/>
                    <a:pt x="18291" y="7108"/>
                  </a:cubicBezTo>
                  <a:cubicBezTo>
                    <a:pt x="18262" y="6549"/>
                    <a:pt x="18215" y="5967"/>
                    <a:pt x="18000" y="5461"/>
                  </a:cubicBezTo>
                  <a:cubicBezTo>
                    <a:pt x="17971" y="5437"/>
                    <a:pt x="17971" y="5437"/>
                    <a:pt x="17971" y="5414"/>
                  </a:cubicBezTo>
                  <a:cubicBezTo>
                    <a:pt x="17587" y="4442"/>
                    <a:pt x="17098" y="3546"/>
                    <a:pt x="16277" y="2888"/>
                  </a:cubicBezTo>
                  <a:cubicBezTo>
                    <a:pt x="15886" y="2561"/>
                    <a:pt x="15454" y="2374"/>
                    <a:pt x="14994" y="2374"/>
                  </a:cubicBezTo>
                  <a:cubicBezTo>
                    <a:pt x="14742" y="2374"/>
                    <a:pt x="14482" y="2431"/>
                    <a:pt x="14216" y="2550"/>
                  </a:cubicBezTo>
                  <a:cubicBezTo>
                    <a:pt x="13657" y="2766"/>
                    <a:pt x="13244" y="3132"/>
                    <a:pt x="12906" y="3639"/>
                  </a:cubicBezTo>
                  <a:cubicBezTo>
                    <a:pt x="12891" y="3641"/>
                    <a:pt x="12877" y="3643"/>
                    <a:pt x="12865" y="3643"/>
                  </a:cubicBezTo>
                  <a:cubicBezTo>
                    <a:pt x="12744" y="3643"/>
                    <a:pt x="12807" y="3516"/>
                    <a:pt x="12807" y="3447"/>
                  </a:cubicBezTo>
                  <a:lnTo>
                    <a:pt x="12807" y="1264"/>
                  </a:lnTo>
                  <a:lnTo>
                    <a:pt x="12807" y="198"/>
                  </a:lnTo>
                  <a:cubicBezTo>
                    <a:pt x="12807" y="123"/>
                    <a:pt x="12831" y="53"/>
                    <a:pt x="12761"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5" name="Google Shape;465;p31"/>
            <p:cNvPicPr preferRelativeResize="0"/>
            <p:nvPr/>
          </p:nvPicPr>
          <p:blipFill>
            <a:blip r:embed="rId4">
              <a:alphaModFix/>
            </a:blip>
            <a:stretch>
              <a:fillRect/>
            </a:stretch>
          </p:blipFill>
          <p:spPr>
            <a:xfrm rot="-9904596">
              <a:off x="8124214" y="-557379"/>
              <a:ext cx="1206196" cy="3077782"/>
            </a:xfrm>
            <a:prstGeom prst="rect">
              <a:avLst/>
            </a:prstGeom>
            <a:noFill/>
            <a:ln>
              <a:noFill/>
            </a:ln>
          </p:spPr>
        </p:pic>
      </p:grpSp>
      <p:grpSp>
        <p:nvGrpSpPr>
          <p:cNvPr id="466" name="Google Shape;466;p31"/>
          <p:cNvGrpSpPr/>
          <p:nvPr/>
        </p:nvGrpSpPr>
        <p:grpSpPr>
          <a:xfrm>
            <a:off x="5391926" y="-1827109"/>
            <a:ext cx="3817736" cy="3829099"/>
            <a:chOff x="5391926" y="-1827109"/>
            <a:chExt cx="3817736" cy="3829099"/>
          </a:xfrm>
        </p:grpSpPr>
        <p:sp>
          <p:nvSpPr>
            <p:cNvPr id="467" name="Google Shape;467;p31"/>
            <p:cNvSpPr/>
            <p:nvPr/>
          </p:nvSpPr>
          <p:spPr>
            <a:xfrm rot="-7851990">
              <a:off x="6347211" y="-1735928"/>
              <a:ext cx="1764864" cy="3333200"/>
            </a:xfrm>
            <a:custGeom>
              <a:avLst/>
              <a:gdLst/>
              <a:ahLst/>
              <a:cxnLst/>
              <a:rect l="l" t="t" r="r" b="b"/>
              <a:pathLst>
                <a:path w="42252" h="79799" extrusionOk="0">
                  <a:moveTo>
                    <a:pt x="28449" y="4006"/>
                  </a:moveTo>
                  <a:cubicBezTo>
                    <a:pt x="28449" y="4006"/>
                    <a:pt x="28449" y="4029"/>
                    <a:pt x="28472" y="4029"/>
                  </a:cubicBezTo>
                  <a:lnTo>
                    <a:pt x="28449" y="4029"/>
                  </a:lnTo>
                  <a:lnTo>
                    <a:pt x="28449" y="4006"/>
                  </a:lnTo>
                  <a:close/>
                  <a:moveTo>
                    <a:pt x="31528" y="11667"/>
                  </a:moveTo>
                  <a:cubicBezTo>
                    <a:pt x="31557" y="11667"/>
                    <a:pt x="31557" y="11690"/>
                    <a:pt x="31557" y="11690"/>
                  </a:cubicBezTo>
                  <a:lnTo>
                    <a:pt x="31528" y="11667"/>
                  </a:lnTo>
                  <a:close/>
                  <a:moveTo>
                    <a:pt x="15037" y="14531"/>
                  </a:moveTo>
                  <a:cubicBezTo>
                    <a:pt x="15037" y="14554"/>
                    <a:pt x="15037" y="14577"/>
                    <a:pt x="15013" y="14600"/>
                  </a:cubicBezTo>
                  <a:cubicBezTo>
                    <a:pt x="15013" y="14577"/>
                    <a:pt x="15037" y="14554"/>
                    <a:pt x="15037" y="14531"/>
                  </a:cubicBezTo>
                  <a:close/>
                  <a:moveTo>
                    <a:pt x="24787" y="15596"/>
                  </a:moveTo>
                  <a:cubicBezTo>
                    <a:pt x="24764" y="15596"/>
                    <a:pt x="24764" y="15619"/>
                    <a:pt x="24764" y="15619"/>
                  </a:cubicBezTo>
                  <a:lnTo>
                    <a:pt x="24764" y="15596"/>
                  </a:lnTo>
                  <a:close/>
                  <a:moveTo>
                    <a:pt x="23140" y="16056"/>
                  </a:moveTo>
                  <a:cubicBezTo>
                    <a:pt x="23140" y="16085"/>
                    <a:pt x="23140" y="16085"/>
                    <a:pt x="23117" y="16085"/>
                  </a:cubicBezTo>
                  <a:cubicBezTo>
                    <a:pt x="23140" y="16085"/>
                    <a:pt x="23140" y="16056"/>
                    <a:pt x="23140" y="16056"/>
                  </a:cubicBezTo>
                  <a:close/>
                  <a:moveTo>
                    <a:pt x="26924" y="16446"/>
                  </a:moveTo>
                  <a:lnTo>
                    <a:pt x="26924" y="16690"/>
                  </a:lnTo>
                  <a:cubicBezTo>
                    <a:pt x="26900" y="16667"/>
                    <a:pt x="26900" y="16638"/>
                    <a:pt x="26900" y="16615"/>
                  </a:cubicBezTo>
                  <a:cubicBezTo>
                    <a:pt x="26924" y="16568"/>
                    <a:pt x="26924" y="16492"/>
                    <a:pt x="26924" y="16446"/>
                  </a:cubicBezTo>
                  <a:close/>
                  <a:moveTo>
                    <a:pt x="40115" y="23845"/>
                  </a:moveTo>
                  <a:lnTo>
                    <a:pt x="40167" y="23891"/>
                  </a:lnTo>
                  <a:cubicBezTo>
                    <a:pt x="40144" y="23891"/>
                    <a:pt x="40115" y="23868"/>
                    <a:pt x="40115" y="23845"/>
                  </a:cubicBezTo>
                  <a:close/>
                  <a:moveTo>
                    <a:pt x="21952" y="25323"/>
                  </a:moveTo>
                  <a:lnTo>
                    <a:pt x="21952" y="25347"/>
                  </a:lnTo>
                  <a:lnTo>
                    <a:pt x="21923" y="25347"/>
                  </a:lnTo>
                  <a:lnTo>
                    <a:pt x="21952" y="25323"/>
                  </a:lnTo>
                  <a:close/>
                  <a:moveTo>
                    <a:pt x="11881" y="30271"/>
                  </a:moveTo>
                  <a:lnTo>
                    <a:pt x="11881" y="30347"/>
                  </a:lnTo>
                  <a:lnTo>
                    <a:pt x="11835" y="30347"/>
                  </a:lnTo>
                  <a:cubicBezTo>
                    <a:pt x="11858" y="30347"/>
                    <a:pt x="11858" y="30318"/>
                    <a:pt x="11881" y="30271"/>
                  </a:cubicBezTo>
                  <a:close/>
                  <a:moveTo>
                    <a:pt x="27191" y="31267"/>
                  </a:moveTo>
                  <a:lnTo>
                    <a:pt x="27215" y="31290"/>
                  </a:lnTo>
                  <a:cubicBezTo>
                    <a:pt x="27191" y="31290"/>
                    <a:pt x="27191" y="31313"/>
                    <a:pt x="27191" y="31313"/>
                  </a:cubicBezTo>
                  <a:lnTo>
                    <a:pt x="27191" y="31267"/>
                  </a:lnTo>
                  <a:close/>
                  <a:moveTo>
                    <a:pt x="24688" y="34393"/>
                  </a:moveTo>
                  <a:lnTo>
                    <a:pt x="24688" y="34422"/>
                  </a:lnTo>
                  <a:cubicBezTo>
                    <a:pt x="24688" y="34422"/>
                    <a:pt x="24665" y="34422"/>
                    <a:pt x="24665" y="34445"/>
                  </a:cubicBezTo>
                  <a:cubicBezTo>
                    <a:pt x="24665" y="34422"/>
                    <a:pt x="24665" y="34422"/>
                    <a:pt x="24688" y="34393"/>
                  </a:cubicBezTo>
                  <a:close/>
                  <a:moveTo>
                    <a:pt x="29229" y="27291"/>
                  </a:moveTo>
                  <a:cubicBezTo>
                    <a:pt x="29229" y="27314"/>
                    <a:pt x="29252" y="27314"/>
                    <a:pt x="29252" y="27337"/>
                  </a:cubicBezTo>
                  <a:lnTo>
                    <a:pt x="29252" y="27361"/>
                  </a:lnTo>
                  <a:cubicBezTo>
                    <a:pt x="27942" y="28985"/>
                    <a:pt x="26633" y="30638"/>
                    <a:pt x="25393" y="32332"/>
                  </a:cubicBezTo>
                  <a:cubicBezTo>
                    <a:pt x="25300" y="32454"/>
                    <a:pt x="25154" y="32577"/>
                    <a:pt x="25224" y="32769"/>
                  </a:cubicBezTo>
                  <a:lnTo>
                    <a:pt x="25201" y="32769"/>
                  </a:lnTo>
                  <a:cubicBezTo>
                    <a:pt x="24764" y="33327"/>
                    <a:pt x="24351" y="33886"/>
                    <a:pt x="23961" y="34492"/>
                  </a:cubicBezTo>
                  <a:cubicBezTo>
                    <a:pt x="23990" y="34492"/>
                    <a:pt x="23990" y="34515"/>
                    <a:pt x="23990" y="34515"/>
                  </a:cubicBezTo>
                  <a:lnTo>
                    <a:pt x="23961" y="34492"/>
                  </a:lnTo>
                  <a:cubicBezTo>
                    <a:pt x="23600" y="34952"/>
                    <a:pt x="23233" y="35441"/>
                    <a:pt x="22942" y="35970"/>
                  </a:cubicBezTo>
                  <a:cubicBezTo>
                    <a:pt x="22796" y="36093"/>
                    <a:pt x="22727" y="36314"/>
                    <a:pt x="22604" y="36459"/>
                  </a:cubicBezTo>
                  <a:cubicBezTo>
                    <a:pt x="22651" y="36093"/>
                    <a:pt x="22796" y="35755"/>
                    <a:pt x="22773" y="35388"/>
                  </a:cubicBezTo>
                  <a:lnTo>
                    <a:pt x="22773" y="35342"/>
                  </a:lnTo>
                  <a:cubicBezTo>
                    <a:pt x="22942" y="35051"/>
                    <a:pt x="22971" y="34713"/>
                    <a:pt x="23064" y="34393"/>
                  </a:cubicBezTo>
                  <a:cubicBezTo>
                    <a:pt x="23087" y="34276"/>
                    <a:pt x="23140" y="34154"/>
                    <a:pt x="23041" y="34032"/>
                  </a:cubicBezTo>
                  <a:lnTo>
                    <a:pt x="23018" y="34032"/>
                  </a:lnTo>
                  <a:cubicBezTo>
                    <a:pt x="23355" y="33549"/>
                    <a:pt x="23408" y="32967"/>
                    <a:pt x="23501" y="32431"/>
                  </a:cubicBezTo>
                  <a:lnTo>
                    <a:pt x="23501" y="32408"/>
                  </a:lnTo>
                  <a:cubicBezTo>
                    <a:pt x="23699" y="32239"/>
                    <a:pt x="23937" y="32093"/>
                    <a:pt x="24083" y="31849"/>
                  </a:cubicBezTo>
                  <a:lnTo>
                    <a:pt x="24083" y="31802"/>
                  </a:lnTo>
                  <a:cubicBezTo>
                    <a:pt x="24618" y="31459"/>
                    <a:pt x="25055" y="31046"/>
                    <a:pt x="25468" y="30609"/>
                  </a:cubicBezTo>
                  <a:cubicBezTo>
                    <a:pt x="25736" y="30539"/>
                    <a:pt x="25882" y="30347"/>
                    <a:pt x="26074" y="30172"/>
                  </a:cubicBezTo>
                  <a:cubicBezTo>
                    <a:pt x="27116" y="29229"/>
                    <a:pt x="28158" y="28257"/>
                    <a:pt x="29229" y="27291"/>
                  </a:cubicBezTo>
                  <a:close/>
                  <a:moveTo>
                    <a:pt x="11375" y="38904"/>
                  </a:moveTo>
                  <a:lnTo>
                    <a:pt x="11398" y="38933"/>
                  </a:lnTo>
                  <a:lnTo>
                    <a:pt x="11398" y="38980"/>
                  </a:lnTo>
                  <a:cubicBezTo>
                    <a:pt x="11398" y="38957"/>
                    <a:pt x="11375" y="38933"/>
                    <a:pt x="11375" y="38904"/>
                  </a:cubicBezTo>
                  <a:close/>
                  <a:moveTo>
                    <a:pt x="17365" y="40627"/>
                  </a:moveTo>
                  <a:cubicBezTo>
                    <a:pt x="17342" y="40627"/>
                    <a:pt x="17342" y="40651"/>
                    <a:pt x="17342" y="40651"/>
                  </a:cubicBezTo>
                  <a:lnTo>
                    <a:pt x="17342" y="40627"/>
                  </a:lnTo>
                  <a:close/>
                  <a:moveTo>
                    <a:pt x="37548" y="41623"/>
                  </a:moveTo>
                  <a:lnTo>
                    <a:pt x="37524" y="41646"/>
                  </a:lnTo>
                  <a:cubicBezTo>
                    <a:pt x="37524" y="41623"/>
                    <a:pt x="37524" y="41623"/>
                    <a:pt x="37548" y="41623"/>
                  </a:cubicBezTo>
                  <a:close/>
                  <a:moveTo>
                    <a:pt x="32891" y="43101"/>
                  </a:moveTo>
                  <a:lnTo>
                    <a:pt x="32891" y="43125"/>
                  </a:lnTo>
                  <a:lnTo>
                    <a:pt x="32867" y="43125"/>
                  </a:lnTo>
                  <a:cubicBezTo>
                    <a:pt x="32867" y="43101"/>
                    <a:pt x="32891" y="43101"/>
                    <a:pt x="32891" y="43101"/>
                  </a:cubicBezTo>
                  <a:close/>
                  <a:moveTo>
                    <a:pt x="22191" y="50401"/>
                  </a:moveTo>
                  <a:lnTo>
                    <a:pt x="22191" y="50430"/>
                  </a:lnTo>
                  <a:lnTo>
                    <a:pt x="22168" y="50430"/>
                  </a:lnTo>
                  <a:lnTo>
                    <a:pt x="22191" y="50401"/>
                  </a:lnTo>
                  <a:close/>
                  <a:moveTo>
                    <a:pt x="14356" y="53457"/>
                  </a:moveTo>
                  <a:cubicBezTo>
                    <a:pt x="14356" y="53486"/>
                    <a:pt x="14356" y="53486"/>
                    <a:pt x="14332" y="53510"/>
                  </a:cubicBezTo>
                  <a:lnTo>
                    <a:pt x="14332" y="53457"/>
                  </a:lnTo>
                  <a:close/>
                  <a:moveTo>
                    <a:pt x="23332" y="50163"/>
                  </a:moveTo>
                  <a:lnTo>
                    <a:pt x="23355" y="50186"/>
                  </a:lnTo>
                  <a:cubicBezTo>
                    <a:pt x="22872" y="50913"/>
                    <a:pt x="22360" y="51641"/>
                    <a:pt x="21853" y="52369"/>
                  </a:cubicBezTo>
                  <a:cubicBezTo>
                    <a:pt x="21318" y="53166"/>
                    <a:pt x="20712" y="53970"/>
                    <a:pt x="20229" y="54820"/>
                  </a:cubicBezTo>
                  <a:cubicBezTo>
                    <a:pt x="20008" y="55058"/>
                    <a:pt x="19886" y="55378"/>
                    <a:pt x="19647" y="55617"/>
                  </a:cubicBezTo>
                  <a:cubicBezTo>
                    <a:pt x="19647" y="55547"/>
                    <a:pt x="19624" y="55472"/>
                    <a:pt x="19624" y="55378"/>
                  </a:cubicBezTo>
                  <a:cubicBezTo>
                    <a:pt x="19624" y="55303"/>
                    <a:pt x="19624" y="55233"/>
                    <a:pt x="19595" y="55180"/>
                  </a:cubicBezTo>
                  <a:lnTo>
                    <a:pt x="19595" y="55035"/>
                  </a:lnTo>
                  <a:cubicBezTo>
                    <a:pt x="19717" y="54965"/>
                    <a:pt x="19717" y="54843"/>
                    <a:pt x="19740" y="54697"/>
                  </a:cubicBezTo>
                  <a:cubicBezTo>
                    <a:pt x="19717" y="54575"/>
                    <a:pt x="19670" y="54430"/>
                    <a:pt x="19740" y="54307"/>
                  </a:cubicBezTo>
                  <a:cubicBezTo>
                    <a:pt x="19769" y="54237"/>
                    <a:pt x="19793" y="54162"/>
                    <a:pt x="19793" y="54092"/>
                  </a:cubicBezTo>
                  <a:cubicBezTo>
                    <a:pt x="19961" y="54039"/>
                    <a:pt x="20031" y="53923"/>
                    <a:pt x="20130" y="53801"/>
                  </a:cubicBezTo>
                  <a:cubicBezTo>
                    <a:pt x="21248" y="52613"/>
                    <a:pt x="22290" y="51397"/>
                    <a:pt x="23309" y="50163"/>
                  </a:cubicBezTo>
                  <a:close/>
                  <a:moveTo>
                    <a:pt x="29008" y="56199"/>
                  </a:moveTo>
                  <a:lnTo>
                    <a:pt x="29008" y="56222"/>
                  </a:lnTo>
                  <a:cubicBezTo>
                    <a:pt x="29008" y="56199"/>
                    <a:pt x="28984" y="56199"/>
                    <a:pt x="28984" y="56199"/>
                  </a:cubicBezTo>
                  <a:close/>
                  <a:moveTo>
                    <a:pt x="31266" y="56834"/>
                  </a:moveTo>
                  <a:cubicBezTo>
                    <a:pt x="31237" y="56857"/>
                    <a:pt x="31214" y="56880"/>
                    <a:pt x="31167" y="56904"/>
                  </a:cubicBezTo>
                  <a:cubicBezTo>
                    <a:pt x="31191" y="56880"/>
                    <a:pt x="31237" y="56834"/>
                    <a:pt x="31266" y="56834"/>
                  </a:cubicBezTo>
                  <a:close/>
                  <a:moveTo>
                    <a:pt x="29712" y="57561"/>
                  </a:moveTo>
                  <a:cubicBezTo>
                    <a:pt x="29735" y="57585"/>
                    <a:pt x="29759" y="57585"/>
                    <a:pt x="29782" y="57585"/>
                  </a:cubicBezTo>
                  <a:lnTo>
                    <a:pt x="29712" y="57654"/>
                  </a:lnTo>
                  <a:cubicBezTo>
                    <a:pt x="29712" y="57631"/>
                    <a:pt x="29712" y="57585"/>
                    <a:pt x="29689" y="57561"/>
                  </a:cubicBezTo>
                  <a:close/>
                  <a:moveTo>
                    <a:pt x="25515" y="58504"/>
                  </a:moveTo>
                  <a:cubicBezTo>
                    <a:pt x="25515" y="58528"/>
                    <a:pt x="25492" y="58551"/>
                    <a:pt x="25468" y="58551"/>
                  </a:cubicBezTo>
                  <a:lnTo>
                    <a:pt x="25515" y="58504"/>
                  </a:lnTo>
                  <a:close/>
                  <a:moveTo>
                    <a:pt x="25468" y="58551"/>
                  </a:moveTo>
                  <a:lnTo>
                    <a:pt x="25468" y="58551"/>
                  </a:lnTo>
                  <a:cubicBezTo>
                    <a:pt x="25445" y="58603"/>
                    <a:pt x="25416" y="58627"/>
                    <a:pt x="25369" y="58650"/>
                  </a:cubicBezTo>
                  <a:lnTo>
                    <a:pt x="25468" y="58551"/>
                  </a:lnTo>
                  <a:close/>
                  <a:moveTo>
                    <a:pt x="28327" y="59599"/>
                  </a:moveTo>
                  <a:lnTo>
                    <a:pt x="28327" y="59599"/>
                  </a:lnTo>
                  <a:cubicBezTo>
                    <a:pt x="28303" y="59622"/>
                    <a:pt x="28303" y="59622"/>
                    <a:pt x="28303" y="59645"/>
                  </a:cubicBezTo>
                  <a:cubicBezTo>
                    <a:pt x="28280" y="59645"/>
                    <a:pt x="28257" y="59669"/>
                    <a:pt x="28233" y="59669"/>
                  </a:cubicBezTo>
                  <a:cubicBezTo>
                    <a:pt x="28257" y="59645"/>
                    <a:pt x="28303" y="59622"/>
                    <a:pt x="28327" y="59599"/>
                  </a:cubicBezTo>
                  <a:close/>
                  <a:moveTo>
                    <a:pt x="21102" y="63452"/>
                  </a:moveTo>
                  <a:lnTo>
                    <a:pt x="21102" y="63452"/>
                  </a:lnTo>
                  <a:cubicBezTo>
                    <a:pt x="20957" y="63674"/>
                    <a:pt x="20736" y="63842"/>
                    <a:pt x="20567" y="64058"/>
                  </a:cubicBezTo>
                  <a:cubicBezTo>
                    <a:pt x="20130" y="64570"/>
                    <a:pt x="19595" y="65030"/>
                    <a:pt x="19210" y="65612"/>
                  </a:cubicBezTo>
                  <a:cubicBezTo>
                    <a:pt x="19210" y="65589"/>
                    <a:pt x="19187" y="65589"/>
                    <a:pt x="19187" y="65589"/>
                  </a:cubicBezTo>
                  <a:cubicBezTo>
                    <a:pt x="19088" y="65612"/>
                    <a:pt x="19013" y="65659"/>
                    <a:pt x="18966" y="65734"/>
                  </a:cubicBezTo>
                  <a:cubicBezTo>
                    <a:pt x="18989" y="65659"/>
                    <a:pt x="18989" y="65566"/>
                    <a:pt x="18919" y="65490"/>
                  </a:cubicBezTo>
                  <a:cubicBezTo>
                    <a:pt x="18896" y="65467"/>
                    <a:pt x="18896" y="65467"/>
                    <a:pt x="18896" y="65443"/>
                  </a:cubicBezTo>
                  <a:lnTo>
                    <a:pt x="18896" y="65443"/>
                  </a:lnTo>
                  <a:cubicBezTo>
                    <a:pt x="18912" y="65459"/>
                    <a:pt x="18939" y="65487"/>
                    <a:pt x="18955" y="65487"/>
                  </a:cubicBezTo>
                  <a:cubicBezTo>
                    <a:pt x="18961" y="65487"/>
                    <a:pt x="18966" y="65481"/>
                    <a:pt x="18966" y="65467"/>
                  </a:cubicBezTo>
                  <a:cubicBezTo>
                    <a:pt x="19065" y="65391"/>
                    <a:pt x="19065" y="65275"/>
                    <a:pt x="19042" y="65152"/>
                  </a:cubicBezTo>
                  <a:cubicBezTo>
                    <a:pt x="19088" y="65129"/>
                    <a:pt x="19135" y="65129"/>
                    <a:pt x="19187" y="65100"/>
                  </a:cubicBezTo>
                  <a:cubicBezTo>
                    <a:pt x="19740" y="64692"/>
                    <a:pt x="20252" y="64203"/>
                    <a:pt x="20759" y="63744"/>
                  </a:cubicBezTo>
                  <a:cubicBezTo>
                    <a:pt x="20835" y="63697"/>
                    <a:pt x="20881" y="63621"/>
                    <a:pt x="20881" y="63551"/>
                  </a:cubicBezTo>
                  <a:cubicBezTo>
                    <a:pt x="20957" y="63528"/>
                    <a:pt x="21027" y="63499"/>
                    <a:pt x="21102" y="63452"/>
                  </a:cubicBezTo>
                  <a:close/>
                  <a:moveTo>
                    <a:pt x="18314" y="66584"/>
                  </a:moveTo>
                  <a:cubicBezTo>
                    <a:pt x="18314" y="66584"/>
                    <a:pt x="18314" y="66608"/>
                    <a:pt x="18285" y="66608"/>
                  </a:cubicBezTo>
                  <a:lnTo>
                    <a:pt x="18285" y="66584"/>
                  </a:lnTo>
                  <a:close/>
                  <a:moveTo>
                    <a:pt x="20084" y="68767"/>
                  </a:moveTo>
                  <a:lnTo>
                    <a:pt x="20084" y="68814"/>
                  </a:lnTo>
                  <a:cubicBezTo>
                    <a:pt x="20084" y="68791"/>
                    <a:pt x="20060" y="68791"/>
                    <a:pt x="20060" y="68767"/>
                  </a:cubicBezTo>
                  <a:close/>
                  <a:moveTo>
                    <a:pt x="23018" y="65443"/>
                  </a:moveTo>
                  <a:cubicBezTo>
                    <a:pt x="23018" y="65490"/>
                    <a:pt x="23018" y="65513"/>
                    <a:pt x="23041" y="65536"/>
                  </a:cubicBezTo>
                  <a:cubicBezTo>
                    <a:pt x="21685" y="66776"/>
                    <a:pt x="20322" y="68011"/>
                    <a:pt x="19112" y="69373"/>
                  </a:cubicBezTo>
                  <a:cubicBezTo>
                    <a:pt x="19042" y="69419"/>
                    <a:pt x="18989" y="69495"/>
                    <a:pt x="18943" y="69541"/>
                  </a:cubicBezTo>
                  <a:lnTo>
                    <a:pt x="18867" y="69541"/>
                  </a:lnTo>
                  <a:cubicBezTo>
                    <a:pt x="18867" y="69541"/>
                    <a:pt x="18844" y="69541"/>
                    <a:pt x="18820" y="69518"/>
                  </a:cubicBezTo>
                  <a:cubicBezTo>
                    <a:pt x="18989" y="69349"/>
                    <a:pt x="18919" y="69128"/>
                    <a:pt x="18943" y="68913"/>
                  </a:cubicBezTo>
                  <a:lnTo>
                    <a:pt x="18943" y="68884"/>
                  </a:lnTo>
                  <a:cubicBezTo>
                    <a:pt x="19502" y="68593"/>
                    <a:pt x="19938" y="68133"/>
                    <a:pt x="20398" y="67696"/>
                  </a:cubicBezTo>
                  <a:lnTo>
                    <a:pt x="20398" y="67626"/>
                  </a:lnTo>
                  <a:cubicBezTo>
                    <a:pt x="20468" y="67603"/>
                    <a:pt x="20520" y="67574"/>
                    <a:pt x="20567" y="67551"/>
                  </a:cubicBezTo>
                  <a:cubicBezTo>
                    <a:pt x="21417" y="66875"/>
                    <a:pt x="22214" y="66171"/>
                    <a:pt x="23018" y="65443"/>
                  </a:cubicBezTo>
                  <a:close/>
                  <a:moveTo>
                    <a:pt x="37035" y="1"/>
                  </a:moveTo>
                  <a:lnTo>
                    <a:pt x="37035" y="1"/>
                  </a:lnTo>
                  <a:cubicBezTo>
                    <a:pt x="36866" y="76"/>
                    <a:pt x="36820" y="222"/>
                    <a:pt x="36744" y="338"/>
                  </a:cubicBezTo>
                  <a:cubicBezTo>
                    <a:pt x="36721" y="368"/>
                    <a:pt x="36698" y="391"/>
                    <a:pt x="36674" y="437"/>
                  </a:cubicBezTo>
                  <a:cubicBezTo>
                    <a:pt x="33542" y="4949"/>
                    <a:pt x="30876" y="9751"/>
                    <a:pt x="28594" y="14746"/>
                  </a:cubicBezTo>
                  <a:cubicBezTo>
                    <a:pt x="28571" y="14723"/>
                    <a:pt x="28548" y="14699"/>
                    <a:pt x="28525" y="14676"/>
                  </a:cubicBezTo>
                  <a:cubicBezTo>
                    <a:pt x="28763" y="11137"/>
                    <a:pt x="28717" y="7568"/>
                    <a:pt x="28525" y="4029"/>
                  </a:cubicBezTo>
                  <a:cubicBezTo>
                    <a:pt x="28525" y="3831"/>
                    <a:pt x="28548" y="3639"/>
                    <a:pt x="28449" y="3470"/>
                  </a:cubicBezTo>
                  <a:cubicBezTo>
                    <a:pt x="28449" y="3371"/>
                    <a:pt x="28501" y="3278"/>
                    <a:pt x="28379" y="3179"/>
                  </a:cubicBezTo>
                  <a:cubicBezTo>
                    <a:pt x="28379" y="3301"/>
                    <a:pt x="28379" y="3371"/>
                    <a:pt x="28356" y="3470"/>
                  </a:cubicBezTo>
                  <a:cubicBezTo>
                    <a:pt x="28280" y="3616"/>
                    <a:pt x="28280" y="3785"/>
                    <a:pt x="28303" y="3953"/>
                  </a:cubicBezTo>
                  <a:cubicBezTo>
                    <a:pt x="28280" y="4512"/>
                    <a:pt x="28181" y="5094"/>
                    <a:pt x="28233" y="5677"/>
                  </a:cubicBezTo>
                  <a:cubicBezTo>
                    <a:pt x="28210" y="5845"/>
                    <a:pt x="28210" y="6014"/>
                    <a:pt x="28210" y="6189"/>
                  </a:cubicBezTo>
                  <a:cubicBezTo>
                    <a:pt x="28181" y="6259"/>
                    <a:pt x="28181" y="6334"/>
                    <a:pt x="28181" y="6404"/>
                  </a:cubicBezTo>
                  <a:cubicBezTo>
                    <a:pt x="28111" y="6940"/>
                    <a:pt x="28135" y="7469"/>
                    <a:pt x="28135" y="8028"/>
                  </a:cubicBezTo>
                  <a:cubicBezTo>
                    <a:pt x="28012" y="10019"/>
                    <a:pt x="28036" y="12033"/>
                    <a:pt x="28158" y="14047"/>
                  </a:cubicBezTo>
                  <a:cubicBezTo>
                    <a:pt x="28135" y="14263"/>
                    <a:pt x="28111" y="14484"/>
                    <a:pt x="28210" y="14699"/>
                  </a:cubicBezTo>
                  <a:cubicBezTo>
                    <a:pt x="28210" y="14845"/>
                    <a:pt x="28210" y="14991"/>
                    <a:pt x="28233" y="15136"/>
                  </a:cubicBezTo>
                  <a:lnTo>
                    <a:pt x="28233" y="15619"/>
                  </a:lnTo>
                  <a:cubicBezTo>
                    <a:pt x="27890" y="16399"/>
                    <a:pt x="27529" y="17173"/>
                    <a:pt x="27191" y="17977"/>
                  </a:cubicBezTo>
                  <a:cubicBezTo>
                    <a:pt x="27116" y="17948"/>
                    <a:pt x="27139" y="17855"/>
                    <a:pt x="27093" y="17802"/>
                  </a:cubicBezTo>
                  <a:cubicBezTo>
                    <a:pt x="27139" y="17104"/>
                    <a:pt x="27162" y="16423"/>
                    <a:pt x="27191" y="15741"/>
                  </a:cubicBezTo>
                  <a:cubicBezTo>
                    <a:pt x="27308" y="13465"/>
                    <a:pt x="27215" y="11207"/>
                    <a:pt x="27191" y="8954"/>
                  </a:cubicBezTo>
                  <a:cubicBezTo>
                    <a:pt x="27162" y="8273"/>
                    <a:pt x="27093" y="7592"/>
                    <a:pt x="27046" y="6887"/>
                  </a:cubicBezTo>
                  <a:cubicBezTo>
                    <a:pt x="27046" y="6672"/>
                    <a:pt x="27046" y="6451"/>
                    <a:pt x="27017" y="6235"/>
                  </a:cubicBezTo>
                  <a:cubicBezTo>
                    <a:pt x="27046" y="6090"/>
                    <a:pt x="27069" y="5968"/>
                    <a:pt x="26900" y="5775"/>
                  </a:cubicBezTo>
                  <a:lnTo>
                    <a:pt x="26900" y="6305"/>
                  </a:lnTo>
                  <a:cubicBezTo>
                    <a:pt x="26900" y="6526"/>
                    <a:pt x="26871" y="6771"/>
                    <a:pt x="26871" y="6986"/>
                  </a:cubicBezTo>
                  <a:cubicBezTo>
                    <a:pt x="26848" y="7010"/>
                    <a:pt x="26848" y="7033"/>
                    <a:pt x="26871" y="7062"/>
                  </a:cubicBezTo>
                  <a:cubicBezTo>
                    <a:pt x="26801" y="7231"/>
                    <a:pt x="26801" y="7423"/>
                    <a:pt x="26825" y="7615"/>
                  </a:cubicBezTo>
                  <a:lnTo>
                    <a:pt x="26825" y="7714"/>
                  </a:lnTo>
                  <a:cubicBezTo>
                    <a:pt x="26801" y="7906"/>
                    <a:pt x="26801" y="8104"/>
                    <a:pt x="26801" y="8296"/>
                  </a:cubicBezTo>
                  <a:cubicBezTo>
                    <a:pt x="26702" y="8541"/>
                    <a:pt x="26726" y="8779"/>
                    <a:pt x="26755" y="9024"/>
                  </a:cubicBezTo>
                  <a:cubicBezTo>
                    <a:pt x="26726" y="9361"/>
                    <a:pt x="26726" y="9705"/>
                    <a:pt x="26726" y="10042"/>
                  </a:cubicBezTo>
                  <a:cubicBezTo>
                    <a:pt x="26679" y="10118"/>
                    <a:pt x="26679" y="10188"/>
                    <a:pt x="26679" y="10264"/>
                  </a:cubicBezTo>
                  <a:cubicBezTo>
                    <a:pt x="26633" y="10817"/>
                    <a:pt x="26656" y="11376"/>
                    <a:pt x="26656" y="11934"/>
                  </a:cubicBezTo>
                  <a:cubicBezTo>
                    <a:pt x="26580" y="13995"/>
                    <a:pt x="26580" y="16056"/>
                    <a:pt x="26755" y="18122"/>
                  </a:cubicBezTo>
                  <a:cubicBezTo>
                    <a:pt x="26726" y="18314"/>
                    <a:pt x="26702" y="18507"/>
                    <a:pt x="26801" y="18704"/>
                  </a:cubicBezTo>
                  <a:cubicBezTo>
                    <a:pt x="26679" y="19479"/>
                    <a:pt x="26243" y="20160"/>
                    <a:pt x="25975" y="20887"/>
                  </a:cubicBezTo>
                  <a:cubicBezTo>
                    <a:pt x="26074" y="18559"/>
                    <a:pt x="26074" y="16230"/>
                    <a:pt x="25998" y="13902"/>
                  </a:cubicBezTo>
                  <a:lnTo>
                    <a:pt x="25998" y="13343"/>
                  </a:lnTo>
                  <a:cubicBezTo>
                    <a:pt x="26027" y="13000"/>
                    <a:pt x="26050" y="12662"/>
                    <a:pt x="25952" y="12324"/>
                  </a:cubicBezTo>
                  <a:cubicBezTo>
                    <a:pt x="25952" y="12126"/>
                    <a:pt x="25928" y="11958"/>
                    <a:pt x="25928" y="11766"/>
                  </a:cubicBezTo>
                  <a:cubicBezTo>
                    <a:pt x="25928" y="11474"/>
                    <a:pt x="25975" y="11183"/>
                    <a:pt x="25882" y="10892"/>
                  </a:cubicBezTo>
                  <a:cubicBezTo>
                    <a:pt x="25853" y="10747"/>
                    <a:pt x="25853" y="10601"/>
                    <a:pt x="25853" y="10456"/>
                  </a:cubicBezTo>
                  <a:lnTo>
                    <a:pt x="25853" y="10310"/>
                  </a:lnTo>
                  <a:lnTo>
                    <a:pt x="25853" y="9850"/>
                  </a:lnTo>
                  <a:cubicBezTo>
                    <a:pt x="25684" y="10042"/>
                    <a:pt x="25707" y="10211"/>
                    <a:pt x="25736" y="10380"/>
                  </a:cubicBezTo>
                  <a:lnTo>
                    <a:pt x="25736" y="10601"/>
                  </a:lnTo>
                  <a:cubicBezTo>
                    <a:pt x="25707" y="10770"/>
                    <a:pt x="25707" y="10939"/>
                    <a:pt x="25707" y="11108"/>
                  </a:cubicBezTo>
                  <a:cubicBezTo>
                    <a:pt x="25614" y="11306"/>
                    <a:pt x="25637" y="11498"/>
                    <a:pt x="25637" y="11690"/>
                  </a:cubicBezTo>
                  <a:lnTo>
                    <a:pt x="25637" y="12103"/>
                  </a:lnTo>
                  <a:cubicBezTo>
                    <a:pt x="25637" y="12179"/>
                    <a:pt x="25637" y="12272"/>
                    <a:pt x="25614" y="12371"/>
                  </a:cubicBezTo>
                  <a:cubicBezTo>
                    <a:pt x="25538" y="12639"/>
                    <a:pt x="25562" y="12907"/>
                    <a:pt x="25562" y="13198"/>
                  </a:cubicBezTo>
                  <a:cubicBezTo>
                    <a:pt x="25562" y="13512"/>
                    <a:pt x="25538" y="13850"/>
                    <a:pt x="25538" y="14193"/>
                  </a:cubicBezTo>
                  <a:cubicBezTo>
                    <a:pt x="25515" y="14286"/>
                    <a:pt x="25515" y="14408"/>
                    <a:pt x="25515" y="14507"/>
                  </a:cubicBezTo>
                  <a:cubicBezTo>
                    <a:pt x="25445" y="15258"/>
                    <a:pt x="25468" y="15986"/>
                    <a:pt x="25468" y="16714"/>
                  </a:cubicBezTo>
                  <a:cubicBezTo>
                    <a:pt x="25445" y="18268"/>
                    <a:pt x="25445" y="19793"/>
                    <a:pt x="25562" y="21347"/>
                  </a:cubicBezTo>
                  <a:cubicBezTo>
                    <a:pt x="25637" y="21929"/>
                    <a:pt x="25445" y="22436"/>
                    <a:pt x="25154" y="23041"/>
                  </a:cubicBezTo>
                  <a:cubicBezTo>
                    <a:pt x="25270" y="19746"/>
                    <a:pt x="25270" y="16545"/>
                    <a:pt x="25154" y="13343"/>
                  </a:cubicBezTo>
                  <a:cubicBezTo>
                    <a:pt x="25154" y="12394"/>
                    <a:pt x="25102" y="11451"/>
                    <a:pt x="25008" y="10502"/>
                  </a:cubicBezTo>
                  <a:cubicBezTo>
                    <a:pt x="24979" y="10118"/>
                    <a:pt x="25055" y="9728"/>
                    <a:pt x="24933" y="9338"/>
                  </a:cubicBezTo>
                  <a:cubicBezTo>
                    <a:pt x="24933" y="9193"/>
                    <a:pt x="24910" y="9047"/>
                    <a:pt x="24910" y="8878"/>
                  </a:cubicBezTo>
                  <a:cubicBezTo>
                    <a:pt x="24910" y="8779"/>
                    <a:pt x="24956" y="8634"/>
                    <a:pt x="24863" y="8488"/>
                  </a:cubicBezTo>
                  <a:cubicBezTo>
                    <a:pt x="24764" y="8663"/>
                    <a:pt x="24764" y="8808"/>
                    <a:pt x="24787" y="8954"/>
                  </a:cubicBezTo>
                  <a:cubicBezTo>
                    <a:pt x="24764" y="9193"/>
                    <a:pt x="24764" y="9414"/>
                    <a:pt x="24764" y="9629"/>
                  </a:cubicBezTo>
                  <a:cubicBezTo>
                    <a:pt x="24665" y="9827"/>
                    <a:pt x="24688" y="10019"/>
                    <a:pt x="24717" y="10211"/>
                  </a:cubicBezTo>
                  <a:cubicBezTo>
                    <a:pt x="24426" y="13657"/>
                    <a:pt x="24351" y="17127"/>
                    <a:pt x="24374" y="20596"/>
                  </a:cubicBezTo>
                  <a:cubicBezTo>
                    <a:pt x="24374" y="21539"/>
                    <a:pt x="24327" y="22459"/>
                    <a:pt x="24450" y="23408"/>
                  </a:cubicBezTo>
                  <a:cubicBezTo>
                    <a:pt x="24450" y="23676"/>
                    <a:pt x="24473" y="23967"/>
                    <a:pt x="24473" y="24235"/>
                  </a:cubicBezTo>
                  <a:cubicBezTo>
                    <a:pt x="24519" y="24817"/>
                    <a:pt x="24397" y="25347"/>
                    <a:pt x="24228" y="25882"/>
                  </a:cubicBezTo>
                  <a:cubicBezTo>
                    <a:pt x="24036" y="26342"/>
                    <a:pt x="23868" y="26802"/>
                    <a:pt x="23769" y="27291"/>
                  </a:cubicBezTo>
                  <a:cubicBezTo>
                    <a:pt x="23623" y="27628"/>
                    <a:pt x="23501" y="27966"/>
                    <a:pt x="23431" y="28310"/>
                  </a:cubicBezTo>
                  <a:cubicBezTo>
                    <a:pt x="23355" y="28379"/>
                    <a:pt x="23355" y="28455"/>
                    <a:pt x="23355" y="28548"/>
                  </a:cubicBezTo>
                  <a:cubicBezTo>
                    <a:pt x="23332" y="28525"/>
                    <a:pt x="23309" y="28502"/>
                    <a:pt x="23285" y="28478"/>
                  </a:cubicBezTo>
                  <a:lnTo>
                    <a:pt x="23285" y="27989"/>
                  </a:lnTo>
                  <a:lnTo>
                    <a:pt x="23285" y="27873"/>
                  </a:lnTo>
                  <a:cubicBezTo>
                    <a:pt x="23309" y="27797"/>
                    <a:pt x="23332" y="27727"/>
                    <a:pt x="23355" y="27652"/>
                  </a:cubicBezTo>
                  <a:cubicBezTo>
                    <a:pt x="23431" y="26272"/>
                    <a:pt x="23524" y="24887"/>
                    <a:pt x="23576" y="23507"/>
                  </a:cubicBezTo>
                  <a:cubicBezTo>
                    <a:pt x="23722" y="19869"/>
                    <a:pt x="23646" y="16254"/>
                    <a:pt x="23576" y="12615"/>
                  </a:cubicBezTo>
                  <a:cubicBezTo>
                    <a:pt x="23576" y="12470"/>
                    <a:pt x="23600" y="12301"/>
                    <a:pt x="23524" y="12156"/>
                  </a:cubicBezTo>
                  <a:cubicBezTo>
                    <a:pt x="23524" y="11911"/>
                    <a:pt x="23501" y="11690"/>
                    <a:pt x="23501" y="11474"/>
                  </a:cubicBezTo>
                  <a:cubicBezTo>
                    <a:pt x="23501" y="11084"/>
                    <a:pt x="23553" y="10724"/>
                    <a:pt x="23454" y="10334"/>
                  </a:cubicBezTo>
                  <a:cubicBezTo>
                    <a:pt x="23431" y="10141"/>
                    <a:pt x="23431" y="9943"/>
                    <a:pt x="23431" y="9728"/>
                  </a:cubicBezTo>
                  <a:cubicBezTo>
                    <a:pt x="23431" y="9437"/>
                    <a:pt x="23454" y="9146"/>
                    <a:pt x="23355" y="8855"/>
                  </a:cubicBezTo>
                  <a:lnTo>
                    <a:pt x="23355" y="8488"/>
                  </a:lnTo>
                  <a:cubicBezTo>
                    <a:pt x="23355" y="8250"/>
                    <a:pt x="23379" y="8005"/>
                    <a:pt x="23285" y="7761"/>
                  </a:cubicBezTo>
                  <a:cubicBezTo>
                    <a:pt x="23285" y="7644"/>
                    <a:pt x="23285" y="7522"/>
                    <a:pt x="23262" y="7400"/>
                  </a:cubicBezTo>
                  <a:lnTo>
                    <a:pt x="23262" y="7010"/>
                  </a:lnTo>
                  <a:cubicBezTo>
                    <a:pt x="23285" y="6864"/>
                    <a:pt x="23332" y="6695"/>
                    <a:pt x="23140" y="6550"/>
                  </a:cubicBezTo>
                  <a:lnTo>
                    <a:pt x="23140" y="6940"/>
                  </a:lnTo>
                  <a:lnTo>
                    <a:pt x="23140" y="7231"/>
                  </a:lnTo>
                  <a:cubicBezTo>
                    <a:pt x="23140" y="7376"/>
                    <a:pt x="23117" y="7522"/>
                    <a:pt x="23117" y="7691"/>
                  </a:cubicBezTo>
                  <a:cubicBezTo>
                    <a:pt x="23041" y="7836"/>
                    <a:pt x="23041" y="8005"/>
                    <a:pt x="23064" y="8174"/>
                  </a:cubicBezTo>
                  <a:cubicBezTo>
                    <a:pt x="23064" y="8343"/>
                    <a:pt x="23041" y="8517"/>
                    <a:pt x="23041" y="8709"/>
                  </a:cubicBezTo>
                  <a:cubicBezTo>
                    <a:pt x="22971" y="8878"/>
                    <a:pt x="22971" y="9070"/>
                    <a:pt x="22994" y="9268"/>
                  </a:cubicBezTo>
                  <a:cubicBezTo>
                    <a:pt x="22919" y="10188"/>
                    <a:pt x="22872" y="11108"/>
                    <a:pt x="22825" y="12033"/>
                  </a:cubicBezTo>
                  <a:cubicBezTo>
                    <a:pt x="22703" y="14309"/>
                    <a:pt x="22651" y="16591"/>
                    <a:pt x="22604" y="18873"/>
                  </a:cubicBezTo>
                  <a:cubicBezTo>
                    <a:pt x="22581" y="20061"/>
                    <a:pt x="22558" y="21272"/>
                    <a:pt x="22651" y="22459"/>
                  </a:cubicBezTo>
                  <a:cubicBezTo>
                    <a:pt x="22628" y="23653"/>
                    <a:pt x="22651" y="24863"/>
                    <a:pt x="22750" y="26051"/>
                  </a:cubicBezTo>
                  <a:cubicBezTo>
                    <a:pt x="22750" y="26295"/>
                    <a:pt x="22727" y="26534"/>
                    <a:pt x="22796" y="26779"/>
                  </a:cubicBezTo>
                  <a:cubicBezTo>
                    <a:pt x="22796" y="26971"/>
                    <a:pt x="22825" y="27169"/>
                    <a:pt x="22825" y="27384"/>
                  </a:cubicBezTo>
                  <a:cubicBezTo>
                    <a:pt x="22825" y="27553"/>
                    <a:pt x="22796" y="27727"/>
                    <a:pt x="22872" y="27873"/>
                  </a:cubicBezTo>
                  <a:cubicBezTo>
                    <a:pt x="22895" y="27943"/>
                    <a:pt x="22895" y="28018"/>
                    <a:pt x="22895" y="28088"/>
                  </a:cubicBezTo>
                  <a:cubicBezTo>
                    <a:pt x="22895" y="28280"/>
                    <a:pt x="22872" y="28502"/>
                    <a:pt x="22971" y="28717"/>
                  </a:cubicBezTo>
                  <a:cubicBezTo>
                    <a:pt x="22971" y="28892"/>
                    <a:pt x="22919" y="29084"/>
                    <a:pt x="23041" y="29276"/>
                  </a:cubicBezTo>
                  <a:lnTo>
                    <a:pt x="23041" y="29567"/>
                  </a:lnTo>
                  <a:cubicBezTo>
                    <a:pt x="22942" y="29712"/>
                    <a:pt x="22942" y="29881"/>
                    <a:pt x="22872" y="30027"/>
                  </a:cubicBezTo>
                  <a:cubicBezTo>
                    <a:pt x="22825" y="29980"/>
                    <a:pt x="22796" y="29934"/>
                    <a:pt x="22750" y="29881"/>
                  </a:cubicBezTo>
                  <a:cubicBezTo>
                    <a:pt x="22680" y="27460"/>
                    <a:pt x="22505" y="25055"/>
                    <a:pt x="22243" y="22657"/>
                  </a:cubicBezTo>
                  <a:cubicBezTo>
                    <a:pt x="22098" y="21103"/>
                    <a:pt x="21952" y="19525"/>
                    <a:pt x="21708" y="17977"/>
                  </a:cubicBezTo>
                  <a:cubicBezTo>
                    <a:pt x="21708" y="17831"/>
                    <a:pt x="21731" y="17686"/>
                    <a:pt x="21632" y="17564"/>
                  </a:cubicBezTo>
                  <a:lnTo>
                    <a:pt x="21632" y="17342"/>
                  </a:lnTo>
                  <a:cubicBezTo>
                    <a:pt x="21632" y="17197"/>
                    <a:pt x="21661" y="17051"/>
                    <a:pt x="21562" y="16929"/>
                  </a:cubicBezTo>
                  <a:cubicBezTo>
                    <a:pt x="21562" y="16859"/>
                    <a:pt x="21562" y="16783"/>
                    <a:pt x="21539" y="16714"/>
                  </a:cubicBezTo>
                  <a:cubicBezTo>
                    <a:pt x="21562" y="16568"/>
                    <a:pt x="21562" y="16446"/>
                    <a:pt x="21487" y="16324"/>
                  </a:cubicBezTo>
                  <a:cubicBezTo>
                    <a:pt x="21487" y="16230"/>
                    <a:pt x="21463" y="16155"/>
                    <a:pt x="21463" y="16085"/>
                  </a:cubicBezTo>
                  <a:cubicBezTo>
                    <a:pt x="21417" y="15718"/>
                    <a:pt x="21370" y="15357"/>
                    <a:pt x="21318" y="14991"/>
                  </a:cubicBezTo>
                  <a:cubicBezTo>
                    <a:pt x="21318" y="14868"/>
                    <a:pt x="21341" y="14775"/>
                    <a:pt x="21248" y="14653"/>
                  </a:cubicBezTo>
                  <a:cubicBezTo>
                    <a:pt x="21172" y="13850"/>
                    <a:pt x="21050" y="13029"/>
                    <a:pt x="20858" y="12225"/>
                  </a:cubicBezTo>
                  <a:cubicBezTo>
                    <a:pt x="20736" y="11888"/>
                    <a:pt x="20736" y="11498"/>
                    <a:pt x="20689" y="11160"/>
                  </a:cubicBezTo>
                  <a:cubicBezTo>
                    <a:pt x="20712" y="11015"/>
                    <a:pt x="20643" y="10869"/>
                    <a:pt x="20567" y="10747"/>
                  </a:cubicBezTo>
                  <a:lnTo>
                    <a:pt x="20567" y="10747"/>
                  </a:lnTo>
                  <a:cubicBezTo>
                    <a:pt x="20567" y="11399"/>
                    <a:pt x="20497" y="12080"/>
                    <a:pt x="20613" y="12738"/>
                  </a:cubicBezTo>
                  <a:cubicBezTo>
                    <a:pt x="20613" y="12831"/>
                    <a:pt x="20590" y="12953"/>
                    <a:pt x="20613" y="13052"/>
                  </a:cubicBezTo>
                  <a:cubicBezTo>
                    <a:pt x="20689" y="16131"/>
                    <a:pt x="20934" y="19211"/>
                    <a:pt x="21196" y="22290"/>
                  </a:cubicBezTo>
                  <a:cubicBezTo>
                    <a:pt x="21271" y="23140"/>
                    <a:pt x="21294" y="23990"/>
                    <a:pt x="21463" y="24817"/>
                  </a:cubicBezTo>
                  <a:cubicBezTo>
                    <a:pt x="21562" y="26243"/>
                    <a:pt x="21778" y="27652"/>
                    <a:pt x="21999" y="29084"/>
                  </a:cubicBezTo>
                  <a:cubicBezTo>
                    <a:pt x="22098" y="29765"/>
                    <a:pt x="22168" y="30463"/>
                    <a:pt x="22360" y="31144"/>
                  </a:cubicBezTo>
                  <a:cubicBezTo>
                    <a:pt x="22337" y="31267"/>
                    <a:pt x="22389" y="31389"/>
                    <a:pt x="22435" y="31535"/>
                  </a:cubicBezTo>
                  <a:cubicBezTo>
                    <a:pt x="22389" y="31680"/>
                    <a:pt x="22360" y="31849"/>
                    <a:pt x="22337" y="31994"/>
                  </a:cubicBezTo>
                  <a:cubicBezTo>
                    <a:pt x="22045" y="32722"/>
                    <a:pt x="21952" y="33496"/>
                    <a:pt x="21661" y="34276"/>
                  </a:cubicBezTo>
                  <a:cubicBezTo>
                    <a:pt x="21632" y="34032"/>
                    <a:pt x="21609" y="33840"/>
                    <a:pt x="21562" y="33619"/>
                  </a:cubicBezTo>
                  <a:cubicBezTo>
                    <a:pt x="21562" y="33520"/>
                    <a:pt x="21586" y="33426"/>
                    <a:pt x="21562" y="33327"/>
                  </a:cubicBezTo>
                  <a:cubicBezTo>
                    <a:pt x="21487" y="30976"/>
                    <a:pt x="21318" y="28647"/>
                    <a:pt x="21102" y="26342"/>
                  </a:cubicBezTo>
                  <a:cubicBezTo>
                    <a:pt x="20858" y="23990"/>
                    <a:pt x="20613" y="21638"/>
                    <a:pt x="20299" y="19310"/>
                  </a:cubicBezTo>
                  <a:lnTo>
                    <a:pt x="20299" y="19141"/>
                  </a:lnTo>
                  <a:cubicBezTo>
                    <a:pt x="20008" y="17220"/>
                    <a:pt x="19717" y="15282"/>
                    <a:pt x="19426" y="13343"/>
                  </a:cubicBezTo>
                  <a:cubicBezTo>
                    <a:pt x="19356" y="12808"/>
                    <a:pt x="19234" y="12272"/>
                    <a:pt x="19112" y="11742"/>
                  </a:cubicBezTo>
                  <a:lnTo>
                    <a:pt x="19065" y="11742"/>
                  </a:lnTo>
                  <a:lnTo>
                    <a:pt x="19065" y="12808"/>
                  </a:lnTo>
                  <a:lnTo>
                    <a:pt x="19065" y="13198"/>
                  </a:lnTo>
                  <a:cubicBezTo>
                    <a:pt x="19065" y="13634"/>
                    <a:pt x="19042" y="14094"/>
                    <a:pt x="19135" y="14554"/>
                  </a:cubicBezTo>
                  <a:cubicBezTo>
                    <a:pt x="19088" y="15619"/>
                    <a:pt x="19187" y="16714"/>
                    <a:pt x="19234" y="17779"/>
                  </a:cubicBezTo>
                  <a:cubicBezTo>
                    <a:pt x="19403" y="20742"/>
                    <a:pt x="19624" y="23676"/>
                    <a:pt x="19915" y="26610"/>
                  </a:cubicBezTo>
                  <a:cubicBezTo>
                    <a:pt x="20031" y="27675"/>
                    <a:pt x="20107" y="28769"/>
                    <a:pt x="20299" y="29835"/>
                  </a:cubicBezTo>
                  <a:cubicBezTo>
                    <a:pt x="20322" y="30225"/>
                    <a:pt x="20375" y="30638"/>
                    <a:pt x="20398" y="31022"/>
                  </a:cubicBezTo>
                  <a:cubicBezTo>
                    <a:pt x="20375" y="31075"/>
                    <a:pt x="20351" y="31098"/>
                    <a:pt x="20322" y="31144"/>
                  </a:cubicBezTo>
                  <a:cubicBezTo>
                    <a:pt x="20299" y="30999"/>
                    <a:pt x="20252" y="30877"/>
                    <a:pt x="20229" y="30754"/>
                  </a:cubicBezTo>
                  <a:cubicBezTo>
                    <a:pt x="19502" y="26243"/>
                    <a:pt x="18628" y="21784"/>
                    <a:pt x="17586" y="17319"/>
                  </a:cubicBezTo>
                  <a:cubicBezTo>
                    <a:pt x="17243" y="15817"/>
                    <a:pt x="16830" y="14309"/>
                    <a:pt x="16469" y="12808"/>
                  </a:cubicBezTo>
                  <a:cubicBezTo>
                    <a:pt x="16469" y="12662"/>
                    <a:pt x="16469" y="12540"/>
                    <a:pt x="16323" y="12470"/>
                  </a:cubicBezTo>
                  <a:lnTo>
                    <a:pt x="16323" y="12470"/>
                  </a:lnTo>
                  <a:cubicBezTo>
                    <a:pt x="16323" y="12639"/>
                    <a:pt x="16300" y="12808"/>
                    <a:pt x="16370" y="12953"/>
                  </a:cubicBezTo>
                  <a:cubicBezTo>
                    <a:pt x="16393" y="13052"/>
                    <a:pt x="16393" y="13122"/>
                    <a:pt x="16393" y="13198"/>
                  </a:cubicBezTo>
                  <a:cubicBezTo>
                    <a:pt x="16393" y="13366"/>
                    <a:pt x="16393" y="13535"/>
                    <a:pt x="16469" y="13681"/>
                  </a:cubicBezTo>
                  <a:cubicBezTo>
                    <a:pt x="16469" y="13803"/>
                    <a:pt x="16469" y="13925"/>
                    <a:pt x="16492" y="14047"/>
                  </a:cubicBezTo>
                  <a:cubicBezTo>
                    <a:pt x="16469" y="14216"/>
                    <a:pt x="16445" y="14385"/>
                    <a:pt x="16538" y="14554"/>
                  </a:cubicBezTo>
                  <a:cubicBezTo>
                    <a:pt x="16538" y="14653"/>
                    <a:pt x="16568" y="14746"/>
                    <a:pt x="16568" y="14845"/>
                  </a:cubicBezTo>
                  <a:cubicBezTo>
                    <a:pt x="16538" y="14991"/>
                    <a:pt x="16538" y="15159"/>
                    <a:pt x="16614" y="15328"/>
                  </a:cubicBezTo>
                  <a:cubicBezTo>
                    <a:pt x="16637" y="15404"/>
                    <a:pt x="16637" y="15474"/>
                    <a:pt x="16637" y="15549"/>
                  </a:cubicBezTo>
                  <a:cubicBezTo>
                    <a:pt x="16684" y="16230"/>
                    <a:pt x="16760" y="16906"/>
                    <a:pt x="16882" y="17587"/>
                  </a:cubicBezTo>
                  <a:cubicBezTo>
                    <a:pt x="16975" y="18507"/>
                    <a:pt x="17074" y="19432"/>
                    <a:pt x="17243" y="20329"/>
                  </a:cubicBezTo>
                  <a:cubicBezTo>
                    <a:pt x="17243" y="20422"/>
                    <a:pt x="17266" y="20521"/>
                    <a:pt x="17266" y="20643"/>
                  </a:cubicBezTo>
                  <a:cubicBezTo>
                    <a:pt x="17266" y="20713"/>
                    <a:pt x="17266" y="20812"/>
                    <a:pt x="17319" y="20887"/>
                  </a:cubicBezTo>
                  <a:cubicBezTo>
                    <a:pt x="17319" y="21324"/>
                    <a:pt x="17412" y="21761"/>
                    <a:pt x="17487" y="22197"/>
                  </a:cubicBezTo>
                  <a:cubicBezTo>
                    <a:pt x="17633" y="23070"/>
                    <a:pt x="17732" y="23967"/>
                    <a:pt x="17924" y="24840"/>
                  </a:cubicBezTo>
                  <a:cubicBezTo>
                    <a:pt x="17924" y="24863"/>
                    <a:pt x="17924" y="24910"/>
                    <a:pt x="17947" y="24933"/>
                  </a:cubicBezTo>
                  <a:lnTo>
                    <a:pt x="17947" y="24962"/>
                  </a:lnTo>
                  <a:cubicBezTo>
                    <a:pt x="17947" y="25108"/>
                    <a:pt x="17971" y="25224"/>
                    <a:pt x="17971" y="25347"/>
                  </a:cubicBezTo>
                  <a:cubicBezTo>
                    <a:pt x="18407" y="27920"/>
                    <a:pt x="18844" y="30463"/>
                    <a:pt x="19379" y="33013"/>
                  </a:cubicBezTo>
                  <a:cubicBezTo>
                    <a:pt x="19647" y="34300"/>
                    <a:pt x="19886" y="35586"/>
                    <a:pt x="20229" y="36844"/>
                  </a:cubicBezTo>
                  <a:cubicBezTo>
                    <a:pt x="20375" y="37449"/>
                    <a:pt x="20497" y="38060"/>
                    <a:pt x="20643" y="38666"/>
                  </a:cubicBezTo>
                  <a:cubicBezTo>
                    <a:pt x="20445" y="39294"/>
                    <a:pt x="20252" y="39923"/>
                    <a:pt x="20229" y="40604"/>
                  </a:cubicBezTo>
                  <a:cubicBezTo>
                    <a:pt x="20031" y="40750"/>
                    <a:pt x="20130" y="41017"/>
                    <a:pt x="20008" y="41163"/>
                  </a:cubicBezTo>
                  <a:cubicBezTo>
                    <a:pt x="19961" y="40773"/>
                    <a:pt x="19961" y="40389"/>
                    <a:pt x="19862" y="40022"/>
                  </a:cubicBezTo>
                  <a:cubicBezTo>
                    <a:pt x="19862" y="39975"/>
                    <a:pt x="19862" y="39923"/>
                    <a:pt x="19839" y="39876"/>
                  </a:cubicBezTo>
                  <a:cubicBezTo>
                    <a:pt x="19839" y="39754"/>
                    <a:pt x="19839" y="39632"/>
                    <a:pt x="19816" y="39515"/>
                  </a:cubicBezTo>
                  <a:cubicBezTo>
                    <a:pt x="19839" y="39393"/>
                    <a:pt x="19839" y="39248"/>
                    <a:pt x="19769" y="39125"/>
                  </a:cubicBezTo>
                  <a:cubicBezTo>
                    <a:pt x="19793" y="39102"/>
                    <a:pt x="19769" y="39079"/>
                    <a:pt x="19769" y="39050"/>
                  </a:cubicBezTo>
                  <a:cubicBezTo>
                    <a:pt x="19717" y="38252"/>
                    <a:pt x="19595" y="37478"/>
                    <a:pt x="19449" y="36698"/>
                  </a:cubicBezTo>
                  <a:cubicBezTo>
                    <a:pt x="19403" y="35802"/>
                    <a:pt x="19234" y="34952"/>
                    <a:pt x="19088" y="34055"/>
                  </a:cubicBezTo>
                  <a:cubicBezTo>
                    <a:pt x="18529" y="30463"/>
                    <a:pt x="17848" y="26878"/>
                    <a:pt x="17097" y="23309"/>
                  </a:cubicBezTo>
                  <a:cubicBezTo>
                    <a:pt x="16806" y="21929"/>
                    <a:pt x="16538" y="20544"/>
                    <a:pt x="16178" y="19211"/>
                  </a:cubicBezTo>
                  <a:cubicBezTo>
                    <a:pt x="16154" y="19089"/>
                    <a:pt x="16154" y="18966"/>
                    <a:pt x="16102" y="18850"/>
                  </a:cubicBezTo>
                  <a:cubicBezTo>
                    <a:pt x="15788" y="17540"/>
                    <a:pt x="15450" y="16230"/>
                    <a:pt x="15136" y="14921"/>
                  </a:cubicBezTo>
                  <a:cubicBezTo>
                    <a:pt x="15112" y="14798"/>
                    <a:pt x="15060" y="14653"/>
                    <a:pt x="15037" y="14531"/>
                  </a:cubicBezTo>
                  <a:cubicBezTo>
                    <a:pt x="15013" y="14432"/>
                    <a:pt x="14990" y="14309"/>
                    <a:pt x="14967" y="14216"/>
                  </a:cubicBezTo>
                  <a:cubicBezTo>
                    <a:pt x="14914" y="14408"/>
                    <a:pt x="14868" y="14600"/>
                    <a:pt x="14967" y="14775"/>
                  </a:cubicBezTo>
                  <a:cubicBezTo>
                    <a:pt x="14967" y="14798"/>
                    <a:pt x="14967" y="14822"/>
                    <a:pt x="14990" y="14845"/>
                  </a:cubicBezTo>
                  <a:lnTo>
                    <a:pt x="14990" y="14991"/>
                  </a:lnTo>
                  <a:cubicBezTo>
                    <a:pt x="14990" y="15159"/>
                    <a:pt x="14990" y="15328"/>
                    <a:pt x="15060" y="15474"/>
                  </a:cubicBezTo>
                  <a:cubicBezTo>
                    <a:pt x="15060" y="15596"/>
                    <a:pt x="15060" y="15741"/>
                    <a:pt x="15083" y="15864"/>
                  </a:cubicBezTo>
                  <a:cubicBezTo>
                    <a:pt x="15060" y="16033"/>
                    <a:pt x="15037" y="16201"/>
                    <a:pt x="15136" y="16347"/>
                  </a:cubicBezTo>
                  <a:cubicBezTo>
                    <a:pt x="15136" y="16446"/>
                    <a:pt x="15136" y="16545"/>
                    <a:pt x="15159" y="16638"/>
                  </a:cubicBezTo>
                  <a:cubicBezTo>
                    <a:pt x="15136" y="16813"/>
                    <a:pt x="15136" y="16958"/>
                    <a:pt x="15205" y="17127"/>
                  </a:cubicBezTo>
                  <a:lnTo>
                    <a:pt x="15205" y="17104"/>
                  </a:lnTo>
                  <a:lnTo>
                    <a:pt x="15205" y="17104"/>
                  </a:lnTo>
                  <a:cubicBezTo>
                    <a:pt x="15229" y="17366"/>
                    <a:pt x="15182" y="17633"/>
                    <a:pt x="15304" y="17901"/>
                  </a:cubicBezTo>
                  <a:cubicBezTo>
                    <a:pt x="15328" y="18559"/>
                    <a:pt x="15403" y="19211"/>
                    <a:pt x="15520" y="19840"/>
                  </a:cubicBezTo>
                  <a:cubicBezTo>
                    <a:pt x="15520" y="20352"/>
                    <a:pt x="15619" y="20835"/>
                    <a:pt x="15694" y="21324"/>
                  </a:cubicBezTo>
                  <a:cubicBezTo>
                    <a:pt x="15840" y="22314"/>
                    <a:pt x="15933" y="23332"/>
                    <a:pt x="16154" y="24328"/>
                  </a:cubicBezTo>
                  <a:cubicBezTo>
                    <a:pt x="16224" y="25154"/>
                    <a:pt x="16346" y="25952"/>
                    <a:pt x="16515" y="26755"/>
                  </a:cubicBezTo>
                  <a:cubicBezTo>
                    <a:pt x="16515" y="26779"/>
                    <a:pt x="16515" y="26825"/>
                    <a:pt x="16538" y="26854"/>
                  </a:cubicBezTo>
                  <a:cubicBezTo>
                    <a:pt x="16538" y="27000"/>
                    <a:pt x="16538" y="27145"/>
                    <a:pt x="16568" y="27291"/>
                  </a:cubicBezTo>
                  <a:cubicBezTo>
                    <a:pt x="16859" y="29060"/>
                    <a:pt x="17173" y="30853"/>
                    <a:pt x="17487" y="32623"/>
                  </a:cubicBezTo>
                  <a:cubicBezTo>
                    <a:pt x="17901" y="34759"/>
                    <a:pt x="18314" y="36867"/>
                    <a:pt x="18844" y="38980"/>
                  </a:cubicBezTo>
                  <a:cubicBezTo>
                    <a:pt x="19112" y="40214"/>
                    <a:pt x="19426" y="41431"/>
                    <a:pt x="19769" y="42665"/>
                  </a:cubicBezTo>
                  <a:cubicBezTo>
                    <a:pt x="19571" y="43270"/>
                    <a:pt x="19478" y="43905"/>
                    <a:pt x="19379" y="44533"/>
                  </a:cubicBezTo>
                  <a:cubicBezTo>
                    <a:pt x="19210" y="45453"/>
                    <a:pt x="19042" y="46379"/>
                    <a:pt x="18844" y="47322"/>
                  </a:cubicBezTo>
                  <a:cubicBezTo>
                    <a:pt x="18797" y="47200"/>
                    <a:pt x="18774" y="47106"/>
                    <a:pt x="18751" y="47031"/>
                  </a:cubicBezTo>
                  <a:cubicBezTo>
                    <a:pt x="18721" y="46693"/>
                    <a:pt x="18698" y="46355"/>
                    <a:pt x="18652" y="46012"/>
                  </a:cubicBezTo>
                  <a:cubicBezTo>
                    <a:pt x="18553" y="45092"/>
                    <a:pt x="18483" y="44143"/>
                    <a:pt x="18285" y="43200"/>
                  </a:cubicBezTo>
                  <a:cubicBezTo>
                    <a:pt x="18139" y="41646"/>
                    <a:pt x="17877" y="40121"/>
                    <a:pt x="17610" y="38590"/>
                  </a:cubicBezTo>
                  <a:cubicBezTo>
                    <a:pt x="16975" y="34661"/>
                    <a:pt x="16201" y="30754"/>
                    <a:pt x="15374" y="26854"/>
                  </a:cubicBezTo>
                  <a:cubicBezTo>
                    <a:pt x="15083" y="25492"/>
                    <a:pt x="14821" y="24136"/>
                    <a:pt x="14431" y="22826"/>
                  </a:cubicBezTo>
                  <a:cubicBezTo>
                    <a:pt x="14431" y="22704"/>
                    <a:pt x="14408" y="22605"/>
                    <a:pt x="14385" y="22512"/>
                  </a:cubicBezTo>
                  <a:cubicBezTo>
                    <a:pt x="14140" y="21493"/>
                    <a:pt x="13896" y="20474"/>
                    <a:pt x="13628" y="19455"/>
                  </a:cubicBezTo>
                  <a:cubicBezTo>
                    <a:pt x="13511" y="18943"/>
                    <a:pt x="13389" y="18437"/>
                    <a:pt x="13244" y="17901"/>
                  </a:cubicBezTo>
                  <a:cubicBezTo>
                    <a:pt x="13244" y="17802"/>
                    <a:pt x="13244" y="17686"/>
                    <a:pt x="13098" y="17633"/>
                  </a:cubicBezTo>
                  <a:lnTo>
                    <a:pt x="13098" y="17633"/>
                  </a:lnTo>
                  <a:cubicBezTo>
                    <a:pt x="13121" y="17779"/>
                    <a:pt x="13075" y="17924"/>
                    <a:pt x="13168" y="18047"/>
                  </a:cubicBezTo>
                  <a:cubicBezTo>
                    <a:pt x="13290" y="19403"/>
                    <a:pt x="13389" y="20765"/>
                    <a:pt x="13581" y="22122"/>
                  </a:cubicBezTo>
                  <a:cubicBezTo>
                    <a:pt x="13628" y="22779"/>
                    <a:pt x="13704" y="23431"/>
                    <a:pt x="13826" y="24089"/>
                  </a:cubicBezTo>
                  <a:cubicBezTo>
                    <a:pt x="13896" y="24863"/>
                    <a:pt x="13995" y="25661"/>
                    <a:pt x="14140" y="26441"/>
                  </a:cubicBezTo>
                  <a:cubicBezTo>
                    <a:pt x="14117" y="26586"/>
                    <a:pt x="14117" y="26709"/>
                    <a:pt x="14187" y="26854"/>
                  </a:cubicBezTo>
                  <a:cubicBezTo>
                    <a:pt x="14187" y="27506"/>
                    <a:pt x="14356" y="28135"/>
                    <a:pt x="14454" y="28793"/>
                  </a:cubicBezTo>
                  <a:cubicBezTo>
                    <a:pt x="14530" y="29183"/>
                    <a:pt x="14530" y="29590"/>
                    <a:pt x="14647" y="29980"/>
                  </a:cubicBezTo>
                  <a:cubicBezTo>
                    <a:pt x="14699" y="30731"/>
                    <a:pt x="14868" y="31482"/>
                    <a:pt x="14990" y="32210"/>
                  </a:cubicBezTo>
                  <a:cubicBezTo>
                    <a:pt x="15595" y="36168"/>
                    <a:pt x="16300" y="40098"/>
                    <a:pt x="17173" y="43975"/>
                  </a:cubicBezTo>
                  <a:cubicBezTo>
                    <a:pt x="17464" y="45284"/>
                    <a:pt x="17755" y="46617"/>
                    <a:pt x="18116" y="47904"/>
                  </a:cubicBezTo>
                  <a:cubicBezTo>
                    <a:pt x="18215" y="48218"/>
                    <a:pt x="18262" y="48538"/>
                    <a:pt x="18361" y="48853"/>
                  </a:cubicBezTo>
                  <a:cubicBezTo>
                    <a:pt x="18460" y="49190"/>
                    <a:pt x="18576" y="49505"/>
                    <a:pt x="18430" y="49871"/>
                  </a:cubicBezTo>
                  <a:cubicBezTo>
                    <a:pt x="18384" y="50523"/>
                    <a:pt x="18192" y="51158"/>
                    <a:pt x="18192" y="51810"/>
                  </a:cubicBezTo>
                  <a:cubicBezTo>
                    <a:pt x="18069" y="51932"/>
                    <a:pt x="18116" y="52078"/>
                    <a:pt x="18116" y="52223"/>
                  </a:cubicBezTo>
                  <a:cubicBezTo>
                    <a:pt x="17971" y="52730"/>
                    <a:pt x="17994" y="53265"/>
                    <a:pt x="17877" y="53778"/>
                  </a:cubicBezTo>
                  <a:cubicBezTo>
                    <a:pt x="17656" y="53219"/>
                    <a:pt x="17679" y="52613"/>
                    <a:pt x="17557" y="52031"/>
                  </a:cubicBezTo>
                  <a:cubicBezTo>
                    <a:pt x="17365" y="50838"/>
                    <a:pt x="17220" y="49627"/>
                    <a:pt x="16952" y="48463"/>
                  </a:cubicBezTo>
                  <a:cubicBezTo>
                    <a:pt x="16905" y="47904"/>
                    <a:pt x="16760" y="47374"/>
                    <a:pt x="16661" y="46839"/>
                  </a:cubicBezTo>
                  <a:cubicBezTo>
                    <a:pt x="15572" y="41209"/>
                    <a:pt x="14239" y="35633"/>
                    <a:pt x="12784" y="30079"/>
                  </a:cubicBezTo>
                  <a:cubicBezTo>
                    <a:pt x="12417" y="28670"/>
                    <a:pt x="12079" y="27262"/>
                    <a:pt x="11619" y="25859"/>
                  </a:cubicBezTo>
                  <a:cubicBezTo>
                    <a:pt x="11619" y="25760"/>
                    <a:pt x="11590" y="25661"/>
                    <a:pt x="11567" y="25568"/>
                  </a:cubicBezTo>
                  <a:cubicBezTo>
                    <a:pt x="11206" y="24351"/>
                    <a:pt x="10863" y="23164"/>
                    <a:pt x="10502" y="21976"/>
                  </a:cubicBezTo>
                  <a:cubicBezTo>
                    <a:pt x="10310" y="21295"/>
                    <a:pt x="10088" y="20620"/>
                    <a:pt x="9896" y="19939"/>
                  </a:cubicBezTo>
                  <a:cubicBezTo>
                    <a:pt x="9896" y="19816"/>
                    <a:pt x="9844" y="19723"/>
                    <a:pt x="9774" y="19578"/>
                  </a:cubicBezTo>
                  <a:lnTo>
                    <a:pt x="9774" y="19578"/>
                  </a:lnTo>
                  <a:cubicBezTo>
                    <a:pt x="9728" y="19770"/>
                    <a:pt x="9698" y="19892"/>
                    <a:pt x="9797" y="20014"/>
                  </a:cubicBezTo>
                  <a:cubicBezTo>
                    <a:pt x="9873" y="20451"/>
                    <a:pt x="9920" y="20887"/>
                    <a:pt x="9966" y="21324"/>
                  </a:cubicBezTo>
                  <a:cubicBezTo>
                    <a:pt x="10135" y="22459"/>
                    <a:pt x="10257" y="23600"/>
                    <a:pt x="10502" y="24718"/>
                  </a:cubicBezTo>
                  <a:cubicBezTo>
                    <a:pt x="10624" y="25713"/>
                    <a:pt x="10793" y="26709"/>
                    <a:pt x="11008" y="27675"/>
                  </a:cubicBezTo>
                  <a:cubicBezTo>
                    <a:pt x="11154" y="28717"/>
                    <a:pt x="11352" y="29765"/>
                    <a:pt x="11567" y="30784"/>
                  </a:cubicBezTo>
                  <a:cubicBezTo>
                    <a:pt x="11567" y="30830"/>
                    <a:pt x="11590" y="30877"/>
                    <a:pt x="11619" y="30929"/>
                  </a:cubicBezTo>
                  <a:cubicBezTo>
                    <a:pt x="11812" y="32210"/>
                    <a:pt x="12079" y="33473"/>
                    <a:pt x="12370" y="34736"/>
                  </a:cubicBezTo>
                  <a:cubicBezTo>
                    <a:pt x="12370" y="34783"/>
                    <a:pt x="12370" y="34806"/>
                    <a:pt x="12394" y="34858"/>
                  </a:cubicBezTo>
                  <a:cubicBezTo>
                    <a:pt x="12539" y="35877"/>
                    <a:pt x="12784" y="36867"/>
                    <a:pt x="12999" y="37862"/>
                  </a:cubicBezTo>
                  <a:cubicBezTo>
                    <a:pt x="13313" y="39393"/>
                    <a:pt x="13657" y="40895"/>
                    <a:pt x="13971" y="42397"/>
                  </a:cubicBezTo>
                  <a:cubicBezTo>
                    <a:pt x="13948" y="42449"/>
                    <a:pt x="13919" y="42519"/>
                    <a:pt x="13896" y="42572"/>
                  </a:cubicBezTo>
                  <a:cubicBezTo>
                    <a:pt x="12877" y="39731"/>
                    <a:pt x="11858" y="36867"/>
                    <a:pt x="10746" y="34055"/>
                  </a:cubicBezTo>
                  <a:cubicBezTo>
                    <a:pt x="10164" y="32553"/>
                    <a:pt x="9629" y="31046"/>
                    <a:pt x="8948" y="29567"/>
                  </a:cubicBezTo>
                  <a:cubicBezTo>
                    <a:pt x="8633" y="28601"/>
                    <a:pt x="8150" y="27698"/>
                    <a:pt x="7760" y="26755"/>
                  </a:cubicBezTo>
                  <a:cubicBezTo>
                    <a:pt x="7545" y="26051"/>
                    <a:pt x="7201" y="25399"/>
                    <a:pt x="6910" y="24718"/>
                  </a:cubicBezTo>
                  <a:cubicBezTo>
                    <a:pt x="6887" y="24642"/>
                    <a:pt x="6863" y="24572"/>
                    <a:pt x="6840" y="24473"/>
                  </a:cubicBezTo>
                  <a:cubicBezTo>
                    <a:pt x="6788" y="24427"/>
                    <a:pt x="6817" y="24305"/>
                    <a:pt x="6695" y="24281"/>
                  </a:cubicBezTo>
                  <a:lnTo>
                    <a:pt x="6695" y="24281"/>
                  </a:lnTo>
                  <a:cubicBezTo>
                    <a:pt x="6671" y="24403"/>
                    <a:pt x="6695" y="24473"/>
                    <a:pt x="6741" y="24572"/>
                  </a:cubicBezTo>
                  <a:cubicBezTo>
                    <a:pt x="6765" y="24671"/>
                    <a:pt x="6741" y="24788"/>
                    <a:pt x="6840" y="24887"/>
                  </a:cubicBezTo>
                  <a:cubicBezTo>
                    <a:pt x="7079" y="26004"/>
                    <a:pt x="7347" y="27145"/>
                    <a:pt x="7713" y="28234"/>
                  </a:cubicBezTo>
                  <a:cubicBezTo>
                    <a:pt x="7882" y="29008"/>
                    <a:pt x="8098" y="29765"/>
                    <a:pt x="8342" y="30516"/>
                  </a:cubicBezTo>
                  <a:cubicBezTo>
                    <a:pt x="8441" y="30877"/>
                    <a:pt x="8534" y="31267"/>
                    <a:pt x="8656" y="31628"/>
                  </a:cubicBezTo>
                  <a:cubicBezTo>
                    <a:pt x="9046" y="32990"/>
                    <a:pt x="9407" y="34346"/>
                    <a:pt x="9896" y="35679"/>
                  </a:cubicBezTo>
                  <a:cubicBezTo>
                    <a:pt x="10211" y="36919"/>
                    <a:pt x="10624" y="38107"/>
                    <a:pt x="11037" y="39294"/>
                  </a:cubicBezTo>
                  <a:cubicBezTo>
                    <a:pt x="11037" y="39318"/>
                    <a:pt x="11061" y="39341"/>
                    <a:pt x="11061" y="39393"/>
                  </a:cubicBezTo>
                  <a:cubicBezTo>
                    <a:pt x="11084" y="39463"/>
                    <a:pt x="11084" y="39539"/>
                    <a:pt x="11107" y="39609"/>
                  </a:cubicBezTo>
                  <a:cubicBezTo>
                    <a:pt x="12149" y="42834"/>
                    <a:pt x="13220" y="46035"/>
                    <a:pt x="14408" y="49214"/>
                  </a:cubicBezTo>
                  <a:cubicBezTo>
                    <a:pt x="15159" y="51251"/>
                    <a:pt x="15933" y="53265"/>
                    <a:pt x="16806" y="55279"/>
                  </a:cubicBezTo>
                  <a:cubicBezTo>
                    <a:pt x="17004" y="55815"/>
                    <a:pt x="17196" y="56345"/>
                    <a:pt x="17487" y="56857"/>
                  </a:cubicBezTo>
                  <a:cubicBezTo>
                    <a:pt x="17557" y="57195"/>
                    <a:pt x="17365" y="57532"/>
                    <a:pt x="17412" y="57876"/>
                  </a:cubicBezTo>
                  <a:cubicBezTo>
                    <a:pt x="17388" y="57998"/>
                    <a:pt x="17365" y="58114"/>
                    <a:pt x="17342" y="58260"/>
                  </a:cubicBezTo>
                  <a:lnTo>
                    <a:pt x="17342" y="58726"/>
                  </a:lnTo>
                  <a:cubicBezTo>
                    <a:pt x="17365" y="58842"/>
                    <a:pt x="17220" y="58918"/>
                    <a:pt x="17266" y="59040"/>
                  </a:cubicBezTo>
                  <a:lnTo>
                    <a:pt x="17266" y="59500"/>
                  </a:lnTo>
                  <a:cubicBezTo>
                    <a:pt x="17243" y="59622"/>
                    <a:pt x="17220" y="59715"/>
                    <a:pt x="17196" y="59814"/>
                  </a:cubicBezTo>
                  <a:lnTo>
                    <a:pt x="17196" y="60297"/>
                  </a:lnTo>
                  <a:cubicBezTo>
                    <a:pt x="17173" y="60443"/>
                    <a:pt x="17150" y="60618"/>
                    <a:pt x="17121" y="60763"/>
                  </a:cubicBezTo>
                  <a:cubicBezTo>
                    <a:pt x="17121" y="60879"/>
                    <a:pt x="17097" y="61025"/>
                    <a:pt x="17097" y="61147"/>
                  </a:cubicBezTo>
                  <a:cubicBezTo>
                    <a:pt x="17074" y="61171"/>
                    <a:pt x="17074" y="61171"/>
                    <a:pt x="17074" y="61200"/>
                  </a:cubicBezTo>
                  <a:cubicBezTo>
                    <a:pt x="16952" y="60763"/>
                    <a:pt x="16830" y="60326"/>
                    <a:pt x="16713" y="59890"/>
                  </a:cubicBezTo>
                  <a:cubicBezTo>
                    <a:pt x="16614" y="59523"/>
                    <a:pt x="16492" y="59162"/>
                    <a:pt x="16422" y="58772"/>
                  </a:cubicBezTo>
                  <a:cubicBezTo>
                    <a:pt x="16079" y="57270"/>
                    <a:pt x="15619" y="55786"/>
                    <a:pt x="15159" y="54331"/>
                  </a:cubicBezTo>
                  <a:cubicBezTo>
                    <a:pt x="15136" y="54214"/>
                    <a:pt x="15112" y="54115"/>
                    <a:pt x="15083" y="53993"/>
                  </a:cubicBezTo>
                  <a:cubicBezTo>
                    <a:pt x="13220" y="47904"/>
                    <a:pt x="11061" y="41914"/>
                    <a:pt x="8755" y="35970"/>
                  </a:cubicBezTo>
                  <a:cubicBezTo>
                    <a:pt x="8150" y="34393"/>
                    <a:pt x="7545" y="32821"/>
                    <a:pt x="6840" y="31290"/>
                  </a:cubicBezTo>
                  <a:cubicBezTo>
                    <a:pt x="6765" y="30853"/>
                    <a:pt x="6450" y="30539"/>
                    <a:pt x="6351" y="30126"/>
                  </a:cubicBezTo>
                  <a:cubicBezTo>
                    <a:pt x="6182" y="29643"/>
                    <a:pt x="5990" y="29183"/>
                    <a:pt x="5798" y="28717"/>
                  </a:cubicBezTo>
                  <a:cubicBezTo>
                    <a:pt x="5600" y="28257"/>
                    <a:pt x="5385" y="27821"/>
                    <a:pt x="5187" y="27384"/>
                  </a:cubicBezTo>
                  <a:cubicBezTo>
                    <a:pt x="5164" y="27407"/>
                    <a:pt x="5140" y="27407"/>
                    <a:pt x="5094" y="27436"/>
                  </a:cubicBezTo>
                  <a:cubicBezTo>
                    <a:pt x="5478" y="28962"/>
                    <a:pt x="5845" y="30493"/>
                    <a:pt x="6305" y="31994"/>
                  </a:cubicBezTo>
                  <a:cubicBezTo>
                    <a:pt x="6572" y="33013"/>
                    <a:pt x="6840" y="34009"/>
                    <a:pt x="7155" y="34975"/>
                  </a:cubicBezTo>
                  <a:cubicBezTo>
                    <a:pt x="7422" y="36023"/>
                    <a:pt x="7737" y="37041"/>
                    <a:pt x="8098" y="38031"/>
                  </a:cubicBezTo>
                  <a:cubicBezTo>
                    <a:pt x="8441" y="39271"/>
                    <a:pt x="8825" y="40505"/>
                    <a:pt x="9239" y="41722"/>
                  </a:cubicBezTo>
                  <a:cubicBezTo>
                    <a:pt x="9262" y="41722"/>
                    <a:pt x="9262" y="41722"/>
                    <a:pt x="9262" y="41745"/>
                  </a:cubicBezTo>
                  <a:cubicBezTo>
                    <a:pt x="9291" y="41815"/>
                    <a:pt x="9291" y="41914"/>
                    <a:pt x="9314" y="41990"/>
                  </a:cubicBezTo>
                  <a:cubicBezTo>
                    <a:pt x="10525" y="45721"/>
                    <a:pt x="11765" y="49435"/>
                    <a:pt x="13168" y="53096"/>
                  </a:cubicBezTo>
                  <a:cubicBezTo>
                    <a:pt x="13826" y="54843"/>
                    <a:pt x="14454" y="56566"/>
                    <a:pt x="15229" y="58260"/>
                  </a:cubicBezTo>
                  <a:cubicBezTo>
                    <a:pt x="15741" y="59622"/>
                    <a:pt x="16323" y="60955"/>
                    <a:pt x="17004" y="62265"/>
                  </a:cubicBezTo>
                  <a:lnTo>
                    <a:pt x="17004" y="62364"/>
                  </a:lnTo>
                  <a:cubicBezTo>
                    <a:pt x="16905" y="62556"/>
                    <a:pt x="16952" y="62748"/>
                    <a:pt x="16952" y="62969"/>
                  </a:cubicBezTo>
                  <a:cubicBezTo>
                    <a:pt x="16952" y="63016"/>
                    <a:pt x="16929" y="63092"/>
                    <a:pt x="16929" y="63161"/>
                  </a:cubicBezTo>
                  <a:cubicBezTo>
                    <a:pt x="16859" y="63039"/>
                    <a:pt x="16783" y="62894"/>
                    <a:pt x="16713" y="62771"/>
                  </a:cubicBezTo>
                  <a:cubicBezTo>
                    <a:pt x="16079" y="61293"/>
                    <a:pt x="15427" y="59837"/>
                    <a:pt x="14699" y="58405"/>
                  </a:cubicBezTo>
                  <a:cubicBezTo>
                    <a:pt x="14647" y="58289"/>
                    <a:pt x="14600" y="58167"/>
                    <a:pt x="14553" y="58045"/>
                  </a:cubicBezTo>
                  <a:cubicBezTo>
                    <a:pt x="12103" y="52997"/>
                    <a:pt x="9407" y="48102"/>
                    <a:pt x="6619" y="43247"/>
                  </a:cubicBezTo>
                  <a:cubicBezTo>
                    <a:pt x="5845" y="41844"/>
                    <a:pt x="5071" y="40459"/>
                    <a:pt x="4197" y="39102"/>
                  </a:cubicBezTo>
                  <a:cubicBezTo>
                    <a:pt x="3586" y="37938"/>
                    <a:pt x="2835" y="36867"/>
                    <a:pt x="2131" y="35755"/>
                  </a:cubicBezTo>
                  <a:cubicBezTo>
                    <a:pt x="1793" y="35097"/>
                    <a:pt x="1380" y="34492"/>
                    <a:pt x="920" y="33910"/>
                  </a:cubicBezTo>
                  <a:lnTo>
                    <a:pt x="920" y="33910"/>
                  </a:lnTo>
                  <a:cubicBezTo>
                    <a:pt x="1403" y="35173"/>
                    <a:pt x="1915" y="36430"/>
                    <a:pt x="2521" y="37647"/>
                  </a:cubicBezTo>
                  <a:cubicBezTo>
                    <a:pt x="2713" y="38060"/>
                    <a:pt x="2911" y="38468"/>
                    <a:pt x="3080" y="38904"/>
                  </a:cubicBezTo>
                  <a:cubicBezTo>
                    <a:pt x="3295" y="39440"/>
                    <a:pt x="3540" y="39952"/>
                    <a:pt x="3807" y="40459"/>
                  </a:cubicBezTo>
                  <a:cubicBezTo>
                    <a:pt x="4314" y="41553"/>
                    <a:pt x="4849" y="42665"/>
                    <a:pt x="5362" y="43759"/>
                  </a:cubicBezTo>
                  <a:cubicBezTo>
                    <a:pt x="5891" y="44848"/>
                    <a:pt x="6427" y="45919"/>
                    <a:pt x="6986" y="46984"/>
                  </a:cubicBezTo>
                  <a:cubicBezTo>
                    <a:pt x="7032" y="47083"/>
                    <a:pt x="7056" y="47176"/>
                    <a:pt x="7108" y="47252"/>
                  </a:cubicBezTo>
                  <a:cubicBezTo>
                    <a:pt x="8610" y="50186"/>
                    <a:pt x="10088" y="53120"/>
                    <a:pt x="11713" y="56007"/>
                  </a:cubicBezTo>
                  <a:cubicBezTo>
                    <a:pt x="12784" y="57946"/>
                    <a:pt x="13872" y="59890"/>
                    <a:pt x="15060" y="61782"/>
                  </a:cubicBezTo>
                  <a:cubicBezTo>
                    <a:pt x="15572" y="62603"/>
                    <a:pt x="16079" y="63429"/>
                    <a:pt x="16591" y="64256"/>
                  </a:cubicBezTo>
                  <a:cubicBezTo>
                    <a:pt x="16736" y="64471"/>
                    <a:pt x="16806" y="64663"/>
                    <a:pt x="16806" y="64908"/>
                  </a:cubicBezTo>
                  <a:lnTo>
                    <a:pt x="16806" y="65222"/>
                  </a:lnTo>
                  <a:cubicBezTo>
                    <a:pt x="16783" y="65420"/>
                    <a:pt x="16783" y="65589"/>
                    <a:pt x="16783" y="65758"/>
                  </a:cubicBezTo>
                  <a:cubicBezTo>
                    <a:pt x="16684" y="65973"/>
                    <a:pt x="16713" y="66194"/>
                    <a:pt x="16713" y="66410"/>
                  </a:cubicBezTo>
                  <a:cubicBezTo>
                    <a:pt x="16684" y="67067"/>
                    <a:pt x="16661" y="67749"/>
                    <a:pt x="16614" y="68424"/>
                  </a:cubicBezTo>
                  <a:cubicBezTo>
                    <a:pt x="16568" y="68331"/>
                    <a:pt x="16515" y="68232"/>
                    <a:pt x="16469" y="68156"/>
                  </a:cubicBezTo>
                  <a:cubicBezTo>
                    <a:pt x="15764" y="66631"/>
                    <a:pt x="15037" y="65129"/>
                    <a:pt x="14239" y="63645"/>
                  </a:cubicBezTo>
                  <a:cubicBezTo>
                    <a:pt x="14140" y="63476"/>
                    <a:pt x="14064" y="63284"/>
                    <a:pt x="13971" y="63092"/>
                  </a:cubicBezTo>
                  <a:cubicBezTo>
                    <a:pt x="12202" y="59768"/>
                    <a:pt x="10310" y="56514"/>
                    <a:pt x="8365" y="53289"/>
                  </a:cubicBezTo>
                  <a:cubicBezTo>
                    <a:pt x="7515" y="51909"/>
                    <a:pt x="6671" y="50500"/>
                    <a:pt x="5746" y="49144"/>
                  </a:cubicBezTo>
                  <a:cubicBezTo>
                    <a:pt x="5164" y="48073"/>
                    <a:pt x="4436" y="47130"/>
                    <a:pt x="3784" y="46111"/>
                  </a:cubicBezTo>
                  <a:cubicBezTo>
                    <a:pt x="3563" y="45674"/>
                    <a:pt x="3272" y="45308"/>
                    <a:pt x="2957" y="44947"/>
                  </a:cubicBezTo>
                  <a:lnTo>
                    <a:pt x="2957" y="44947"/>
                  </a:lnTo>
                  <a:cubicBezTo>
                    <a:pt x="3417" y="46111"/>
                    <a:pt x="3953" y="47275"/>
                    <a:pt x="4535" y="48393"/>
                  </a:cubicBezTo>
                  <a:cubicBezTo>
                    <a:pt x="4779" y="48923"/>
                    <a:pt x="5041" y="49458"/>
                    <a:pt x="5309" y="49965"/>
                  </a:cubicBezTo>
                  <a:cubicBezTo>
                    <a:pt x="5891" y="51158"/>
                    <a:pt x="6497" y="52322"/>
                    <a:pt x="7155" y="53457"/>
                  </a:cubicBezTo>
                  <a:cubicBezTo>
                    <a:pt x="7568" y="54307"/>
                    <a:pt x="8004" y="55111"/>
                    <a:pt x="8464" y="55908"/>
                  </a:cubicBezTo>
                  <a:cubicBezTo>
                    <a:pt x="8563" y="56054"/>
                    <a:pt x="8633" y="56222"/>
                    <a:pt x="8732" y="56368"/>
                  </a:cubicBezTo>
                  <a:cubicBezTo>
                    <a:pt x="8732" y="56420"/>
                    <a:pt x="8755" y="56444"/>
                    <a:pt x="8779" y="56490"/>
                  </a:cubicBezTo>
                  <a:cubicBezTo>
                    <a:pt x="9407" y="57730"/>
                    <a:pt x="10112" y="58941"/>
                    <a:pt x="10816" y="60152"/>
                  </a:cubicBezTo>
                  <a:cubicBezTo>
                    <a:pt x="11934" y="62096"/>
                    <a:pt x="13046" y="64011"/>
                    <a:pt x="14286" y="65857"/>
                  </a:cubicBezTo>
                  <a:cubicBezTo>
                    <a:pt x="14990" y="67021"/>
                    <a:pt x="15718" y="68156"/>
                    <a:pt x="16538" y="69250"/>
                  </a:cubicBezTo>
                  <a:cubicBezTo>
                    <a:pt x="16538" y="69274"/>
                    <a:pt x="16538" y="69274"/>
                    <a:pt x="16568" y="69297"/>
                  </a:cubicBezTo>
                  <a:cubicBezTo>
                    <a:pt x="16568" y="69664"/>
                    <a:pt x="16538" y="70025"/>
                    <a:pt x="16538" y="70391"/>
                  </a:cubicBezTo>
                  <a:cubicBezTo>
                    <a:pt x="16323" y="70269"/>
                    <a:pt x="16277" y="69978"/>
                    <a:pt x="16079" y="69833"/>
                  </a:cubicBezTo>
                  <a:cubicBezTo>
                    <a:pt x="15985" y="69687"/>
                    <a:pt x="15840" y="69541"/>
                    <a:pt x="15741" y="69373"/>
                  </a:cubicBezTo>
                  <a:cubicBezTo>
                    <a:pt x="15182" y="68447"/>
                    <a:pt x="14530" y="67574"/>
                    <a:pt x="13826" y="66701"/>
                  </a:cubicBezTo>
                  <a:cubicBezTo>
                    <a:pt x="13773" y="66631"/>
                    <a:pt x="13727" y="66532"/>
                    <a:pt x="13657" y="66462"/>
                  </a:cubicBezTo>
                  <a:cubicBezTo>
                    <a:pt x="11957" y="64180"/>
                    <a:pt x="10164" y="61997"/>
                    <a:pt x="8342" y="59837"/>
                  </a:cubicBezTo>
                  <a:cubicBezTo>
                    <a:pt x="5769" y="56781"/>
                    <a:pt x="3150" y="53801"/>
                    <a:pt x="384" y="50937"/>
                  </a:cubicBezTo>
                  <a:cubicBezTo>
                    <a:pt x="291" y="50838"/>
                    <a:pt x="239" y="50669"/>
                    <a:pt x="0" y="50669"/>
                  </a:cubicBezTo>
                  <a:cubicBezTo>
                    <a:pt x="629" y="51595"/>
                    <a:pt x="1211" y="52491"/>
                    <a:pt x="1892" y="53341"/>
                  </a:cubicBezTo>
                  <a:cubicBezTo>
                    <a:pt x="2305" y="53970"/>
                    <a:pt x="2765" y="54598"/>
                    <a:pt x="3248" y="55204"/>
                  </a:cubicBezTo>
                  <a:cubicBezTo>
                    <a:pt x="3662" y="55815"/>
                    <a:pt x="4122" y="56420"/>
                    <a:pt x="4605" y="57003"/>
                  </a:cubicBezTo>
                  <a:cubicBezTo>
                    <a:pt x="5187" y="57823"/>
                    <a:pt x="5798" y="58603"/>
                    <a:pt x="6450" y="59354"/>
                  </a:cubicBezTo>
                  <a:cubicBezTo>
                    <a:pt x="6840" y="59913"/>
                    <a:pt x="7254" y="60443"/>
                    <a:pt x="7690" y="60932"/>
                  </a:cubicBezTo>
                  <a:cubicBezTo>
                    <a:pt x="7737" y="61002"/>
                    <a:pt x="7760" y="61054"/>
                    <a:pt x="7783" y="61101"/>
                  </a:cubicBezTo>
                  <a:cubicBezTo>
                    <a:pt x="9023" y="62626"/>
                    <a:pt x="10257" y="64180"/>
                    <a:pt x="11544" y="65659"/>
                  </a:cubicBezTo>
                  <a:cubicBezTo>
                    <a:pt x="12370" y="66608"/>
                    <a:pt x="13168" y="67551"/>
                    <a:pt x="14041" y="68447"/>
                  </a:cubicBezTo>
                  <a:cubicBezTo>
                    <a:pt x="14792" y="69349"/>
                    <a:pt x="15642" y="70193"/>
                    <a:pt x="16469" y="71020"/>
                  </a:cubicBezTo>
                  <a:cubicBezTo>
                    <a:pt x="16469" y="71334"/>
                    <a:pt x="16492" y="71649"/>
                    <a:pt x="16492" y="71969"/>
                  </a:cubicBezTo>
                  <a:lnTo>
                    <a:pt x="16492" y="76358"/>
                  </a:lnTo>
                  <a:lnTo>
                    <a:pt x="16492" y="77132"/>
                  </a:lnTo>
                  <a:cubicBezTo>
                    <a:pt x="16492" y="77761"/>
                    <a:pt x="16422" y="78372"/>
                    <a:pt x="16614" y="78978"/>
                  </a:cubicBezTo>
                  <a:cubicBezTo>
                    <a:pt x="16614" y="79048"/>
                    <a:pt x="16637" y="79123"/>
                    <a:pt x="16713" y="79170"/>
                  </a:cubicBezTo>
                  <a:cubicBezTo>
                    <a:pt x="16783" y="79362"/>
                    <a:pt x="16929" y="79484"/>
                    <a:pt x="17097" y="79583"/>
                  </a:cubicBezTo>
                  <a:cubicBezTo>
                    <a:pt x="17121" y="79653"/>
                    <a:pt x="17173" y="79653"/>
                    <a:pt x="17243" y="79653"/>
                  </a:cubicBezTo>
                  <a:cubicBezTo>
                    <a:pt x="17295" y="79752"/>
                    <a:pt x="17388" y="79729"/>
                    <a:pt x="17464" y="79752"/>
                  </a:cubicBezTo>
                  <a:cubicBezTo>
                    <a:pt x="17586" y="79784"/>
                    <a:pt x="17706" y="79799"/>
                    <a:pt x="17822" y="79799"/>
                  </a:cubicBezTo>
                  <a:cubicBezTo>
                    <a:pt x="18508" y="79799"/>
                    <a:pt x="19042" y="79261"/>
                    <a:pt x="19042" y="78489"/>
                  </a:cubicBezTo>
                  <a:cubicBezTo>
                    <a:pt x="19042" y="78105"/>
                    <a:pt x="18989" y="77691"/>
                    <a:pt x="18966" y="77301"/>
                  </a:cubicBezTo>
                  <a:cubicBezTo>
                    <a:pt x="18989" y="76987"/>
                    <a:pt x="18989" y="76673"/>
                    <a:pt x="18943" y="76358"/>
                  </a:cubicBezTo>
                  <a:cubicBezTo>
                    <a:pt x="18919" y="76067"/>
                    <a:pt x="18896" y="75776"/>
                    <a:pt x="18896" y="75485"/>
                  </a:cubicBezTo>
                  <a:cubicBezTo>
                    <a:pt x="18896" y="75072"/>
                    <a:pt x="18867" y="74658"/>
                    <a:pt x="18867" y="74245"/>
                  </a:cubicBezTo>
                  <a:cubicBezTo>
                    <a:pt x="18896" y="73907"/>
                    <a:pt x="18919" y="73541"/>
                    <a:pt x="18820" y="73226"/>
                  </a:cubicBezTo>
                  <a:lnTo>
                    <a:pt x="18820" y="73203"/>
                  </a:lnTo>
                  <a:cubicBezTo>
                    <a:pt x="18820" y="72574"/>
                    <a:pt x="18820" y="71917"/>
                    <a:pt x="18797" y="71265"/>
                  </a:cubicBezTo>
                  <a:cubicBezTo>
                    <a:pt x="18820" y="71096"/>
                    <a:pt x="18844" y="70921"/>
                    <a:pt x="18820" y="70752"/>
                  </a:cubicBezTo>
                  <a:cubicBezTo>
                    <a:pt x="18774" y="70391"/>
                    <a:pt x="18896" y="70170"/>
                    <a:pt x="19210" y="69955"/>
                  </a:cubicBezTo>
                  <a:cubicBezTo>
                    <a:pt x="19647" y="69664"/>
                    <a:pt x="20060" y="69320"/>
                    <a:pt x="20468" y="68983"/>
                  </a:cubicBezTo>
                  <a:cubicBezTo>
                    <a:pt x="20544" y="68936"/>
                    <a:pt x="20643" y="68913"/>
                    <a:pt x="20689" y="68837"/>
                  </a:cubicBezTo>
                  <a:cubicBezTo>
                    <a:pt x="23722" y="66532"/>
                    <a:pt x="26609" y="64058"/>
                    <a:pt x="29444" y="61514"/>
                  </a:cubicBezTo>
                  <a:cubicBezTo>
                    <a:pt x="29543" y="61415"/>
                    <a:pt x="29613" y="61316"/>
                    <a:pt x="29712" y="61223"/>
                  </a:cubicBezTo>
                  <a:cubicBezTo>
                    <a:pt x="30510" y="60618"/>
                    <a:pt x="31237" y="59890"/>
                    <a:pt x="31965" y="59185"/>
                  </a:cubicBezTo>
                  <a:cubicBezTo>
                    <a:pt x="32722" y="58580"/>
                    <a:pt x="33397" y="57899"/>
                    <a:pt x="34078" y="57218"/>
                  </a:cubicBezTo>
                  <a:cubicBezTo>
                    <a:pt x="34515" y="56880"/>
                    <a:pt x="34905" y="56467"/>
                    <a:pt x="35266" y="56077"/>
                  </a:cubicBezTo>
                  <a:cubicBezTo>
                    <a:pt x="35778" y="55617"/>
                    <a:pt x="36284" y="55157"/>
                    <a:pt x="36721" y="54651"/>
                  </a:cubicBezTo>
                  <a:cubicBezTo>
                    <a:pt x="37449" y="53993"/>
                    <a:pt x="38106" y="53289"/>
                    <a:pt x="38782" y="52584"/>
                  </a:cubicBezTo>
                  <a:cubicBezTo>
                    <a:pt x="38758" y="52538"/>
                    <a:pt x="38735" y="52514"/>
                    <a:pt x="38712" y="52491"/>
                  </a:cubicBezTo>
                  <a:cubicBezTo>
                    <a:pt x="38200" y="52875"/>
                    <a:pt x="37716" y="53242"/>
                    <a:pt x="37204" y="53632"/>
                  </a:cubicBezTo>
                  <a:cubicBezTo>
                    <a:pt x="36185" y="54360"/>
                    <a:pt x="35196" y="55157"/>
                    <a:pt x="34224" y="55961"/>
                  </a:cubicBezTo>
                  <a:cubicBezTo>
                    <a:pt x="32815" y="57026"/>
                    <a:pt x="31458" y="58167"/>
                    <a:pt x="30102" y="59308"/>
                  </a:cubicBezTo>
                  <a:cubicBezTo>
                    <a:pt x="28065" y="61002"/>
                    <a:pt x="26074" y="62771"/>
                    <a:pt x="24060" y="64518"/>
                  </a:cubicBezTo>
                  <a:cubicBezTo>
                    <a:pt x="23990" y="64593"/>
                    <a:pt x="23891" y="64640"/>
                    <a:pt x="23815" y="64716"/>
                  </a:cubicBezTo>
                  <a:cubicBezTo>
                    <a:pt x="23891" y="64640"/>
                    <a:pt x="23937" y="64547"/>
                    <a:pt x="23990" y="64448"/>
                  </a:cubicBezTo>
                  <a:cubicBezTo>
                    <a:pt x="24595" y="63866"/>
                    <a:pt x="25201" y="63284"/>
                    <a:pt x="25783" y="62725"/>
                  </a:cubicBezTo>
                  <a:cubicBezTo>
                    <a:pt x="27162" y="61392"/>
                    <a:pt x="28548" y="60059"/>
                    <a:pt x="29858" y="58650"/>
                  </a:cubicBezTo>
                  <a:cubicBezTo>
                    <a:pt x="30946" y="57631"/>
                    <a:pt x="31994" y="56566"/>
                    <a:pt x="32984" y="55448"/>
                  </a:cubicBezTo>
                  <a:cubicBezTo>
                    <a:pt x="33420" y="55035"/>
                    <a:pt x="33810" y="54651"/>
                    <a:pt x="34148" y="54185"/>
                  </a:cubicBezTo>
                  <a:cubicBezTo>
                    <a:pt x="34660" y="53725"/>
                    <a:pt x="35120" y="53219"/>
                    <a:pt x="35557" y="52683"/>
                  </a:cubicBezTo>
                  <a:cubicBezTo>
                    <a:pt x="36092" y="52078"/>
                    <a:pt x="36651" y="51472"/>
                    <a:pt x="37181" y="50867"/>
                  </a:cubicBezTo>
                  <a:cubicBezTo>
                    <a:pt x="37280" y="50768"/>
                    <a:pt x="37350" y="50646"/>
                    <a:pt x="37449" y="50523"/>
                  </a:cubicBezTo>
                  <a:cubicBezTo>
                    <a:pt x="37425" y="50500"/>
                    <a:pt x="37402" y="50477"/>
                    <a:pt x="37379" y="50477"/>
                  </a:cubicBezTo>
                  <a:cubicBezTo>
                    <a:pt x="37012" y="50721"/>
                    <a:pt x="36674" y="51012"/>
                    <a:pt x="36360" y="51327"/>
                  </a:cubicBezTo>
                  <a:cubicBezTo>
                    <a:pt x="35923" y="51595"/>
                    <a:pt x="35580" y="51955"/>
                    <a:pt x="35219" y="52270"/>
                  </a:cubicBezTo>
                  <a:cubicBezTo>
                    <a:pt x="33857" y="53457"/>
                    <a:pt x="32477" y="54622"/>
                    <a:pt x="31191" y="55862"/>
                  </a:cubicBezTo>
                  <a:cubicBezTo>
                    <a:pt x="29957" y="56927"/>
                    <a:pt x="28792" y="58045"/>
                    <a:pt x="27628" y="59162"/>
                  </a:cubicBezTo>
                  <a:cubicBezTo>
                    <a:pt x="26266" y="60472"/>
                    <a:pt x="24886" y="61729"/>
                    <a:pt x="23600" y="63115"/>
                  </a:cubicBezTo>
                  <a:cubicBezTo>
                    <a:pt x="23163" y="63499"/>
                    <a:pt x="22750" y="63912"/>
                    <a:pt x="22389" y="64349"/>
                  </a:cubicBezTo>
                  <a:cubicBezTo>
                    <a:pt x="21248" y="65490"/>
                    <a:pt x="20154" y="66654"/>
                    <a:pt x="19135" y="67894"/>
                  </a:cubicBezTo>
                  <a:cubicBezTo>
                    <a:pt x="19088" y="67941"/>
                    <a:pt x="19013" y="67987"/>
                    <a:pt x="18966" y="68063"/>
                  </a:cubicBezTo>
                  <a:cubicBezTo>
                    <a:pt x="18797" y="67941"/>
                    <a:pt x="18943" y="67749"/>
                    <a:pt x="18867" y="67574"/>
                  </a:cubicBezTo>
                  <a:lnTo>
                    <a:pt x="18867" y="67335"/>
                  </a:lnTo>
                  <a:cubicBezTo>
                    <a:pt x="18896" y="67021"/>
                    <a:pt x="18896" y="66730"/>
                    <a:pt x="18896" y="66410"/>
                  </a:cubicBezTo>
                  <a:lnTo>
                    <a:pt x="18896" y="66340"/>
                  </a:lnTo>
                  <a:cubicBezTo>
                    <a:pt x="19449" y="66002"/>
                    <a:pt x="19938" y="65536"/>
                    <a:pt x="20398" y="65077"/>
                  </a:cubicBezTo>
                  <a:cubicBezTo>
                    <a:pt x="22482" y="63284"/>
                    <a:pt x="24450" y="61345"/>
                    <a:pt x="26342" y="59354"/>
                  </a:cubicBezTo>
                  <a:cubicBezTo>
                    <a:pt x="27360" y="58382"/>
                    <a:pt x="28327" y="57363"/>
                    <a:pt x="29252" y="56298"/>
                  </a:cubicBezTo>
                  <a:cubicBezTo>
                    <a:pt x="29444" y="56106"/>
                    <a:pt x="29666" y="55931"/>
                    <a:pt x="29782" y="55669"/>
                  </a:cubicBezTo>
                  <a:cubicBezTo>
                    <a:pt x="30003" y="55425"/>
                    <a:pt x="30294" y="55279"/>
                    <a:pt x="30416" y="54965"/>
                  </a:cubicBezTo>
                  <a:cubicBezTo>
                    <a:pt x="30562" y="54697"/>
                    <a:pt x="30876" y="54575"/>
                    <a:pt x="30975" y="54261"/>
                  </a:cubicBezTo>
                  <a:cubicBezTo>
                    <a:pt x="31167" y="54261"/>
                    <a:pt x="31214" y="54138"/>
                    <a:pt x="31266" y="53923"/>
                  </a:cubicBezTo>
                  <a:lnTo>
                    <a:pt x="31266" y="53923"/>
                  </a:lnTo>
                  <a:cubicBezTo>
                    <a:pt x="31092" y="54016"/>
                    <a:pt x="30946" y="54069"/>
                    <a:pt x="30946" y="54261"/>
                  </a:cubicBezTo>
                  <a:cubicBezTo>
                    <a:pt x="30486" y="54383"/>
                    <a:pt x="30248" y="54820"/>
                    <a:pt x="29881" y="55035"/>
                  </a:cubicBezTo>
                  <a:lnTo>
                    <a:pt x="29759" y="55035"/>
                  </a:lnTo>
                  <a:cubicBezTo>
                    <a:pt x="30416" y="54331"/>
                    <a:pt x="31068" y="53603"/>
                    <a:pt x="31726" y="52904"/>
                  </a:cubicBezTo>
                  <a:cubicBezTo>
                    <a:pt x="31918" y="52706"/>
                    <a:pt x="32163" y="52561"/>
                    <a:pt x="32285" y="52322"/>
                  </a:cubicBezTo>
                  <a:cubicBezTo>
                    <a:pt x="32815" y="51833"/>
                    <a:pt x="33304" y="51274"/>
                    <a:pt x="33787" y="50745"/>
                  </a:cubicBezTo>
                  <a:cubicBezTo>
                    <a:pt x="34707" y="49796"/>
                    <a:pt x="35580" y="48829"/>
                    <a:pt x="36430" y="47834"/>
                  </a:cubicBezTo>
                  <a:cubicBezTo>
                    <a:pt x="36913" y="47298"/>
                    <a:pt x="37449" y="46792"/>
                    <a:pt x="37839" y="46181"/>
                  </a:cubicBezTo>
                  <a:cubicBezTo>
                    <a:pt x="38613" y="45430"/>
                    <a:pt x="39271" y="44580"/>
                    <a:pt x="39946" y="43759"/>
                  </a:cubicBezTo>
                  <a:lnTo>
                    <a:pt x="39853" y="43660"/>
                  </a:lnTo>
                  <a:cubicBezTo>
                    <a:pt x="39416" y="44074"/>
                    <a:pt x="38980" y="44464"/>
                    <a:pt x="38543" y="44848"/>
                  </a:cubicBezTo>
                  <a:cubicBezTo>
                    <a:pt x="38106" y="45116"/>
                    <a:pt x="37763" y="45482"/>
                    <a:pt x="37379" y="45820"/>
                  </a:cubicBezTo>
                  <a:cubicBezTo>
                    <a:pt x="33857" y="49022"/>
                    <a:pt x="30416" y="52322"/>
                    <a:pt x="27069" y="55693"/>
                  </a:cubicBezTo>
                  <a:cubicBezTo>
                    <a:pt x="25759" y="57026"/>
                    <a:pt x="24473" y="58336"/>
                    <a:pt x="23262" y="59715"/>
                  </a:cubicBezTo>
                  <a:cubicBezTo>
                    <a:pt x="22727" y="60251"/>
                    <a:pt x="22214" y="60810"/>
                    <a:pt x="21754" y="61368"/>
                  </a:cubicBezTo>
                  <a:cubicBezTo>
                    <a:pt x="21440" y="61660"/>
                    <a:pt x="21172" y="61974"/>
                    <a:pt x="20934" y="62311"/>
                  </a:cubicBezTo>
                  <a:cubicBezTo>
                    <a:pt x="20590" y="62626"/>
                    <a:pt x="20322" y="62969"/>
                    <a:pt x="20060" y="63330"/>
                  </a:cubicBezTo>
                  <a:cubicBezTo>
                    <a:pt x="19694" y="63720"/>
                    <a:pt x="19356" y="64134"/>
                    <a:pt x="19042" y="64570"/>
                  </a:cubicBezTo>
                  <a:cubicBezTo>
                    <a:pt x="19032" y="64578"/>
                    <a:pt x="19023" y="64580"/>
                    <a:pt x="19015" y="64580"/>
                  </a:cubicBezTo>
                  <a:cubicBezTo>
                    <a:pt x="19000" y="64580"/>
                    <a:pt x="18989" y="64570"/>
                    <a:pt x="18989" y="64570"/>
                  </a:cubicBezTo>
                  <a:cubicBezTo>
                    <a:pt x="18966" y="64349"/>
                    <a:pt x="18966" y="64134"/>
                    <a:pt x="18966" y="63889"/>
                  </a:cubicBezTo>
                  <a:cubicBezTo>
                    <a:pt x="18989" y="63674"/>
                    <a:pt x="19013" y="63429"/>
                    <a:pt x="19042" y="63185"/>
                  </a:cubicBezTo>
                  <a:cubicBezTo>
                    <a:pt x="19065" y="63138"/>
                    <a:pt x="19088" y="63092"/>
                    <a:pt x="19112" y="63039"/>
                  </a:cubicBezTo>
                  <a:cubicBezTo>
                    <a:pt x="19333" y="62800"/>
                    <a:pt x="19548" y="62603"/>
                    <a:pt x="19793" y="62387"/>
                  </a:cubicBezTo>
                  <a:cubicBezTo>
                    <a:pt x="20351" y="61875"/>
                    <a:pt x="20934" y="61368"/>
                    <a:pt x="21393" y="60763"/>
                  </a:cubicBezTo>
                  <a:cubicBezTo>
                    <a:pt x="21661" y="60420"/>
                    <a:pt x="22022" y="60181"/>
                    <a:pt x="22313" y="59890"/>
                  </a:cubicBezTo>
                  <a:cubicBezTo>
                    <a:pt x="26580" y="55495"/>
                    <a:pt x="30562" y="50838"/>
                    <a:pt x="34439" y="46134"/>
                  </a:cubicBezTo>
                  <a:cubicBezTo>
                    <a:pt x="34829" y="45651"/>
                    <a:pt x="35266" y="45238"/>
                    <a:pt x="35580" y="44702"/>
                  </a:cubicBezTo>
                  <a:cubicBezTo>
                    <a:pt x="36453" y="43759"/>
                    <a:pt x="37233" y="42740"/>
                    <a:pt x="37984" y="41722"/>
                  </a:cubicBezTo>
                  <a:cubicBezTo>
                    <a:pt x="38368" y="41308"/>
                    <a:pt x="38735" y="40872"/>
                    <a:pt x="39003" y="40389"/>
                  </a:cubicBezTo>
                  <a:cubicBezTo>
                    <a:pt x="39387" y="39923"/>
                    <a:pt x="39800" y="39486"/>
                    <a:pt x="40091" y="38980"/>
                  </a:cubicBezTo>
                  <a:cubicBezTo>
                    <a:pt x="40872" y="38060"/>
                    <a:pt x="41547" y="37088"/>
                    <a:pt x="42251" y="36116"/>
                  </a:cubicBezTo>
                  <a:cubicBezTo>
                    <a:pt x="42205" y="36093"/>
                    <a:pt x="42152" y="36046"/>
                    <a:pt x="42129" y="36023"/>
                  </a:cubicBezTo>
                  <a:cubicBezTo>
                    <a:pt x="41599" y="36552"/>
                    <a:pt x="41087" y="37088"/>
                    <a:pt x="40580" y="37647"/>
                  </a:cubicBezTo>
                  <a:cubicBezTo>
                    <a:pt x="39242" y="38881"/>
                    <a:pt x="38007" y="40214"/>
                    <a:pt x="36744" y="41553"/>
                  </a:cubicBezTo>
                  <a:cubicBezTo>
                    <a:pt x="36651" y="41646"/>
                    <a:pt x="36552" y="41722"/>
                    <a:pt x="36453" y="41815"/>
                  </a:cubicBezTo>
                  <a:cubicBezTo>
                    <a:pt x="33397" y="45069"/>
                    <a:pt x="30393" y="48364"/>
                    <a:pt x="27453" y="51711"/>
                  </a:cubicBezTo>
                  <a:cubicBezTo>
                    <a:pt x="26342" y="52997"/>
                    <a:pt x="25224" y="54261"/>
                    <a:pt x="24182" y="55570"/>
                  </a:cubicBezTo>
                  <a:cubicBezTo>
                    <a:pt x="24182" y="55594"/>
                    <a:pt x="24159" y="55617"/>
                    <a:pt x="24135" y="55640"/>
                  </a:cubicBezTo>
                  <a:cubicBezTo>
                    <a:pt x="23990" y="55763"/>
                    <a:pt x="23891" y="55885"/>
                    <a:pt x="23792" y="56054"/>
                  </a:cubicBezTo>
                  <a:cubicBezTo>
                    <a:pt x="22971" y="57003"/>
                    <a:pt x="22168" y="58021"/>
                    <a:pt x="21393" y="59040"/>
                  </a:cubicBezTo>
                  <a:cubicBezTo>
                    <a:pt x="21050" y="59424"/>
                    <a:pt x="20736" y="59837"/>
                    <a:pt x="20445" y="60274"/>
                  </a:cubicBezTo>
                  <a:cubicBezTo>
                    <a:pt x="20008" y="60833"/>
                    <a:pt x="19571" y="61392"/>
                    <a:pt x="19135" y="61951"/>
                  </a:cubicBezTo>
                  <a:cubicBezTo>
                    <a:pt x="19065" y="61927"/>
                    <a:pt x="19065" y="61852"/>
                    <a:pt x="19065" y="61782"/>
                  </a:cubicBezTo>
                  <a:cubicBezTo>
                    <a:pt x="19210" y="61514"/>
                    <a:pt x="19112" y="61223"/>
                    <a:pt x="19112" y="60932"/>
                  </a:cubicBezTo>
                  <a:cubicBezTo>
                    <a:pt x="19135" y="60763"/>
                    <a:pt x="19158" y="60618"/>
                    <a:pt x="19187" y="60443"/>
                  </a:cubicBezTo>
                  <a:cubicBezTo>
                    <a:pt x="19769" y="59814"/>
                    <a:pt x="20398" y="59232"/>
                    <a:pt x="20934" y="58551"/>
                  </a:cubicBezTo>
                  <a:lnTo>
                    <a:pt x="21126" y="58359"/>
                  </a:lnTo>
                  <a:cubicBezTo>
                    <a:pt x="23454" y="55786"/>
                    <a:pt x="25660" y="53096"/>
                    <a:pt x="27797" y="50355"/>
                  </a:cubicBezTo>
                  <a:cubicBezTo>
                    <a:pt x="28763" y="49121"/>
                    <a:pt x="29712" y="47857"/>
                    <a:pt x="30655" y="46594"/>
                  </a:cubicBezTo>
                  <a:cubicBezTo>
                    <a:pt x="30731" y="46501"/>
                    <a:pt x="30801" y="46425"/>
                    <a:pt x="30876" y="46326"/>
                  </a:cubicBezTo>
                  <a:cubicBezTo>
                    <a:pt x="31557" y="45407"/>
                    <a:pt x="32233" y="44464"/>
                    <a:pt x="32914" y="43538"/>
                  </a:cubicBezTo>
                  <a:cubicBezTo>
                    <a:pt x="33182" y="43247"/>
                    <a:pt x="33420" y="42933"/>
                    <a:pt x="33618" y="42572"/>
                  </a:cubicBezTo>
                  <a:cubicBezTo>
                    <a:pt x="34200" y="41792"/>
                    <a:pt x="34829" y="41017"/>
                    <a:pt x="35312" y="40144"/>
                  </a:cubicBezTo>
                  <a:cubicBezTo>
                    <a:pt x="35557" y="39853"/>
                    <a:pt x="35848" y="39585"/>
                    <a:pt x="35970" y="39195"/>
                  </a:cubicBezTo>
                  <a:cubicBezTo>
                    <a:pt x="36622" y="38351"/>
                    <a:pt x="37204" y="37478"/>
                    <a:pt x="37763" y="36552"/>
                  </a:cubicBezTo>
                  <a:cubicBezTo>
                    <a:pt x="37862" y="36483"/>
                    <a:pt x="37932" y="36384"/>
                    <a:pt x="37961" y="36238"/>
                  </a:cubicBezTo>
                  <a:cubicBezTo>
                    <a:pt x="37786" y="36238"/>
                    <a:pt x="37740" y="36360"/>
                    <a:pt x="37693" y="36459"/>
                  </a:cubicBezTo>
                  <a:cubicBezTo>
                    <a:pt x="37350" y="36820"/>
                    <a:pt x="37012" y="37187"/>
                    <a:pt x="36674" y="37571"/>
                  </a:cubicBezTo>
                  <a:cubicBezTo>
                    <a:pt x="36308" y="37961"/>
                    <a:pt x="35923" y="38375"/>
                    <a:pt x="35580" y="38759"/>
                  </a:cubicBezTo>
                  <a:cubicBezTo>
                    <a:pt x="32524" y="42182"/>
                    <a:pt x="29613" y="45721"/>
                    <a:pt x="26778" y="49313"/>
                  </a:cubicBezTo>
                  <a:cubicBezTo>
                    <a:pt x="25684" y="50692"/>
                    <a:pt x="24595" y="52078"/>
                    <a:pt x="23576" y="53533"/>
                  </a:cubicBezTo>
                  <a:cubicBezTo>
                    <a:pt x="22727" y="54598"/>
                    <a:pt x="21976" y="55693"/>
                    <a:pt x="21196" y="56805"/>
                  </a:cubicBezTo>
                  <a:cubicBezTo>
                    <a:pt x="20712" y="57532"/>
                    <a:pt x="20177" y="58237"/>
                    <a:pt x="19740" y="59017"/>
                  </a:cubicBezTo>
                  <a:cubicBezTo>
                    <a:pt x="19624" y="59209"/>
                    <a:pt x="19478" y="59378"/>
                    <a:pt x="19356" y="59570"/>
                  </a:cubicBezTo>
                  <a:cubicBezTo>
                    <a:pt x="19257" y="59523"/>
                    <a:pt x="19304" y="59424"/>
                    <a:pt x="19280" y="59331"/>
                  </a:cubicBezTo>
                  <a:cubicBezTo>
                    <a:pt x="19280" y="59308"/>
                    <a:pt x="19280" y="59279"/>
                    <a:pt x="19257" y="59255"/>
                  </a:cubicBezTo>
                  <a:cubicBezTo>
                    <a:pt x="19257" y="59087"/>
                    <a:pt x="19280" y="58918"/>
                    <a:pt x="19280" y="58726"/>
                  </a:cubicBezTo>
                  <a:cubicBezTo>
                    <a:pt x="19280" y="58603"/>
                    <a:pt x="19280" y="58481"/>
                    <a:pt x="19304" y="58359"/>
                  </a:cubicBezTo>
                  <a:cubicBezTo>
                    <a:pt x="19403" y="58143"/>
                    <a:pt x="19356" y="57922"/>
                    <a:pt x="19356" y="57707"/>
                  </a:cubicBezTo>
                  <a:cubicBezTo>
                    <a:pt x="19379" y="57439"/>
                    <a:pt x="19426" y="57195"/>
                    <a:pt x="19449" y="56927"/>
                  </a:cubicBezTo>
                  <a:lnTo>
                    <a:pt x="19525" y="56857"/>
                  </a:lnTo>
                  <a:cubicBezTo>
                    <a:pt x="20229" y="56106"/>
                    <a:pt x="20934" y="55378"/>
                    <a:pt x="21562" y="54575"/>
                  </a:cubicBezTo>
                  <a:cubicBezTo>
                    <a:pt x="21661" y="54505"/>
                    <a:pt x="21731" y="54406"/>
                    <a:pt x="21807" y="54331"/>
                  </a:cubicBezTo>
                  <a:cubicBezTo>
                    <a:pt x="24764" y="50960"/>
                    <a:pt x="27576" y="47467"/>
                    <a:pt x="30271" y="43905"/>
                  </a:cubicBezTo>
                  <a:cubicBezTo>
                    <a:pt x="31360" y="42426"/>
                    <a:pt x="32500" y="40971"/>
                    <a:pt x="33542" y="39463"/>
                  </a:cubicBezTo>
                  <a:cubicBezTo>
                    <a:pt x="34224" y="38613"/>
                    <a:pt x="34829" y="37740"/>
                    <a:pt x="35411" y="36867"/>
                  </a:cubicBezTo>
                  <a:cubicBezTo>
                    <a:pt x="36383" y="35609"/>
                    <a:pt x="37303" y="34300"/>
                    <a:pt x="38176" y="32937"/>
                  </a:cubicBezTo>
                  <a:cubicBezTo>
                    <a:pt x="38613" y="32355"/>
                    <a:pt x="39049" y="31773"/>
                    <a:pt x="39387" y="31144"/>
                  </a:cubicBezTo>
                  <a:cubicBezTo>
                    <a:pt x="40068" y="30248"/>
                    <a:pt x="40627" y="29299"/>
                    <a:pt x="41232" y="28356"/>
                  </a:cubicBezTo>
                  <a:cubicBezTo>
                    <a:pt x="41186" y="28333"/>
                    <a:pt x="41163" y="28310"/>
                    <a:pt x="41110" y="28280"/>
                  </a:cubicBezTo>
                  <a:cubicBezTo>
                    <a:pt x="40406" y="29084"/>
                    <a:pt x="39707" y="29858"/>
                    <a:pt x="39003" y="30661"/>
                  </a:cubicBezTo>
                  <a:cubicBezTo>
                    <a:pt x="37786" y="32041"/>
                    <a:pt x="36552" y="33426"/>
                    <a:pt x="35411" y="34882"/>
                  </a:cubicBezTo>
                  <a:cubicBezTo>
                    <a:pt x="35312" y="34975"/>
                    <a:pt x="35196" y="35074"/>
                    <a:pt x="35120" y="35196"/>
                  </a:cubicBezTo>
                  <a:cubicBezTo>
                    <a:pt x="34323" y="36139"/>
                    <a:pt x="33542" y="37088"/>
                    <a:pt x="32745" y="38031"/>
                  </a:cubicBezTo>
                  <a:cubicBezTo>
                    <a:pt x="32722" y="38008"/>
                    <a:pt x="32693" y="37984"/>
                    <a:pt x="32669" y="37961"/>
                  </a:cubicBezTo>
                  <a:cubicBezTo>
                    <a:pt x="33251" y="37088"/>
                    <a:pt x="33909" y="36261"/>
                    <a:pt x="34468" y="35365"/>
                  </a:cubicBezTo>
                  <a:cubicBezTo>
                    <a:pt x="34806" y="34905"/>
                    <a:pt x="35167" y="34492"/>
                    <a:pt x="35411" y="33956"/>
                  </a:cubicBezTo>
                  <a:cubicBezTo>
                    <a:pt x="36069" y="33159"/>
                    <a:pt x="36575" y="32285"/>
                    <a:pt x="37134" y="31412"/>
                  </a:cubicBezTo>
                  <a:cubicBezTo>
                    <a:pt x="37111" y="31412"/>
                    <a:pt x="37088" y="31389"/>
                    <a:pt x="37059" y="31366"/>
                  </a:cubicBezTo>
                  <a:cubicBezTo>
                    <a:pt x="36575" y="31872"/>
                    <a:pt x="36116" y="32408"/>
                    <a:pt x="35632" y="32937"/>
                  </a:cubicBezTo>
                  <a:cubicBezTo>
                    <a:pt x="34561" y="34078"/>
                    <a:pt x="33519" y="35295"/>
                    <a:pt x="32500" y="36506"/>
                  </a:cubicBezTo>
                  <a:cubicBezTo>
                    <a:pt x="32378" y="36628"/>
                    <a:pt x="32256" y="36750"/>
                    <a:pt x="32163" y="36896"/>
                  </a:cubicBezTo>
                  <a:cubicBezTo>
                    <a:pt x="29957" y="39486"/>
                    <a:pt x="27797" y="42135"/>
                    <a:pt x="25684" y="44801"/>
                  </a:cubicBezTo>
                  <a:cubicBezTo>
                    <a:pt x="24717" y="46035"/>
                    <a:pt x="23745" y="47252"/>
                    <a:pt x="22872" y="48509"/>
                  </a:cubicBezTo>
                  <a:cubicBezTo>
                    <a:pt x="22750" y="48608"/>
                    <a:pt x="22680" y="48707"/>
                    <a:pt x="22628" y="48853"/>
                  </a:cubicBezTo>
                  <a:cubicBezTo>
                    <a:pt x="21999" y="49650"/>
                    <a:pt x="21393" y="50477"/>
                    <a:pt x="20835" y="51350"/>
                  </a:cubicBezTo>
                  <a:cubicBezTo>
                    <a:pt x="20712" y="51420"/>
                    <a:pt x="20666" y="51542"/>
                    <a:pt x="20590" y="51664"/>
                  </a:cubicBezTo>
                  <a:cubicBezTo>
                    <a:pt x="20520" y="51711"/>
                    <a:pt x="20445" y="51787"/>
                    <a:pt x="20445" y="51886"/>
                  </a:cubicBezTo>
                  <a:cubicBezTo>
                    <a:pt x="20229" y="52078"/>
                    <a:pt x="20154" y="52369"/>
                    <a:pt x="19915" y="52538"/>
                  </a:cubicBezTo>
                  <a:lnTo>
                    <a:pt x="19839" y="52468"/>
                  </a:lnTo>
                  <a:lnTo>
                    <a:pt x="19839" y="52439"/>
                  </a:lnTo>
                  <a:cubicBezTo>
                    <a:pt x="19985" y="52346"/>
                    <a:pt x="19915" y="52200"/>
                    <a:pt x="19915" y="52078"/>
                  </a:cubicBezTo>
                  <a:cubicBezTo>
                    <a:pt x="19938" y="51955"/>
                    <a:pt x="19938" y="51857"/>
                    <a:pt x="19961" y="51740"/>
                  </a:cubicBezTo>
                  <a:cubicBezTo>
                    <a:pt x="19985" y="51618"/>
                    <a:pt x="19985" y="51496"/>
                    <a:pt x="19985" y="51373"/>
                  </a:cubicBezTo>
                  <a:cubicBezTo>
                    <a:pt x="20008" y="51274"/>
                    <a:pt x="20008" y="51205"/>
                    <a:pt x="20031" y="51106"/>
                  </a:cubicBezTo>
                  <a:cubicBezTo>
                    <a:pt x="20084" y="50960"/>
                    <a:pt x="20084" y="50815"/>
                    <a:pt x="20060" y="50646"/>
                  </a:cubicBezTo>
                  <a:cubicBezTo>
                    <a:pt x="20084" y="50576"/>
                    <a:pt x="20107" y="50500"/>
                    <a:pt x="20130" y="50401"/>
                  </a:cubicBezTo>
                  <a:cubicBezTo>
                    <a:pt x="20177" y="50285"/>
                    <a:pt x="20177" y="50163"/>
                    <a:pt x="20299" y="50017"/>
                  </a:cubicBezTo>
                  <a:cubicBezTo>
                    <a:pt x="20811" y="49528"/>
                    <a:pt x="21318" y="49045"/>
                    <a:pt x="21708" y="48463"/>
                  </a:cubicBezTo>
                  <a:cubicBezTo>
                    <a:pt x="21999" y="48148"/>
                    <a:pt x="22313" y="47834"/>
                    <a:pt x="22604" y="47491"/>
                  </a:cubicBezTo>
                  <a:cubicBezTo>
                    <a:pt x="24787" y="45046"/>
                    <a:pt x="26900" y="42496"/>
                    <a:pt x="28909" y="39923"/>
                  </a:cubicBezTo>
                  <a:cubicBezTo>
                    <a:pt x="30562" y="37816"/>
                    <a:pt x="32209" y="35679"/>
                    <a:pt x="33787" y="33520"/>
                  </a:cubicBezTo>
                  <a:cubicBezTo>
                    <a:pt x="34876" y="32163"/>
                    <a:pt x="35871" y="30731"/>
                    <a:pt x="36866" y="29328"/>
                  </a:cubicBezTo>
                  <a:cubicBezTo>
                    <a:pt x="36913" y="29299"/>
                    <a:pt x="36913" y="29229"/>
                    <a:pt x="36913" y="29183"/>
                  </a:cubicBezTo>
                  <a:cubicBezTo>
                    <a:pt x="37571" y="28455"/>
                    <a:pt x="38106" y="27652"/>
                    <a:pt x="38636" y="26825"/>
                  </a:cubicBezTo>
                  <a:cubicBezTo>
                    <a:pt x="39073" y="26243"/>
                    <a:pt x="39486" y="25661"/>
                    <a:pt x="39853" y="25032"/>
                  </a:cubicBezTo>
                  <a:cubicBezTo>
                    <a:pt x="40528" y="24136"/>
                    <a:pt x="41110" y="23164"/>
                    <a:pt x="41716" y="22244"/>
                  </a:cubicBezTo>
                  <a:cubicBezTo>
                    <a:pt x="41692" y="22221"/>
                    <a:pt x="41669" y="22197"/>
                    <a:pt x="41646" y="22168"/>
                  </a:cubicBezTo>
                  <a:cubicBezTo>
                    <a:pt x="41133" y="22727"/>
                    <a:pt x="40627" y="23286"/>
                    <a:pt x="40115" y="23845"/>
                  </a:cubicBezTo>
                  <a:cubicBezTo>
                    <a:pt x="39707" y="24305"/>
                    <a:pt x="39294" y="24741"/>
                    <a:pt x="38881" y="25201"/>
                  </a:cubicBezTo>
                  <a:cubicBezTo>
                    <a:pt x="38176" y="26028"/>
                    <a:pt x="37449" y="26854"/>
                    <a:pt x="36744" y="27675"/>
                  </a:cubicBezTo>
                  <a:cubicBezTo>
                    <a:pt x="36599" y="27774"/>
                    <a:pt x="36476" y="27896"/>
                    <a:pt x="36407" y="28065"/>
                  </a:cubicBezTo>
                  <a:cubicBezTo>
                    <a:pt x="36238" y="28234"/>
                    <a:pt x="36069" y="28403"/>
                    <a:pt x="35947" y="28624"/>
                  </a:cubicBezTo>
                  <a:cubicBezTo>
                    <a:pt x="35848" y="28694"/>
                    <a:pt x="35749" y="28793"/>
                    <a:pt x="35679" y="28892"/>
                  </a:cubicBezTo>
                  <a:cubicBezTo>
                    <a:pt x="32891" y="32163"/>
                    <a:pt x="30172" y="35487"/>
                    <a:pt x="27552" y="38858"/>
                  </a:cubicBezTo>
                  <a:cubicBezTo>
                    <a:pt x="26510" y="40191"/>
                    <a:pt x="25468" y="41501"/>
                    <a:pt x="24519" y="42886"/>
                  </a:cubicBezTo>
                  <a:cubicBezTo>
                    <a:pt x="23600" y="44050"/>
                    <a:pt x="22750" y="45261"/>
                    <a:pt x="21923" y="46501"/>
                  </a:cubicBezTo>
                  <a:cubicBezTo>
                    <a:pt x="21830" y="46571"/>
                    <a:pt x="21708" y="46647"/>
                    <a:pt x="21708" y="46792"/>
                  </a:cubicBezTo>
                  <a:cubicBezTo>
                    <a:pt x="21609" y="46938"/>
                    <a:pt x="21516" y="47054"/>
                    <a:pt x="21417" y="47200"/>
                  </a:cubicBezTo>
                  <a:cubicBezTo>
                    <a:pt x="21050" y="47665"/>
                    <a:pt x="20811" y="48195"/>
                    <a:pt x="20398" y="48632"/>
                  </a:cubicBezTo>
                  <a:cubicBezTo>
                    <a:pt x="20351" y="48439"/>
                    <a:pt x="20398" y="48247"/>
                    <a:pt x="20445" y="48049"/>
                  </a:cubicBezTo>
                  <a:cubicBezTo>
                    <a:pt x="20468" y="47927"/>
                    <a:pt x="20468" y="47811"/>
                    <a:pt x="20445" y="47689"/>
                  </a:cubicBezTo>
                  <a:cubicBezTo>
                    <a:pt x="20590" y="47444"/>
                    <a:pt x="20520" y="47153"/>
                    <a:pt x="20613" y="46885"/>
                  </a:cubicBezTo>
                  <a:cubicBezTo>
                    <a:pt x="20712" y="46740"/>
                    <a:pt x="20811" y="46617"/>
                    <a:pt x="20904" y="46501"/>
                  </a:cubicBezTo>
                  <a:cubicBezTo>
                    <a:pt x="21586" y="45698"/>
                    <a:pt x="22290" y="44923"/>
                    <a:pt x="22895" y="44074"/>
                  </a:cubicBezTo>
                  <a:cubicBezTo>
                    <a:pt x="22942" y="44027"/>
                    <a:pt x="22971" y="43998"/>
                    <a:pt x="23018" y="43975"/>
                  </a:cubicBezTo>
                  <a:cubicBezTo>
                    <a:pt x="25538" y="40796"/>
                    <a:pt x="27919" y="37548"/>
                    <a:pt x="30219" y="34224"/>
                  </a:cubicBezTo>
                  <a:cubicBezTo>
                    <a:pt x="31726" y="32041"/>
                    <a:pt x="33228" y="29858"/>
                    <a:pt x="34637" y="27628"/>
                  </a:cubicBezTo>
                  <a:cubicBezTo>
                    <a:pt x="35487" y="26389"/>
                    <a:pt x="36308" y="25154"/>
                    <a:pt x="37059" y="23868"/>
                  </a:cubicBezTo>
                  <a:cubicBezTo>
                    <a:pt x="37303" y="23577"/>
                    <a:pt x="37524" y="23263"/>
                    <a:pt x="37670" y="22896"/>
                  </a:cubicBezTo>
                  <a:cubicBezTo>
                    <a:pt x="37908" y="22558"/>
                    <a:pt x="38153" y="22197"/>
                    <a:pt x="38368" y="21830"/>
                  </a:cubicBezTo>
                  <a:cubicBezTo>
                    <a:pt x="38735" y="21202"/>
                    <a:pt x="39195" y="20620"/>
                    <a:pt x="39486" y="19939"/>
                  </a:cubicBezTo>
                  <a:cubicBezTo>
                    <a:pt x="40190" y="18897"/>
                    <a:pt x="40796" y="17831"/>
                    <a:pt x="41378" y="16737"/>
                  </a:cubicBezTo>
                  <a:cubicBezTo>
                    <a:pt x="41477" y="16638"/>
                    <a:pt x="41523" y="16545"/>
                    <a:pt x="41547" y="16399"/>
                  </a:cubicBezTo>
                  <a:lnTo>
                    <a:pt x="41547" y="16399"/>
                  </a:lnTo>
                  <a:cubicBezTo>
                    <a:pt x="41401" y="16446"/>
                    <a:pt x="41331" y="16545"/>
                    <a:pt x="41279" y="16638"/>
                  </a:cubicBezTo>
                  <a:cubicBezTo>
                    <a:pt x="40819" y="17220"/>
                    <a:pt x="40336" y="17779"/>
                    <a:pt x="39876" y="18361"/>
                  </a:cubicBezTo>
                  <a:cubicBezTo>
                    <a:pt x="39678" y="18606"/>
                    <a:pt x="39486" y="18821"/>
                    <a:pt x="39294" y="19065"/>
                  </a:cubicBezTo>
                  <a:cubicBezTo>
                    <a:pt x="38491" y="20107"/>
                    <a:pt x="37693" y="21149"/>
                    <a:pt x="36890" y="22197"/>
                  </a:cubicBezTo>
                  <a:cubicBezTo>
                    <a:pt x="36820" y="22290"/>
                    <a:pt x="36721" y="22366"/>
                    <a:pt x="36651" y="22488"/>
                  </a:cubicBezTo>
                  <a:cubicBezTo>
                    <a:pt x="34148" y="25737"/>
                    <a:pt x="31726" y="29060"/>
                    <a:pt x="29374" y="32408"/>
                  </a:cubicBezTo>
                  <a:cubicBezTo>
                    <a:pt x="28327" y="33910"/>
                    <a:pt x="27285" y="35388"/>
                    <a:pt x="26318" y="36919"/>
                  </a:cubicBezTo>
                  <a:cubicBezTo>
                    <a:pt x="25591" y="37961"/>
                    <a:pt x="24910" y="39003"/>
                    <a:pt x="24281" y="40068"/>
                  </a:cubicBezTo>
                  <a:cubicBezTo>
                    <a:pt x="24228" y="40121"/>
                    <a:pt x="24182" y="40191"/>
                    <a:pt x="24159" y="40243"/>
                  </a:cubicBezTo>
                  <a:cubicBezTo>
                    <a:pt x="23355" y="41477"/>
                    <a:pt x="22581" y="42717"/>
                    <a:pt x="21877" y="43998"/>
                  </a:cubicBezTo>
                  <a:cubicBezTo>
                    <a:pt x="21487" y="44557"/>
                    <a:pt x="21149" y="45162"/>
                    <a:pt x="20858" y="45797"/>
                  </a:cubicBezTo>
                  <a:cubicBezTo>
                    <a:pt x="20736" y="45744"/>
                    <a:pt x="20811" y="45628"/>
                    <a:pt x="20759" y="45552"/>
                  </a:cubicBezTo>
                  <a:cubicBezTo>
                    <a:pt x="20759" y="45529"/>
                    <a:pt x="20788" y="45506"/>
                    <a:pt x="20788" y="45482"/>
                  </a:cubicBezTo>
                  <a:cubicBezTo>
                    <a:pt x="20904" y="45360"/>
                    <a:pt x="20858" y="45238"/>
                    <a:pt x="20835" y="45092"/>
                  </a:cubicBezTo>
                  <a:cubicBezTo>
                    <a:pt x="20904" y="44778"/>
                    <a:pt x="20957" y="44464"/>
                    <a:pt x="21003" y="44143"/>
                  </a:cubicBezTo>
                  <a:cubicBezTo>
                    <a:pt x="21102" y="43491"/>
                    <a:pt x="21225" y="42863"/>
                    <a:pt x="21318" y="42205"/>
                  </a:cubicBezTo>
                  <a:cubicBezTo>
                    <a:pt x="21754" y="41745"/>
                    <a:pt x="22214" y="41308"/>
                    <a:pt x="22505" y="40703"/>
                  </a:cubicBezTo>
                  <a:cubicBezTo>
                    <a:pt x="23041" y="40243"/>
                    <a:pt x="23408" y="39661"/>
                    <a:pt x="23844" y="39102"/>
                  </a:cubicBezTo>
                  <a:cubicBezTo>
                    <a:pt x="25270" y="37187"/>
                    <a:pt x="26633" y="35196"/>
                    <a:pt x="27919" y="33182"/>
                  </a:cubicBezTo>
                  <a:cubicBezTo>
                    <a:pt x="28036" y="33036"/>
                    <a:pt x="28158" y="32891"/>
                    <a:pt x="28210" y="32699"/>
                  </a:cubicBezTo>
                  <a:cubicBezTo>
                    <a:pt x="28740" y="31994"/>
                    <a:pt x="29200" y="31220"/>
                    <a:pt x="29666" y="30440"/>
                  </a:cubicBezTo>
                  <a:cubicBezTo>
                    <a:pt x="30050" y="29858"/>
                    <a:pt x="30416" y="29253"/>
                    <a:pt x="30731" y="28647"/>
                  </a:cubicBezTo>
                  <a:cubicBezTo>
                    <a:pt x="30801" y="28548"/>
                    <a:pt x="30900" y="28455"/>
                    <a:pt x="30876" y="28310"/>
                  </a:cubicBezTo>
                  <a:lnTo>
                    <a:pt x="30876" y="28310"/>
                  </a:lnTo>
                  <a:cubicBezTo>
                    <a:pt x="30754" y="28379"/>
                    <a:pt x="30684" y="28455"/>
                    <a:pt x="30632" y="28548"/>
                  </a:cubicBezTo>
                  <a:cubicBezTo>
                    <a:pt x="30463" y="28793"/>
                    <a:pt x="30271" y="29008"/>
                    <a:pt x="30073" y="29253"/>
                  </a:cubicBezTo>
                  <a:cubicBezTo>
                    <a:pt x="30050" y="29276"/>
                    <a:pt x="30026" y="29299"/>
                    <a:pt x="30003" y="29328"/>
                  </a:cubicBezTo>
                  <a:cubicBezTo>
                    <a:pt x="28740" y="30900"/>
                    <a:pt x="27552" y="32501"/>
                    <a:pt x="26388" y="34131"/>
                  </a:cubicBezTo>
                  <a:cubicBezTo>
                    <a:pt x="25492" y="35365"/>
                    <a:pt x="24595" y="36576"/>
                    <a:pt x="23815" y="37862"/>
                  </a:cubicBezTo>
                  <a:cubicBezTo>
                    <a:pt x="23553" y="38206"/>
                    <a:pt x="23309" y="38567"/>
                    <a:pt x="23117" y="38957"/>
                  </a:cubicBezTo>
                  <a:cubicBezTo>
                    <a:pt x="22727" y="39463"/>
                    <a:pt x="22360" y="39999"/>
                    <a:pt x="22098" y="40581"/>
                  </a:cubicBezTo>
                  <a:cubicBezTo>
                    <a:pt x="21923" y="40825"/>
                    <a:pt x="21778" y="41064"/>
                    <a:pt x="21632" y="41308"/>
                  </a:cubicBezTo>
                  <a:cubicBezTo>
                    <a:pt x="21586" y="41285"/>
                    <a:pt x="21562" y="41262"/>
                    <a:pt x="21539" y="41233"/>
                  </a:cubicBezTo>
                  <a:cubicBezTo>
                    <a:pt x="21562" y="41087"/>
                    <a:pt x="21586" y="40942"/>
                    <a:pt x="21609" y="40825"/>
                  </a:cubicBezTo>
                  <a:cubicBezTo>
                    <a:pt x="21807" y="39777"/>
                    <a:pt x="21999" y="38759"/>
                    <a:pt x="22191" y="37740"/>
                  </a:cubicBezTo>
                  <a:cubicBezTo>
                    <a:pt x="22971" y="36942"/>
                    <a:pt x="23769" y="36116"/>
                    <a:pt x="24450" y="35219"/>
                  </a:cubicBezTo>
                  <a:cubicBezTo>
                    <a:pt x="24572" y="35097"/>
                    <a:pt x="24688" y="35004"/>
                    <a:pt x="24787" y="34905"/>
                  </a:cubicBezTo>
                  <a:cubicBezTo>
                    <a:pt x="25928" y="33572"/>
                    <a:pt x="27046" y="32239"/>
                    <a:pt x="28111" y="30853"/>
                  </a:cubicBezTo>
                  <a:cubicBezTo>
                    <a:pt x="29252" y="29445"/>
                    <a:pt x="30364" y="28018"/>
                    <a:pt x="31435" y="26534"/>
                  </a:cubicBezTo>
                  <a:cubicBezTo>
                    <a:pt x="31942" y="25859"/>
                    <a:pt x="32454" y="25201"/>
                    <a:pt x="32960" y="24526"/>
                  </a:cubicBezTo>
                  <a:cubicBezTo>
                    <a:pt x="33182" y="24206"/>
                    <a:pt x="33473" y="23915"/>
                    <a:pt x="33618" y="23530"/>
                  </a:cubicBezTo>
                  <a:cubicBezTo>
                    <a:pt x="34177" y="22896"/>
                    <a:pt x="34637" y="22197"/>
                    <a:pt x="35097" y="21493"/>
                  </a:cubicBezTo>
                  <a:cubicBezTo>
                    <a:pt x="35289" y="21179"/>
                    <a:pt x="35603" y="20934"/>
                    <a:pt x="35725" y="20544"/>
                  </a:cubicBezTo>
                  <a:cubicBezTo>
                    <a:pt x="35871" y="20305"/>
                    <a:pt x="36139" y="20160"/>
                    <a:pt x="36214" y="19840"/>
                  </a:cubicBezTo>
                  <a:cubicBezTo>
                    <a:pt x="36529" y="19380"/>
                    <a:pt x="36843" y="18920"/>
                    <a:pt x="37134" y="18460"/>
                  </a:cubicBezTo>
                  <a:cubicBezTo>
                    <a:pt x="37204" y="18384"/>
                    <a:pt x="37326" y="18314"/>
                    <a:pt x="37256" y="18215"/>
                  </a:cubicBezTo>
                  <a:cubicBezTo>
                    <a:pt x="37245" y="18208"/>
                    <a:pt x="37233" y="18205"/>
                    <a:pt x="37222" y="18205"/>
                  </a:cubicBezTo>
                  <a:cubicBezTo>
                    <a:pt x="37160" y="18205"/>
                    <a:pt x="37103" y="18302"/>
                    <a:pt x="37059" y="18361"/>
                  </a:cubicBezTo>
                  <a:cubicBezTo>
                    <a:pt x="36651" y="18798"/>
                    <a:pt x="36214" y="19234"/>
                    <a:pt x="35824" y="19694"/>
                  </a:cubicBezTo>
                  <a:cubicBezTo>
                    <a:pt x="34369" y="21516"/>
                    <a:pt x="32669" y="23041"/>
                    <a:pt x="30923" y="24572"/>
                  </a:cubicBezTo>
                  <a:cubicBezTo>
                    <a:pt x="29666" y="25690"/>
                    <a:pt x="28426" y="26854"/>
                    <a:pt x="27238" y="28065"/>
                  </a:cubicBezTo>
                  <a:cubicBezTo>
                    <a:pt x="26219" y="29037"/>
                    <a:pt x="25224" y="30056"/>
                    <a:pt x="24304" y="31121"/>
                  </a:cubicBezTo>
                  <a:cubicBezTo>
                    <a:pt x="24060" y="31267"/>
                    <a:pt x="23961" y="31581"/>
                    <a:pt x="23670" y="31703"/>
                  </a:cubicBezTo>
                  <a:cubicBezTo>
                    <a:pt x="23600" y="31412"/>
                    <a:pt x="23792" y="31168"/>
                    <a:pt x="23815" y="30900"/>
                  </a:cubicBezTo>
                  <a:cubicBezTo>
                    <a:pt x="23990" y="30440"/>
                    <a:pt x="23961" y="29934"/>
                    <a:pt x="24304" y="29544"/>
                  </a:cubicBezTo>
                  <a:cubicBezTo>
                    <a:pt x="24979" y="28863"/>
                    <a:pt x="25660" y="28164"/>
                    <a:pt x="26243" y="27361"/>
                  </a:cubicBezTo>
                  <a:cubicBezTo>
                    <a:pt x="26365" y="27262"/>
                    <a:pt x="26487" y="27145"/>
                    <a:pt x="26609" y="27023"/>
                  </a:cubicBezTo>
                  <a:cubicBezTo>
                    <a:pt x="27384" y="26097"/>
                    <a:pt x="28158" y="25201"/>
                    <a:pt x="28909" y="24258"/>
                  </a:cubicBezTo>
                  <a:cubicBezTo>
                    <a:pt x="30632" y="22197"/>
                    <a:pt x="32285" y="20084"/>
                    <a:pt x="33857" y="17901"/>
                  </a:cubicBezTo>
                  <a:cubicBezTo>
                    <a:pt x="34078" y="17633"/>
                    <a:pt x="34323" y="17366"/>
                    <a:pt x="34468" y="17028"/>
                  </a:cubicBezTo>
                  <a:cubicBezTo>
                    <a:pt x="34975" y="16469"/>
                    <a:pt x="35411" y="15864"/>
                    <a:pt x="35801" y="15235"/>
                  </a:cubicBezTo>
                  <a:cubicBezTo>
                    <a:pt x="36214" y="14775"/>
                    <a:pt x="36552" y="14240"/>
                    <a:pt x="36890" y="13727"/>
                  </a:cubicBezTo>
                  <a:cubicBezTo>
                    <a:pt x="37256" y="13198"/>
                    <a:pt x="37693" y="12685"/>
                    <a:pt x="37984" y="12080"/>
                  </a:cubicBezTo>
                  <a:cubicBezTo>
                    <a:pt x="38252" y="11812"/>
                    <a:pt x="38467" y="11498"/>
                    <a:pt x="38636" y="11160"/>
                  </a:cubicBezTo>
                  <a:cubicBezTo>
                    <a:pt x="38881" y="10817"/>
                    <a:pt x="39125" y="10456"/>
                    <a:pt x="39364" y="10089"/>
                  </a:cubicBezTo>
                  <a:cubicBezTo>
                    <a:pt x="39341" y="10089"/>
                    <a:pt x="39317" y="10066"/>
                    <a:pt x="39271" y="10042"/>
                  </a:cubicBezTo>
                  <a:cubicBezTo>
                    <a:pt x="39026" y="10310"/>
                    <a:pt x="38782" y="10578"/>
                    <a:pt x="38543" y="10846"/>
                  </a:cubicBezTo>
                  <a:cubicBezTo>
                    <a:pt x="38200" y="11207"/>
                    <a:pt x="37862" y="11573"/>
                    <a:pt x="37548" y="11958"/>
                  </a:cubicBezTo>
                  <a:cubicBezTo>
                    <a:pt x="35824" y="13873"/>
                    <a:pt x="34177" y="15840"/>
                    <a:pt x="32547" y="17831"/>
                  </a:cubicBezTo>
                  <a:cubicBezTo>
                    <a:pt x="31458" y="19188"/>
                    <a:pt x="30341" y="20521"/>
                    <a:pt x="29299" y="21929"/>
                  </a:cubicBezTo>
                  <a:cubicBezTo>
                    <a:pt x="29083" y="22145"/>
                    <a:pt x="28909" y="22389"/>
                    <a:pt x="28740" y="22657"/>
                  </a:cubicBezTo>
                  <a:cubicBezTo>
                    <a:pt x="28233" y="23263"/>
                    <a:pt x="27774" y="23891"/>
                    <a:pt x="27337" y="24549"/>
                  </a:cubicBezTo>
                  <a:cubicBezTo>
                    <a:pt x="27215" y="24619"/>
                    <a:pt x="27139" y="24718"/>
                    <a:pt x="27093" y="24863"/>
                  </a:cubicBezTo>
                  <a:cubicBezTo>
                    <a:pt x="26994" y="24933"/>
                    <a:pt x="26924" y="25055"/>
                    <a:pt x="26871" y="25178"/>
                  </a:cubicBezTo>
                  <a:cubicBezTo>
                    <a:pt x="26120" y="26150"/>
                    <a:pt x="25416" y="27145"/>
                    <a:pt x="24764" y="28164"/>
                  </a:cubicBezTo>
                  <a:cubicBezTo>
                    <a:pt x="24702" y="28202"/>
                    <a:pt x="24660" y="28240"/>
                    <a:pt x="24592" y="28240"/>
                  </a:cubicBezTo>
                  <a:cubicBezTo>
                    <a:pt x="24577" y="28240"/>
                    <a:pt x="24561" y="28238"/>
                    <a:pt x="24543" y="28234"/>
                  </a:cubicBezTo>
                  <a:cubicBezTo>
                    <a:pt x="24595" y="28065"/>
                    <a:pt x="24642" y="27920"/>
                    <a:pt x="24688" y="27751"/>
                  </a:cubicBezTo>
                  <a:cubicBezTo>
                    <a:pt x="24933" y="27023"/>
                    <a:pt x="25078" y="26243"/>
                    <a:pt x="25393" y="25515"/>
                  </a:cubicBezTo>
                  <a:cubicBezTo>
                    <a:pt x="25882" y="25079"/>
                    <a:pt x="26342" y="24619"/>
                    <a:pt x="26702" y="24089"/>
                  </a:cubicBezTo>
                  <a:cubicBezTo>
                    <a:pt x="27139" y="23722"/>
                    <a:pt x="27483" y="23263"/>
                    <a:pt x="27843" y="22849"/>
                  </a:cubicBezTo>
                  <a:cubicBezTo>
                    <a:pt x="29083" y="21394"/>
                    <a:pt x="30294" y="19915"/>
                    <a:pt x="31435" y="18384"/>
                  </a:cubicBezTo>
                  <a:cubicBezTo>
                    <a:pt x="31918" y="17831"/>
                    <a:pt x="32332" y="17249"/>
                    <a:pt x="32768" y="16638"/>
                  </a:cubicBezTo>
                  <a:cubicBezTo>
                    <a:pt x="33182" y="16131"/>
                    <a:pt x="33566" y="15619"/>
                    <a:pt x="33909" y="15066"/>
                  </a:cubicBezTo>
                  <a:cubicBezTo>
                    <a:pt x="34177" y="14746"/>
                    <a:pt x="34439" y="14432"/>
                    <a:pt x="34614" y="14047"/>
                  </a:cubicBezTo>
                  <a:cubicBezTo>
                    <a:pt x="34707" y="13925"/>
                    <a:pt x="34876" y="13850"/>
                    <a:pt x="34876" y="13657"/>
                  </a:cubicBezTo>
                  <a:cubicBezTo>
                    <a:pt x="35021" y="13390"/>
                    <a:pt x="35266" y="13198"/>
                    <a:pt x="35341" y="12883"/>
                  </a:cubicBezTo>
                  <a:cubicBezTo>
                    <a:pt x="35326" y="12881"/>
                    <a:pt x="35312" y="12880"/>
                    <a:pt x="35299" y="12880"/>
                  </a:cubicBezTo>
                  <a:cubicBezTo>
                    <a:pt x="35111" y="12880"/>
                    <a:pt x="35044" y="13058"/>
                    <a:pt x="34951" y="13145"/>
                  </a:cubicBezTo>
                  <a:cubicBezTo>
                    <a:pt x="33473" y="14822"/>
                    <a:pt x="31994" y="16492"/>
                    <a:pt x="30585" y="18215"/>
                  </a:cubicBezTo>
                  <a:cubicBezTo>
                    <a:pt x="29613" y="19432"/>
                    <a:pt x="28618" y="20620"/>
                    <a:pt x="27721" y="21877"/>
                  </a:cubicBezTo>
                  <a:cubicBezTo>
                    <a:pt x="27453" y="22168"/>
                    <a:pt x="27215" y="22488"/>
                    <a:pt x="27017" y="22826"/>
                  </a:cubicBezTo>
                  <a:cubicBezTo>
                    <a:pt x="26924" y="22948"/>
                    <a:pt x="26825" y="23041"/>
                    <a:pt x="26726" y="23164"/>
                  </a:cubicBezTo>
                  <a:cubicBezTo>
                    <a:pt x="26388" y="23623"/>
                    <a:pt x="26120" y="24136"/>
                    <a:pt x="25707" y="24572"/>
                  </a:cubicBezTo>
                  <a:cubicBezTo>
                    <a:pt x="25829" y="23798"/>
                    <a:pt x="26097" y="23070"/>
                    <a:pt x="26411" y="22366"/>
                  </a:cubicBezTo>
                  <a:cubicBezTo>
                    <a:pt x="26825" y="21999"/>
                    <a:pt x="27162" y="21586"/>
                    <a:pt x="27506" y="21179"/>
                  </a:cubicBezTo>
                  <a:cubicBezTo>
                    <a:pt x="28257" y="20375"/>
                    <a:pt x="28961" y="19525"/>
                    <a:pt x="29666" y="18675"/>
                  </a:cubicBezTo>
                  <a:cubicBezTo>
                    <a:pt x="30999" y="17028"/>
                    <a:pt x="32308" y="15381"/>
                    <a:pt x="33542" y="13681"/>
                  </a:cubicBezTo>
                  <a:cubicBezTo>
                    <a:pt x="34614" y="12301"/>
                    <a:pt x="35656" y="10892"/>
                    <a:pt x="36599" y="9437"/>
                  </a:cubicBezTo>
                  <a:cubicBezTo>
                    <a:pt x="36797" y="9216"/>
                    <a:pt x="36989" y="9000"/>
                    <a:pt x="37059" y="8733"/>
                  </a:cubicBezTo>
                  <a:cubicBezTo>
                    <a:pt x="37256" y="8372"/>
                    <a:pt x="37571" y="8104"/>
                    <a:pt x="37693" y="7714"/>
                  </a:cubicBezTo>
                  <a:lnTo>
                    <a:pt x="37693" y="7714"/>
                  </a:lnTo>
                  <a:cubicBezTo>
                    <a:pt x="37379" y="7737"/>
                    <a:pt x="37303" y="8028"/>
                    <a:pt x="37134" y="8197"/>
                  </a:cubicBezTo>
                  <a:cubicBezTo>
                    <a:pt x="35365" y="10141"/>
                    <a:pt x="33688" y="12156"/>
                    <a:pt x="32041" y="14193"/>
                  </a:cubicBezTo>
                  <a:cubicBezTo>
                    <a:pt x="30975" y="15526"/>
                    <a:pt x="29881" y="16859"/>
                    <a:pt x="28885" y="18268"/>
                  </a:cubicBezTo>
                  <a:cubicBezTo>
                    <a:pt x="28571" y="18629"/>
                    <a:pt x="28280" y="19019"/>
                    <a:pt x="28036" y="19455"/>
                  </a:cubicBezTo>
                  <a:cubicBezTo>
                    <a:pt x="27942" y="19549"/>
                    <a:pt x="27843" y="19671"/>
                    <a:pt x="27744" y="19793"/>
                  </a:cubicBezTo>
                  <a:cubicBezTo>
                    <a:pt x="27483" y="20131"/>
                    <a:pt x="27308" y="20567"/>
                    <a:pt x="26947" y="20835"/>
                  </a:cubicBezTo>
                  <a:cubicBezTo>
                    <a:pt x="26970" y="20742"/>
                    <a:pt x="26970" y="20643"/>
                    <a:pt x="26994" y="20567"/>
                  </a:cubicBezTo>
                  <a:cubicBezTo>
                    <a:pt x="27576" y="18996"/>
                    <a:pt x="28158" y="17418"/>
                    <a:pt x="28816" y="15887"/>
                  </a:cubicBezTo>
                  <a:cubicBezTo>
                    <a:pt x="28885" y="15695"/>
                    <a:pt x="28984" y="15503"/>
                    <a:pt x="29153" y="15381"/>
                  </a:cubicBezTo>
                  <a:cubicBezTo>
                    <a:pt x="29491" y="15113"/>
                    <a:pt x="29735" y="14775"/>
                    <a:pt x="30003" y="14432"/>
                  </a:cubicBezTo>
                  <a:cubicBezTo>
                    <a:pt x="30923" y="13489"/>
                    <a:pt x="31773" y="12447"/>
                    <a:pt x="32599" y="11428"/>
                  </a:cubicBezTo>
                  <a:cubicBezTo>
                    <a:pt x="33810" y="9920"/>
                    <a:pt x="34998" y="8418"/>
                    <a:pt x="36139" y="6864"/>
                  </a:cubicBezTo>
                  <a:cubicBezTo>
                    <a:pt x="36622" y="6259"/>
                    <a:pt x="37111" y="5630"/>
                    <a:pt x="37524" y="4972"/>
                  </a:cubicBezTo>
                  <a:cubicBezTo>
                    <a:pt x="37932" y="4489"/>
                    <a:pt x="38275" y="3977"/>
                    <a:pt x="38613" y="3470"/>
                  </a:cubicBezTo>
                  <a:cubicBezTo>
                    <a:pt x="38881" y="3104"/>
                    <a:pt x="39172" y="2789"/>
                    <a:pt x="39341" y="2376"/>
                  </a:cubicBezTo>
                  <a:cubicBezTo>
                    <a:pt x="39707" y="1893"/>
                    <a:pt x="40068" y="1433"/>
                    <a:pt x="40359" y="897"/>
                  </a:cubicBezTo>
                  <a:cubicBezTo>
                    <a:pt x="40481" y="775"/>
                    <a:pt x="40580" y="659"/>
                    <a:pt x="40627" y="461"/>
                  </a:cubicBezTo>
                  <a:lnTo>
                    <a:pt x="40627" y="461"/>
                  </a:lnTo>
                  <a:cubicBezTo>
                    <a:pt x="40435" y="560"/>
                    <a:pt x="40336" y="682"/>
                    <a:pt x="40260" y="804"/>
                  </a:cubicBezTo>
                  <a:cubicBezTo>
                    <a:pt x="39998" y="1095"/>
                    <a:pt x="39731" y="1386"/>
                    <a:pt x="39486" y="1677"/>
                  </a:cubicBezTo>
                  <a:cubicBezTo>
                    <a:pt x="38881" y="2259"/>
                    <a:pt x="38368" y="2888"/>
                    <a:pt x="37839" y="3517"/>
                  </a:cubicBezTo>
                  <a:cubicBezTo>
                    <a:pt x="36599" y="4972"/>
                    <a:pt x="35365" y="6404"/>
                    <a:pt x="34224" y="7906"/>
                  </a:cubicBezTo>
                  <a:cubicBezTo>
                    <a:pt x="33350" y="8954"/>
                    <a:pt x="32500" y="10019"/>
                    <a:pt x="31726" y="11137"/>
                  </a:cubicBezTo>
                  <a:cubicBezTo>
                    <a:pt x="31528" y="11329"/>
                    <a:pt x="31360" y="11544"/>
                    <a:pt x="31237" y="11766"/>
                  </a:cubicBezTo>
                  <a:cubicBezTo>
                    <a:pt x="31092" y="11934"/>
                    <a:pt x="30975" y="12103"/>
                    <a:pt x="30876" y="12301"/>
                  </a:cubicBezTo>
                  <a:cubicBezTo>
                    <a:pt x="30754" y="12394"/>
                    <a:pt x="30684" y="12493"/>
                    <a:pt x="30632" y="12639"/>
                  </a:cubicBezTo>
                  <a:cubicBezTo>
                    <a:pt x="30510" y="12709"/>
                    <a:pt x="30440" y="12831"/>
                    <a:pt x="30393" y="12953"/>
                  </a:cubicBezTo>
                  <a:cubicBezTo>
                    <a:pt x="30172" y="13174"/>
                    <a:pt x="30073" y="13489"/>
                    <a:pt x="29782" y="13657"/>
                  </a:cubicBezTo>
                  <a:cubicBezTo>
                    <a:pt x="29811" y="13558"/>
                    <a:pt x="29834" y="13436"/>
                    <a:pt x="29881" y="13343"/>
                  </a:cubicBezTo>
                  <a:cubicBezTo>
                    <a:pt x="31022" y="10770"/>
                    <a:pt x="32285" y="8226"/>
                    <a:pt x="33641" y="5752"/>
                  </a:cubicBezTo>
                  <a:cubicBezTo>
                    <a:pt x="34637" y="3953"/>
                    <a:pt x="35725" y="2184"/>
                    <a:pt x="36843" y="437"/>
                  </a:cubicBezTo>
                  <a:cubicBezTo>
                    <a:pt x="36942" y="315"/>
                    <a:pt x="37059" y="222"/>
                    <a:pt x="37035"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8" name="Google Shape;468;p31"/>
            <p:cNvPicPr preferRelativeResize="0"/>
            <p:nvPr/>
          </p:nvPicPr>
          <p:blipFill>
            <a:blip r:embed="rId5">
              <a:alphaModFix/>
            </a:blip>
            <a:stretch>
              <a:fillRect/>
            </a:stretch>
          </p:blipFill>
          <p:spPr>
            <a:xfrm rot="-8568506">
              <a:off x="6674364" y="-1533016"/>
              <a:ext cx="1689548" cy="3366718"/>
            </a:xfrm>
            <a:prstGeom prst="rect">
              <a:avLst/>
            </a:prstGeom>
            <a:noFill/>
            <a:ln>
              <a:noFill/>
            </a:ln>
          </p:spPr>
        </p:pic>
      </p:grpSp>
      <p:grpSp>
        <p:nvGrpSpPr>
          <p:cNvPr id="469" name="Google Shape;469;p31"/>
          <p:cNvGrpSpPr/>
          <p:nvPr/>
        </p:nvGrpSpPr>
        <p:grpSpPr>
          <a:xfrm>
            <a:off x="-1616846" y="3284640"/>
            <a:ext cx="4601242" cy="3314006"/>
            <a:chOff x="-1540646" y="3132240"/>
            <a:chExt cx="4601242" cy="3314006"/>
          </a:xfrm>
        </p:grpSpPr>
        <p:grpSp>
          <p:nvGrpSpPr>
            <p:cNvPr id="470" name="Google Shape;470;p31"/>
            <p:cNvGrpSpPr/>
            <p:nvPr/>
          </p:nvGrpSpPr>
          <p:grpSpPr>
            <a:xfrm rot="2362046">
              <a:off x="571315" y="3385883"/>
              <a:ext cx="1803782" cy="2806734"/>
              <a:chOff x="853085" y="264251"/>
              <a:chExt cx="3324972" cy="5173748"/>
            </a:xfrm>
          </p:grpSpPr>
          <p:sp>
            <p:nvSpPr>
              <p:cNvPr id="471" name="Google Shape;471;p31"/>
              <p:cNvSpPr/>
              <p:nvPr/>
            </p:nvSpPr>
            <p:spPr>
              <a:xfrm rot="759229">
                <a:off x="1736896" y="809400"/>
                <a:ext cx="1975952" cy="4466415"/>
              </a:xfrm>
              <a:custGeom>
                <a:avLst/>
                <a:gdLst/>
                <a:ahLst/>
                <a:cxnLst/>
                <a:rect l="l" t="t" r="r" b="b"/>
                <a:pathLst>
                  <a:path w="28089" h="63492" extrusionOk="0">
                    <a:moveTo>
                      <a:pt x="24825" y="2063"/>
                    </a:moveTo>
                    <a:cubicBezTo>
                      <a:pt x="24821" y="2064"/>
                      <a:pt x="24817" y="2066"/>
                      <a:pt x="24817" y="2075"/>
                    </a:cubicBezTo>
                    <a:cubicBezTo>
                      <a:pt x="24820" y="2071"/>
                      <a:pt x="24823" y="2067"/>
                      <a:pt x="24825" y="2063"/>
                    </a:cubicBezTo>
                    <a:close/>
                    <a:moveTo>
                      <a:pt x="27390" y="0"/>
                    </a:moveTo>
                    <a:cubicBezTo>
                      <a:pt x="27310" y="0"/>
                      <a:pt x="27241" y="80"/>
                      <a:pt x="27169" y="131"/>
                    </a:cubicBezTo>
                    <a:cubicBezTo>
                      <a:pt x="27093" y="160"/>
                      <a:pt x="27023" y="230"/>
                      <a:pt x="26977" y="305"/>
                    </a:cubicBezTo>
                    <a:cubicBezTo>
                      <a:pt x="26947" y="305"/>
                      <a:pt x="26924" y="305"/>
                      <a:pt x="26924" y="329"/>
                    </a:cubicBezTo>
                    <a:cubicBezTo>
                      <a:pt x="26802" y="375"/>
                      <a:pt x="26732" y="451"/>
                      <a:pt x="26656" y="544"/>
                    </a:cubicBezTo>
                    <a:cubicBezTo>
                      <a:pt x="26633" y="544"/>
                      <a:pt x="26610" y="544"/>
                      <a:pt x="26610" y="567"/>
                    </a:cubicBezTo>
                    <a:cubicBezTo>
                      <a:pt x="26488" y="620"/>
                      <a:pt x="26418" y="690"/>
                      <a:pt x="26342" y="789"/>
                    </a:cubicBezTo>
                    <a:cubicBezTo>
                      <a:pt x="26319" y="789"/>
                      <a:pt x="26295" y="812"/>
                      <a:pt x="26295" y="812"/>
                    </a:cubicBezTo>
                    <a:cubicBezTo>
                      <a:pt x="26197" y="858"/>
                      <a:pt x="26103" y="957"/>
                      <a:pt x="26028" y="1056"/>
                    </a:cubicBezTo>
                    <a:lnTo>
                      <a:pt x="25981" y="1056"/>
                    </a:lnTo>
                    <a:cubicBezTo>
                      <a:pt x="25882" y="1126"/>
                      <a:pt x="25783" y="1202"/>
                      <a:pt x="25713" y="1295"/>
                    </a:cubicBezTo>
                    <a:cubicBezTo>
                      <a:pt x="25690" y="1324"/>
                      <a:pt x="25638" y="1347"/>
                      <a:pt x="25614" y="1371"/>
                    </a:cubicBezTo>
                    <a:cubicBezTo>
                      <a:pt x="25492" y="1441"/>
                      <a:pt x="25422" y="1516"/>
                      <a:pt x="25347" y="1615"/>
                    </a:cubicBezTo>
                    <a:cubicBezTo>
                      <a:pt x="25300" y="1638"/>
                      <a:pt x="25277" y="1662"/>
                      <a:pt x="25230" y="1685"/>
                    </a:cubicBezTo>
                    <a:cubicBezTo>
                      <a:pt x="25088" y="1804"/>
                      <a:pt x="24946" y="1902"/>
                      <a:pt x="24825" y="2063"/>
                    </a:cubicBezTo>
                    <a:lnTo>
                      <a:pt x="24825" y="2063"/>
                    </a:lnTo>
                    <a:cubicBezTo>
                      <a:pt x="24826" y="2063"/>
                      <a:pt x="24827" y="2063"/>
                      <a:pt x="24828" y="2063"/>
                    </a:cubicBezTo>
                    <a:cubicBezTo>
                      <a:pt x="24834" y="2063"/>
                      <a:pt x="24840" y="2063"/>
                      <a:pt x="24840" y="2052"/>
                    </a:cubicBezTo>
                    <a:lnTo>
                      <a:pt x="24840" y="2052"/>
                    </a:lnTo>
                    <a:cubicBezTo>
                      <a:pt x="24840" y="2075"/>
                      <a:pt x="24817" y="2075"/>
                      <a:pt x="24817" y="2075"/>
                    </a:cubicBezTo>
                    <a:cubicBezTo>
                      <a:pt x="24619" y="2168"/>
                      <a:pt x="24473" y="2343"/>
                      <a:pt x="24305" y="2488"/>
                    </a:cubicBezTo>
                    <a:cubicBezTo>
                      <a:pt x="24112" y="2657"/>
                      <a:pt x="23920" y="2826"/>
                      <a:pt x="23746" y="2995"/>
                    </a:cubicBezTo>
                    <a:cubicBezTo>
                      <a:pt x="23286" y="3408"/>
                      <a:pt x="22803" y="3821"/>
                      <a:pt x="22343" y="4258"/>
                    </a:cubicBezTo>
                    <a:cubicBezTo>
                      <a:pt x="21371" y="5178"/>
                      <a:pt x="20398" y="6127"/>
                      <a:pt x="19479" y="7116"/>
                    </a:cubicBezTo>
                    <a:cubicBezTo>
                      <a:pt x="19141" y="7483"/>
                      <a:pt x="18798" y="7821"/>
                      <a:pt x="18483" y="8187"/>
                    </a:cubicBezTo>
                    <a:cubicBezTo>
                      <a:pt x="18215" y="8478"/>
                      <a:pt x="17977" y="8746"/>
                      <a:pt x="17709" y="9037"/>
                    </a:cubicBezTo>
                    <a:cubicBezTo>
                      <a:pt x="17587" y="9154"/>
                      <a:pt x="17441" y="9299"/>
                      <a:pt x="17342" y="9445"/>
                    </a:cubicBezTo>
                    <a:cubicBezTo>
                      <a:pt x="16353" y="10516"/>
                      <a:pt x="15450" y="11657"/>
                      <a:pt x="14531" y="12792"/>
                    </a:cubicBezTo>
                    <a:cubicBezTo>
                      <a:pt x="12738" y="15097"/>
                      <a:pt x="11038" y="17449"/>
                      <a:pt x="9536" y="19952"/>
                    </a:cubicBezTo>
                    <a:cubicBezTo>
                      <a:pt x="7859" y="22642"/>
                      <a:pt x="6404" y="25430"/>
                      <a:pt x="5094" y="28294"/>
                    </a:cubicBezTo>
                    <a:cubicBezTo>
                      <a:pt x="4972" y="28585"/>
                      <a:pt x="4803" y="28853"/>
                      <a:pt x="4733" y="29167"/>
                    </a:cubicBezTo>
                    <a:cubicBezTo>
                      <a:pt x="4588" y="29412"/>
                      <a:pt x="4489" y="29650"/>
                      <a:pt x="4390" y="29918"/>
                    </a:cubicBezTo>
                    <a:cubicBezTo>
                      <a:pt x="4198" y="30331"/>
                      <a:pt x="4052" y="30745"/>
                      <a:pt x="3907" y="31181"/>
                    </a:cubicBezTo>
                    <a:cubicBezTo>
                      <a:pt x="3761" y="31373"/>
                      <a:pt x="3715" y="31618"/>
                      <a:pt x="3616" y="31857"/>
                    </a:cubicBezTo>
                    <a:cubicBezTo>
                      <a:pt x="2742" y="34237"/>
                      <a:pt x="2015" y="36659"/>
                      <a:pt x="1479" y="39133"/>
                    </a:cubicBezTo>
                    <a:cubicBezTo>
                      <a:pt x="1217" y="40181"/>
                      <a:pt x="1019" y="41246"/>
                      <a:pt x="851" y="42312"/>
                    </a:cubicBezTo>
                    <a:cubicBezTo>
                      <a:pt x="827" y="42434"/>
                      <a:pt x="804" y="42579"/>
                      <a:pt x="781" y="42702"/>
                    </a:cubicBezTo>
                    <a:cubicBezTo>
                      <a:pt x="682" y="43476"/>
                      <a:pt x="583" y="44279"/>
                      <a:pt x="461" y="45077"/>
                    </a:cubicBezTo>
                    <a:cubicBezTo>
                      <a:pt x="315" y="46072"/>
                      <a:pt x="245" y="47068"/>
                      <a:pt x="199" y="48063"/>
                    </a:cubicBezTo>
                    <a:cubicBezTo>
                      <a:pt x="146" y="48156"/>
                      <a:pt x="146" y="48278"/>
                      <a:pt x="146" y="48377"/>
                    </a:cubicBezTo>
                    <a:lnTo>
                      <a:pt x="146" y="48523"/>
                    </a:lnTo>
                    <a:lnTo>
                      <a:pt x="146" y="48814"/>
                    </a:lnTo>
                    <a:cubicBezTo>
                      <a:pt x="76" y="49029"/>
                      <a:pt x="76" y="49250"/>
                      <a:pt x="100" y="49443"/>
                    </a:cubicBezTo>
                    <a:cubicBezTo>
                      <a:pt x="53" y="51189"/>
                      <a:pt x="1" y="52935"/>
                      <a:pt x="100" y="54682"/>
                    </a:cubicBezTo>
                    <a:cubicBezTo>
                      <a:pt x="146" y="55386"/>
                      <a:pt x="123" y="56090"/>
                      <a:pt x="268" y="56795"/>
                    </a:cubicBezTo>
                    <a:cubicBezTo>
                      <a:pt x="268" y="56888"/>
                      <a:pt x="268" y="56987"/>
                      <a:pt x="292" y="57109"/>
                    </a:cubicBezTo>
                    <a:cubicBezTo>
                      <a:pt x="268" y="57208"/>
                      <a:pt x="268" y="57325"/>
                      <a:pt x="315" y="57424"/>
                    </a:cubicBezTo>
                    <a:cubicBezTo>
                      <a:pt x="344" y="57616"/>
                      <a:pt x="315" y="57837"/>
                      <a:pt x="344" y="58029"/>
                    </a:cubicBezTo>
                    <a:cubicBezTo>
                      <a:pt x="461" y="59246"/>
                      <a:pt x="635" y="60433"/>
                      <a:pt x="851" y="61644"/>
                    </a:cubicBezTo>
                    <a:cubicBezTo>
                      <a:pt x="926" y="62127"/>
                      <a:pt x="926" y="62639"/>
                      <a:pt x="1142" y="63123"/>
                    </a:cubicBezTo>
                    <a:cubicBezTo>
                      <a:pt x="1165" y="63291"/>
                      <a:pt x="1310" y="63367"/>
                      <a:pt x="1456" y="63414"/>
                    </a:cubicBezTo>
                    <a:cubicBezTo>
                      <a:pt x="1479" y="63414"/>
                      <a:pt x="1479" y="63437"/>
                      <a:pt x="1508" y="63437"/>
                    </a:cubicBezTo>
                    <a:cubicBezTo>
                      <a:pt x="1587" y="63472"/>
                      <a:pt x="1661" y="63491"/>
                      <a:pt x="1732" y="63491"/>
                    </a:cubicBezTo>
                    <a:cubicBezTo>
                      <a:pt x="1813" y="63491"/>
                      <a:pt x="1891" y="63466"/>
                      <a:pt x="1968" y="63414"/>
                    </a:cubicBezTo>
                    <a:cubicBezTo>
                      <a:pt x="1992" y="63414"/>
                      <a:pt x="2015" y="63390"/>
                      <a:pt x="2015" y="63367"/>
                    </a:cubicBezTo>
                    <a:cubicBezTo>
                      <a:pt x="2039" y="63367"/>
                      <a:pt x="2063" y="63369"/>
                      <a:pt x="2084" y="63369"/>
                    </a:cubicBezTo>
                    <a:cubicBezTo>
                      <a:pt x="2130" y="63369"/>
                      <a:pt x="2168" y="63359"/>
                      <a:pt x="2184" y="63291"/>
                    </a:cubicBezTo>
                    <a:cubicBezTo>
                      <a:pt x="2236" y="63221"/>
                      <a:pt x="2329" y="63221"/>
                      <a:pt x="2329" y="63099"/>
                    </a:cubicBezTo>
                    <a:cubicBezTo>
                      <a:pt x="2352" y="63076"/>
                      <a:pt x="2382" y="63076"/>
                      <a:pt x="2382" y="63053"/>
                    </a:cubicBezTo>
                    <a:cubicBezTo>
                      <a:pt x="2405" y="63000"/>
                      <a:pt x="2405" y="62977"/>
                      <a:pt x="2405" y="62930"/>
                    </a:cubicBezTo>
                    <a:cubicBezTo>
                      <a:pt x="2475" y="62808"/>
                      <a:pt x="2475" y="62663"/>
                      <a:pt x="2405" y="62540"/>
                    </a:cubicBezTo>
                    <a:cubicBezTo>
                      <a:pt x="2382" y="62447"/>
                      <a:pt x="2352" y="62372"/>
                      <a:pt x="2352" y="62302"/>
                    </a:cubicBezTo>
                    <a:cubicBezTo>
                      <a:pt x="2236" y="61597"/>
                      <a:pt x="2114" y="60893"/>
                      <a:pt x="1992" y="60212"/>
                    </a:cubicBezTo>
                    <a:cubicBezTo>
                      <a:pt x="1893" y="59560"/>
                      <a:pt x="1770" y="58925"/>
                      <a:pt x="1724" y="58273"/>
                    </a:cubicBezTo>
                    <a:cubicBezTo>
                      <a:pt x="1677" y="57959"/>
                      <a:pt x="1724" y="57645"/>
                      <a:pt x="1578" y="57354"/>
                    </a:cubicBezTo>
                    <a:cubicBezTo>
                      <a:pt x="1602" y="57231"/>
                      <a:pt x="1602" y="57132"/>
                      <a:pt x="1578" y="57034"/>
                    </a:cubicBezTo>
                    <a:lnTo>
                      <a:pt x="1578" y="56841"/>
                    </a:lnTo>
                    <a:lnTo>
                      <a:pt x="1700" y="56841"/>
                    </a:lnTo>
                    <a:cubicBezTo>
                      <a:pt x="2015" y="56772"/>
                      <a:pt x="2306" y="56649"/>
                      <a:pt x="2597" y="56527"/>
                    </a:cubicBezTo>
                    <a:cubicBezTo>
                      <a:pt x="2865" y="56451"/>
                      <a:pt x="3133" y="56358"/>
                      <a:pt x="3400" y="56213"/>
                    </a:cubicBezTo>
                    <a:cubicBezTo>
                      <a:pt x="4710" y="55724"/>
                      <a:pt x="5921" y="55095"/>
                      <a:pt x="7085" y="54321"/>
                    </a:cubicBezTo>
                    <a:cubicBezTo>
                      <a:pt x="7621" y="53977"/>
                      <a:pt x="8150" y="53616"/>
                      <a:pt x="8587" y="53157"/>
                    </a:cubicBezTo>
                    <a:cubicBezTo>
                      <a:pt x="8756" y="52912"/>
                      <a:pt x="9076" y="52790"/>
                      <a:pt x="9222" y="52522"/>
                    </a:cubicBezTo>
                    <a:cubicBezTo>
                      <a:pt x="9390" y="52353"/>
                      <a:pt x="9559" y="52184"/>
                      <a:pt x="9681" y="51969"/>
                    </a:cubicBezTo>
                    <a:cubicBezTo>
                      <a:pt x="9920" y="51678"/>
                      <a:pt x="10141" y="51334"/>
                      <a:pt x="10287" y="50950"/>
                    </a:cubicBezTo>
                    <a:cubicBezTo>
                      <a:pt x="10456" y="50659"/>
                      <a:pt x="10555" y="50368"/>
                      <a:pt x="10601" y="50025"/>
                    </a:cubicBezTo>
                    <a:cubicBezTo>
                      <a:pt x="10677" y="49809"/>
                      <a:pt x="10723" y="49565"/>
                      <a:pt x="10723" y="49320"/>
                    </a:cubicBezTo>
                    <a:lnTo>
                      <a:pt x="10723" y="48913"/>
                    </a:lnTo>
                    <a:cubicBezTo>
                      <a:pt x="10793" y="48814"/>
                      <a:pt x="10770" y="48692"/>
                      <a:pt x="10770" y="48593"/>
                    </a:cubicBezTo>
                    <a:cubicBezTo>
                      <a:pt x="10793" y="48447"/>
                      <a:pt x="10869" y="48302"/>
                      <a:pt x="10700" y="48208"/>
                    </a:cubicBezTo>
                    <a:cubicBezTo>
                      <a:pt x="10287" y="47917"/>
                      <a:pt x="9874" y="47650"/>
                      <a:pt x="9437" y="47382"/>
                    </a:cubicBezTo>
                    <a:cubicBezTo>
                      <a:pt x="9291" y="47236"/>
                      <a:pt x="9123" y="47114"/>
                      <a:pt x="8931" y="46992"/>
                    </a:cubicBezTo>
                    <a:cubicBezTo>
                      <a:pt x="8808" y="46875"/>
                      <a:pt x="8686" y="46776"/>
                      <a:pt x="8541" y="46701"/>
                    </a:cubicBezTo>
                    <a:cubicBezTo>
                      <a:pt x="7982" y="46218"/>
                      <a:pt x="7400" y="45734"/>
                      <a:pt x="6841" y="45245"/>
                    </a:cubicBezTo>
                    <a:cubicBezTo>
                      <a:pt x="6817" y="45222"/>
                      <a:pt x="6817" y="45222"/>
                      <a:pt x="6794" y="45199"/>
                    </a:cubicBezTo>
                    <a:cubicBezTo>
                      <a:pt x="6794" y="45176"/>
                      <a:pt x="6771" y="45152"/>
                      <a:pt x="6771" y="45152"/>
                    </a:cubicBezTo>
                    <a:cubicBezTo>
                      <a:pt x="6794" y="45129"/>
                      <a:pt x="6817" y="45100"/>
                      <a:pt x="6841" y="45077"/>
                    </a:cubicBezTo>
                    <a:cubicBezTo>
                      <a:pt x="6893" y="45077"/>
                      <a:pt x="6940" y="45100"/>
                      <a:pt x="6963" y="45129"/>
                    </a:cubicBezTo>
                    <a:cubicBezTo>
                      <a:pt x="7691" y="45612"/>
                      <a:pt x="8465" y="46002"/>
                      <a:pt x="9291" y="46317"/>
                    </a:cubicBezTo>
                    <a:cubicBezTo>
                      <a:pt x="9437" y="46386"/>
                      <a:pt x="9606" y="46462"/>
                      <a:pt x="9775" y="46509"/>
                    </a:cubicBezTo>
                    <a:cubicBezTo>
                      <a:pt x="10211" y="46701"/>
                      <a:pt x="10677" y="46823"/>
                      <a:pt x="11160" y="46922"/>
                    </a:cubicBezTo>
                    <a:cubicBezTo>
                      <a:pt x="11184" y="46926"/>
                      <a:pt x="11206" y="46928"/>
                      <a:pt x="11227" y="46928"/>
                    </a:cubicBezTo>
                    <a:cubicBezTo>
                      <a:pt x="11329" y="46928"/>
                      <a:pt x="11388" y="46878"/>
                      <a:pt x="11451" y="46776"/>
                    </a:cubicBezTo>
                    <a:cubicBezTo>
                      <a:pt x="11620" y="46532"/>
                      <a:pt x="11789" y="46241"/>
                      <a:pt x="12033" y="46072"/>
                    </a:cubicBezTo>
                    <a:cubicBezTo>
                      <a:pt x="12470" y="45758"/>
                      <a:pt x="12906" y="45443"/>
                      <a:pt x="13390" y="45222"/>
                    </a:cubicBezTo>
                    <a:cubicBezTo>
                      <a:pt x="13995" y="44931"/>
                      <a:pt x="14653" y="44716"/>
                      <a:pt x="15282" y="44448"/>
                    </a:cubicBezTo>
                    <a:cubicBezTo>
                      <a:pt x="15939" y="44157"/>
                      <a:pt x="16615" y="43912"/>
                      <a:pt x="17173" y="43453"/>
                    </a:cubicBezTo>
                    <a:cubicBezTo>
                      <a:pt x="17465" y="43284"/>
                      <a:pt x="17709" y="43092"/>
                      <a:pt x="17924" y="42824"/>
                    </a:cubicBezTo>
                    <a:cubicBezTo>
                      <a:pt x="18070" y="42702"/>
                      <a:pt x="18192" y="42556"/>
                      <a:pt x="18291" y="42387"/>
                    </a:cubicBezTo>
                    <a:cubicBezTo>
                      <a:pt x="18361" y="42265"/>
                      <a:pt x="18460" y="42119"/>
                      <a:pt x="18536" y="41997"/>
                    </a:cubicBezTo>
                    <a:cubicBezTo>
                      <a:pt x="18629" y="41875"/>
                      <a:pt x="18704" y="41729"/>
                      <a:pt x="18751" y="41584"/>
                    </a:cubicBezTo>
                    <a:cubicBezTo>
                      <a:pt x="18850" y="41415"/>
                      <a:pt x="18920" y="41246"/>
                      <a:pt x="18920" y="41077"/>
                    </a:cubicBezTo>
                    <a:cubicBezTo>
                      <a:pt x="18897" y="40978"/>
                      <a:pt x="19019" y="40909"/>
                      <a:pt x="18972" y="40810"/>
                    </a:cubicBezTo>
                    <a:cubicBezTo>
                      <a:pt x="19042" y="40711"/>
                      <a:pt x="19118" y="40588"/>
                      <a:pt x="19089" y="40443"/>
                    </a:cubicBezTo>
                    <a:cubicBezTo>
                      <a:pt x="19164" y="40251"/>
                      <a:pt x="19188" y="40059"/>
                      <a:pt x="19164" y="39890"/>
                    </a:cubicBezTo>
                    <a:cubicBezTo>
                      <a:pt x="19234" y="39692"/>
                      <a:pt x="19234" y="39500"/>
                      <a:pt x="19211" y="39308"/>
                    </a:cubicBezTo>
                    <a:lnTo>
                      <a:pt x="19211" y="38819"/>
                    </a:lnTo>
                    <a:lnTo>
                      <a:pt x="19211" y="38551"/>
                    </a:lnTo>
                    <a:cubicBezTo>
                      <a:pt x="19211" y="38359"/>
                      <a:pt x="19234" y="38167"/>
                      <a:pt x="19164" y="37969"/>
                    </a:cubicBezTo>
                    <a:lnTo>
                      <a:pt x="19164" y="37678"/>
                    </a:lnTo>
                    <a:cubicBezTo>
                      <a:pt x="19188" y="37509"/>
                      <a:pt x="19118" y="37340"/>
                      <a:pt x="19089" y="37171"/>
                    </a:cubicBezTo>
                    <a:cubicBezTo>
                      <a:pt x="19089" y="37003"/>
                      <a:pt x="19065" y="36834"/>
                      <a:pt x="18972" y="36688"/>
                    </a:cubicBezTo>
                    <a:cubicBezTo>
                      <a:pt x="18996" y="36613"/>
                      <a:pt x="19019" y="36566"/>
                      <a:pt x="18996" y="36490"/>
                    </a:cubicBezTo>
                    <a:cubicBezTo>
                      <a:pt x="18996" y="36345"/>
                      <a:pt x="18972" y="36199"/>
                      <a:pt x="18920" y="36054"/>
                    </a:cubicBezTo>
                    <a:cubicBezTo>
                      <a:pt x="18920" y="36030"/>
                      <a:pt x="18920" y="36007"/>
                      <a:pt x="18897" y="35984"/>
                    </a:cubicBezTo>
                    <a:cubicBezTo>
                      <a:pt x="18897" y="35786"/>
                      <a:pt x="18873" y="35571"/>
                      <a:pt x="18798" y="35378"/>
                    </a:cubicBezTo>
                    <a:cubicBezTo>
                      <a:pt x="18774" y="35233"/>
                      <a:pt x="18751" y="35087"/>
                      <a:pt x="18728" y="34942"/>
                    </a:cubicBezTo>
                    <a:cubicBezTo>
                      <a:pt x="18681" y="34622"/>
                      <a:pt x="18652" y="34331"/>
                      <a:pt x="18559" y="34040"/>
                    </a:cubicBezTo>
                    <a:cubicBezTo>
                      <a:pt x="18536" y="33923"/>
                      <a:pt x="18559" y="33778"/>
                      <a:pt x="18483" y="33679"/>
                    </a:cubicBezTo>
                    <a:cubicBezTo>
                      <a:pt x="18483" y="33556"/>
                      <a:pt x="18483" y="33434"/>
                      <a:pt x="18413" y="33341"/>
                    </a:cubicBezTo>
                    <a:cubicBezTo>
                      <a:pt x="18437" y="33341"/>
                      <a:pt x="18437" y="33312"/>
                      <a:pt x="18413" y="33289"/>
                    </a:cubicBezTo>
                    <a:cubicBezTo>
                      <a:pt x="18437" y="33242"/>
                      <a:pt x="18460" y="33166"/>
                      <a:pt x="18460" y="33120"/>
                    </a:cubicBezTo>
                    <a:cubicBezTo>
                      <a:pt x="18774" y="32759"/>
                      <a:pt x="19141" y="32468"/>
                      <a:pt x="19502" y="32177"/>
                    </a:cubicBezTo>
                    <a:cubicBezTo>
                      <a:pt x="20643" y="31228"/>
                      <a:pt x="21592" y="30110"/>
                      <a:pt x="22366" y="28853"/>
                    </a:cubicBezTo>
                    <a:cubicBezTo>
                      <a:pt x="22803" y="28247"/>
                      <a:pt x="23193" y="27590"/>
                      <a:pt x="23530" y="26909"/>
                    </a:cubicBezTo>
                    <a:cubicBezTo>
                      <a:pt x="23676" y="26670"/>
                      <a:pt x="23798" y="26425"/>
                      <a:pt x="23868" y="26158"/>
                    </a:cubicBezTo>
                    <a:cubicBezTo>
                      <a:pt x="23967" y="25965"/>
                      <a:pt x="24037" y="25744"/>
                      <a:pt x="24089" y="25529"/>
                    </a:cubicBezTo>
                    <a:cubicBezTo>
                      <a:pt x="24159" y="25383"/>
                      <a:pt x="24211" y="25215"/>
                      <a:pt x="24258" y="25046"/>
                    </a:cubicBezTo>
                    <a:cubicBezTo>
                      <a:pt x="24357" y="24778"/>
                      <a:pt x="24427" y="24510"/>
                      <a:pt x="24473" y="24219"/>
                    </a:cubicBezTo>
                    <a:cubicBezTo>
                      <a:pt x="24572" y="23806"/>
                      <a:pt x="24695" y="23392"/>
                      <a:pt x="24718" y="22979"/>
                    </a:cubicBezTo>
                    <a:cubicBezTo>
                      <a:pt x="24817" y="22595"/>
                      <a:pt x="24863" y="22228"/>
                      <a:pt x="24863" y="21844"/>
                    </a:cubicBezTo>
                    <a:cubicBezTo>
                      <a:pt x="24939" y="21501"/>
                      <a:pt x="24986" y="21140"/>
                      <a:pt x="24986" y="20773"/>
                    </a:cubicBezTo>
                    <a:lnTo>
                      <a:pt x="24986" y="20581"/>
                    </a:lnTo>
                    <a:cubicBezTo>
                      <a:pt x="25009" y="20389"/>
                      <a:pt x="25230" y="20336"/>
                      <a:pt x="25300" y="20144"/>
                    </a:cubicBezTo>
                    <a:cubicBezTo>
                      <a:pt x="25446" y="19975"/>
                      <a:pt x="25591" y="19807"/>
                      <a:pt x="25690" y="19585"/>
                    </a:cubicBezTo>
                    <a:cubicBezTo>
                      <a:pt x="25836" y="19417"/>
                      <a:pt x="25958" y="19224"/>
                      <a:pt x="26051" y="19027"/>
                    </a:cubicBezTo>
                    <a:cubicBezTo>
                      <a:pt x="26173" y="18858"/>
                      <a:pt x="26295" y="18666"/>
                      <a:pt x="26342" y="18468"/>
                    </a:cubicBezTo>
                    <a:cubicBezTo>
                      <a:pt x="26441" y="18130"/>
                      <a:pt x="26732" y="17915"/>
                      <a:pt x="26779" y="17571"/>
                    </a:cubicBezTo>
                    <a:cubicBezTo>
                      <a:pt x="27046" y="17065"/>
                      <a:pt x="27215" y="16529"/>
                      <a:pt x="27361" y="15947"/>
                    </a:cubicBezTo>
                    <a:cubicBezTo>
                      <a:pt x="27530" y="15755"/>
                      <a:pt x="27436" y="15487"/>
                      <a:pt x="27559" y="15266"/>
                    </a:cubicBezTo>
                    <a:cubicBezTo>
                      <a:pt x="27751" y="14713"/>
                      <a:pt x="27751" y="14713"/>
                      <a:pt x="27314" y="14713"/>
                    </a:cubicBezTo>
                    <a:cubicBezTo>
                      <a:pt x="27122" y="14637"/>
                      <a:pt x="26947" y="14591"/>
                      <a:pt x="26755" y="14567"/>
                    </a:cubicBezTo>
                    <a:cubicBezTo>
                      <a:pt x="26685" y="14515"/>
                      <a:pt x="26587" y="14515"/>
                      <a:pt x="26511" y="14515"/>
                    </a:cubicBezTo>
                    <a:cubicBezTo>
                      <a:pt x="26342" y="14445"/>
                      <a:pt x="26173" y="14393"/>
                      <a:pt x="26004" y="14323"/>
                    </a:cubicBezTo>
                    <a:cubicBezTo>
                      <a:pt x="25859" y="14224"/>
                      <a:pt x="25713" y="14177"/>
                      <a:pt x="25568" y="14131"/>
                    </a:cubicBezTo>
                    <a:cubicBezTo>
                      <a:pt x="25469" y="14102"/>
                      <a:pt x="25399" y="14055"/>
                      <a:pt x="25300" y="14009"/>
                    </a:cubicBezTo>
                    <a:cubicBezTo>
                      <a:pt x="25201" y="13933"/>
                      <a:pt x="25085" y="13863"/>
                      <a:pt x="24939" y="13811"/>
                    </a:cubicBezTo>
                    <a:cubicBezTo>
                      <a:pt x="24840" y="13741"/>
                      <a:pt x="24718" y="13665"/>
                      <a:pt x="24695" y="13520"/>
                    </a:cubicBezTo>
                    <a:cubicBezTo>
                      <a:pt x="24648" y="13159"/>
                      <a:pt x="24596" y="12821"/>
                      <a:pt x="24572" y="12454"/>
                    </a:cubicBezTo>
                    <a:lnTo>
                      <a:pt x="24572" y="12454"/>
                    </a:lnTo>
                    <a:cubicBezTo>
                      <a:pt x="25230" y="12600"/>
                      <a:pt x="25905" y="12745"/>
                      <a:pt x="26610" y="12745"/>
                    </a:cubicBezTo>
                    <a:cubicBezTo>
                      <a:pt x="26805" y="12769"/>
                      <a:pt x="27006" y="12775"/>
                      <a:pt x="27206" y="12775"/>
                    </a:cubicBezTo>
                    <a:cubicBezTo>
                      <a:pt x="27406" y="12775"/>
                      <a:pt x="27605" y="12769"/>
                      <a:pt x="27797" y="12769"/>
                    </a:cubicBezTo>
                    <a:cubicBezTo>
                      <a:pt x="27943" y="12769"/>
                      <a:pt x="27995" y="12722"/>
                      <a:pt x="27995" y="12577"/>
                    </a:cubicBezTo>
                    <a:cubicBezTo>
                      <a:pt x="28042" y="12117"/>
                      <a:pt x="28065" y="11657"/>
                      <a:pt x="28042" y="11191"/>
                    </a:cubicBezTo>
                    <a:cubicBezTo>
                      <a:pt x="28042" y="10661"/>
                      <a:pt x="28088" y="10149"/>
                      <a:pt x="27995" y="9619"/>
                    </a:cubicBezTo>
                    <a:cubicBezTo>
                      <a:pt x="27995" y="9375"/>
                      <a:pt x="28019" y="9107"/>
                      <a:pt x="27943" y="8863"/>
                    </a:cubicBezTo>
                    <a:cubicBezTo>
                      <a:pt x="27920" y="8647"/>
                      <a:pt x="27943" y="8455"/>
                      <a:pt x="27873" y="8234"/>
                    </a:cubicBezTo>
                    <a:cubicBezTo>
                      <a:pt x="27873" y="8164"/>
                      <a:pt x="27896" y="8065"/>
                      <a:pt x="27797" y="7989"/>
                    </a:cubicBezTo>
                    <a:cubicBezTo>
                      <a:pt x="27821" y="7751"/>
                      <a:pt x="27821" y="7506"/>
                      <a:pt x="27728" y="7262"/>
                    </a:cubicBezTo>
                    <a:cubicBezTo>
                      <a:pt x="27675" y="6732"/>
                      <a:pt x="27582" y="6196"/>
                      <a:pt x="27436" y="5690"/>
                    </a:cubicBezTo>
                    <a:cubicBezTo>
                      <a:pt x="27460" y="5469"/>
                      <a:pt x="27337" y="5323"/>
                      <a:pt x="27314" y="5131"/>
                    </a:cubicBezTo>
                    <a:cubicBezTo>
                      <a:pt x="27314" y="4986"/>
                      <a:pt x="27291" y="4863"/>
                      <a:pt x="27215" y="4741"/>
                    </a:cubicBezTo>
                    <a:cubicBezTo>
                      <a:pt x="27215" y="4596"/>
                      <a:pt x="27169" y="4450"/>
                      <a:pt x="27122" y="4305"/>
                    </a:cubicBezTo>
                    <a:cubicBezTo>
                      <a:pt x="27070" y="3990"/>
                      <a:pt x="26947" y="3676"/>
                      <a:pt x="26854" y="3385"/>
                    </a:cubicBezTo>
                    <a:cubicBezTo>
                      <a:pt x="26854" y="3309"/>
                      <a:pt x="26854" y="3286"/>
                      <a:pt x="26802" y="3239"/>
                    </a:cubicBezTo>
                    <a:cubicBezTo>
                      <a:pt x="26732" y="2925"/>
                      <a:pt x="26633" y="2605"/>
                      <a:pt x="26511" y="2290"/>
                    </a:cubicBezTo>
                    <a:cubicBezTo>
                      <a:pt x="26394" y="1976"/>
                      <a:pt x="26272" y="1638"/>
                      <a:pt x="26173" y="1295"/>
                    </a:cubicBezTo>
                    <a:cubicBezTo>
                      <a:pt x="26540" y="981"/>
                      <a:pt x="26924" y="666"/>
                      <a:pt x="27291" y="352"/>
                    </a:cubicBezTo>
                    <a:cubicBezTo>
                      <a:pt x="27384" y="253"/>
                      <a:pt x="27629" y="253"/>
                      <a:pt x="27483" y="38"/>
                    </a:cubicBezTo>
                    <a:cubicBezTo>
                      <a:pt x="27450" y="11"/>
                      <a:pt x="27420" y="0"/>
                      <a:pt x="27390"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2" name="Google Shape;472;p31"/>
              <p:cNvPicPr preferRelativeResize="0"/>
              <p:nvPr/>
            </p:nvPicPr>
            <p:blipFill>
              <a:blip r:embed="rId6">
                <a:alphaModFix/>
              </a:blip>
              <a:stretch>
                <a:fillRect/>
              </a:stretch>
            </p:blipFill>
            <p:spPr>
              <a:xfrm>
                <a:off x="853085" y="264251"/>
                <a:ext cx="2879651" cy="5143500"/>
              </a:xfrm>
              <a:prstGeom prst="rect">
                <a:avLst/>
              </a:prstGeom>
              <a:noFill/>
              <a:ln>
                <a:noFill/>
              </a:ln>
            </p:spPr>
          </p:pic>
        </p:grpSp>
        <p:grpSp>
          <p:nvGrpSpPr>
            <p:cNvPr id="473" name="Google Shape;473;p31"/>
            <p:cNvGrpSpPr/>
            <p:nvPr/>
          </p:nvGrpSpPr>
          <p:grpSpPr>
            <a:xfrm rot="-9802194">
              <a:off x="-1246432" y="3431033"/>
              <a:ext cx="2440695" cy="2412778"/>
              <a:chOff x="-204087" y="-64111"/>
              <a:chExt cx="2440625" cy="2412708"/>
            </a:xfrm>
          </p:grpSpPr>
          <p:sp>
            <p:nvSpPr>
              <p:cNvPr id="474" name="Google Shape;474;p31"/>
              <p:cNvSpPr/>
              <p:nvPr/>
            </p:nvSpPr>
            <p:spPr>
              <a:xfrm rot="-1276357">
                <a:off x="192178" y="190068"/>
                <a:ext cx="1758823" cy="1904350"/>
              </a:xfrm>
              <a:custGeom>
                <a:avLst/>
                <a:gdLst/>
                <a:ahLst/>
                <a:cxnLst/>
                <a:rect l="l" t="t" r="r" b="b"/>
                <a:pathLst>
                  <a:path w="40657" h="44021" extrusionOk="0">
                    <a:moveTo>
                      <a:pt x="19455" y="12976"/>
                    </a:moveTo>
                    <a:lnTo>
                      <a:pt x="19478" y="12999"/>
                    </a:lnTo>
                    <a:cubicBezTo>
                      <a:pt x="19478" y="12999"/>
                      <a:pt x="19455" y="12999"/>
                      <a:pt x="19455" y="12976"/>
                    </a:cubicBezTo>
                    <a:close/>
                    <a:moveTo>
                      <a:pt x="21685" y="13168"/>
                    </a:moveTo>
                    <a:cubicBezTo>
                      <a:pt x="21685" y="13168"/>
                      <a:pt x="21708" y="13168"/>
                      <a:pt x="21708" y="13192"/>
                    </a:cubicBezTo>
                    <a:lnTo>
                      <a:pt x="21685" y="13192"/>
                    </a:lnTo>
                    <a:lnTo>
                      <a:pt x="21685" y="13168"/>
                    </a:lnTo>
                    <a:close/>
                    <a:moveTo>
                      <a:pt x="22465" y="14018"/>
                    </a:moveTo>
                    <a:lnTo>
                      <a:pt x="22488" y="14041"/>
                    </a:lnTo>
                    <a:lnTo>
                      <a:pt x="22465" y="14041"/>
                    </a:lnTo>
                    <a:lnTo>
                      <a:pt x="22465" y="14018"/>
                    </a:lnTo>
                    <a:close/>
                    <a:moveTo>
                      <a:pt x="21525" y="14180"/>
                    </a:moveTo>
                    <a:lnTo>
                      <a:pt x="21525" y="14180"/>
                    </a:lnTo>
                    <a:cubicBezTo>
                      <a:pt x="21528" y="14180"/>
                      <a:pt x="21519" y="14194"/>
                      <a:pt x="21507" y="14194"/>
                    </a:cubicBezTo>
                    <a:cubicBezTo>
                      <a:pt x="21502" y="14194"/>
                      <a:pt x="21498" y="14192"/>
                      <a:pt x="21493" y="14187"/>
                    </a:cubicBezTo>
                    <a:lnTo>
                      <a:pt x="21516" y="14187"/>
                    </a:lnTo>
                    <a:cubicBezTo>
                      <a:pt x="21521" y="14182"/>
                      <a:pt x="21524" y="14180"/>
                      <a:pt x="21525" y="14180"/>
                    </a:cubicBezTo>
                    <a:close/>
                    <a:moveTo>
                      <a:pt x="21737" y="15811"/>
                    </a:moveTo>
                    <a:lnTo>
                      <a:pt x="21737" y="15863"/>
                    </a:lnTo>
                    <a:lnTo>
                      <a:pt x="21708" y="15863"/>
                    </a:lnTo>
                    <a:cubicBezTo>
                      <a:pt x="21737" y="15840"/>
                      <a:pt x="21737" y="15811"/>
                      <a:pt x="21737" y="15811"/>
                    </a:cubicBezTo>
                    <a:close/>
                    <a:moveTo>
                      <a:pt x="13611" y="19449"/>
                    </a:moveTo>
                    <a:cubicBezTo>
                      <a:pt x="13512" y="19572"/>
                      <a:pt x="13389" y="19671"/>
                      <a:pt x="13267" y="19793"/>
                    </a:cubicBezTo>
                    <a:cubicBezTo>
                      <a:pt x="13366" y="19671"/>
                      <a:pt x="13488" y="19572"/>
                      <a:pt x="13611" y="19449"/>
                    </a:cubicBezTo>
                    <a:close/>
                    <a:moveTo>
                      <a:pt x="21202" y="19938"/>
                    </a:moveTo>
                    <a:lnTo>
                      <a:pt x="21202" y="19962"/>
                    </a:lnTo>
                    <a:lnTo>
                      <a:pt x="21178" y="19962"/>
                    </a:lnTo>
                    <a:lnTo>
                      <a:pt x="21202" y="19938"/>
                    </a:lnTo>
                    <a:close/>
                    <a:moveTo>
                      <a:pt x="13028" y="20031"/>
                    </a:moveTo>
                    <a:cubicBezTo>
                      <a:pt x="13028" y="20032"/>
                      <a:pt x="13028" y="20061"/>
                      <a:pt x="13005" y="20061"/>
                    </a:cubicBezTo>
                    <a:cubicBezTo>
                      <a:pt x="13005" y="20061"/>
                      <a:pt x="13005" y="20084"/>
                      <a:pt x="12976" y="20084"/>
                    </a:cubicBezTo>
                    <a:lnTo>
                      <a:pt x="13028" y="20031"/>
                    </a:lnTo>
                    <a:close/>
                    <a:moveTo>
                      <a:pt x="19502" y="20835"/>
                    </a:moveTo>
                    <a:lnTo>
                      <a:pt x="19478" y="20858"/>
                    </a:lnTo>
                    <a:lnTo>
                      <a:pt x="19478" y="20835"/>
                    </a:lnTo>
                    <a:close/>
                    <a:moveTo>
                      <a:pt x="15066" y="26656"/>
                    </a:moveTo>
                    <a:lnTo>
                      <a:pt x="15066" y="26679"/>
                    </a:lnTo>
                    <a:lnTo>
                      <a:pt x="15043" y="26679"/>
                    </a:lnTo>
                    <a:cubicBezTo>
                      <a:pt x="15043" y="26679"/>
                      <a:pt x="15066" y="26679"/>
                      <a:pt x="15066" y="26656"/>
                    </a:cubicBezTo>
                    <a:close/>
                    <a:moveTo>
                      <a:pt x="22849" y="1"/>
                    </a:moveTo>
                    <a:cubicBezTo>
                      <a:pt x="22802" y="1"/>
                      <a:pt x="22756" y="24"/>
                      <a:pt x="22727" y="47"/>
                    </a:cubicBezTo>
                    <a:cubicBezTo>
                      <a:pt x="22610" y="94"/>
                      <a:pt x="22511" y="193"/>
                      <a:pt x="22412" y="268"/>
                    </a:cubicBezTo>
                    <a:cubicBezTo>
                      <a:pt x="22319" y="315"/>
                      <a:pt x="22290" y="385"/>
                      <a:pt x="22244" y="484"/>
                    </a:cubicBezTo>
                    <a:cubicBezTo>
                      <a:pt x="22098" y="653"/>
                      <a:pt x="22028" y="850"/>
                      <a:pt x="22028" y="1066"/>
                    </a:cubicBezTo>
                    <a:cubicBezTo>
                      <a:pt x="21952" y="1892"/>
                      <a:pt x="21883" y="2713"/>
                      <a:pt x="21830" y="3563"/>
                    </a:cubicBezTo>
                    <a:cubicBezTo>
                      <a:pt x="21784" y="3662"/>
                      <a:pt x="21784" y="3784"/>
                      <a:pt x="21784" y="3907"/>
                    </a:cubicBezTo>
                    <a:cubicBezTo>
                      <a:pt x="21784" y="4000"/>
                      <a:pt x="21784" y="4099"/>
                      <a:pt x="21760" y="4198"/>
                    </a:cubicBezTo>
                    <a:cubicBezTo>
                      <a:pt x="21708" y="4291"/>
                      <a:pt x="21737" y="4390"/>
                      <a:pt x="21737" y="4489"/>
                    </a:cubicBezTo>
                    <a:cubicBezTo>
                      <a:pt x="21737" y="4605"/>
                      <a:pt x="21708" y="4704"/>
                      <a:pt x="21708" y="4826"/>
                    </a:cubicBezTo>
                    <a:cubicBezTo>
                      <a:pt x="21661" y="4925"/>
                      <a:pt x="21661" y="5018"/>
                      <a:pt x="21685" y="5117"/>
                    </a:cubicBezTo>
                    <a:cubicBezTo>
                      <a:pt x="21661" y="5240"/>
                      <a:pt x="21661" y="5362"/>
                      <a:pt x="21661" y="5478"/>
                    </a:cubicBezTo>
                    <a:cubicBezTo>
                      <a:pt x="21615" y="5554"/>
                      <a:pt x="21615" y="5653"/>
                      <a:pt x="21615" y="5769"/>
                    </a:cubicBezTo>
                    <a:lnTo>
                      <a:pt x="21615" y="6060"/>
                    </a:lnTo>
                    <a:cubicBezTo>
                      <a:pt x="21615" y="6090"/>
                      <a:pt x="21592" y="6090"/>
                      <a:pt x="21592" y="6113"/>
                    </a:cubicBezTo>
                    <a:cubicBezTo>
                      <a:pt x="21562" y="6183"/>
                      <a:pt x="21562" y="6258"/>
                      <a:pt x="21562" y="6352"/>
                    </a:cubicBezTo>
                    <a:lnTo>
                      <a:pt x="21562" y="6718"/>
                    </a:lnTo>
                    <a:cubicBezTo>
                      <a:pt x="21516" y="6788"/>
                      <a:pt x="21516" y="6887"/>
                      <a:pt x="21516" y="6986"/>
                    </a:cubicBezTo>
                    <a:cubicBezTo>
                      <a:pt x="21493" y="7324"/>
                      <a:pt x="21446" y="7661"/>
                      <a:pt x="21417" y="8005"/>
                    </a:cubicBezTo>
                    <a:cubicBezTo>
                      <a:pt x="21370" y="8535"/>
                      <a:pt x="21347" y="9070"/>
                      <a:pt x="21300" y="9606"/>
                    </a:cubicBezTo>
                    <a:lnTo>
                      <a:pt x="21300" y="9844"/>
                    </a:lnTo>
                    <a:cubicBezTo>
                      <a:pt x="21248" y="9943"/>
                      <a:pt x="21248" y="10042"/>
                      <a:pt x="21248" y="10135"/>
                    </a:cubicBezTo>
                    <a:lnTo>
                      <a:pt x="21248" y="10188"/>
                    </a:lnTo>
                    <a:cubicBezTo>
                      <a:pt x="21248" y="10281"/>
                      <a:pt x="21248" y="10380"/>
                      <a:pt x="21225" y="10502"/>
                    </a:cubicBezTo>
                    <a:cubicBezTo>
                      <a:pt x="21178" y="10572"/>
                      <a:pt x="21202" y="10671"/>
                      <a:pt x="21202" y="10770"/>
                    </a:cubicBezTo>
                    <a:cubicBezTo>
                      <a:pt x="21178" y="11009"/>
                      <a:pt x="21155" y="11230"/>
                      <a:pt x="21126" y="11445"/>
                    </a:cubicBezTo>
                    <a:cubicBezTo>
                      <a:pt x="20910" y="11591"/>
                      <a:pt x="20718" y="11765"/>
                      <a:pt x="20544" y="11934"/>
                    </a:cubicBezTo>
                    <a:cubicBezTo>
                      <a:pt x="20375" y="12027"/>
                      <a:pt x="20253" y="12150"/>
                      <a:pt x="20136" y="12272"/>
                    </a:cubicBezTo>
                    <a:cubicBezTo>
                      <a:pt x="19868" y="12441"/>
                      <a:pt x="19624" y="12609"/>
                      <a:pt x="19432" y="12854"/>
                    </a:cubicBezTo>
                    <a:cubicBezTo>
                      <a:pt x="19263" y="12900"/>
                      <a:pt x="19141" y="13046"/>
                      <a:pt x="18995" y="13168"/>
                    </a:cubicBezTo>
                    <a:cubicBezTo>
                      <a:pt x="18751" y="13366"/>
                      <a:pt x="18506" y="13558"/>
                      <a:pt x="18268" y="13774"/>
                    </a:cubicBezTo>
                    <a:cubicBezTo>
                      <a:pt x="18000" y="13972"/>
                      <a:pt x="17732" y="14187"/>
                      <a:pt x="17464" y="14408"/>
                    </a:cubicBezTo>
                    <a:cubicBezTo>
                      <a:pt x="17295" y="14554"/>
                      <a:pt x="17127" y="14676"/>
                      <a:pt x="16958" y="14821"/>
                    </a:cubicBezTo>
                    <a:cubicBezTo>
                      <a:pt x="16836" y="14891"/>
                      <a:pt x="16713" y="14990"/>
                      <a:pt x="16591" y="15083"/>
                    </a:cubicBezTo>
                    <a:cubicBezTo>
                      <a:pt x="14140" y="17051"/>
                      <a:pt x="11719" y="19013"/>
                      <a:pt x="9291" y="20980"/>
                    </a:cubicBezTo>
                    <a:cubicBezTo>
                      <a:pt x="8249" y="21807"/>
                      <a:pt x="7230" y="22628"/>
                      <a:pt x="6212" y="23454"/>
                    </a:cubicBezTo>
                    <a:cubicBezTo>
                      <a:pt x="6136" y="23501"/>
                      <a:pt x="6066" y="23553"/>
                      <a:pt x="5990" y="23600"/>
                    </a:cubicBezTo>
                    <a:cubicBezTo>
                      <a:pt x="5001" y="24427"/>
                      <a:pt x="3982" y="25224"/>
                      <a:pt x="3010" y="26027"/>
                    </a:cubicBezTo>
                    <a:cubicBezTo>
                      <a:pt x="2527" y="26412"/>
                      <a:pt x="1991" y="26726"/>
                      <a:pt x="1677" y="27308"/>
                    </a:cubicBezTo>
                    <a:cubicBezTo>
                      <a:pt x="1333" y="27745"/>
                      <a:pt x="996" y="28210"/>
                      <a:pt x="658" y="28647"/>
                    </a:cubicBezTo>
                    <a:cubicBezTo>
                      <a:pt x="606" y="28740"/>
                      <a:pt x="536" y="28816"/>
                      <a:pt x="460" y="28909"/>
                    </a:cubicBezTo>
                    <a:cubicBezTo>
                      <a:pt x="390" y="28985"/>
                      <a:pt x="315" y="29054"/>
                      <a:pt x="268" y="29153"/>
                    </a:cubicBezTo>
                    <a:cubicBezTo>
                      <a:pt x="198" y="29229"/>
                      <a:pt x="146" y="29299"/>
                      <a:pt x="123" y="29375"/>
                    </a:cubicBezTo>
                    <a:cubicBezTo>
                      <a:pt x="53" y="29421"/>
                      <a:pt x="0" y="29468"/>
                      <a:pt x="0" y="29543"/>
                    </a:cubicBezTo>
                    <a:cubicBezTo>
                      <a:pt x="146" y="29520"/>
                      <a:pt x="268" y="29468"/>
                      <a:pt x="344" y="29398"/>
                    </a:cubicBezTo>
                    <a:cubicBezTo>
                      <a:pt x="489" y="29346"/>
                      <a:pt x="635" y="29322"/>
                      <a:pt x="728" y="29229"/>
                    </a:cubicBezTo>
                    <a:cubicBezTo>
                      <a:pt x="949" y="29177"/>
                      <a:pt x="1165" y="29084"/>
                      <a:pt x="1363" y="28985"/>
                    </a:cubicBezTo>
                    <a:cubicBezTo>
                      <a:pt x="1916" y="28740"/>
                      <a:pt x="2474" y="28525"/>
                      <a:pt x="3010" y="28303"/>
                    </a:cubicBezTo>
                    <a:lnTo>
                      <a:pt x="3010" y="28303"/>
                    </a:lnTo>
                    <a:cubicBezTo>
                      <a:pt x="3010" y="28501"/>
                      <a:pt x="2841" y="28595"/>
                      <a:pt x="2789" y="28740"/>
                    </a:cubicBezTo>
                    <a:cubicBezTo>
                      <a:pt x="2405" y="29322"/>
                      <a:pt x="2015" y="29904"/>
                      <a:pt x="1654" y="30510"/>
                    </a:cubicBezTo>
                    <a:cubicBezTo>
                      <a:pt x="1555" y="30585"/>
                      <a:pt x="1508" y="30708"/>
                      <a:pt x="1456" y="30830"/>
                    </a:cubicBezTo>
                    <a:cubicBezTo>
                      <a:pt x="1386" y="30923"/>
                      <a:pt x="1287" y="30999"/>
                      <a:pt x="1240" y="31191"/>
                    </a:cubicBezTo>
                    <a:cubicBezTo>
                      <a:pt x="1363" y="31121"/>
                      <a:pt x="1409" y="31069"/>
                      <a:pt x="1456" y="31045"/>
                    </a:cubicBezTo>
                    <a:cubicBezTo>
                      <a:pt x="1578" y="30975"/>
                      <a:pt x="1700" y="30900"/>
                      <a:pt x="1846" y="30830"/>
                    </a:cubicBezTo>
                    <a:cubicBezTo>
                      <a:pt x="1945" y="30778"/>
                      <a:pt x="2061" y="30708"/>
                      <a:pt x="2160" y="30609"/>
                    </a:cubicBezTo>
                    <a:cubicBezTo>
                      <a:pt x="2282" y="30585"/>
                      <a:pt x="2381" y="30562"/>
                      <a:pt x="2474" y="30463"/>
                    </a:cubicBezTo>
                    <a:cubicBezTo>
                      <a:pt x="2987" y="30195"/>
                      <a:pt x="3470" y="29904"/>
                      <a:pt x="3982" y="29637"/>
                    </a:cubicBezTo>
                    <a:lnTo>
                      <a:pt x="3982" y="29637"/>
                    </a:lnTo>
                    <a:cubicBezTo>
                      <a:pt x="3930" y="29980"/>
                      <a:pt x="3738" y="30248"/>
                      <a:pt x="3592" y="30609"/>
                    </a:cubicBezTo>
                    <a:cubicBezTo>
                      <a:pt x="4052" y="30294"/>
                      <a:pt x="4366" y="29904"/>
                      <a:pt x="4780" y="29613"/>
                    </a:cubicBezTo>
                    <a:lnTo>
                      <a:pt x="4780" y="29613"/>
                    </a:lnTo>
                    <a:cubicBezTo>
                      <a:pt x="4803" y="29712"/>
                      <a:pt x="4710" y="29782"/>
                      <a:pt x="4710" y="29858"/>
                    </a:cubicBezTo>
                    <a:cubicBezTo>
                      <a:pt x="4390" y="30440"/>
                      <a:pt x="4075" y="31045"/>
                      <a:pt x="3761" y="31627"/>
                    </a:cubicBezTo>
                    <a:cubicBezTo>
                      <a:pt x="3662" y="31849"/>
                      <a:pt x="3546" y="32041"/>
                      <a:pt x="3447" y="32256"/>
                    </a:cubicBezTo>
                    <a:cubicBezTo>
                      <a:pt x="3400" y="32309"/>
                      <a:pt x="3371" y="32355"/>
                      <a:pt x="3324" y="32454"/>
                    </a:cubicBezTo>
                    <a:cubicBezTo>
                      <a:pt x="3516" y="32355"/>
                      <a:pt x="3639" y="32285"/>
                      <a:pt x="3761" y="32163"/>
                    </a:cubicBezTo>
                    <a:cubicBezTo>
                      <a:pt x="3837" y="32064"/>
                      <a:pt x="3982" y="32087"/>
                      <a:pt x="4029" y="31942"/>
                    </a:cubicBezTo>
                    <a:cubicBezTo>
                      <a:pt x="4198" y="31918"/>
                      <a:pt x="4296" y="31773"/>
                      <a:pt x="4442" y="31703"/>
                    </a:cubicBezTo>
                    <a:cubicBezTo>
                      <a:pt x="4948" y="31360"/>
                      <a:pt x="5437" y="31045"/>
                      <a:pt x="5944" y="30731"/>
                    </a:cubicBezTo>
                    <a:lnTo>
                      <a:pt x="5944" y="30731"/>
                    </a:lnTo>
                    <a:cubicBezTo>
                      <a:pt x="5699" y="31214"/>
                      <a:pt x="5484" y="31703"/>
                      <a:pt x="5240" y="32186"/>
                    </a:cubicBezTo>
                    <a:cubicBezTo>
                      <a:pt x="5437" y="32087"/>
                      <a:pt x="5583" y="31942"/>
                      <a:pt x="5752" y="31796"/>
                    </a:cubicBezTo>
                    <a:cubicBezTo>
                      <a:pt x="6020" y="31581"/>
                      <a:pt x="6235" y="31313"/>
                      <a:pt x="6526" y="31144"/>
                    </a:cubicBezTo>
                    <a:lnTo>
                      <a:pt x="6526" y="31144"/>
                    </a:lnTo>
                    <a:cubicBezTo>
                      <a:pt x="6503" y="31237"/>
                      <a:pt x="6479" y="31313"/>
                      <a:pt x="6456" y="31412"/>
                    </a:cubicBezTo>
                    <a:cubicBezTo>
                      <a:pt x="6165" y="32087"/>
                      <a:pt x="5897" y="32768"/>
                      <a:pt x="5606" y="33420"/>
                    </a:cubicBezTo>
                    <a:cubicBezTo>
                      <a:pt x="5531" y="33543"/>
                      <a:pt x="5484" y="33665"/>
                      <a:pt x="5461" y="33810"/>
                    </a:cubicBezTo>
                    <a:cubicBezTo>
                      <a:pt x="5385" y="33886"/>
                      <a:pt x="5338" y="33979"/>
                      <a:pt x="5362" y="34055"/>
                    </a:cubicBezTo>
                    <a:cubicBezTo>
                      <a:pt x="5370" y="34107"/>
                      <a:pt x="5382" y="34125"/>
                      <a:pt x="5396" y="34125"/>
                    </a:cubicBezTo>
                    <a:cubicBezTo>
                      <a:pt x="5419" y="34125"/>
                      <a:pt x="5446" y="34070"/>
                      <a:pt x="5461" y="34055"/>
                    </a:cubicBezTo>
                    <a:cubicBezTo>
                      <a:pt x="5583" y="34003"/>
                      <a:pt x="5653" y="33933"/>
                      <a:pt x="5729" y="33834"/>
                    </a:cubicBezTo>
                    <a:cubicBezTo>
                      <a:pt x="5822" y="33688"/>
                      <a:pt x="6043" y="33665"/>
                      <a:pt x="6113" y="33496"/>
                    </a:cubicBezTo>
                    <a:cubicBezTo>
                      <a:pt x="6188" y="33496"/>
                      <a:pt x="6235" y="33449"/>
                      <a:pt x="6258" y="33397"/>
                    </a:cubicBezTo>
                    <a:cubicBezTo>
                      <a:pt x="6357" y="33327"/>
                      <a:pt x="6456" y="33275"/>
                      <a:pt x="6526" y="33158"/>
                    </a:cubicBezTo>
                    <a:cubicBezTo>
                      <a:pt x="6648" y="33083"/>
                      <a:pt x="6771" y="32984"/>
                      <a:pt x="6893" y="32891"/>
                    </a:cubicBezTo>
                    <a:cubicBezTo>
                      <a:pt x="7131" y="32722"/>
                      <a:pt x="7329" y="32477"/>
                      <a:pt x="7591" y="32355"/>
                    </a:cubicBezTo>
                    <a:lnTo>
                      <a:pt x="7591" y="32355"/>
                    </a:lnTo>
                    <a:cubicBezTo>
                      <a:pt x="7568" y="32402"/>
                      <a:pt x="7568" y="32477"/>
                      <a:pt x="7545" y="32524"/>
                    </a:cubicBezTo>
                    <a:cubicBezTo>
                      <a:pt x="7108" y="33182"/>
                      <a:pt x="6672" y="33834"/>
                      <a:pt x="6258" y="34491"/>
                    </a:cubicBezTo>
                    <a:cubicBezTo>
                      <a:pt x="6212" y="34538"/>
                      <a:pt x="6165" y="34561"/>
                      <a:pt x="6165" y="34637"/>
                    </a:cubicBezTo>
                    <a:cubicBezTo>
                      <a:pt x="6235" y="34637"/>
                      <a:pt x="6282" y="34614"/>
                      <a:pt x="6311" y="34561"/>
                    </a:cubicBezTo>
                    <a:cubicBezTo>
                      <a:pt x="6648" y="34416"/>
                      <a:pt x="6916" y="34148"/>
                      <a:pt x="7277" y="34078"/>
                    </a:cubicBezTo>
                    <a:lnTo>
                      <a:pt x="7277" y="34078"/>
                    </a:lnTo>
                    <a:cubicBezTo>
                      <a:pt x="7300" y="34247"/>
                      <a:pt x="7184" y="34393"/>
                      <a:pt x="7184" y="34561"/>
                    </a:cubicBezTo>
                    <a:cubicBezTo>
                      <a:pt x="6916" y="35196"/>
                      <a:pt x="6718" y="35871"/>
                      <a:pt x="6503" y="36529"/>
                    </a:cubicBezTo>
                    <a:cubicBezTo>
                      <a:pt x="6479" y="36651"/>
                      <a:pt x="6427" y="36768"/>
                      <a:pt x="6381" y="36913"/>
                    </a:cubicBezTo>
                    <a:cubicBezTo>
                      <a:pt x="6357" y="36966"/>
                      <a:pt x="6357" y="37012"/>
                      <a:pt x="6334" y="37059"/>
                    </a:cubicBezTo>
                    <a:cubicBezTo>
                      <a:pt x="6311" y="37158"/>
                      <a:pt x="6258" y="37233"/>
                      <a:pt x="6235" y="37326"/>
                    </a:cubicBezTo>
                    <a:lnTo>
                      <a:pt x="6235" y="37379"/>
                    </a:lnTo>
                    <a:lnTo>
                      <a:pt x="6258" y="37379"/>
                    </a:lnTo>
                    <a:cubicBezTo>
                      <a:pt x="6404" y="37379"/>
                      <a:pt x="6456" y="37257"/>
                      <a:pt x="6526" y="37181"/>
                    </a:cubicBezTo>
                    <a:cubicBezTo>
                      <a:pt x="6573" y="37134"/>
                      <a:pt x="6648" y="37059"/>
                      <a:pt x="6695" y="37012"/>
                    </a:cubicBezTo>
                    <a:cubicBezTo>
                      <a:pt x="6718" y="36989"/>
                      <a:pt x="6771" y="36942"/>
                      <a:pt x="6794" y="36913"/>
                    </a:cubicBezTo>
                    <a:cubicBezTo>
                      <a:pt x="6893" y="36820"/>
                      <a:pt x="6986" y="36744"/>
                      <a:pt x="7062" y="36651"/>
                    </a:cubicBezTo>
                    <a:cubicBezTo>
                      <a:pt x="7184" y="36576"/>
                      <a:pt x="7277" y="36477"/>
                      <a:pt x="7376" y="36360"/>
                    </a:cubicBezTo>
                    <a:cubicBezTo>
                      <a:pt x="7644" y="36116"/>
                      <a:pt x="7912" y="35848"/>
                      <a:pt x="8203" y="35580"/>
                    </a:cubicBezTo>
                    <a:cubicBezTo>
                      <a:pt x="8348" y="35458"/>
                      <a:pt x="8441" y="35266"/>
                      <a:pt x="8662" y="35196"/>
                    </a:cubicBezTo>
                    <a:lnTo>
                      <a:pt x="8662" y="35196"/>
                    </a:lnTo>
                    <a:cubicBezTo>
                      <a:pt x="8639" y="35580"/>
                      <a:pt x="8540" y="35947"/>
                      <a:pt x="8494" y="36360"/>
                    </a:cubicBezTo>
                    <a:cubicBezTo>
                      <a:pt x="8808" y="36040"/>
                      <a:pt x="9122" y="35726"/>
                      <a:pt x="9413" y="35435"/>
                    </a:cubicBezTo>
                    <a:lnTo>
                      <a:pt x="9413" y="35435"/>
                    </a:lnTo>
                    <a:cubicBezTo>
                      <a:pt x="9483" y="35632"/>
                      <a:pt x="9314" y="35801"/>
                      <a:pt x="9367" y="35993"/>
                    </a:cubicBezTo>
                    <a:cubicBezTo>
                      <a:pt x="9169" y="36651"/>
                      <a:pt x="9047" y="37303"/>
                      <a:pt x="8878" y="37961"/>
                    </a:cubicBezTo>
                    <a:cubicBezTo>
                      <a:pt x="8855" y="38130"/>
                      <a:pt x="8808" y="38299"/>
                      <a:pt x="8785" y="38444"/>
                    </a:cubicBezTo>
                    <a:cubicBezTo>
                      <a:pt x="8732" y="38613"/>
                      <a:pt x="8709" y="38758"/>
                      <a:pt x="8662" y="38904"/>
                    </a:cubicBezTo>
                    <a:cubicBezTo>
                      <a:pt x="8686" y="38927"/>
                      <a:pt x="8709" y="38927"/>
                      <a:pt x="8709" y="38927"/>
                    </a:cubicBezTo>
                    <a:cubicBezTo>
                      <a:pt x="8756" y="38881"/>
                      <a:pt x="8785" y="38834"/>
                      <a:pt x="8831" y="38782"/>
                    </a:cubicBezTo>
                    <a:cubicBezTo>
                      <a:pt x="8977" y="38712"/>
                      <a:pt x="9047" y="38590"/>
                      <a:pt x="9122" y="38444"/>
                    </a:cubicBezTo>
                    <a:cubicBezTo>
                      <a:pt x="9192" y="38368"/>
                      <a:pt x="9268" y="38299"/>
                      <a:pt x="9291" y="38200"/>
                    </a:cubicBezTo>
                    <a:cubicBezTo>
                      <a:pt x="9338" y="38153"/>
                      <a:pt x="9367" y="38130"/>
                      <a:pt x="9413" y="38077"/>
                    </a:cubicBezTo>
                    <a:cubicBezTo>
                      <a:pt x="9483" y="38031"/>
                      <a:pt x="9582" y="37984"/>
                      <a:pt x="9629" y="37885"/>
                    </a:cubicBezTo>
                    <a:cubicBezTo>
                      <a:pt x="10019" y="37425"/>
                      <a:pt x="10409" y="36989"/>
                      <a:pt x="10822" y="36529"/>
                    </a:cubicBezTo>
                    <a:cubicBezTo>
                      <a:pt x="10822" y="36552"/>
                      <a:pt x="10845" y="36552"/>
                      <a:pt x="10869" y="36552"/>
                    </a:cubicBezTo>
                    <a:cubicBezTo>
                      <a:pt x="10700" y="37134"/>
                      <a:pt x="10531" y="37740"/>
                      <a:pt x="10356" y="38322"/>
                    </a:cubicBezTo>
                    <a:cubicBezTo>
                      <a:pt x="10677" y="38077"/>
                      <a:pt x="10845" y="37740"/>
                      <a:pt x="11113" y="37495"/>
                    </a:cubicBezTo>
                    <a:lnTo>
                      <a:pt x="11113" y="37495"/>
                    </a:lnTo>
                    <a:cubicBezTo>
                      <a:pt x="11084" y="37693"/>
                      <a:pt x="11061" y="37885"/>
                      <a:pt x="11061" y="38077"/>
                    </a:cubicBezTo>
                    <a:cubicBezTo>
                      <a:pt x="11038" y="38106"/>
                      <a:pt x="11014" y="38130"/>
                      <a:pt x="11014" y="38153"/>
                    </a:cubicBezTo>
                    <a:cubicBezTo>
                      <a:pt x="10915" y="38805"/>
                      <a:pt x="10845" y="39463"/>
                      <a:pt x="10746" y="40115"/>
                    </a:cubicBezTo>
                    <a:cubicBezTo>
                      <a:pt x="10723" y="40336"/>
                      <a:pt x="10700" y="40551"/>
                      <a:pt x="10648" y="40796"/>
                    </a:cubicBezTo>
                    <a:cubicBezTo>
                      <a:pt x="10624" y="40941"/>
                      <a:pt x="10624" y="41110"/>
                      <a:pt x="10578" y="41279"/>
                    </a:cubicBezTo>
                    <a:cubicBezTo>
                      <a:pt x="10723" y="41233"/>
                      <a:pt x="10746" y="41110"/>
                      <a:pt x="10793" y="41017"/>
                    </a:cubicBezTo>
                    <a:cubicBezTo>
                      <a:pt x="10939" y="40918"/>
                      <a:pt x="11014" y="40773"/>
                      <a:pt x="11113" y="40627"/>
                    </a:cubicBezTo>
                    <a:cubicBezTo>
                      <a:pt x="11137" y="40581"/>
                      <a:pt x="11183" y="40505"/>
                      <a:pt x="11230" y="40435"/>
                    </a:cubicBezTo>
                    <a:cubicBezTo>
                      <a:pt x="11375" y="40313"/>
                      <a:pt x="11497" y="40144"/>
                      <a:pt x="11596" y="39946"/>
                    </a:cubicBezTo>
                    <a:cubicBezTo>
                      <a:pt x="11986" y="39486"/>
                      <a:pt x="12301" y="38951"/>
                      <a:pt x="12737" y="38491"/>
                    </a:cubicBezTo>
                    <a:lnTo>
                      <a:pt x="12737" y="38491"/>
                    </a:lnTo>
                    <a:cubicBezTo>
                      <a:pt x="12685" y="38857"/>
                      <a:pt x="12638" y="39242"/>
                      <a:pt x="12592" y="39608"/>
                    </a:cubicBezTo>
                    <a:cubicBezTo>
                      <a:pt x="12539" y="39707"/>
                      <a:pt x="12539" y="39777"/>
                      <a:pt x="12569" y="39876"/>
                    </a:cubicBezTo>
                    <a:cubicBezTo>
                      <a:pt x="12569" y="39894"/>
                      <a:pt x="12572" y="39902"/>
                      <a:pt x="12577" y="39902"/>
                    </a:cubicBezTo>
                    <a:cubicBezTo>
                      <a:pt x="12586" y="39902"/>
                      <a:pt x="12601" y="39882"/>
                      <a:pt x="12615" y="39853"/>
                    </a:cubicBezTo>
                    <a:cubicBezTo>
                      <a:pt x="12883" y="39533"/>
                      <a:pt x="13151" y="39195"/>
                      <a:pt x="13413" y="38881"/>
                    </a:cubicBezTo>
                    <a:cubicBezTo>
                      <a:pt x="13488" y="38980"/>
                      <a:pt x="13413" y="39073"/>
                      <a:pt x="13465" y="39172"/>
                    </a:cubicBezTo>
                    <a:cubicBezTo>
                      <a:pt x="13389" y="39271"/>
                      <a:pt x="13413" y="39364"/>
                      <a:pt x="13413" y="39463"/>
                    </a:cubicBezTo>
                    <a:lnTo>
                      <a:pt x="13413" y="40045"/>
                    </a:lnTo>
                    <a:cubicBezTo>
                      <a:pt x="13343" y="40674"/>
                      <a:pt x="13366" y="41279"/>
                      <a:pt x="13319" y="41914"/>
                    </a:cubicBezTo>
                    <a:lnTo>
                      <a:pt x="13319" y="42181"/>
                    </a:lnTo>
                    <a:cubicBezTo>
                      <a:pt x="13319" y="42350"/>
                      <a:pt x="13267" y="42542"/>
                      <a:pt x="13319" y="42711"/>
                    </a:cubicBezTo>
                    <a:cubicBezTo>
                      <a:pt x="13442" y="42641"/>
                      <a:pt x="13465" y="42542"/>
                      <a:pt x="13465" y="42443"/>
                    </a:cubicBezTo>
                    <a:cubicBezTo>
                      <a:pt x="13587" y="42397"/>
                      <a:pt x="13587" y="42298"/>
                      <a:pt x="13611" y="42205"/>
                    </a:cubicBezTo>
                    <a:cubicBezTo>
                      <a:pt x="13756" y="42082"/>
                      <a:pt x="13826" y="41937"/>
                      <a:pt x="13902" y="41768"/>
                    </a:cubicBezTo>
                    <a:cubicBezTo>
                      <a:pt x="13971" y="41646"/>
                      <a:pt x="14047" y="41500"/>
                      <a:pt x="14140" y="41378"/>
                    </a:cubicBezTo>
                    <a:cubicBezTo>
                      <a:pt x="14460" y="40842"/>
                      <a:pt x="14775" y="40313"/>
                      <a:pt x="15112" y="39754"/>
                    </a:cubicBezTo>
                    <a:lnTo>
                      <a:pt x="15112" y="40022"/>
                    </a:lnTo>
                    <a:cubicBezTo>
                      <a:pt x="15089" y="40458"/>
                      <a:pt x="15043" y="40918"/>
                      <a:pt x="14990" y="41355"/>
                    </a:cubicBezTo>
                    <a:lnTo>
                      <a:pt x="15043" y="41355"/>
                    </a:lnTo>
                    <a:cubicBezTo>
                      <a:pt x="15281" y="40773"/>
                      <a:pt x="15526" y="40191"/>
                      <a:pt x="15770" y="39632"/>
                    </a:cubicBezTo>
                    <a:cubicBezTo>
                      <a:pt x="15840" y="39853"/>
                      <a:pt x="15770" y="40092"/>
                      <a:pt x="15817" y="40313"/>
                    </a:cubicBezTo>
                    <a:cubicBezTo>
                      <a:pt x="15840" y="40627"/>
                      <a:pt x="15840" y="40918"/>
                      <a:pt x="15863" y="41233"/>
                    </a:cubicBezTo>
                    <a:cubicBezTo>
                      <a:pt x="15863" y="41570"/>
                      <a:pt x="15817" y="41937"/>
                      <a:pt x="15916" y="42298"/>
                    </a:cubicBezTo>
                    <a:lnTo>
                      <a:pt x="15916" y="42711"/>
                    </a:lnTo>
                    <a:lnTo>
                      <a:pt x="15916" y="42880"/>
                    </a:lnTo>
                    <a:lnTo>
                      <a:pt x="15916" y="43025"/>
                    </a:lnTo>
                    <a:lnTo>
                      <a:pt x="15916" y="43392"/>
                    </a:lnTo>
                    <a:cubicBezTo>
                      <a:pt x="15916" y="43425"/>
                      <a:pt x="15921" y="43442"/>
                      <a:pt x="15935" y="43442"/>
                    </a:cubicBezTo>
                    <a:cubicBezTo>
                      <a:pt x="15952" y="43442"/>
                      <a:pt x="15982" y="43419"/>
                      <a:pt x="16032" y="43369"/>
                    </a:cubicBezTo>
                    <a:cubicBezTo>
                      <a:pt x="16131" y="43293"/>
                      <a:pt x="16131" y="43148"/>
                      <a:pt x="16178" y="43055"/>
                    </a:cubicBezTo>
                    <a:cubicBezTo>
                      <a:pt x="16253" y="43002"/>
                      <a:pt x="16277" y="42932"/>
                      <a:pt x="16300" y="42833"/>
                    </a:cubicBezTo>
                    <a:cubicBezTo>
                      <a:pt x="16376" y="42711"/>
                      <a:pt x="16446" y="42589"/>
                      <a:pt x="16498" y="42443"/>
                    </a:cubicBezTo>
                    <a:cubicBezTo>
                      <a:pt x="16568" y="42350"/>
                      <a:pt x="16614" y="42251"/>
                      <a:pt x="16643" y="42129"/>
                    </a:cubicBezTo>
                    <a:cubicBezTo>
                      <a:pt x="16760" y="41914"/>
                      <a:pt x="16882" y="41716"/>
                      <a:pt x="17004" y="41477"/>
                    </a:cubicBezTo>
                    <a:cubicBezTo>
                      <a:pt x="17127" y="41745"/>
                      <a:pt x="17249" y="41983"/>
                      <a:pt x="17418" y="42298"/>
                    </a:cubicBezTo>
                    <a:cubicBezTo>
                      <a:pt x="17540" y="41570"/>
                      <a:pt x="17662" y="40918"/>
                      <a:pt x="17779" y="40260"/>
                    </a:cubicBezTo>
                    <a:cubicBezTo>
                      <a:pt x="17878" y="40458"/>
                      <a:pt x="17878" y="40674"/>
                      <a:pt x="17901" y="40895"/>
                    </a:cubicBezTo>
                    <a:cubicBezTo>
                      <a:pt x="17924" y="41233"/>
                      <a:pt x="17953" y="41570"/>
                      <a:pt x="18000" y="41890"/>
                    </a:cubicBezTo>
                    <a:cubicBezTo>
                      <a:pt x="18070" y="42298"/>
                      <a:pt x="18046" y="42688"/>
                      <a:pt x="18145" y="43078"/>
                    </a:cubicBezTo>
                    <a:cubicBezTo>
                      <a:pt x="18169" y="43247"/>
                      <a:pt x="18122" y="43415"/>
                      <a:pt x="18192" y="43584"/>
                    </a:cubicBezTo>
                    <a:cubicBezTo>
                      <a:pt x="18192" y="43608"/>
                      <a:pt x="18215" y="43637"/>
                      <a:pt x="18215" y="43683"/>
                    </a:cubicBezTo>
                    <a:lnTo>
                      <a:pt x="18215" y="43829"/>
                    </a:lnTo>
                    <a:cubicBezTo>
                      <a:pt x="18215" y="43899"/>
                      <a:pt x="18169" y="43974"/>
                      <a:pt x="18268" y="44021"/>
                    </a:cubicBezTo>
                    <a:cubicBezTo>
                      <a:pt x="18291" y="44021"/>
                      <a:pt x="18291" y="43974"/>
                      <a:pt x="18291" y="43951"/>
                    </a:cubicBezTo>
                    <a:cubicBezTo>
                      <a:pt x="18314" y="43899"/>
                      <a:pt x="18314" y="43875"/>
                      <a:pt x="18314" y="43852"/>
                    </a:cubicBezTo>
                    <a:cubicBezTo>
                      <a:pt x="18436" y="43730"/>
                      <a:pt x="18460" y="43561"/>
                      <a:pt x="18506" y="43415"/>
                    </a:cubicBezTo>
                    <a:cubicBezTo>
                      <a:pt x="18582" y="43223"/>
                      <a:pt x="18652" y="43055"/>
                      <a:pt x="18727" y="42880"/>
                    </a:cubicBezTo>
                    <a:cubicBezTo>
                      <a:pt x="18774" y="42787"/>
                      <a:pt x="18797" y="42688"/>
                      <a:pt x="18826" y="42618"/>
                    </a:cubicBezTo>
                    <a:cubicBezTo>
                      <a:pt x="19088" y="41983"/>
                      <a:pt x="19356" y="41331"/>
                      <a:pt x="19647" y="40627"/>
                    </a:cubicBezTo>
                    <a:cubicBezTo>
                      <a:pt x="19769" y="41378"/>
                      <a:pt x="19892" y="42059"/>
                      <a:pt x="20014" y="42711"/>
                    </a:cubicBezTo>
                    <a:cubicBezTo>
                      <a:pt x="20014" y="42810"/>
                      <a:pt x="20037" y="42880"/>
                      <a:pt x="20107" y="42979"/>
                    </a:cubicBezTo>
                    <a:lnTo>
                      <a:pt x="20107" y="42810"/>
                    </a:lnTo>
                    <a:cubicBezTo>
                      <a:pt x="20183" y="41960"/>
                      <a:pt x="20229" y="41087"/>
                      <a:pt x="20305" y="40214"/>
                    </a:cubicBezTo>
                    <a:cubicBezTo>
                      <a:pt x="20328" y="40191"/>
                      <a:pt x="20352" y="40144"/>
                      <a:pt x="20375" y="40115"/>
                    </a:cubicBezTo>
                    <a:cubicBezTo>
                      <a:pt x="20398" y="40237"/>
                      <a:pt x="20427" y="40383"/>
                      <a:pt x="20451" y="40528"/>
                    </a:cubicBezTo>
                    <a:cubicBezTo>
                      <a:pt x="20474" y="40604"/>
                      <a:pt x="20474" y="40650"/>
                      <a:pt x="20497" y="40726"/>
                    </a:cubicBezTo>
                    <a:cubicBezTo>
                      <a:pt x="20619" y="41355"/>
                      <a:pt x="20742" y="41983"/>
                      <a:pt x="20887" y="42618"/>
                    </a:cubicBezTo>
                    <a:cubicBezTo>
                      <a:pt x="20864" y="42787"/>
                      <a:pt x="20934" y="42979"/>
                      <a:pt x="20980" y="43148"/>
                    </a:cubicBezTo>
                    <a:cubicBezTo>
                      <a:pt x="20980" y="43317"/>
                      <a:pt x="21009" y="43491"/>
                      <a:pt x="21103" y="43683"/>
                    </a:cubicBezTo>
                    <a:cubicBezTo>
                      <a:pt x="21126" y="43584"/>
                      <a:pt x="21155" y="43514"/>
                      <a:pt x="21178" y="43462"/>
                    </a:cubicBezTo>
                    <a:cubicBezTo>
                      <a:pt x="21202" y="43346"/>
                      <a:pt x="21248" y="43223"/>
                      <a:pt x="21271" y="43078"/>
                    </a:cubicBezTo>
                    <a:cubicBezTo>
                      <a:pt x="21347" y="42909"/>
                      <a:pt x="21394" y="42734"/>
                      <a:pt x="21446" y="42542"/>
                    </a:cubicBezTo>
                    <a:cubicBezTo>
                      <a:pt x="21469" y="42420"/>
                      <a:pt x="21516" y="42298"/>
                      <a:pt x="21539" y="42181"/>
                    </a:cubicBezTo>
                    <a:cubicBezTo>
                      <a:pt x="21737" y="41547"/>
                      <a:pt x="21929" y="40941"/>
                      <a:pt x="22121" y="40313"/>
                    </a:cubicBezTo>
                    <a:cubicBezTo>
                      <a:pt x="22145" y="40313"/>
                      <a:pt x="22174" y="40313"/>
                      <a:pt x="22197" y="40336"/>
                    </a:cubicBezTo>
                    <a:cubicBezTo>
                      <a:pt x="22319" y="41454"/>
                      <a:pt x="22465" y="42542"/>
                      <a:pt x="22581" y="43660"/>
                    </a:cubicBezTo>
                    <a:lnTo>
                      <a:pt x="22610" y="43660"/>
                    </a:lnTo>
                    <a:cubicBezTo>
                      <a:pt x="22727" y="42519"/>
                      <a:pt x="22849" y="41401"/>
                      <a:pt x="22971" y="40260"/>
                    </a:cubicBezTo>
                    <a:cubicBezTo>
                      <a:pt x="22989" y="40260"/>
                      <a:pt x="22993" y="40179"/>
                      <a:pt x="23016" y="40179"/>
                    </a:cubicBezTo>
                    <a:cubicBezTo>
                      <a:pt x="23024" y="40179"/>
                      <a:pt x="23034" y="40189"/>
                      <a:pt x="23047" y="40214"/>
                    </a:cubicBezTo>
                    <a:cubicBezTo>
                      <a:pt x="23117" y="40359"/>
                      <a:pt x="23140" y="40505"/>
                      <a:pt x="23163" y="40627"/>
                    </a:cubicBezTo>
                    <a:cubicBezTo>
                      <a:pt x="23431" y="41500"/>
                      <a:pt x="23652" y="42397"/>
                      <a:pt x="23967" y="43247"/>
                    </a:cubicBezTo>
                    <a:cubicBezTo>
                      <a:pt x="23967" y="43439"/>
                      <a:pt x="24036" y="43608"/>
                      <a:pt x="24135" y="43806"/>
                    </a:cubicBezTo>
                    <a:cubicBezTo>
                      <a:pt x="24159" y="43660"/>
                      <a:pt x="24182" y="43561"/>
                      <a:pt x="24211" y="43462"/>
                    </a:cubicBezTo>
                    <a:cubicBezTo>
                      <a:pt x="24234" y="43293"/>
                      <a:pt x="24304" y="43148"/>
                      <a:pt x="24281" y="42979"/>
                    </a:cubicBezTo>
                    <a:cubicBezTo>
                      <a:pt x="24328" y="42763"/>
                      <a:pt x="24427" y="42566"/>
                      <a:pt x="24427" y="42350"/>
                    </a:cubicBezTo>
                    <a:cubicBezTo>
                      <a:pt x="24450" y="42228"/>
                      <a:pt x="24525" y="42129"/>
                      <a:pt x="24473" y="42007"/>
                    </a:cubicBezTo>
                    <a:cubicBezTo>
                      <a:pt x="24619" y="41425"/>
                      <a:pt x="24741" y="40842"/>
                      <a:pt x="24886" y="40191"/>
                    </a:cubicBezTo>
                    <a:cubicBezTo>
                      <a:pt x="25055" y="40627"/>
                      <a:pt x="25201" y="41017"/>
                      <a:pt x="25346" y="41401"/>
                    </a:cubicBezTo>
                    <a:lnTo>
                      <a:pt x="25346" y="39195"/>
                    </a:lnTo>
                    <a:cubicBezTo>
                      <a:pt x="25422" y="39364"/>
                      <a:pt x="25492" y="39509"/>
                      <a:pt x="25567" y="39678"/>
                    </a:cubicBezTo>
                    <a:cubicBezTo>
                      <a:pt x="25812" y="40289"/>
                      <a:pt x="26027" y="40941"/>
                      <a:pt x="26318" y="41547"/>
                    </a:cubicBezTo>
                    <a:cubicBezTo>
                      <a:pt x="26318" y="41692"/>
                      <a:pt x="26394" y="41838"/>
                      <a:pt x="26464" y="41960"/>
                    </a:cubicBezTo>
                    <a:cubicBezTo>
                      <a:pt x="26540" y="42181"/>
                      <a:pt x="26610" y="42373"/>
                      <a:pt x="26708" y="42589"/>
                    </a:cubicBezTo>
                    <a:cubicBezTo>
                      <a:pt x="26718" y="42631"/>
                      <a:pt x="26732" y="42651"/>
                      <a:pt x="26745" y="42651"/>
                    </a:cubicBezTo>
                    <a:cubicBezTo>
                      <a:pt x="26763" y="42651"/>
                      <a:pt x="26778" y="42613"/>
                      <a:pt x="26778" y="42542"/>
                    </a:cubicBezTo>
                    <a:cubicBezTo>
                      <a:pt x="26802" y="42397"/>
                      <a:pt x="26802" y="42228"/>
                      <a:pt x="26831" y="42082"/>
                    </a:cubicBezTo>
                    <a:cubicBezTo>
                      <a:pt x="26854" y="41914"/>
                      <a:pt x="26877" y="41745"/>
                      <a:pt x="26877" y="41599"/>
                    </a:cubicBezTo>
                    <a:cubicBezTo>
                      <a:pt x="26877" y="41425"/>
                      <a:pt x="26976" y="41279"/>
                      <a:pt x="26924" y="41110"/>
                    </a:cubicBezTo>
                    <a:cubicBezTo>
                      <a:pt x="26976" y="40819"/>
                      <a:pt x="27000" y="40505"/>
                      <a:pt x="27046" y="40191"/>
                    </a:cubicBezTo>
                    <a:cubicBezTo>
                      <a:pt x="27168" y="39463"/>
                      <a:pt x="27168" y="38712"/>
                      <a:pt x="27168" y="37984"/>
                    </a:cubicBezTo>
                    <a:cubicBezTo>
                      <a:pt x="27529" y="38712"/>
                      <a:pt x="27873" y="39440"/>
                      <a:pt x="28234" y="40167"/>
                    </a:cubicBezTo>
                    <a:cubicBezTo>
                      <a:pt x="28309" y="40336"/>
                      <a:pt x="28379" y="40528"/>
                      <a:pt x="28501" y="40697"/>
                    </a:cubicBezTo>
                    <a:cubicBezTo>
                      <a:pt x="28525" y="40842"/>
                      <a:pt x="28600" y="40988"/>
                      <a:pt x="28694" y="41134"/>
                    </a:cubicBezTo>
                    <a:lnTo>
                      <a:pt x="28746" y="41186"/>
                    </a:lnTo>
                    <a:lnTo>
                      <a:pt x="28746" y="41163"/>
                    </a:lnTo>
                    <a:cubicBezTo>
                      <a:pt x="28769" y="40965"/>
                      <a:pt x="28769" y="40796"/>
                      <a:pt x="28769" y="40604"/>
                    </a:cubicBezTo>
                    <a:lnTo>
                      <a:pt x="28769" y="40581"/>
                    </a:lnTo>
                    <a:cubicBezTo>
                      <a:pt x="28816" y="40458"/>
                      <a:pt x="28816" y="40336"/>
                      <a:pt x="28792" y="40214"/>
                    </a:cubicBezTo>
                    <a:lnTo>
                      <a:pt x="28792" y="40045"/>
                    </a:lnTo>
                    <a:lnTo>
                      <a:pt x="28792" y="39824"/>
                    </a:lnTo>
                    <a:cubicBezTo>
                      <a:pt x="28839" y="39172"/>
                      <a:pt x="28868" y="38491"/>
                      <a:pt x="28915" y="37786"/>
                    </a:cubicBezTo>
                    <a:cubicBezTo>
                      <a:pt x="29130" y="37932"/>
                      <a:pt x="29305" y="38054"/>
                      <a:pt x="29543" y="38200"/>
                    </a:cubicBezTo>
                    <a:cubicBezTo>
                      <a:pt x="29421" y="37763"/>
                      <a:pt x="29328" y="37379"/>
                      <a:pt x="29252" y="37012"/>
                    </a:cubicBezTo>
                    <a:cubicBezTo>
                      <a:pt x="29229" y="36890"/>
                      <a:pt x="29130" y="36797"/>
                      <a:pt x="29229" y="36674"/>
                    </a:cubicBezTo>
                    <a:lnTo>
                      <a:pt x="29229" y="36674"/>
                    </a:lnTo>
                    <a:cubicBezTo>
                      <a:pt x="29305" y="36768"/>
                      <a:pt x="29375" y="36890"/>
                      <a:pt x="29450" y="36989"/>
                    </a:cubicBezTo>
                    <a:cubicBezTo>
                      <a:pt x="29712" y="37524"/>
                      <a:pt x="30032" y="38031"/>
                      <a:pt x="30370" y="38566"/>
                    </a:cubicBezTo>
                    <a:cubicBezTo>
                      <a:pt x="30440" y="38712"/>
                      <a:pt x="30516" y="38857"/>
                      <a:pt x="30615" y="39003"/>
                    </a:cubicBezTo>
                    <a:cubicBezTo>
                      <a:pt x="30661" y="39096"/>
                      <a:pt x="30708" y="39195"/>
                      <a:pt x="30783" y="39271"/>
                    </a:cubicBezTo>
                    <a:cubicBezTo>
                      <a:pt x="30807" y="39364"/>
                      <a:pt x="30830" y="39463"/>
                      <a:pt x="30952" y="39533"/>
                    </a:cubicBezTo>
                    <a:lnTo>
                      <a:pt x="30975" y="39533"/>
                    </a:lnTo>
                    <a:cubicBezTo>
                      <a:pt x="30999" y="39440"/>
                      <a:pt x="30999" y="39364"/>
                      <a:pt x="30952" y="39294"/>
                    </a:cubicBezTo>
                    <a:cubicBezTo>
                      <a:pt x="30952" y="39195"/>
                      <a:pt x="30952" y="39096"/>
                      <a:pt x="30929" y="38980"/>
                    </a:cubicBezTo>
                    <a:cubicBezTo>
                      <a:pt x="30952" y="38689"/>
                      <a:pt x="30975" y="38421"/>
                      <a:pt x="30906" y="38130"/>
                    </a:cubicBezTo>
                    <a:lnTo>
                      <a:pt x="30906" y="36238"/>
                    </a:lnTo>
                    <a:cubicBezTo>
                      <a:pt x="31074" y="36331"/>
                      <a:pt x="31290" y="36453"/>
                      <a:pt x="31558" y="36622"/>
                    </a:cubicBezTo>
                    <a:cubicBezTo>
                      <a:pt x="31459" y="36162"/>
                      <a:pt x="31366" y="35749"/>
                      <a:pt x="31267" y="35365"/>
                    </a:cubicBezTo>
                    <a:cubicBezTo>
                      <a:pt x="31412" y="35365"/>
                      <a:pt x="31412" y="35533"/>
                      <a:pt x="31534" y="35580"/>
                    </a:cubicBezTo>
                    <a:cubicBezTo>
                      <a:pt x="31872" y="36139"/>
                      <a:pt x="32262" y="36651"/>
                      <a:pt x="32652" y="37158"/>
                    </a:cubicBezTo>
                    <a:cubicBezTo>
                      <a:pt x="32745" y="37326"/>
                      <a:pt x="32844" y="37472"/>
                      <a:pt x="32966" y="37594"/>
                    </a:cubicBezTo>
                    <a:cubicBezTo>
                      <a:pt x="32990" y="37670"/>
                      <a:pt x="33013" y="37716"/>
                      <a:pt x="33060" y="37763"/>
                    </a:cubicBezTo>
                    <a:cubicBezTo>
                      <a:pt x="33135" y="37862"/>
                      <a:pt x="33205" y="37984"/>
                      <a:pt x="33304" y="38077"/>
                    </a:cubicBezTo>
                    <a:cubicBezTo>
                      <a:pt x="33351" y="38008"/>
                      <a:pt x="33327" y="37961"/>
                      <a:pt x="33304" y="37909"/>
                    </a:cubicBezTo>
                    <a:cubicBezTo>
                      <a:pt x="33281" y="37763"/>
                      <a:pt x="33257" y="37641"/>
                      <a:pt x="33234" y="37495"/>
                    </a:cubicBezTo>
                    <a:cubicBezTo>
                      <a:pt x="33257" y="37257"/>
                      <a:pt x="33205" y="37012"/>
                      <a:pt x="33158" y="36797"/>
                    </a:cubicBezTo>
                    <a:cubicBezTo>
                      <a:pt x="33135" y="36768"/>
                      <a:pt x="33135" y="36744"/>
                      <a:pt x="33135" y="36744"/>
                    </a:cubicBezTo>
                    <a:cubicBezTo>
                      <a:pt x="33013" y="35801"/>
                      <a:pt x="32891" y="34852"/>
                      <a:pt x="32768" y="33933"/>
                    </a:cubicBezTo>
                    <a:lnTo>
                      <a:pt x="32768" y="33933"/>
                    </a:lnTo>
                    <a:cubicBezTo>
                      <a:pt x="32966" y="33956"/>
                      <a:pt x="32966" y="34177"/>
                      <a:pt x="33135" y="34247"/>
                    </a:cubicBezTo>
                    <a:cubicBezTo>
                      <a:pt x="33450" y="34684"/>
                      <a:pt x="33816" y="35120"/>
                      <a:pt x="34177" y="35533"/>
                    </a:cubicBezTo>
                    <a:cubicBezTo>
                      <a:pt x="34299" y="35726"/>
                      <a:pt x="34468" y="35871"/>
                      <a:pt x="34614" y="36040"/>
                    </a:cubicBezTo>
                    <a:cubicBezTo>
                      <a:pt x="34713" y="36162"/>
                      <a:pt x="34783" y="36284"/>
                      <a:pt x="34882" y="36383"/>
                    </a:cubicBezTo>
                    <a:cubicBezTo>
                      <a:pt x="34907" y="36401"/>
                      <a:pt x="34922" y="36408"/>
                      <a:pt x="34931" y="36408"/>
                    </a:cubicBezTo>
                    <a:cubicBezTo>
                      <a:pt x="34957" y="36408"/>
                      <a:pt x="34928" y="36347"/>
                      <a:pt x="34928" y="36308"/>
                    </a:cubicBezTo>
                    <a:cubicBezTo>
                      <a:pt x="34951" y="36215"/>
                      <a:pt x="34951" y="36092"/>
                      <a:pt x="34882" y="35993"/>
                    </a:cubicBezTo>
                    <a:cubicBezTo>
                      <a:pt x="34882" y="35825"/>
                      <a:pt x="34858" y="35679"/>
                      <a:pt x="34783" y="35510"/>
                    </a:cubicBezTo>
                    <a:cubicBezTo>
                      <a:pt x="34759" y="35411"/>
                      <a:pt x="34759" y="35312"/>
                      <a:pt x="34736" y="35196"/>
                    </a:cubicBezTo>
                    <a:cubicBezTo>
                      <a:pt x="34713" y="35097"/>
                      <a:pt x="34713" y="34998"/>
                      <a:pt x="34689" y="34876"/>
                    </a:cubicBezTo>
                    <a:cubicBezTo>
                      <a:pt x="34660" y="34707"/>
                      <a:pt x="34567" y="34515"/>
                      <a:pt x="34614" y="34393"/>
                    </a:cubicBezTo>
                    <a:cubicBezTo>
                      <a:pt x="34639" y="34355"/>
                      <a:pt x="34671" y="34342"/>
                      <a:pt x="34707" y="34342"/>
                    </a:cubicBezTo>
                    <a:cubicBezTo>
                      <a:pt x="34789" y="34342"/>
                      <a:pt x="34893" y="34409"/>
                      <a:pt x="34994" y="34409"/>
                    </a:cubicBezTo>
                    <a:cubicBezTo>
                      <a:pt x="35021" y="34409"/>
                      <a:pt x="35048" y="34404"/>
                      <a:pt x="35074" y="34393"/>
                    </a:cubicBezTo>
                    <a:cubicBezTo>
                      <a:pt x="34928" y="34032"/>
                      <a:pt x="34689" y="33711"/>
                      <a:pt x="34567" y="33327"/>
                    </a:cubicBezTo>
                    <a:lnTo>
                      <a:pt x="34567" y="33327"/>
                    </a:lnTo>
                    <a:cubicBezTo>
                      <a:pt x="34660" y="33397"/>
                      <a:pt x="34736" y="33473"/>
                      <a:pt x="34835" y="33543"/>
                    </a:cubicBezTo>
                    <a:cubicBezTo>
                      <a:pt x="35272" y="33979"/>
                      <a:pt x="35679" y="34439"/>
                      <a:pt x="36116" y="34876"/>
                    </a:cubicBezTo>
                    <a:cubicBezTo>
                      <a:pt x="36215" y="34998"/>
                      <a:pt x="36314" y="35120"/>
                      <a:pt x="36436" y="35196"/>
                    </a:cubicBezTo>
                    <a:cubicBezTo>
                      <a:pt x="36529" y="35289"/>
                      <a:pt x="36605" y="35388"/>
                      <a:pt x="36698" y="35487"/>
                    </a:cubicBezTo>
                    <a:cubicBezTo>
                      <a:pt x="36727" y="35510"/>
                      <a:pt x="36727" y="35580"/>
                      <a:pt x="36820" y="35580"/>
                    </a:cubicBezTo>
                    <a:cubicBezTo>
                      <a:pt x="36820" y="35458"/>
                      <a:pt x="36773" y="35341"/>
                      <a:pt x="36727" y="35219"/>
                    </a:cubicBezTo>
                    <a:lnTo>
                      <a:pt x="36698" y="35196"/>
                    </a:lnTo>
                    <a:cubicBezTo>
                      <a:pt x="36651" y="35021"/>
                      <a:pt x="36605" y="34876"/>
                      <a:pt x="36552" y="34707"/>
                    </a:cubicBezTo>
                    <a:cubicBezTo>
                      <a:pt x="36529" y="34561"/>
                      <a:pt x="36506" y="34416"/>
                      <a:pt x="36436" y="34270"/>
                    </a:cubicBezTo>
                    <a:cubicBezTo>
                      <a:pt x="36290" y="33741"/>
                      <a:pt x="36145" y="33182"/>
                      <a:pt x="35970" y="32600"/>
                    </a:cubicBezTo>
                    <a:lnTo>
                      <a:pt x="35970" y="32600"/>
                    </a:lnTo>
                    <a:cubicBezTo>
                      <a:pt x="36238" y="32745"/>
                      <a:pt x="36383" y="32937"/>
                      <a:pt x="36628" y="33129"/>
                    </a:cubicBezTo>
                    <a:cubicBezTo>
                      <a:pt x="36407" y="32623"/>
                      <a:pt x="36215" y="32186"/>
                      <a:pt x="36023" y="31726"/>
                    </a:cubicBezTo>
                    <a:cubicBezTo>
                      <a:pt x="36033" y="31723"/>
                      <a:pt x="36042" y="31722"/>
                      <a:pt x="36050" y="31722"/>
                    </a:cubicBezTo>
                    <a:cubicBezTo>
                      <a:pt x="36100" y="31722"/>
                      <a:pt x="36123" y="31773"/>
                      <a:pt x="36168" y="31773"/>
                    </a:cubicBezTo>
                    <a:cubicBezTo>
                      <a:pt x="36750" y="32285"/>
                      <a:pt x="37309" y="32768"/>
                      <a:pt x="37862" y="33275"/>
                    </a:cubicBezTo>
                    <a:cubicBezTo>
                      <a:pt x="37984" y="33351"/>
                      <a:pt x="38083" y="33449"/>
                      <a:pt x="38206" y="33543"/>
                    </a:cubicBezTo>
                    <a:cubicBezTo>
                      <a:pt x="38275" y="33642"/>
                      <a:pt x="38351" y="33711"/>
                      <a:pt x="38444" y="33764"/>
                    </a:cubicBezTo>
                    <a:cubicBezTo>
                      <a:pt x="38473" y="33764"/>
                      <a:pt x="38497" y="33787"/>
                      <a:pt x="38497" y="33787"/>
                    </a:cubicBezTo>
                    <a:cubicBezTo>
                      <a:pt x="38497" y="33787"/>
                      <a:pt x="38520" y="33787"/>
                      <a:pt x="38520" y="33764"/>
                    </a:cubicBezTo>
                    <a:cubicBezTo>
                      <a:pt x="38497" y="33566"/>
                      <a:pt x="38398" y="33374"/>
                      <a:pt x="38299" y="33205"/>
                    </a:cubicBezTo>
                    <a:cubicBezTo>
                      <a:pt x="38299" y="33158"/>
                      <a:pt x="38299" y="33106"/>
                      <a:pt x="38252" y="33059"/>
                    </a:cubicBezTo>
                    <a:cubicBezTo>
                      <a:pt x="38229" y="32914"/>
                      <a:pt x="38182" y="32768"/>
                      <a:pt x="38083" y="32646"/>
                    </a:cubicBezTo>
                    <a:cubicBezTo>
                      <a:pt x="37891" y="32087"/>
                      <a:pt x="37693" y="31558"/>
                      <a:pt x="37501" y="31022"/>
                    </a:cubicBezTo>
                    <a:cubicBezTo>
                      <a:pt x="37501" y="30999"/>
                      <a:pt x="37524" y="30999"/>
                      <a:pt x="37548" y="30975"/>
                    </a:cubicBezTo>
                    <a:cubicBezTo>
                      <a:pt x="37938" y="31360"/>
                      <a:pt x="38328" y="31726"/>
                      <a:pt x="38712" y="32087"/>
                    </a:cubicBezTo>
                    <a:lnTo>
                      <a:pt x="38735" y="32064"/>
                    </a:lnTo>
                    <a:cubicBezTo>
                      <a:pt x="38497" y="31528"/>
                      <a:pt x="38229" y="30999"/>
                      <a:pt x="37984" y="30440"/>
                    </a:cubicBezTo>
                    <a:cubicBezTo>
                      <a:pt x="38107" y="30440"/>
                      <a:pt x="38182" y="30585"/>
                      <a:pt x="38299" y="30609"/>
                    </a:cubicBezTo>
                    <a:cubicBezTo>
                      <a:pt x="38834" y="30999"/>
                      <a:pt x="39370" y="31383"/>
                      <a:pt x="39900" y="31773"/>
                    </a:cubicBezTo>
                    <a:cubicBezTo>
                      <a:pt x="40097" y="31918"/>
                      <a:pt x="40290" y="32064"/>
                      <a:pt x="40482" y="32186"/>
                    </a:cubicBezTo>
                    <a:cubicBezTo>
                      <a:pt x="40534" y="32233"/>
                      <a:pt x="40581" y="32256"/>
                      <a:pt x="40656" y="32309"/>
                    </a:cubicBezTo>
                    <a:cubicBezTo>
                      <a:pt x="40656" y="32186"/>
                      <a:pt x="40604" y="32111"/>
                      <a:pt x="40557" y="32041"/>
                    </a:cubicBezTo>
                    <a:cubicBezTo>
                      <a:pt x="40482" y="31918"/>
                      <a:pt x="40412" y="31796"/>
                      <a:pt x="40336" y="31674"/>
                    </a:cubicBezTo>
                    <a:cubicBezTo>
                      <a:pt x="40290" y="31459"/>
                      <a:pt x="40191" y="31267"/>
                      <a:pt x="40074" y="31069"/>
                    </a:cubicBezTo>
                    <a:cubicBezTo>
                      <a:pt x="39830" y="30585"/>
                      <a:pt x="39562" y="30073"/>
                      <a:pt x="39317" y="29567"/>
                    </a:cubicBezTo>
                    <a:cubicBezTo>
                      <a:pt x="39271" y="29468"/>
                      <a:pt x="39224" y="29375"/>
                      <a:pt x="39149" y="29299"/>
                    </a:cubicBezTo>
                    <a:cubicBezTo>
                      <a:pt x="36529" y="26580"/>
                      <a:pt x="33909" y="23844"/>
                      <a:pt x="31290" y="21126"/>
                    </a:cubicBezTo>
                    <a:cubicBezTo>
                      <a:pt x="31243" y="21079"/>
                      <a:pt x="31197" y="20980"/>
                      <a:pt x="31098" y="20957"/>
                    </a:cubicBezTo>
                    <a:cubicBezTo>
                      <a:pt x="30807" y="20666"/>
                      <a:pt x="30539" y="20323"/>
                      <a:pt x="30201" y="20031"/>
                    </a:cubicBezTo>
                    <a:cubicBezTo>
                      <a:pt x="30126" y="19962"/>
                      <a:pt x="30056" y="19863"/>
                      <a:pt x="29980" y="19793"/>
                    </a:cubicBezTo>
                    <a:cubicBezTo>
                      <a:pt x="29811" y="19525"/>
                      <a:pt x="29567" y="19304"/>
                      <a:pt x="29351" y="19088"/>
                    </a:cubicBezTo>
                    <a:cubicBezTo>
                      <a:pt x="28961" y="18675"/>
                      <a:pt x="28577" y="18262"/>
                      <a:pt x="28164" y="17878"/>
                    </a:cubicBezTo>
                    <a:cubicBezTo>
                      <a:pt x="27704" y="17342"/>
                      <a:pt x="27215" y="16859"/>
                      <a:pt x="26732" y="16370"/>
                    </a:cubicBezTo>
                    <a:cubicBezTo>
                      <a:pt x="26126" y="15718"/>
                      <a:pt x="25521" y="15060"/>
                      <a:pt x="24886" y="14455"/>
                    </a:cubicBezTo>
                    <a:cubicBezTo>
                      <a:pt x="24741" y="14239"/>
                      <a:pt x="24525" y="14094"/>
                      <a:pt x="24357" y="13896"/>
                    </a:cubicBezTo>
                    <a:cubicBezTo>
                      <a:pt x="24066" y="13558"/>
                      <a:pt x="23745" y="13192"/>
                      <a:pt x="23385" y="12900"/>
                    </a:cubicBezTo>
                    <a:cubicBezTo>
                      <a:pt x="23163" y="12586"/>
                      <a:pt x="22849" y="12318"/>
                      <a:pt x="22581" y="12056"/>
                    </a:cubicBezTo>
                    <a:cubicBezTo>
                      <a:pt x="22465" y="11911"/>
                      <a:pt x="22343" y="11789"/>
                      <a:pt x="22220" y="11666"/>
                    </a:cubicBezTo>
                    <a:cubicBezTo>
                      <a:pt x="22220" y="11567"/>
                      <a:pt x="22197" y="11445"/>
                      <a:pt x="22220" y="11352"/>
                    </a:cubicBezTo>
                    <a:cubicBezTo>
                      <a:pt x="22244" y="10892"/>
                      <a:pt x="22267" y="10403"/>
                      <a:pt x="22319" y="9943"/>
                    </a:cubicBezTo>
                    <a:cubicBezTo>
                      <a:pt x="22319" y="9897"/>
                      <a:pt x="22343" y="9844"/>
                      <a:pt x="22343" y="9798"/>
                    </a:cubicBezTo>
                    <a:cubicBezTo>
                      <a:pt x="22389" y="9507"/>
                      <a:pt x="22389" y="9216"/>
                      <a:pt x="22412" y="8901"/>
                    </a:cubicBezTo>
                    <a:lnTo>
                      <a:pt x="22412" y="8657"/>
                    </a:lnTo>
                    <a:cubicBezTo>
                      <a:pt x="22465" y="8564"/>
                      <a:pt x="22465" y="8441"/>
                      <a:pt x="22465" y="8319"/>
                    </a:cubicBezTo>
                    <a:lnTo>
                      <a:pt x="22465" y="8028"/>
                    </a:lnTo>
                    <a:cubicBezTo>
                      <a:pt x="22535" y="7906"/>
                      <a:pt x="22511" y="7807"/>
                      <a:pt x="22511" y="7690"/>
                    </a:cubicBezTo>
                    <a:cubicBezTo>
                      <a:pt x="22511" y="7591"/>
                      <a:pt x="22511" y="7493"/>
                      <a:pt x="22535" y="7370"/>
                    </a:cubicBezTo>
                    <a:cubicBezTo>
                      <a:pt x="22581" y="7277"/>
                      <a:pt x="22581" y="7155"/>
                      <a:pt x="22558" y="7033"/>
                    </a:cubicBezTo>
                    <a:cubicBezTo>
                      <a:pt x="22558" y="6963"/>
                      <a:pt x="22581" y="6864"/>
                      <a:pt x="22581" y="6788"/>
                    </a:cubicBezTo>
                    <a:cubicBezTo>
                      <a:pt x="22634" y="6672"/>
                      <a:pt x="22634" y="6526"/>
                      <a:pt x="22610" y="6404"/>
                    </a:cubicBezTo>
                    <a:cubicBezTo>
                      <a:pt x="22634" y="6328"/>
                      <a:pt x="22634" y="6235"/>
                      <a:pt x="22634" y="6159"/>
                    </a:cubicBezTo>
                    <a:cubicBezTo>
                      <a:pt x="22680" y="6037"/>
                      <a:pt x="22680" y="5944"/>
                      <a:pt x="22680" y="5822"/>
                    </a:cubicBezTo>
                    <a:cubicBezTo>
                      <a:pt x="22703" y="5478"/>
                      <a:pt x="22727" y="5141"/>
                      <a:pt x="22756" y="4803"/>
                    </a:cubicBezTo>
                    <a:cubicBezTo>
                      <a:pt x="22849" y="3878"/>
                      <a:pt x="22925" y="2958"/>
                      <a:pt x="22994" y="2038"/>
                    </a:cubicBezTo>
                    <a:lnTo>
                      <a:pt x="22994" y="1724"/>
                    </a:lnTo>
                    <a:cubicBezTo>
                      <a:pt x="23047" y="1625"/>
                      <a:pt x="23047" y="1502"/>
                      <a:pt x="23047" y="1380"/>
                    </a:cubicBezTo>
                    <a:cubicBezTo>
                      <a:pt x="23070" y="1043"/>
                      <a:pt x="23117" y="676"/>
                      <a:pt x="23140" y="338"/>
                    </a:cubicBezTo>
                    <a:cubicBezTo>
                      <a:pt x="23163" y="169"/>
                      <a:pt x="23117" y="47"/>
                      <a:pt x="22948"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5" name="Google Shape;475;p31"/>
              <p:cNvPicPr preferRelativeResize="0"/>
              <p:nvPr/>
            </p:nvPicPr>
            <p:blipFill>
              <a:blip r:embed="rId7">
                <a:alphaModFix/>
              </a:blip>
              <a:stretch>
                <a:fillRect/>
              </a:stretch>
            </p:blipFill>
            <p:spPr>
              <a:xfrm>
                <a:off x="-204087" y="152400"/>
                <a:ext cx="1838375" cy="2086219"/>
              </a:xfrm>
              <a:prstGeom prst="rect">
                <a:avLst/>
              </a:prstGeom>
              <a:noFill/>
              <a:ln>
                <a:noFill/>
              </a:ln>
            </p:spPr>
          </p:pic>
        </p:grpSp>
      </p:grpSp>
      <p:grpSp>
        <p:nvGrpSpPr>
          <p:cNvPr id="476" name="Google Shape;476;p31"/>
          <p:cNvGrpSpPr/>
          <p:nvPr/>
        </p:nvGrpSpPr>
        <p:grpSpPr>
          <a:xfrm rot="-5173835">
            <a:off x="8730173" y="849212"/>
            <a:ext cx="874953" cy="888352"/>
            <a:chOff x="69267" y="1873854"/>
            <a:chExt cx="2847554" cy="2891161"/>
          </a:xfrm>
        </p:grpSpPr>
        <p:sp>
          <p:nvSpPr>
            <p:cNvPr id="477" name="Google Shape;477;p31"/>
            <p:cNvSpPr/>
            <p:nvPr/>
          </p:nvSpPr>
          <p:spPr>
            <a:xfrm rot="-3177111">
              <a:off x="467559" y="2328384"/>
              <a:ext cx="2050970" cy="2019564"/>
            </a:xfrm>
            <a:custGeom>
              <a:avLst/>
              <a:gdLst/>
              <a:ahLst/>
              <a:cxnLst/>
              <a:rect l="l" t="t" r="r" b="b"/>
              <a:pathLst>
                <a:path w="18024" h="17748" extrusionOk="0">
                  <a:moveTo>
                    <a:pt x="13489" y="1"/>
                  </a:moveTo>
                  <a:cubicBezTo>
                    <a:pt x="12761" y="30"/>
                    <a:pt x="12132" y="123"/>
                    <a:pt x="11574" y="269"/>
                  </a:cubicBezTo>
                  <a:cubicBezTo>
                    <a:pt x="11207" y="368"/>
                    <a:pt x="10869" y="513"/>
                    <a:pt x="10555" y="659"/>
                  </a:cubicBezTo>
                  <a:cubicBezTo>
                    <a:pt x="10479" y="705"/>
                    <a:pt x="10386" y="758"/>
                    <a:pt x="10287" y="827"/>
                  </a:cubicBezTo>
                  <a:cubicBezTo>
                    <a:pt x="10241" y="851"/>
                    <a:pt x="10188" y="874"/>
                    <a:pt x="10142" y="926"/>
                  </a:cubicBezTo>
                  <a:cubicBezTo>
                    <a:pt x="10118" y="950"/>
                    <a:pt x="10095" y="950"/>
                    <a:pt x="10072" y="973"/>
                  </a:cubicBezTo>
                  <a:lnTo>
                    <a:pt x="10043" y="973"/>
                  </a:lnTo>
                  <a:cubicBezTo>
                    <a:pt x="10043" y="973"/>
                    <a:pt x="10019" y="996"/>
                    <a:pt x="9996" y="1020"/>
                  </a:cubicBezTo>
                  <a:cubicBezTo>
                    <a:pt x="9973" y="1049"/>
                    <a:pt x="9897" y="1072"/>
                    <a:pt x="9851" y="1142"/>
                  </a:cubicBezTo>
                  <a:cubicBezTo>
                    <a:pt x="9682" y="1264"/>
                    <a:pt x="9536" y="1410"/>
                    <a:pt x="9391" y="1555"/>
                  </a:cubicBezTo>
                  <a:cubicBezTo>
                    <a:pt x="9344" y="1602"/>
                    <a:pt x="9292" y="1677"/>
                    <a:pt x="9222" y="1747"/>
                  </a:cubicBezTo>
                  <a:cubicBezTo>
                    <a:pt x="9100" y="1869"/>
                    <a:pt x="8977" y="2015"/>
                    <a:pt x="8855" y="2184"/>
                  </a:cubicBezTo>
                  <a:cubicBezTo>
                    <a:pt x="8809" y="2259"/>
                    <a:pt x="8733" y="2358"/>
                    <a:pt x="8686" y="2428"/>
                  </a:cubicBezTo>
                  <a:cubicBezTo>
                    <a:pt x="8686" y="2452"/>
                    <a:pt x="8663" y="2475"/>
                    <a:pt x="8663" y="2504"/>
                  </a:cubicBezTo>
                  <a:cubicBezTo>
                    <a:pt x="8640" y="2527"/>
                    <a:pt x="8640" y="2551"/>
                    <a:pt x="8616" y="2574"/>
                  </a:cubicBezTo>
                  <a:cubicBezTo>
                    <a:pt x="8587" y="2620"/>
                    <a:pt x="8564" y="2673"/>
                    <a:pt x="8541" y="2719"/>
                  </a:cubicBezTo>
                  <a:cubicBezTo>
                    <a:pt x="8471" y="2911"/>
                    <a:pt x="8395" y="3086"/>
                    <a:pt x="8349" y="3278"/>
                  </a:cubicBezTo>
                  <a:cubicBezTo>
                    <a:pt x="8034" y="2818"/>
                    <a:pt x="7767" y="2597"/>
                    <a:pt x="7767" y="2597"/>
                  </a:cubicBezTo>
                  <a:cubicBezTo>
                    <a:pt x="7161" y="2091"/>
                    <a:pt x="6602" y="1724"/>
                    <a:pt x="6090" y="1433"/>
                  </a:cubicBezTo>
                  <a:cubicBezTo>
                    <a:pt x="5706" y="1217"/>
                    <a:pt x="5339" y="1072"/>
                    <a:pt x="5001" y="950"/>
                  </a:cubicBezTo>
                  <a:cubicBezTo>
                    <a:pt x="4557" y="810"/>
                    <a:pt x="4161" y="759"/>
                    <a:pt x="3814" y="759"/>
                  </a:cubicBezTo>
                  <a:cubicBezTo>
                    <a:pt x="3611" y="759"/>
                    <a:pt x="3425" y="776"/>
                    <a:pt x="3255" y="804"/>
                  </a:cubicBezTo>
                  <a:cubicBezTo>
                    <a:pt x="2382" y="973"/>
                    <a:pt x="1969" y="1456"/>
                    <a:pt x="1969" y="1456"/>
                  </a:cubicBezTo>
                  <a:cubicBezTo>
                    <a:pt x="1800" y="2161"/>
                    <a:pt x="1747" y="2795"/>
                    <a:pt x="1747" y="3377"/>
                  </a:cubicBezTo>
                  <a:cubicBezTo>
                    <a:pt x="1776" y="3761"/>
                    <a:pt x="1823" y="4128"/>
                    <a:pt x="1893" y="4466"/>
                  </a:cubicBezTo>
                  <a:cubicBezTo>
                    <a:pt x="1922" y="4565"/>
                    <a:pt x="1945" y="4658"/>
                    <a:pt x="1992" y="4757"/>
                  </a:cubicBezTo>
                  <a:cubicBezTo>
                    <a:pt x="1992" y="4832"/>
                    <a:pt x="2015" y="4879"/>
                    <a:pt x="2038" y="4949"/>
                  </a:cubicBezTo>
                  <a:cubicBezTo>
                    <a:pt x="2038" y="4978"/>
                    <a:pt x="2067" y="5001"/>
                    <a:pt x="2067" y="5025"/>
                  </a:cubicBezTo>
                  <a:cubicBezTo>
                    <a:pt x="2091" y="5048"/>
                    <a:pt x="2091" y="5071"/>
                    <a:pt x="2091" y="5094"/>
                  </a:cubicBezTo>
                  <a:cubicBezTo>
                    <a:pt x="2114" y="5147"/>
                    <a:pt x="2161" y="5217"/>
                    <a:pt x="2184" y="5316"/>
                  </a:cubicBezTo>
                  <a:lnTo>
                    <a:pt x="2213" y="5316"/>
                  </a:lnTo>
                  <a:cubicBezTo>
                    <a:pt x="2236" y="5385"/>
                    <a:pt x="2260" y="5438"/>
                    <a:pt x="2306" y="5531"/>
                  </a:cubicBezTo>
                  <a:cubicBezTo>
                    <a:pt x="2329" y="5560"/>
                    <a:pt x="2359" y="5583"/>
                    <a:pt x="2359" y="5630"/>
                  </a:cubicBezTo>
                  <a:cubicBezTo>
                    <a:pt x="2428" y="5752"/>
                    <a:pt x="2527" y="5898"/>
                    <a:pt x="2620" y="6043"/>
                  </a:cubicBezTo>
                  <a:cubicBezTo>
                    <a:pt x="2719" y="6166"/>
                    <a:pt x="2818" y="6334"/>
                    <a:pt x="2964" y="6480"/>
                  </a:cubicBezTo>
                  <a:cubicBezTo>
                    <a:pt x="3011" y="6550"/>
                    <a:pt x="3086" y="6649"/>
                    <a:pt x="3156" y="6724"/>
                  </a:cubicBezTo>
                  <a:cubicBezTo>
                    <a:pt x="3179" y="6724"/>
                    <a:pt x="3203" y="6748"/>
                    <a:pt x="3232" y="6771"/>
                  </a:cubicBezTo>
                  <a:cubicBezTo>
                    <a:pt x="3255" y="6794"/>
                    <a:pt x="3255" y="6794"/>
                    <a:pt x="3278" y="6818"/>
                  </a:cubicBezTo>
                  <a:cubicBezTo>
                    <a:pt x="3325" y="6870"/>
                    <a:pt x="3377" y="6893"/>
                    <a:pt x="3401" y="6916"/>
                  </a:cubicBezTo>
                  <a:cubicBezTo>
                    <a:pt x="3546" y="7039"/>
                    <a:pt x="3668" y="7132"/>
                    <a:pt x="3814" y="7208"/>
                  </a:cubicBezTo>
                  <a:cubicBezTo>
                    <a:pt x="3325" y="7376"/>
                    <a:pt x="3057" y="7568"/>
                    <a:pt x="3057" y="7568"/>
                  </a:cubicBezTo>
                  <a:cubicBezTo>
                    <a:pt x="2405" y="7982"/>
                    <a:pt x="1893" y="8418"/>
                    <a:pt x="1485" y="8832"/>
                  </a:cubicBezTo>
                  <a:cubicBezTo>
                    <a:pt x="1165" y="9146"/>
                    <a:pt x="926" y="9460"/>
                    <a:pt x="705" y="9751"/>
                  </a:cubicBezTo>
                  <a:cubicBezTo>
                    <a:pt x="292" y="10363"/>
                    <a:pt x="123" y="10916"/>
                    <a:pt x="77" y="11381"/>
                  </a:cubicBezTo>
                  <a:cubicBezTo>
                    <a:pt x="1" y="12255"/>
                    <a:pt x="344" y="12784"/>
                    <a:pt x="344" y="12784"/>
                  </a:cubicBezTo>
                  <a:cubicBezTo>
                    <a:pt x="996" y="13151"/>
                    <a:pt x="1578" y="13390"/>
                    <a:pt x="2137" y="13535"/>
                  </a:cubicBezTo>
                  <a:cubicBezTo>
                    <a:pt x="2504" y="13634"/>
                    <a:pt x="2865" y="13710"/>
                    <a:pt x="3203" y="13733"/>
                  </a:cubicBezTo>
                  <a:lnTo>
                    <a:pt x="3523" y="13733"/>
                  </a:lnTo>
                  <a:cubicBezTo>
                    <a:pt x="3593" y="13733"/>
                    <a:pt x="3639" y="13733"/>
                    <a:pt x="3715" y="13710"/>
                  </a:cubicBezTo>
                  <a:lnTo>
                    <a:pt x="3884" y="13710"/>
                  </a:lnTo>
                  <a:cubicBezTo>
                    <a:pt x="3930" y="13710"/>
                    <a:pt x="4006" y="13681"/>
                    <a:pt x="4105" y="13681"/>
                  </a:cubicBezTo>
                  <a:cubicBezTo>
                    <a:pt x="4151" y="13657"/>
                    <a:pt x="4198" y="13657"/>
                    <a:pt x="4250" y="13657"/>
                  </a:cubicBezTo>
                  <a:cubicBezTo>
                    <a:pt x="4344" y="13634"/>
                    <a:pt x="4466" y="13611"/>
                    <a:pt x="4565" y="13564"/>
                  </a:cubicBezTo>
                  <a:cubicBezTo>
                    <a:pt x="4687" y="13535"/>
                    <a:pt x="4803" y="13512"/>
                    <a:pt x="4926" y="13465"/>
                  </a:cubicBezTo>
                  <a:cubicBezTo>
                    <a:pt x="5071" y="13419"/>
                    <a:pt x="5269" y="13366"/>
                    <a:pt x="5438" y="13273"/>
                  </a:cubicBezTo>
                  <a:cubicBezTo>
                    <a:pt x="5531" y="13244"/>
                    <a:pt x="5630" y="13198"/>
                    <a:pt x="5729" y="13151"/>
                  </a:cubicBezTo>
                  <a:lnTo>
                    <a:pt x="5799" y="13099"/>
                  </a:lnTo>
                  <a:cubicBezTo>
                    <a:pt x="5822" y="13099"/>
                    <a:pt x="5822" y="13075"/>
                    <a:pt x="5851" y="13052"/>
                  </a:cubicBezTo>
                  <a:cubicBezTo>
                    <a:pt x="5898" y="13029"/>
                    <a:pt x="5944" y="13006"/>
                    <a:pt x="5997" y="12982"/>
                  </a:cubicBezTo>
                  <a:cubicBezTo>
                    <a:pt x="6166" y="12860"/>
                    <a:pt x="6334" y="12714"/>
                    <a:pt x="6480" y="12569"/>
                  </a:cubicBezTo>
                  <a:lnTo>
                    <a:pt x="6480" y="12569"/>
                  </a:lnTo>
                  <a:cubicBezTo>
                    <a:pt x="6457" y="13273"/>
                    <a:pt x="6626" y="13681"/>
                    <a:pt x="6626" y="13681"/>
                  </a:cubicBezTo>
                  <a:cubicBezTo>
                    <a:pt x="6870" y="14438"/>
                    <a:pt x="7132" y="15043"/>
                    <a:pt x="7423" y="15549"/>
                  </a:cubicBezTo>
                  <a:cubicBezTo>
                    <a:pt x="7644" y="15939"/>
                    <a:pt x="7889" y="16254"/>
                    <a:pt x="8127" y="16545"/>
                  </a:cubicBezTo>
                  <a:cubicBezTo>
                    <a:pt x="8616" y="17104"/>
                    <a:pt x="9100" y="17418"/>
                    <a:pt x="9536" y="17587"/>
                  </a:cubicBezTo>
                  <a:cubicBezTo>
                    <a:pt x="9892" y="17712"/>
                    <a:pt x="10208" y="17748"/>
                    <a:pt x="10451" y="17748"/>
                  </a:cubicBezTo>
                  <a:cubicBezTo>
                    <a:pt x="10772" y="17748"/>
                    <a:pt x="10968" y="17686"/>
                    <a:pt x="10968" y="17686"/>
                  </a:cubicBezTo>
                  <a:cubicBezTo>
                    <a:pt x="11475" y="17174"/>
                    <a:pt x="11865" y="16667"/>
                    <a:pt x="12132" y="16155"/>
                  </a:cubicBezTo>
                  <a:cubicBezTo>
                    <a:pt x="12348" y="15817"/>
                    <a:pt x="12493" y="15503"/>
                    <a:pt x="12592" y="15165"/>
                  </a:cubicBezTo>
                  <a:cubicBezTo>
                    <a:pt x="12616" y="15066"/>
                    <a:pt x="12639" y="14967"/>
                    <a:pt x="12662" y="14874"/>
                  </a:cubicBezTo>
                  <a:cubicBezTo>
                    <a:pt x="12691" y="14798"/>
                    <a:pt x="12715" y="14752"/>
                    <a:pt x="12715" y="14676"/>
                  </a:cubicBezTo>
                  <a:cubicBezTo>
                    <a:pt x="12715" y="14653"/>
                    <a:pt x="12738" y="14630"/>
                    <a:pt x="12738" y="14606"/>
                  </a:cubicBezTo>
                  <a:lnTo>
                    <a:pt x="12738" y="14507"/>
                  </a:lnTo>
                  <a:cubicBezTo>
                    <a:pt x="12761" y="14461"/>
                    <a:pt x="12761" y="14385"/>
                    <a:pt x="12784" y="14292"/>
                  </a:cubicBezTo>
                  <a:lnTo>
                    <a:pt x="12784" y="14146"/>
                  </a:lnTo>
                  <a:cubicBezTo>
                    <a:pt x="12784" y="14048"/>
                    <a:pt x="12808" y="13925"/>
                    <a:pt x="12808" y="13826"/>
                  </a:cubicBezTo>
                  <a:cubicBezTo>
                    <a:pt x="12808" y="13710"/>
                    <a:pt x="12808" y="13588"/>
                    <a:pt x="12784" y="13442"/>
                  </a:cubicBezTo>
                  <a:cubicBezTo>
                    <a:pt x="12784" y="13273"/>
                    <a:pt x="12761" y="13099"/>
                    <a:pt x="12738" y="12883"/>
                  </a:cubicBezTo>
                  <a:cubicBezTo>
                    <a:pt x="12738" y="12837"/>
                    <a:pt x="12715" y="12784"/>
                    <a:pt x="12715" y="12714"/>
                  </a:cubicBezTo>
                  <a:lnTo>
                    <a:pt x="12715" y="12714"/>
                  </a:lnTo>
                  <a:cubicBezTo>
                    <a:pt x="13223" y="12785"/>
                    <a:pt x="13695" y="12818"/>
                    <a:pt x="14114" y="12818"/>
                  </a:cubicBezTo>
                  <a:cubicBezTo>
                    <a:pt x="14251" y="12818"/>
                    <a:pt x="14383" y="12815"/>
                    <a:pt x="14508" y="12808"/>
                  </a:cubicBezTo>
                  <a:cubicBezTo>
                    <a:pt x="14967" y="12784"/>
                    <a:pt x="15381" y="12714"/>
                    <a:pt x="15718" y="12615"/>
                  </a:cubicBezTo>
                  <a:cubicBezTo>
                    <a:pt x="16423" y="12447"/>
                    <a:pt x="16935" y="12156"/>
                    <a:pt x="17273" y="11841"/>
                  </a:cubicBezTo>
                  <a:cubicBezTo>
                    <a:pt x="17931" y="11236"/>
                    <a:pt x="18024" y="10601"/>
                    <a:pt x="18024" y="10601"/>
                  </a:cubicBezTo>
                  <a:cubicBezTo>
                    <a:pt x="17785" y="9897"/>
                    <a:pt x="17494" y="9344"/>
                    <a:pt x="17174" y="8855"/>
                  </a:cubicBezTo>
                  <a:cubicBezTo>
                    <a:pt x="16958" y="8541"/>
                    <a:pt x="16737" y="8250"/>
                    <a:pt x="16498" y="8005"/>
                  </a:cubicBezTo>
                  <a:cubicBezTo>
                    <a:pt x="16423" y="7935"/>
                    <a:pt x="16353" y="7860"/>
                    <a:pt x="16254" y="7790"/>
                  </a:cubicBezTo>
                  <a:cubicBezTo>
                    <a:pt x="16207" y="7766"/>
                    <a:pt x="16155" y="7714"/>
                    <a:pt x="16108" y="7667"/>
                  </a:cubicBezTo>
                  <a:cubicBezTo>
                    <a:pt x="16085" y="7667"/>
                    <a:pt x="16062" y="7644"/>
                    <a:pt x="16062" y="7621"/>
                  </a:cubicBezTo>
                  <a:cubicBezTo>
                    <a:pt x="16039" y="7621"/>
                    <a:pt x="16039" y="7621"/>
                    <a:pt x="16009" y="7598"/>
                  </a:cubicBezTo>
                  <a:cubicBezTo>
                    <a:pt x="16009" y="7598"/>
                    <a:pt x="15986" y="7598"/>
                    <a:pt x="15986" y="7568"/>
                  </a:cubicBezTo>
                  <a:cubicBezTo>
                    <a:pt x="15940" y="7545"/>
                    <a:pt x="15893" y="7499"/>
                    <a:pt x="15817" y="7475"/>
                  </a:cubicBezTo>
                  <a:cubicBezTo>
                    <a:pt x="15672" y="7353"/>
                    <a:pt x="15503" y="7277"/>
                    <a:pt x="15334" y="7184"/>
                  </a:cubicBezTo>
                  <a:cubicBezTo>
                    <a:pt x="15259" y="7161"/>
                    <a:pt x="15165" y="7109"/>
                    <a:pt x="15043" y="7062"/>
                  </a:cubicBezTo>
                  <a:cubicBezTo>
                    <a:pt x="14898" y="6986"/>
                    <a:pt x="14729" y="6916"/>
                    <a:pt x="14531" y="6841"/>
                  </a:cubicBezTo>
                  <a:cubicBezTo>
                    <a:pt x="14438" y="6818"/>
                    <a:pt x="14339" y="6794"/>
                    <a:pt x="14240" y="6771"/>
                  </a:cubicBezTo>
                  <a:cubicBezTo>
                    <a:pt x="14217" y="6771"/>
                    <a:pt x="14170" y="6748"/>
                    <a:pt x="14147" y="6748"/>
                  </a:cubicBezTo>
                  <a:cubicBezTo>
                    <a:pt x="14118" y="6748"/>
                    <a:pt x="14094" y="6748"/>
                    <a:pt x="14071" y="6724"/>
                  </a:cubicBezTo>
                  <a:cubicBezTo>
                    <a:pt x="14024" y="6724"/>
                    <a:pt x="13972" y="6724"/>
                    <a:pt x="13902" y="6695"/>
                  </a:cubicBezTo>
                  <a:cubicBezTo>
                    <a:pt x="13681" y="6672"/>
                    <a:pt x="13466" y="6672"/>
                    <a:pt x="13244" y="6672"/>
                  </a:cubicBezTo>
                  <a:cubicBezTo>
                    <a:pt x="13634" y="6259"/>
                    <a:pt x="13803" y="5921"/>
                    <a:pt x="13803" y="5921"/>
                  </a:cubicBezTo>
                  <a:cubicBezTo>
                    <a:pt x="14147" y="5217"/>
                    <a:pt x="14362" y="4588"/>
                    <a:pt x="14508" y="4029"/>
                  </a:cubicBezTo>
                  <a:cubicBezTo>
                    <a:pt x="14630" y="3593"/>
                    <a:pt x="14700" y="3179"/>
                    <a:pt x="14729" y="2842"/>
                  </a:cubicBezTo>
                  <a:cubicBezTo>
                    <a:pt x="14752" y="2091"/>
                    <a:pt x="14630" y="1532"/>
                    <a:pt x="14438" y="1095"/>
                  </a:cubicBezTo>
                  <a:cubicBezTo>
                    <a:pt x="14071" y="292"/>
                    <a:pt x="13489" y="1"/>
                    <a:pt x="13489"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8" name="Google Shape;478;p31"/>
            <p:cNvPicPr preferRelativeResize="0"/>
            <p:nvPr/>
          </p:nvPicPr>
          <p:blipFill>
            <a:blip r:embed="rId8">
              <a:alphaModFix/>
            </a:blip>
            <a:stretch>
              <a:fillRect/>
            </a:stretch>
          </p:blipFill>
          <p:spPr>
            <a:xfrm rot="-290531">
              <a:off x="636675" y="1955375"/>
              <a:ext cx="2015864" cy="1994975"/>
            </a:xfrm>
            <a:prstGeom prst="rect">
              <a:avLst/>
            </a:prstGeom>
            <a:noFill/>
            <a:ln>
              <a:noFill/>
            </a:ln>
          </p:spPr>
        </p:pic>
      </p:grpSp>
      <p:sp>
        <p:nvSpPr>
          <p:cNvPr id="24" name="TextBox 23"/>
          <p:cNvSpPr txBox="1"/>
          <p:nvPr/>
        </p:nvSpPr>
        <p:spPr>
          <a:xfrm>
            <a:off x="3489215" y="1554900"/>
            <a:ext cx="4242110" cy="2862322"/>
          </a:xfrm>
          <a:prstGeom prst="rect">
            <a:avLst/>
          </a:prstGeom>
          <a:noFill/>
        </p:spPr>
        <p:txBody>
          <a:bodyPr wrap="square" rtlCol="0">
            <a:spAutoFit/>
          </a:bodyPr>
          <a:lstStyle/>
          <a:p>
            <a:pPr algn="ctr">
              <a:lnSpc>
                <a:spcPct val="150000"/>
              </a:lnSpc>
            </a:pPr>
            <a:r>
              <a:rPr lang="en-US" sz="4000" b="1" dirty="0">
                <a:solidFill>
                  <a:srgbClr val="C00000"/>
                </a:solidFill>
              </a:rPr>
              <a:t>CHÀO MỪNG CÁC EM ĐẾN BUỔI HỌC NÀY!</a:t>
            </a: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67450" y="3021870"/>
            <a:ext cx="7225429" cy="529053"/>
            <a:chOff x="324823" y="1887587"/>
            <a:chExt cx="7225429" cy="529053"/>
          </a:xfrm>
        </p:grpSpPr>
        <p:sp>
          <p:nvSpPr>
            <p:cNvPr id="15" name="Rounded Rectangle 14"/>
            <p:cNvSpPr/>
            <p:nvPr/>
          </p:nvSpPr>
          <p:spPr>
            <a:xfrm>
              <a:off x="546975" y="1908158"/>
              <a:ext cx="7003277" cy="508482"/>
            </a:xfrm>
            <a:prstGeom prst="roundRect">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s://cdn-icons-png.flaticon.com/128/5184/518459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823" y="1944243"/>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39615" y="1887587"/>
              <a:ext cx="6810637" cy="496996"/>
            </a:xfrm>
            <a:prstGeom prst="rect">
              <a:avLst/>
            </a:prstGeom>
            <a:noFill/>
          </p:spPr>
          <p:txBody>
            <a:bodyPr wrap="square" rtlCol="0">
              <a:spAutoFit/>
            </a:bodyPr>
            <a:lstStyle/>
            <a:p>
              <a:pPr>
                <a:lnSpc>
                  <a:spcPct val="150000"/>
                </a:lnSpc>
              </a:pPr>
              <a:r>
                <a:rPr lang="en-US" sz="2000"/>
                <a:t>So sánh diện tích của các châu lục trên thế giới. </a:t>
              </a:r>
            </a:p>
          </p:txBody>
        </p:sp>
      </p:grpSp>
      <p:graphicFrame>
        <p:nvGraphicFramePr>
          <p:cNvPr id="21" name="Table 20"/>
          <p:cNvGraphicFramePr>
            <a:graphicFrameLocks noGrp="1"/>
          </p:cNvGraphicFramePr>
          <p:nvPr>
            <p:extLst>
              <p:ext uri="{D42A27DB-BD31-4B8C-83A1-F6EECF244321}">
                <p14:modId xmlns:p14="http://schemas.microsoft.com/office/powerpoint/2010/main" val="572992610"/>
              </p:ext>
            </p:extLst>
          </p:nvPr>
        </p:nvGraphicFramePr>
        <p:xfrm>
          <a:off x="8164" y="635306"/>
          <a:ext cx="9144002" cy="2198492"/>
        </p:xfrm>
        <a:graphic>
          <a:graphicData uri="http://schemas.openxmlformats.org/drawingml/2006/table">
            <a:tbl>
              <a:tblPr firstRow="1" bandRow="1">
                <a:tableStyleId>{47AA14D5-E527-4C23-A9E6-F958A0259902}</a:tableStyleId>
              </a:tblPr>
              <a:tblGrid>
                <a:gridCol w="1498600">
                  <a:extLst>
                    <a:ext uri="{9D8B030D-6E8A-4147-A177-3AD203B41FA5}">
                      <a16:colId xmlns:a16="http://schemas.microsoft.com/office/drawing/2014/main" val="1756234942"/>
                    </a:ext>
                  </a:extLst>
                </a:gridCol>
                <a:gridCol w="901700">
                  <a:extLst>
                    <a:ext uri="{9D8B030D-6E8A-4147-A177-3AD203B41FA5}">
                      <a16:colId xmlns:a16="http://schemas.microsoft.com/office/drawing/2014/main" val="2113932295"/>
                    </a:ext>
                  </a:extLst>
                </a:gridCol>
                <a:gridCol w="1219200">
                  <a:extLst>
                    <a:ext uri="{9D8B030D-6E8A-4147-A177-3AD203B41FA5}">
                      <a16:colId xmlns:a16="http://schemas.microsoft.com/office/drawing/2014/main" val="437977081"/>
                    </a:ext>
                  </a:extLst>
                </a:gridCol>
                <a:gridCol w="1257300">
                  <a:extLst>
                    <a:ext uri="{9D8B030D-6E8A-4147-A177-3AD203B41FA5}">
                      <a16:colId xmlns:a16="http://schemas.microsoft.com/office/drawing/2014/main" val="1817970483"/>
                    </a:ext>
                  </a:extLst>
                </a:gridCol>
                <a:gridCol w="1130300">
                  <a:extLst>
                    <a:ext uri="{9D8B030D-6E8A-4147-A177-3AD203B41FA5}">
                      <a16:colId xmlns:a16="http://schemas.microsoft.com/office/drawing/2014/main" val="1828798854"/>
                    </a:ext>
                  </a:extLst>
                </a:gridCol>
                <a:gridCol w="1676400">
                  <a:extLst>
                    <a:ext uri="{9D8B030D-6E8A-4147-A177-3AD203B41FA5}">
                      <a16:colId xmlns:a16="http://schemas.microsoft.com/office/drawing/2014/main" val="4019249909"/>
                    </a:ext>
                  </a:extLst>
                </a:gridCol>
                <a:gridCol w="1460502">
                  <a:extLst>
                    <a:ext uri="{9D8B030D-6E8A-4147-A177-3AD203B41FA5}">
                      <a16:colId xmlns:a16="http://schemas.microsoft.com/office/drawing/2014/main" val="3041713641"/>
                    </a:ext>
                  </a:extLst>
                </a:gridCol>
              </a:tblGrid>
              <a:tr h="1099246">
                <a:tc>
                  <a:txBody>
                    <a:bodyPr/>
                    <a:lstStyle/>
                    <a:p>
                      <a:pPr algn="ctr">
                        <a:lnSpc>
                          <a:spcPct val="150000"/>
                        </a:lnSpc>
                      </a:pPr>
                      <a:r>
                        <a:rPr lang="en-US" sz="2000" b="1" dirty="0"/>
                        <a:t>Châu</a:t>
                      </a:r>
                      <a:r>
                        <a:rPr lang="en-US" sz="2000" b="1" baseline="0" dirty="0"/>
                        <a:t> </a:t>
                      </a:r>
                      <a:r>
                        <a:rPr lang="en-US" sz="2000" b="1" baseline="0" dirty="0" err="1"/>
                        <a:t>lục</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658"/>
                    </a:solidFill>
                  </a:tcPr>
                </a:tc>
                <a:tc>
                  <a:txBody>
                    <a:bodyPr/>
                    <a:lstStyle/>
                    <a:p>
                      <a:pPr algn="ctr">
                        <a:lnSpc>
                          <a:spcPct val="150000"/>
                        </a:lnSpc>
                      </a:pPr>
                      <a:r>
                        <a:rPr lang="en-US" sz="2000" b="1"/>
                        <a:t>Châu</a:t>
                      </a:r>
                      <a:r>
                        <a:rPr lang="en-US" sz="2000" b="1" baseline="0"/>
                        <a:t> Á</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096"/>
                    </a:solidFill>
                  </a:tcPr>
                </a:tc>
                <a:tc>
                  <a:txBody>
                    <a:bodyPr/>
                    <a:lstStyle/>
                    <a:p>
                      <a:pPr algn="ctr">
                        <a:lnSpc>
                          <a:spcPct val="150000"/>
                        </a:lnSpc>
                      </a:pPr>
                      <a:r>
                        <a:rPr lang="en-US" sz="2000" b="1"/>
                        <a:t>Châu</a:t>
                      </a:r>
                      <a:r>
                        <a:rPr lang="en-US" sz="2000" b="1" baseline="0"/>
                        <a:t> Âu</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096"/>
                    </a:solidFill>
                  </a:tcPr>
                </a:tc>
                <a:tc>
                  <a:txBody>
                    <a:bodyPr/>
                    <a:lstStyle/>
                    <a:p>
                      <a:pPr algn="ctr">
                        <a:lnSpc>
                          <a:spcPct val="150000"/>
                        </a:lnSpc>
                      </a:pPr>
                      <a:r>
                        <a:rPr lang="en-US" sz="2000" b="1"/>
                        <a:t>Châu</a:t>
                      </a:r>
                      <a:r>
                        <a:rPr lang="en-US" sz="2000" b="1" baseline="0"/>
                        <a:t> Phi</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096"/>
                    </a:solidFill>
                  </a:tcPr>
                </a:tc>
                <a:tc>
                  <a:txBody>
                    <a:bodyPr/>
                    <a:lstStyle/>
                    <a:p>
                      <a:pPr algn="ctr">
                        <a:lnSpc>
                          <a:spcPct val="150000"/>
                        </a:lnSpc>
                      </a:pPr>
                      <a:r>
                        <a:rPr lang="en-US" sz="2000" b="1"/>
                        <a:t>Châu</a:t>
                      </a:r>
                      <a:r>
                        <a:rPr lang="en-US" sz="2000" b="1" baseline="0"/>
                        <a:t> Mỹ</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096"/>
                    </a:solidFill>
                  </a:tcPr>
                </a:tc>
                <a:tc>
                  <a:txBody>
                    <a:bodyPr/>
                    <a:lstStyle/>
                    <a:p>
                      <a:pPr algn="ctr">
                        <a:lnSpc>
                          <a:spcPct val="150000"/>
                        </a:lnSpc>
                      </a:pPr>
                      <a:r>
                        <a:rPr lang="en-US" sz="2000" b="1"/>
                        <a:t>Châu</a:t>
                      </a:r>
                      <a:r>
                        <a:rPr lang="en-US" sz="2000" b="1" baseline="0"/>
                        <a:t> </a:t>
                      </a:r>
                    </a:p>
                    <a:p>
                      <a:pPr algn="ctr">
                        <a:lnSpc>
                          <a:spcPct val="150000"/>
                        </a:lnSpc>
                      </a:pPr>
                      <a:r>
                        <a:rPr lang="en-US" sz="2000" b="1" baseline="0"/>
                        <a:t>Đại Dương</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096"/>
                    </a:solidFill>
                  </a:tcPr>
                </a:tc>
                <a:tc>
                  <a:txBody>
                    <a:bodyPr/>
                    <a:lstStyle/>
                    <a:p>
                      <a:pPr algn="ctr">
                        <a:lnSpc>
                          <a:spcPct val="150000"/>
                        </a:lnSpc>
                      </a:pPr>
                      <a:r>
                        <a:rPr lang="en-US" sz="2000" b="1"/>
                        <a:t>Châu</a:t>
                      </a:r>
                      <a:r>
                        <a:rPr lang="en-US" sz="2000" b="1" baseline="0"/>
                        <a:t> </a:t>
                      </a:r>
                    </a:p>
                    <a:p>
                      <a:pPr algn="ctr">
                        <a:lnSpc>
                          <a:spcPct val="150000"/>
                        </a:lnSpc>
                      </a:pPr>
                      <a:r>
                        <a:rPr lang="en-US" sz="2000" b="1" baseline="0"/>
                        <a:t>Nam Cực</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096"/>
                    </a:solidFill>
                  </a:tcPr>
                </a:tc>
                <a:extLst>
                  <a:ext uri="{0D108BD9-81ED-4DB2-BD59-A6C34878D82A}">
                    <a16:rowId xmlns:a16="http://schemas.microsoft.com/office/drawing/2014/main" val="4102634600"/>
                  </a:ext>
                </a:extLst>
              </a:tr>
              <a:tr h="1099246">
                <a:tc>
                  <a:txBody>
                    <a:bodyPr/>
                    <a:lstStyle/>
                    <a:p>
                      <a:pPr algn="ctr">
                        <a:lnSpc>
                          <a:spcPct val="150000"/>
                        </a:lnSpc>
                      </a:pPr>
                      <a:r>
                        <a:rPr lang="en-US" sz="2000"/>
                        <a:t>Diện</a:t>
                      </a:r>
                      <a:r>
                        <a:rPr lang="en-US" sz="2000" baseline="0"/>
                        <a:t> tích (triệu km</a:t>
                      </a:r>
                      <a:r>
                        <a:rPr lang="en-US" sz="2000" baseline="30000"/>
                        <a:t>2</a:t>
                      </a:r>
                      <a:r>
                        <a:rPr lang="en-US" sz="2000" baseline="0"/>
                        <a:t>)</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3DBD4"/>
                    </a:solidFill>
                  </a:tcPr>
                </a:tc>
                <a:tc>
                  <a:txBody>
                    <a:bodyPr/>
                    <a:lstStyle/>
                    <a:p>
                      <a:pPr algn="ctr">
                        <a:lnSpc>
                          <a:spcPct val="150000"/>
                        </a:lnSpc>
                      </a:pPr>
                      <a:r>
                        <a:rPr lang="en-US" sz="2000"/>
                        <a:t>44,4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8DF"/>
                    </a:solidFill>
                  </a:tcPr>
                </a:tc>
                <a:tc>
                  <a:txBody>
                    <a:bodyPr/>
                    <a:lstStyle/>
                    <a:p>
                      <a:pPr algn="ctr">
                        <a:lnSpc>
                          <a:spcPct val="150000"/>
                        </a:lnSpc>
                      </a:pPr>
                      <a:r>
                        <a:rPr lang="en-US" sz="2000" dirty="0"/>
                        <a:t>10,3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8DF"/>
                    </a:solidFill>
                  </a:tcPr>
                </a:tc>
                <a:tc>
                  <a:txBody>
                    <a:bodyPr/>
                    <a:lstStyle/>
                    <a:p>
                      <a:pPr algn="ctr">
                        <a:lnSpc>
                          <a:spcPct val="150000"/>
                        </a:lnSpc>
                      </a:pPr>
                      <a:r>
                        <a:rPr lang="en-US" sz="2000" dirty="0"/>
                        <a:t>30,3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8DF"/>
                    </a:solidFill>
                  </a:tcPr>
                </a:tc>
                <a:tc>
                  <a:txBody>
                    <a:bodyPr/>
                    <a:lstStyle/>
                    <a:p>
                      <a:pPr algn="ctr">
                        <a:lnSpc>
                          <a:spcPct val="150000"/>
                        </a:lnSpc>
                      </a:pPr>
                      <a:r>
                        <a:rPr lang="en-US" sz="2000"/>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8DF"/>
                    </a:solidFill>
                  </a:tcPr>
                </a:tc>
                <a:tc>
                  <a:txBody>
                    <a:bodyPr/>
                    <a:lstStyle/>
                    <a:p>
                      <a:pPr algn="ctr">
                        <a:lnSpc>
                          <a:spcPct val="150000"/>
                        </a:lnSpc>
                      </a:pPr>
                      <a:r>
                        <a:rPr lang="en-US" sz="2000"/>
                        <a:t>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8DF"/>
                    </a:solidFill>
                  </a:tcPr>
                </a:tc>
                <a:tc>
                  <a:txBody>
                    <a:bodyPr/>
                    <a:lstStyle/>
                    <a:p>
                      <a:pPr algn="ctr">
                        <a:lnSpc>
                          <a:spcPct val="150000"/>
                        </a:lnSpc>
                      </a:pPr>
                      <a:r>
                        <a:rPr lang="en-US" sz="2000" dirty="0"/>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8DF"/>
                    </a:solidFill>
                  </a:tcPr>
                </a:tc>
                <a:extLst>
                  <a:ext uri="{0D108BD9-81ED-4DB2-BD59-A6C34878D82A}">
                    <a16:rowId xmlns:a16="http://schemas.microsoft.com/office/drawing/2014/main" val="1145639908"/>
                  </a:ext>
                </a:extLst>
              </a:tr>
            </a:tbl>
          </a:graphicData>
        </a:graphic>
      </p:graphicFrame>
      <p:sp>
        <p:nvSpPr>
          <p:cNvPr id="2" name="Rectangle: Rounded Corners 22">
            <a:extLst>
              <a:ext uri="{FF2B5EF4-FFF2-40B4-BE49-F238E27FC236}">
                <a16:creationId xmlns:a16="http://schemas.microsoft.com/office/drawing/2014/main" id="{BF5EFBCD-DE02-44DC-EABC-B866FAD48D50}"/>
              </a:ext>
            </a:extLst>
          </p:cNvPr>
          <p:cNvSpPr/>
          <p:nvPr/>
        </p:nvSpPr>
        <p:spPr>
          <a:xfrm>
            <a:off x="497327" y="3759566"/>
            <a:ext cx="8149346" cy="1175740"/>
          </a:xfrm>
          <a:prstGeom prst="roundRect">
            <a:avLst>
              <a:gd name="adj" fmla="val 8427"/>
            </a:avLst>
          </a:prstGeom>
          <a:solidFill>
            <a:srgbClr val="FFFFFF"/>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cs typeface="Arial" panose="020B0604020202020204" pitchFamily="34" charset="0"/>
              </a:rPr>
              <a:t>Diện tích các c</a:t>
            </a:r>
            <a:r>
              <a:rPr lang="vi-VN" sz="2000">
                <a:solidFill>
                  <a:srgbClr val="000000"/>
                </a:solidFill>
                <a:cs typeface="Arial" panose="020B0604020202020204" pitchFamily="34" charset="0"/>
              </a:rPr>
              <a:t>hâu lục từ lớn đến nhỏ: châu Á</a:t>
            </a:r>
            <a:r>
              <a:rPr lang="en-US" sz="2000">
                <a:solidFill>
                  <a:srgbClr val="000000"/>
                </a:solidFill>
                <a:cs typeface="Arial" panose="020B0604020202020204" pitchFamily="34" charset="0"/>
              </a:rPr>
              <a:t> → </a:t>
            </a:r>
            <a:r>
              <a:rPr lang="vi-VN" sz="2000">
                <a:solidFill>
                  <a:srgbClr val="000000"/>
                </a:solidFill>
                <a:cs typeface="Arial" panose="020B0604020202020204" pitchFamily="34" charset="0"/>
              </a:rPr>
              <a:t>châu Mỹ</a:t>
            </a:r>
            <a:r>
              <a:rPr lang="en-US" sz="2000">
                <a:solidFill>
                  <a:srgbClr val="000000"/>
                </a:solidFill>
                <a:cs typeface="Arial" panose="020B0604020202020204" pitchFamily="34" charset="0"/>
              </a:rPr>
              <a:t> </a:t>
            </a:r>
            <a:r>
              <a:rPr lang="vi-VN" sz="2000">
                <a:solidFill>
                  <a:srgbClr val="000000"/>
                </a:solidFill>
                <a:cs typeface="Arial" panose="020B0604020202020204" pitchFamily="34" charset="0"/>
              </a:rPr>
              <a:t>→</a:t>
            </a:r>
            <a:r>
              <a:rPr lang="en-US" sz="2000">
                <a:solidFill>
                  <a:srgbClr val="000000"/>
                </a:solidFill>
                <a:cs typeface="Arial" panose="020B0604020202020204" pitchFamily="34" charset="0"/>
              </a:rPr>
              <a:t> </a:t>
            </a:r>
            <a:r>
              <a:rPr lang="vi-VN" sz="2000">
                <a:solidFill>
                  <a:srgbClr val="000000"/>
                </a:solidFill>
                <a:cs typeface="Arial" panose="020B0604020202020204" pitchFamily="34" charset="0"/>
              </a:rPr>
              <a:t>châu Phi</a:t>
            </a:r>
            <a:r>
              <a:rPr lang="en-US" sz="2000">
                <a:solidFill>
                  <a:srgbClr val="000000"/>
                </a:solidFill>
                <a:cs typeface="Arial" panose="020B0604020202020204" pitchFamily="34" charset="0"/>
              </a:rPr>
              <a:t> </a:t>
            </a:r>
            <a:r>
              <a:rPr lang="vi-VN" sz="2000">
                <a:solidFill>
                  <a:srgbClr val="000000"/>
                </a:solidFill>
                <a:cs typeface="Arial" panose="020B0604020202020204" pitchFamily="34" charset="0"/>
              </a:rPr>
              <a:t>→ châu Nam Cực</a:t>
            </a:r>
            <a:r>
              <a:rPr lang="en-US" sz="2000">
                <a:solidFill>
                  <a:srgbClr val="000000"/>
                </a:solidFill>
                <a:cs typeface="Arial" panose="020B0604020202020204" pitchFamily="34" charset="0"/>
              </a:rPr>
              <a:t> </a:t>
            </a:r>
            <a:r>
              <a:rPr lang="vi-VN" sz="2000">
                <a:solidFill>
                  <a:srgbClr val="000000"/>
                </a:solidFill>
                <a:cs typeface="Arial" panose="020B0604020202020204" pitchFamily="34" charset="0"/>
              </a:rPr>
              <a:t>→ châu Âu</a:t>
            </a:r>
            <a:r>
              <a:rPr lang="en-US" sz="2000">
                <a:solidFill>
                  <a:srgbClr val="000000"/>
                </a:solidFill>
                <a:cs typeface="Arial" panose="020B0604020202020204" pitchFamily="34" charset="0"/>
              </a:rPr>
              <a:t> </a:t>
            </a:r>
            <a:r>
              <a:rPr lang="vi-VN" sz="2000">
                <a:solidFill>
                  <a:srgbClr val="000000"/>
                </a:solidFill>
                <a:cs typeface="Arial" panose="020B0604020202020204" pitchFamily="34" charset="0"/>
              </a:rPr>
              <a:t>→ châu Đại Dương.</a:t>
            </a:r>
            <a:endParaRPr lang="en-US" sz="2000">
              <a:solidFill>
                <a:srgbClr val="000000"/>
              </a:solidFill>
              <a:latin typeface="Arial" panose="020B0604020202020204" pitchFamily="34" charset="0"/>
              <a:cs typeface="Arial" panose="020B0604020202020204" pitchFamily="34" charset="0"/>
            </a:endParaRPr>
          </a:p>
        </p:txBody>
      </p:sp>
      <p:sp>
        <p:nvSpPr>
          <p:cNvPr id="3" name="TextBox 21">
            <a:extLst>
              <a:ext uri="{FF2B5EF4-FFF2-40B4-BE49-F238E27FC236}">
                <a16:creationId xmlns:a16="http://schemas.microsoft.com/office/drawing/2014/main" id="{715BD98C-3575-D837-29FD-CDB0FBCF70D3}"/>
              </a:ext>
            </a:extLst>
          </p:cNvPr>
          <p:cNvSpPr txBox="1"/>
          <p:nvPr/>
        </p:nvSpPr>
        <p:spPr>
          <a:xfrm>
            <a:off x="-141728" y="51540"/>
            <a:ext cx="9144002" cy="496996"/>
          </a:xfrm>
          <a:prstGeom prst="rect">
            <a:avLst/>
          </a:prstGeom>
          <a:noFill/>
        </p:spPr>
        <p:txBody>
          <a:bodyPr wrap="square" rtlCol="0">
            <a:spAutoFit/>
          </a:bodyPr>
          <a:lstStyle/>
          <a:p>
            <a:pPr algn="ctr">
              <a:lnSpc>
                <a:spcPct val="150000"/>
              </a:lnSpc>
            </a:pPr>
            <a:r>
              <a:rPr lang="en-US" sz="2000" i="1" dirty="0" err="1"/>
              <a:t>Diện</a:t>
            </a:r>
            <a:r>
              <a:rPr lang="en-US" sz="2000" i="1" dirty="0"/>
              <a:t> </a:t>
            </a:r>
            <a:r>
              <a:rPr lang="en-US" sz="2000" i="1" dirty="0" err="1"/>
              <a:t>tích</a:t>
            </a:r>
            <a:r>
              <a:rPr lang="en-US" sz="2000" i="1" dirty="0"/>
              <a:t> </a:t>
            </a:r>
            <a:r>
              <a:rPr lang="en-US" sz="2000" i="1" dirty="0" err="1"/>
              <a:t>của</a:t>
            </a:r>
            <a:r>
              <a:rPr lang="en-US" sz="2000" i="1" dirty="0"/>
              <a:t> </a:t>
            </a:r>
            <a:r>
              <a:rPr lang="en-US" sz="2000" i="1" dirty="0" err="1"/>
              <a:t>các</a:t>
            </a:r>
            <a:r>
              <a:rPr lang="en-US" sz="2000" i="1" dirty="0"/>
              <a:t> </a:t>
            </a:r>
            <a:r>
              <a:rPr lang="en-US" sz="2000" i="1" dirty="0" err="1"/>
              <a:t>châu</a:t>
            </a:r>
            <a:r>
              <a:rPr lang="en-US" sz="2000" i="1" dirty="0"/>
              <a:t> </a:t>
            </a:r>
            <a:r>
              <a:rPr lang="en-US" sz="2000" i="1" dirty="0" err="1"/>
              <a:t>lục</a:t>
            </a:r>
            <a:r>
              <a:rPr lang="en-US" sz="2000" i="1" dirty="0"/>
              <a:t> </a:t>
            </a:r>
            <a:r>
              <a:rPr lang="en-US" sz="2000" i="1" dirty="0" err="1"/>
              <a:t>trên</a:t>
            </a:r>
            <a:r>
              <a:rPr lang="en-US" sz="2000" i="1" dirty="0"/>
              <a:t> </a:t>
            </a:r>
            <a:r>
              <a:rPr lang="en-US" sz="2000" i="1" dirty="0" err="1"/>
              <a:t>thế</a:t>
            </a:r>
            <a:r>
              <a:rPr lang="en-US" sz="2000" i="1" dirty="0"/>
              <a:t> </a:t>
            </a:r>
            <a:r>
              <a:rPr lang="en-US" sz="2000" i="1" dirty="0" err="1"/>
              <a:t>giới</a:t>
            </a:r>
            <a:endParaRPr lang="en-US" sz="2000" i="1" dirty="0"/>
          </a:p>
        </p:txBody>
      </p:sp>
    </p:spTree>
    <p:extLst>
      <p:ext uri="{BB962C8B-B14F-4D97-AF65-F5344CB8AC3E}">
        <p14:creationId xmlns:p14="http://schemas.microsoft.com/office/powerpoint/2010/main" val="4302112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6" presetClass="entr" presetSubtype="37"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playback">
            <a:hlinkClick r:id="" action="ppaction://media"/>
          </p:cNvPr>
          <p:cNvPicPr>
            <a:picLocks noChangeAspect="1"/>
          </p:cNvPicPr>
          <p:nvPr>
            <a:videoFile r:link="rId1"/>
            <p:extLst>
              <p:ext uri="{DAA4B4D4-6D71-4841-9C94-3DE7FCFB9230}">
                <p14:media xmlns:p14="http://schemas.microsoft.com/office/powerpoint/2010/main" r:embed="rId2">
                  <p14:trim st="2000"/>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6660795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7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fullScrn="1">
              <p:cMediaNode vol="80000">
                <p:cTn id="12"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14623" y="4459538"/>
            <a:ext cx="2468392" cy="416011"/>
          </a:xfrm>
          <a:prstGeom prst="rect">
            <a:avLst/>
          </a:prstGeom>
          <a:noFill/>
        </p:spPr>
        <p:txBody>
          <a:bodyPr wrap="square" rtlCol="0">
            <a:spAutoFit/>
          </a:bodyPr>
          <a:lstStyle/>
          <a:p>
            <a:pPr algn="ctr">
              <a:lnSpc>
                <a:spcPct val="150000"/>
              </a:lnSpc>
            </a:pPr>
            <a:r>
              <a:rPr lang="en-US" sz="1600" i="1"/>
              <a:t>Bản đồ Châu Á</a:t>
            </a:r>
          </a:p>
        </p:txBody>
      </p:sp>
      <p:grpSp>
        <p:nvGrpSpPr>
          <p:cNvPr id="7" name="Group 6">
            <a:extLst>
              <a:ext uri="{FF2B5EF4-FFF2-40B4-BE49-F238E27FC236}">
                <a16:creationId xmlns:a16="http://schemas.microsoft.com/office/drawing/2014/main" id="{A2CC6634-4A6A-5D92-FD78-EB0CCB5C3A21}"/>
              </a:ext>
            </a:extLst>
          </p:cNvPr>
          <p:cNvGrpSpPr/>
          <p:nvPr/>
        </p:nvGrpSpPr>
        <p:grpSpPr>
          <a:xfrm>
            <a:off x="209550" y="407856"/>
            <a:ext cx="4133850" cy="4467693"/>
            <a:chOff x="224486" y="1056806"/>
            <a:chExt cx="4133850" cy="4467693"/>
          </a:xfrm>
        </p:grpSpPr>
        <p:sp>
          <p:nvSpPr>
            <p:cNvPr id="8" name="Rectangle: Rounded Corners 8">
              <a:extLst>
                <a:ext uri="{FF2B5EF4-FFF2-40B4-BE49-F238E27FC236}">
                  <a16:creationId xmlns:a16="http://schemas.microsoft.com/office/drawing/2014/main" id="{1E719AD5-2EDC-5A3C-6A98-7C17CD208FE1}"/>
                </a:ext>
              </a:extLst>
            </p:cNvPr>
            <p:cNvSpPr/>
            <p:nvPr/>
          </p:nvSpPr>
          <p:spPr>
            <a:xfrm>
              <a:off x="584890" y="1056806"/>
              <a:ext cx="3773446" cy="4467693"/>
            </a:xfrm>
            <a:prstGeom prst="roundRect">
              <a:avLst>
                <a:gd name="adj" fmla="val 8938"/>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i="1">
                  <a:solidFill>
                    <a:srgbClr val="000000"/>
                  </a:solidFill>
                  <a:ea typeface="SimSun" panose="02010600030101010101" pitchFamily="2" charset="-122"/>
                  <a:cs typeface="Times New Roman" panose="02020603050405020304" pitchFamily="18" charset="0"/>
                </a:rPr>
                <a:t>Trả lời câu hỏi mở rộng:</a:t>
              </a:r>
            </a:p>
            <a:p>
              <a:pPr marL="342900" indent="-342900" algn="just">
                <a:lnSpc>
                  <a:spcPct val="150000"/>
                </a:lnSpc>
                <a:buFont typeface="Arial" panose="020B0604020202020204" pitchFamily="34" charset="0"/>
                <a:buChar char="•"/>
              </a:pPr>
              <a:r>
                <a:rPr lang="vi-VN" sz="2000">
                  <a:solidFill>
                    <a:srgbClr val="000000"/>
                  </a:solidFill>
                  <a:ea typeface="SimSun" panose="02010600030101010101" pitchFamily="2" charset="-122"/>
                  <a:cs typeface="Times New Roman" panose="02020603050405020304" pitchFamily="18" charset="0"/>
                </a:rPr>
                <a:t>Châu Á gồm có bao nhiêu quốc gia?</a:t>
              </a:r>
            </a:p>
            <a:p>
              <a:pPr marL="342900" indent="-342900" algn="just">
                <a:lnSpc>
                  <a:spcPct val="150000"/>
                </a:lnSpc>
                <a:buFont typeface="Arial" panose="020B0604020202020204" pitchFamily="34" charset="0"/>
                <a:buChar char="•"/>
              </a:pPr>
              <a:r>
                <a:rPr lang="vi-VN" sz="2000">
                  <a:solidFill>
                    <a:srgbClr val="000000"/>
                  </a:solidFill>
                  <a:ea typeface="SimSun" panose="02010600030101010101" pitchFamily="2" charset="-122"/>
                  <a:cs typeface="Times New Roman" panose="02020603050405020304" pitchFamily="18" charset="0"/>
                </a:rPr>
                <a:t>Quốc gia nào có diện tích lớn nhất?</a:t>
              </a:r>
            </a:p>
            <a:p>
              <a:pPr marL="342900" indent="-342900" algn="just">
                <a:lnSpc>
                  <a:spcPct val="150000"/>
                </a:lnSpc>
                <a:buFont typeface="Arial" panose="020B0604020202020204" pitchFamily="34" charset="0"/>
                <a:buChar char="•"/>
              </a:pPr>
              <a:r>
                <a:rPr lang="vi-VN" sz="2000">
                  <a:solidFill>
                    <a:srgbClr val="000000"/>
                  </a:solidFill>
                  <a:ea typeface="SimSun" panose="02010600030101010101" pitchFamily="2" charset="-122"/>
                  <a:cs typeface="Times New Roman" panose="02020603050405020304" pitchFamily="18" charset="0"/>
                </a:rPr>
                <a:t>Châu Á được chia ra thành những khu vực nào?</a:t>
              </a:r>
            </a:p>
            <a:p>
              <a:pPr marL="342900" indent="-342900" algn="just">
                <a:lnSpc>
                  <a:spcPct val="150000"/>
                </a:lnSpc>
                <a:buFont typeface="Arial" panose="020B0604020202020204" pitchFamily="34" charset="0"/>
                <a:buChar char="•"/>
              </a:pPr>
              <a:r>
                <a:rPr lang="vi-VN" sz="2000">
                  <a:solidFill>
                    <a:srgbClr val="000000"/>
                  </a:solidFill>
                  <a:ea typeface="SimSun" panose="02010600030101010101" pitchFamily="2" charset="-122"/>
                  <a:cs typeface="Times New Roman" panose="02020603050405020304" pitchFamily="18" charset="0"/>
                </a:rPr>
                <a:t>Việt Nam nằm ở vị trí nào của Châu Á?</a:t>
              </a:r>
            </a:p>
          </p:txBody>
        </p:sp>
        <p:sp>
          <p:nvSpPr>
            <p:cNvPr id="9" name="Freeform 17">
              <a:extLst>
                <a:ext uri="{FF2B5EF4-FFF2-40B4-BE49-F238E27FC236}">
                  <a16:creationId xmlns:a16="http://schemas.microsoft.com/office/drawing/2014/main" id="{32E86687-9820-440A-1F13-8398D3A2109A}"/>
                </a:ext>
              </a:extLst>
            </p:cNvPr>
            <p:cNvSpPr/>
            <p:nvPr/>
          </p:nvSpPr>
          <p:spPr>
            <a:xfrm>
              <a:off x="224486" y="1056807"/>
              <a:ext cx="720809" cy="547141"/>
            </a:xfrm>
            <a:custGeom>
              <a:avLst/>
              <a:gdLst/>
              <a:ahLst/>
              <a:cxnLst/>
              <a:rect l="l" t="t" r="r" b="b"/>
              <a:pathLst>
                <a:path w="2105396" h="1445705">
                  <a:moveTo>
                    <a:pt x="0" y="0"/>
                  </a:moveTo>
                  <a:lnTo>
                    <a:pt x="2105396" y="0"/>
                  </a:lnTo>
                  <a:lnTo>
                    <a:pt x="2105396" y="1445705"/>
                  </a:lnTo>
                  <a:lnTo>
                    <a:pt x="0" y="1445705"/>
                  </a:lnTo>
                  <a:lnTo>
                    <a:pt x="0" y="0"/>
                  </a:lnTo>
                  <a:close/>
                </a:path>
              </a:pathLst>
            </a:custGeom>
            <a:blipFill>
              <a:blip r:embed="rId2"/>
              <a:stretch>
                <a:fillRect/>
              </a:stretch>
            </a:blipFill>
          </p:spPr>
          <p:txBody>
            <a:bodyPr/>
            <a:lstStyle/>
            <a:p>
              <a:endParaRPr lang="en-US"/>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638" y="546100"/>
            <a:ext cx="4590362" cy="3810000"/>
          </a:xfrm>
          <a:prstGeom prst="rect">
            <a:avLst/>
          </a:prstGeom>
        </p:spPr>
      </p:pic>
    </p:spTree>
    <p:extLst>
      <p:ext uri="{BB962C8B-B14F-4D97-AF65-F5344CB8AC3E}">
        <p14:creationId xmlns:p14="http://schemas.microsoft.com/office/powerpoint/2010/main" val="1892869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EE8A71B9-D38E-6C22-F4C7-5516F962E28E}"/>
              </a:ext>
            </a:extLst>
          </p:cNvPr>
          <p:cNvSpPr/>
          <p:nvPr/>
        </p:nvSpPr>
        <p:spPr>
          <a:xfrm>
            <a:off x="285306" y="1645704"/>
            <a:ext cx="1657794" cy="3338603"/>
          </a:xfrm>
          <a:custGeom>
            <a:avLst/>
            <a:gdLst/>
            <a:ahLst/>
            <a:cxnLst/>
            <a:rect l="l" t="t" r="r" b="b"/>
            <a:pathLst>
              <a:path w="2799261" h="5515784">
                <a:moveTo>
                  <a:pt x="0" y="0"/>
                </a:moveTo>
                <a:lnTo>
                  <a:pt x="2799261" y="0"/>
                </a:lnTo>
                <a:lnTo>
                  <a:pt x="2799261" y="5515784"/>
                </a:lnTo>
                <a:lnTo>
                  <a:pt x="0" y="5515784"/>
                </a:lnTo>
                <a:lnTo>
                  <a:pt x="0" y="0"/>
                </a:lnTo>
                <a:close/>
              </a:path>
            </a:pathLst>
          </a:custGeom>
          <a:blipFill>
            <a:blip r:embed="rId2"/>
            <a:stretch>
              <a:fillRect/>
            </a:stretch>
          </a:blipFill>
        </p:spPr>
        <p:txBody>
          <a:bodyPr/>
          <a:lstStyle/>
          <a:p>
            <a:endParaRPr lang="en-US"/>
          </a:p>
        </p:txBody>
      </p:sp>
      <p:sp>
        <p:nvSpPr>
          <p:cNvPr id="12" name="Rectangle: Rounded Corners 22">
            <a:extLst>
              <a:ext uri="{FF2B5EF4-FFF2-40B4-BE49-F238E27FC236}">
                <a16:creationId xmlns:a16="http://schemas.microsoft.com/office/drawing/2014/main" id="{9B93EA39-D274-991C-548F-1E055A8F3C36}"/>
              </a:ext>
            </a:extLst>
          </p:cNvPr>
          <p:cNvSpPr/>
          <p:nvPr/>
        </p:nvSpPr>
        <p:spPr>
          <a:xfrm>
            <a:off x="2146300" y="318919"/>
            <a:ext cx="6680200" cy="719541"/>
          </a:xfrm>
          <a:prstGeom prst="roundRect">
            <a:avLst>
              <a:gd name="adj" fmla="val 11743"/>
            </a:avLst>
          </a:prstGeom>
          <a:solidFill>
            <a:srgbClr val="FFFFFF"/>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pt-BR" sz="2000">
                <a:solidFill>
                  <a:srgbClr val="000000"/>
                </a:solidFill>
                <a:cs typeface="Arial" panose="020B0604020202020204" pitchFamily="34" charset="0"/>
              </a:rPr>
              <a:t>Châu Á gồm có 48 quốc gia. </a:t>
            </a:r>
            <a:endParaRPr lang="en-US" sz="2000">
              <a:solidFill>
                <a:srgbClr val="000000"/>
              </a:solidFill>
              <a:latin typeface="Arial" panose="020B0604020202020204" pitchFamily="34" charset="0"/>
              <a:cs typeface="Arial" panose="020B0604020202020204" pitchFamily="34" charset="0"/>
            </a:endParaRPr>
          </a:p>
        </p:txBody>
      </p:sp>
      <p:sp>
        <p:nvSpPr>
          <p:cNvPr id="13" name="Rectangle: Rounded Corners 22">
            <a:extLst>
              <a:ext uri="{FF2B5EF4-FFF2-40B4-BE49-F238E27FC236}">
                <a16:creationId xmlns:a16="http://schemas.microsoft.com/office/drawing/2014/main" id="{9B93EA39-D274-991C-548F-1E055A8F3C36}"/>
              </a:ext>
            </a:extLst>
          </p:cNvPr>
          <p:cNvSpPr/>
          <p:nvPr/>
        </p:nvSpPr>
        <p:spPr>
          <a:xfrm>
            <a:off x="2146300" y="1298079"/>
            <a:ext cx="6680200" cy="719541"/>
          </a:xfrm>
          <a:prstGeom prst="roundRect">
            <a:avLst>
              <a:gd name="adj" fmla="val 11743"/>
            </a:avLst>
          </a:prstGeom>
          <a:solidFill>
            <a:srgbClr val="FFFFFF"/>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pt-BR" sz="2000">
                <a:solidFill>
                  <a:srgbClr val="000000"/>
                </a:solidFill>
                <a:cs typeface="Arial" panose="020B0604020202020204" pitchFamily="34" charset="0"/>
              </a:rPr>
              <a:t>Nga là quốc gia có diện tích lớn nhất.</a:t>
            </a:r>
            <a:endParaRPr lang="en-US" sz="2000">
              <a:solidFill>
                <a:srgbClr val="000000"/>
              </a:solidFill>
              <a:latin typeface="Arial" panose="020B0604020202020204" pitchFamily="34" charset="0"/>
              <a:cs typeface="Arial" panose="020B0604020202020204" pitchFamily="34" charset="0"/>
            </a:endParaRPr>
          </a:p>
        </p:txBody>
      </p:sp>
      <p:sp>
        <p:nvSpPr>
          <p:cNvPr id="14" name="Rectangle: Rounded Corners 22">
            <a:extLst>
              <a:ext uri="{FF2B5EF4-FFF2-40B4-BE49-F238E27FC236}">
                <a16:creationId xmlns:a16="http://schemas.microsoft.com/office/drawing/2014/main" id="{9B93EA39-D274-991C-548F-1E055A8F3C36}"/>
              </a:ext>
            </a:extLst>
          </p:cNvPr>
          <p:cNvSpPr/>
          <p:nvPr/>
        </p:nvSpPr>
        <p:spPr>
          <a:xfrm>
            <a:off x="2146300" y="2277239"/>
            <a:ext cx="6680200" cy="1226701"/>
          </a:xfrm>
          <a:prstGeom prst="roundRect">
            <a:avLst>
              <a:gd name="adj" fmla="val 8199"/>
            </a:avLst>
          </a:prstGeom>
          <a:solidFill>
            <a:srgbClr val="FFFFFF"/>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Châu Á được chia thành các khu vực: Đông Á, Đông Nam Á, Bắc Á, Nam Á, Tây Á, Trung Á. </a:t>
            </a:r>
            <a:endParaRPr lang="en-US" sz="2000">
              <a:solidFill>
                <a:srgbClr val="000000"/>
              </a:solidFill>
              <a:latin typeface="Arial" panose="020B0604020202020204" pitchFamily="34" charset="0"/>
              <a:cs typeface="Arial" panose="020B0604020202020204" pitchFamily="34" charset="0"/>
            </a:endParaRPr>
          </a:p>
        </p:txBody>
      </p:sp>
      <p:sp>
        <p:nvSpPr>
          <p:cNvPr id="15" name="Rectangle: Rounded Corners 22">
            <a:extLst>
              <a:ext uri="{FF2B5EF4-FFF2-40B4-BE49-F238E27FC236}">
                <a16:creationId xmlns:a16="http://schemas.microsoft.com/office/drawing/2014/main" id="{9B93EA39-D274-991C-548F-1E055A8F3C36}"/>
              </a:ext>
            </a:extLst>
          </p:cNvPr>
          <p:cNvSpPr/>
          <p:nvPr/>
        </p:nvSpPr>
        <p:spPr>
          <a:xfrm>
            <a:off x="2146300" y="3763559"/>
            <a:ext cx="6680200" cy="719541"/>
          </a:xfrm>
          <a:prstGeom prst="roundRect">
            <a:avLst>
              <a:gd name="adj" fmla="val 11743"/>
            </a:avLst>
          </a:prstGeom>
          <a:solidFill>
            <a:srgbClr val="FFFFFF"/>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pt-BR" sz="2000">
                <a:solidFill>
                  <a:srgbClr val="000000"/>
                </a:solidFill>
                <a:cs typeface="Arial" panose="020B0604020202020204" pitchFamily="34" charset="0"/>
              </a:rPr>
              <a:t>Việt Nam thuộc khu vực Đông Nam Á của Châu Á. </a:t>
            </a:r>
            <a:endParaRPr lang="en-US" sz="2000">
              <a:solidFill>
                <a:srgbClr val="000000"/>
              </a:solidFill>
              <a:latin typeface="Arial" panose="020B0604020202020204" pitchFamily="34" charset="0"/>
              <a:cs typeface="Arial" panose="020B0604020202020204" pitchFamily="34" charset="0"/>
            </a:endParaRPr>
          </a:p>
        </p:txBody>
      </p:sp>
      <p:pic>
        <p:nvPicPr>
          <p:cNvPr id="17" name="Google Shape;180;p2"/>
          <p:cNvPicPr preferRelativeResize="0"/>
          <p:nvPr/>
        </p:nvPicPr>
        <p:blipFill rotWithShape="1">
          <a:blip r:embed="rId3">
            <a:alphaModFix/>
          </a:blip>
          <a:srcRect/>
          <a:stretch/>
        </p:blipFill>
        <p:spPr>
          <a:xfrm>
            <a:off x="126556" y="-41276"/>
            <a:ext cx="981519" cy="607037"/>
          </a:xfrm>
          <a:prstGeom prst="rect">
            <a:avLst/>
          </a:prstGeom>
          <a:noFill/>
          <a:ln>
            <a:noFill/>
          </a:ln>
        </p:spPr>
      </p:pic>
    </p:spTree>
    <p:extLst>
      <p:ext uri="{BB962C8B-B14F-4D97-AF65-F5344CB8AC3E}">
        <p14:creationId xmlns:p14="http://schemas.microsoft.com/office/powerpoint/2010/main" val="265733612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mg.loigiaihay.com/picture/2022/0314/hinh-1-2.jpg"/>
          <p:cNvPicPr>
            <a:picLocks noChangeAspect="1" noChangeArrowheads="1"/>
          </p:cNvPicPr>
          <p:nvPr/>
        </p:nvPicPr>
        <p:blipFill rotWithShape="1">
          <a:blip r:embed="rId2">
            <a:extLst>
              <a:ext uri="{28A0092B-C50C-407E-A947-70E740481C1C}">
                <a14:useLocalDpi xmlns:a14="http://schemas.microsoft.com/office/drawing/2010/main" val="0"/>
              </a:ext>
            </a:extLst>
          </a:blip>
          <a:srcRect l="515" t="492" r="773" b="3709"/>
          <a:stretch/>
        </p:blipFill>
        <p:spPr bwMode="auto">
          <a:xfrm>
            <a:off x="255095" y="218989"/>
            <a:ext cx="4267403" cy="43342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54600" y="4553244"/>
            <a:ext cx="2468392" cy="416011"/>
          </a:xfrm>
          <a:prstGeom prst="rect">
            <a:avLst/>
          </a:prstGeom>
          <a:noFill/>
        </p:spPr>
        <p:txBody>
          <a:bodyPr wrap="square" rtlCol="0">
            <a:spAutoFit/>
          </a:bodyPr>
          <a:lstStyle/>
          <a:p>
            <a:pPr algn="ctr">
              <a:lnSpc>
                <a:spcPct val="150000"/>
              </a:lnSpc>
            </a:pPr>
            <a:r>
              <a:rPr lang="en-US" sz="1600" i="1"/>
              <a:t>Bản đồ chính trị Châu Á</a:t>
            </a:r>
          </a:p>
        </p:txBody>
      </p:sp>
      <p:pic>
        <p:nvPicPr>
          <p:cNvPr id="9218" name="Picture 2" descr="https://cms1.kythuatchonghanggia.vn/Uploads/Images/2023/Thang%201/Asean%2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972" y="218989"/>
            <a:ext cx="3991027" cy="43342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660289" y="4553243"/>
            <a:ext cx="2468392" cy="416011"/>
          </a:xfrm>
          <a:prstGeom prst="rect">
            <a:avLst/>
          </a:prstGeom>
          <a:noFill/>
        </p:spPr>
        <p:txBody>
          <a:bodyPr wrap="square" rtlCol="0">
            <a:spAutoFit/>
          </a:bodyPr>
          <a:lstStyle/>
          <a:p>
            <a:pPr algn="ctr">
              <a:lnSpc>
                <a:spcPct val="150000"/>
              </a:lnSpc>
            </a:pPr>
            <a:r>
              <a:rPr lang="en-US" sz="1600" i="1"/>
              <a:t>Các nước Đông Nam Á</a:t>
            </a:r>
          </a:p>
        </p:txBody>
      </p:sp>
    </p:spTree>
    <p:extLst>
      <p:ext uri="{BB962C8B-B14F-4D97-AF65-F5344CB8AC3E}">
        <p14:creationId xmlns:p14="http://schemas.microsoft.com/office/powerpoint/2010/main" val="29974698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anim calcmode="lin" valueType="num">
                                      <p:cBhvr>
                                        <p:cTn id="19" dur="500" fill="hold"/>
                                        <p:tgtEl>
                                          <p:spTgt spid="9218"/>
                                        </p:tgtEl>
                                        <p:attrNameLst>
                                          <p:attrName>ppt_w</p:attrName>
                                        </p:attrNameLst>
                                      </p:cBhvr>
                                      <p:tavLst>
                                        <p:tav tm="0">
                                          <p:val>
                                            <p:fltVal val="0"/>
                                          </p:val>
                                        </p:tav>
                                        <p:tav tm="100000">
                                          <p:val>
                                            <p:strVal val="#ppt_w"/>
                                          </p:val>
                                        </p:tav>
                                      </p:tavLst>
                                    </p:anim>
                                    <p:anim calcmode="lin" valueType="num">
                                      <p:cBhvr>
                                        <p:cTn id="20" dur="500" fill="hold"/>
                                        <p:tgtEl>
                                          <p:spTgt spid="9218"/>
                                        </p:tgtEl>
                                        <p:attrNameLst>
                                          <p:attrName>ppt_h</p:attrName>
                                        </p:attrNameLst>
                                      </p:cBhvr>
                                      <p:tavLst>
                                        <p:tav tm="0">
                                          <p:val>
                                            <p:fltVal val="0"/>
                                          </p:val>
                                        </p:tav>
                                        <p:tav tm="100000">
                                          <p:val>
                                            <p:strVal val="#ppt_h"/>
                                          </p:val>
                                        </p:tav>
                                      </p:tavLst>
                                    </p:anim>
                                    <p:animEffect transition="in" filter="fade">
                                      <p:cBhvr>
                                        <p:cTn id="21" dur="500"/>
                                        <p:tgtEl>
                                          <p:spTgt spid="921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3900" y="781812"/>
            <a:ext cx="2753020" cy="1819909"/>
            <a:chOff x="5985565" y="4059583"/>
            <a:chExt cx="2753020" cy="1819909"/>
          </a:xfrm>
        </p:grpSpPr>
        <p:sp>
          <p:nvSpPr>
            <p:cNvPr id="6" name="Rounded Rectangle 5"/>
            <p:cNvSpPr/>
            <p:nvPr/>
          </p:nvSpPr>
          <p:spPr>
            <a:xfrm>
              <a:off x="5985565" y="4059583"/>
              <a:ext cx="2332197" cy="1689100"/>
            </a:xfrm>
            <a:prstGeom prst="roundRect">
              <a:avLst>
                <a:gd name="adj" fmla="val 12433"/>
              </a:avLst>
            </a:prstGeom>
            <a:solidFill>
              <a:schemeClr val="accent6"/>
            </a:solidFill>
            <a:ln w="28575">
              <a:solidFill>
                <a:srgbClr val="C00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000">
                  <a:solidFill>
                    <a:srgbClr val="000000"/>
                  </a:solidFill>
                  <a:latin typeface="Arial (Body)"/>
                </a:rPr>
                <a:t>Em có nhận xét gì về vị trí địa lí của nước Nga? </a:t>
              </a:r>
            </a:p>
          </p:txBody>
        </p:sp>
        <p:pic>
          <p:nvPicPr>
            <p:cNvPr id="7" name="Picture 50"/>
            <p:cNvPicPr>
              <a:picLocks noChangeAspect="1"/>
            </p:cNvPicPr>
            <p:nvPr/>
          </p:nvPicPr>
          <p:blipFill>
            <a:blip r:embed="rId2"/>
            <a:srcRect/>
            <a:stretch>
              <a:fillRect/>
            </a:stretch>
          </p:blipFill>
          <p:spPr>
            <a:xfrm rot="1758944">
              <a:off x="8128540" y="4864865"/>
              <a:ext cx="610045" cy="1014627"/>
            </a:xfrm>
            <a:prstGeom prst="rect">
              <a:avLst/>
            </a:prstGeom>
          </p:spPr>
        </p:pic>
      </p:grpSp>
      <p:pic>
        <p:nvPicPr>
          <p:cNvPr id="11266" name="Picture 2" descr="https://vigotour.com.vn/wp-content/uploads/2024/07/dieu-thu-vi-o-nuoc-nga-1.jpg"/>
          <p:cNvPicPr>
            <a:picLocks noChangeAspect="1" noChangeArrowheads="1"/>
          </p:cNvPicPr>
          <p:nvPr/>
        </p:nvPicPr>
        <p:blipFill rotWithShape="1">
          <a:blip r:embed="rId3">
            <a:extLst>
              <a:ext uri="{28A0092B-C50C-407E-A947-70E740481C1C}">
                <a14:useLocalDpi xmlns:a14="http://schemas.microsoft.com/office/drawing/2010/main" val="0"/>
              </a:ext>
            </a:extLst>
          </a:blip>
          <a:srcRect t="1340"/>
          <a:stretch/>
        </p:blipFill>
        <p:spPr bwMode="auto">
          <a:xfrm>
            <a:off x="3860800" y="193881"/>
            <a:ext cx="4494878" cy="26700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2">
            <a:extLst>
              <a:ext uri="{FF2B5EF4-FFF2-40B4-BE49-F238E27FC236}">
                <a16:creationId xmlns:a16="http://schemas.microsoft.com/office/drawing/2014/main" id="{9B93EA39-D274-991C-548F-1E055A8F3C36}"/>
              </a:ext>
            </a:extLst>
          </p:cNvPr>
          <p:cNvSpPr/>
          <p:nvPr/>
        </p:nvSpPr>
        <p:spPr>
          <a:xfrm>
            <a:off x="152400" y="3020563"/>
            <a:ext cx="8838278" cy="1931514"/>
          </a:xfrm>
          <a:prstGeom prst="roundRect">
            <a:avLst>
              <a:gd name="adj" fmla="val 8427"/>
            </a:avLst>
          </a:prstGeom>
          <a:solidFill>
            <a:srgbClr val="FFFFFF"/>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cs typeface="Arial" panose="020B0604020202020204" pitchFamily="34" charset="0"/>
              </a:rPr>
              <a:t>• D</a:t>
            </a:r>
            <a:r>
              <a:rPr lang="vi-VN" sz="2000">
                <a:solidFill>
                  <a:srgbClr val="000000"/>
                </a:solidFill>
                <a:cs typeface="Arial" panose="020B0604020202020204" pitchFamily="34" charset="0"/>
              </a:rPr>
              <a:t>iện tích lớn nhất châu Á tuy nhiên một phần diện tích lại nằm ở châu Âu. </a:t>
            </a:r>
          </a:p>
          <a:p>
            <a:pPr algn="just">
              <a:lnSpc>
                <a:spcPct val="150000"/>
              </a:lnSpc>
            </a:pPr>
            <a:r>
              <a:rPr lang="en-US" sz="2000">
                <a:solidFill>
                  <a:srgbClr val="000000"/>
                </a:solidFill>
                <a:cs typeface="Arial" panose="020B0604020202020204" pitchFamily="34" charset="0"/>
              </a:rPr>
              <a:t>• </a:t>
            </a:r>
            <a:r>
              <a:rPr lang="vi-VN" sz="2000">
                <a:solidFill>
                  <a:srgbClr val="000000"/>
                </a:solidFill>
                <a:cs typeface="Arial" panose="020B0604020202020204" pitchFamily="34" charset="0"/>
              </a:rPr>
              <a:t>Dãy Ural được coi là đường phân cách giữa lãnh thổ nước Nga một phần phí</a:t>
            </a:r>
            <a:r>
              <a:rPr lang="en-US" sz="2000">
                <a:solidFill>
                  <a:srgbClr val="000000"/>
                </a:solidFill>
                <a:cs typeface="Arial" panose="020B0604020202020204" pitchFamily="34" charset="0"/>
              </a:rPr>
              <a:t>a</a:t>
            </a:r>
            <a:r>
              <a:rPr lang="vi-VN" sz="2000">
                <a:solidFill>
                  <a:srgbClr val="000000"/>
                </a:solidFill>
                <a:cs typeface="Arial" panose="020B0604020202020204" pitchFamily="34" charset="0"/>
              </a:rPr>
              <a:t> Đông thuộc châu Á, phần phía Tây thuộc Châu Âu. </a:t>
            </a:r>
          </a:p>
          <a:p>
            <a:pPr algn="just">
              <a:lnSpc>
                <a:spcPct val="150000"/>
              </a:lnSpc>
            </a:pPr>
            <a:r>
              <a:rPr lang="en-US" sz="2000">
                <a:solidFill>
                  <a:srgbClr val="000000"/>
                </a:solidFill>
                <a:cs typeface="Arial" panose="020B0604020202020204" pitchFamily="34" charset="0"/>
              </a:rPr>
              <a:t>→ Q</a:t>
            </a:r>
            <a:r>
              <a:rPr lang="vi-VN" sz="2000">
                <a:solidFill>
                  <a:srgbClr val="000000"/>
                </a:solidFill>
                <a:cs typeface="Arial" panose="020B0604020202020204" pitchFamily="34" charset="0"/>
              </a:rPr>
              <a:t>uốc gia kép. </a:t>
            </a:r>
          </a:p>
        </p:txBody>
      </p:sp>
    </p:spTree>
    <p:extLst>
      <p:ext uri="{BB962C8B-B14F-4D97-AF65-F5344CB8AC3E}">
        <p14:creationId xmlns:p14="http://schemas.microsoft.com/office/powerpoint/2010/main" val="1702389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cBhvr additive="base">
                                        <p:cTn id="11" dur="500" fill="hold"/>
                                        <p:tgtEl>
                                          <p:spTgt spid="11266"/>
                                        </p:tgtEl>
                                        <p:attrNameLst>
                                          <p:attrName>ppt_x</p:attrName>
                                        </p:attrNameLst>
                                      </p:cBhvr>
                                      <p:tavLst>
                                        <p:tav tm="0">
                                          <p:val>
                                            <p:strVal val="#ppt_x"/>
                                          </p:val>
                                        </p:tav>
                                        <p:tav tm="100000">
                                          <p:val>
                                            <p:strVal val="#ppt_x"/>
                                          </p:val>
                                        </p:tav>
                                      </p:tavLst>
                                    </p:anim>
                                    <p:anim calcmode="lin" valueType="num">
                                      <p:cBhvr additive="base">
                                        <p:cTn id="12"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 y="166875"/>
            <a:ext cx="9143999" cy="507831"/>
          </a:xfrm>
          <a:prstGeom prst="rect">
            <a:avLst/>
          </a:prstGeom>
          <a:noFill/>
        </p:spPr>
        <p:txBody>
          <a:bodyPr wrap="square" rtlCol="0">
            <a:spAutoFit/>
          </a:bodyPr>
          <a:lstStyle/>
          <a:p>
            <a:pPr algn="ctr"/>
            <a:r>
              <a:rPr lang="en-US" sz="2700" b="1" dirty="0" err="1">
                <a:solidFill>
                  <a:schemeClr val="accent1">
                    <a:lumMod val="50000"/>
                  </a:schemeClr>
                </a:solidFill>
              </a:rPr>
              <a:t>Đặc</a:t>
            </a:r>
            <a:r>
              <a:rPr lang="en-US" sz="2700" b="1" dirty="0">
                <a:solidFill>
                  <a:schemeClr val="accent1">
                    <a:lumMod val="50000"/>
                  </a:schemeClr>
                </a:solidFill>
              </a:rPr>
              <a:t> </a:t>
            </a:r>
            <a:r>
              <a:rPr lang="en-US" sz="2700" b="1" dirty="0" err="1">
                <a:solidFill>
                  <a:schemeClr val="accent1">
                    <a:lumMod val="50000"/>
                  </a:schemeClr>
                </a:solidFill>
              </a:rPr>
              <a:t>điểm</a:t>
            </a:r>
            <a:r>
              <a:rPr lang="en-US" sz="2700" b="1" dirty="0">
                <a:solidFill>
                  <a:schemeClr val="accent1">
                    <a:lumMod val="50000"/>
                  </a:schemeClr>
                </a:solidFill>
              </a:rPr>
              <a:t> </a:t>
            </a:r>
            <a:r>
              <a:rPr lang="en-US" sz="2700" b="1" dirty="0" err="1">
                <a:solidFill>
                  <a:schemeClr val="accent1">
                    <a:lumMod val="50000"/>
                  </a:schemeClr>
                </a:solidFill>
              </a:rPr>
              <a:t>tự</a:t>
            </a:r>
            <a:r>
              <a:rPr lang="en-US" sz="2700" b="1" dirty="0">
                <a:solidFill>
                  <a:schemeClr val="accent1">
                    <a:lumMod val="50000"/>
                  </a:schemeClr>
                </a:solidFill>
              </a:rPr>
              <a:t> </a:t>
            </a:r>
            <a:r>
              <a:rPr lang="en-US" sz="2700" b="1" dirty="0" err="1">
                <a:solidFill>
                  <a:schemeClr val="accent1">
                    <a:lumMod val="50000"/>
                  </a:schemeClr>
                </a:solidFill>
              </a:rPr>
              <a:t>nhiên</a:t>
            </a:r>
            <a:r>
              <a:rPr lang="en-US" sz="2700" b="1" dirty="0">
                <a:solidFill>
                  <a:schemeClr val="accent1">
                    <a:lumMod val="50000"/>
                  </a:schemeClr>
                </a:solidFill>
              </a:rPr>
              <a:t> </a:t>
            </a:r>
            <a:r>
              <a:rPr lang="vi-VN" sz="2700" b="1" dirty="0">
                <a:solidFill>
                  <a:schemeClr val="accent1">
                    <a:lumMod val="50000"/>
                  </a:schemeClr>
                </a:solidFill>
              </a:rPr>
              <a:t>các châu lục</a:t>
            </a:r>
            <a:endParaRPr lang="en-US" sz="2700" b="1" dirty="0">
              <a:solidFill>
                <a:schemeClr val="accent1">
                  <a:lumMod val="50000"/>
                </a:schemeClr>
              </a:solidFill>
            </a:endParaRPr>
          </a:p>
        </p:txBody>
      </p:sp>
      <p:grpSp>
        <p:nvGrpSpPr>
          <p:cNvPr id="19" name="Group 18">
            <a:extLst>
              <a:ext uri="{FF2B5EF4-FFF2-40B4-BE49-F238E27FC236}">
                <a16:creationId xmlns:a16="http://schemas.microsoft.com/office/drawing/2014/main" id="{39338A61-E650-D252-D6E7-F65D7ED84A95}"/>
              </a:ext>
            </a:extLst>
          </p:cNvPr>
          <p:cNvGrpSpPr/>
          <p:nvPr/>
        </p:nvGrpSpPr>
        <p:grpSpPr>
          <a:xfrm>
            <a:off x="2997510" y="787791"/>
            <a:ext cx="3148973" cy="542968"/>
            <a:chOff x="-609601" y="391227"/>
            <a:chExt cx="4027714" cy="542968"/>
          </a:xfrm>
        </p:grpSpPr>
        <p:sp>
          <p:nvSpPr>
            <p:cNvPr id="20"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a:solidFill>
                    <a:srgbClr val="FFFFFF"/>
                  </a:solidFill>
                </a:rPr>
                <a:t>THẢO LUẬN NHÓM</a:t>
              </a:r>
            </a:p>
          </p:txBody>
        </p:sp>
      </p:grpSp>
      <p:sp>
        <p:nvSpPr>
          <p:cNvPr id="25" name="Rectangle: Rounded Corners 22">
            <a:extLst>
              <a:ext uri="{FF2B5EF4-FFF2-40B4-BE49-F238E27FC236}">
                <a16:creationId xmlns:a16="http://schemas.microsoft.com/office/drawing/2014/main" id="{9B93EA39-D274-991C-548F-1E055A8F3C36}"/>
              </a:ext>
            </a:extLst>
          </p:cNvPr>
          <p:cNvSpPr/>
          <p:nvPr/>
        </p:nvSpPr>
        <p:spPr>
          <a:xfrm>
            <a:off x="5152863" y="1568273"/>
            <a:ext cx="3715074" cy="3310342"/>
          </a:xfrm>
          <a:prstGeom prst="roundRect">
            <a:avLst>
              <a:gd name="adj" fmla="val 5702"/>
            </a:avLst>
          </a:prstGeom>
          <a:solidFill>
            <a:srgbClr val="FFFFFF"/>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C00000"/>
                </a:solidFill>
                <a:cs typeface="Arial" panose="020B0604020202020204" pitchFamily="34" charset="0"/>
              </a:rPr>
              <a:t>Nhóm 1: </a:t>
            </a:r>
          </a:p>
          <a:p>
            <a:pPr algn="just">
              <a:lnSpc>
                <a:spcPct val="150000"/>
              </a:lnSpc>
            </a:pPr>
            <a:r>
              <a:rPr lang="vi-VN" sz="2000" dirty="0">
                <a:solidFill>
                  <a:srgbClr val="000000"/>
                </a:solidFill>
                <a:cs typeface="Arial" panose="020B0604020202020204" pitchFamily="34" charset="0"/>
              </a:rPr>
              <a:t>• Xác định vị trí các dãy núi, cao nguyên, đồng bằng và một số sông lớn ở châu Á.</a:t>
            </a:r>
          </a:p>
          <a:p>
            <a:pPr algn="just">
              <a:lnSpc>
                <a:spcPct val="150000"/>
              </a:lnSpc>
            </a:pPr>
            <a:r>
              <a:rPr lang="vi-VN" sz="2000" dirty="0">
                <a:solidFill>
                  <a:srgbClr val="000000"/>
                </a:solidFill>
                <a:cs typeface="Arial" panose="020B0604020202020204" pitchFamily="34" charset="0"/>
              </a:rPr>
              <a:t>• Nêu đặc điểm địa hình, khí hậu, sông ngòi và thiên nhiên châu Á.</a:t>
            </a:r>
          </a:p>
        </p:txBody>
      </p:sp>
      <p:sp>
        <p:nvSpPr>
          <p:cNvPr id="26" name="TextBox 25"/>
          <p:cNvSpPr txBox="1"/>
          <p:nvPr/>
        </p:nvSpPr>
        <p:spPr>
          <a:xfrm>
            <a:off x="1222936" y="4047618"/>
            <a:ext cx="2832954" cy="830997"/>
          </a:xfrm>
          <a:prstGeom prst="rect">
            <a:avLst/>
          </a:prstGeom>
          <a:noFill/>
        </p:spPr>
        <p:txBody>
          <a:bodyPr wrap="square" rtlCol="0">
            <a:spAutoFit/>
          </a:bodyPr>
          <a:lstStyle/>
          <a:p>
            <a:pPr algn="ctr">
              <a:lnSpc>
                <a:spcPct val="150000"/>
              </a:lnSpc>
            </a:pPr>
            <a:r>
              <a:rPr lang="en-US" sz="1600" i="1"/>
              <a:t>Một phần dãy Hi-ma-lay-a ở Nê-pan (Nepal)</a:t>
            </a:r>
          </a:p>
        </p:txBody>
      </p:sp>
      <p:pic>
        <p:nvPicPr>
          <p:cNvPr id="13314" name="Picture 2" descr="Dãy Himalaya và kinh nghiệm cho hành trình khám ph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361" y="1857833"/>
            <a:ext cx="4444103" cy="2118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609303"/>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par>
                                <p:cTn id="27" presetID="53" presetClass="entr" presetSubtype="16" fill="hold" nodeType="withEffect">
                                  <p:stCondLst>
                                    <p:cond delay="0"/>
                                  </p:stCondLst>
                                  <p:childTnLst>
                                    <p:set>
                                      <p:cBhvr>
                                        <p:cTn id="28" dur="1" fill="hold">
                                          <p:stCondLst>
                                            <p:cond delay="0"/>
                                          </p:stCondLst>
                                        </p:cTn>
                                        <p:tgtEl>
                                          <p:spTgt spid="13314"/>
                                        </p:tgtEl>
                                        <p:attrNameLst>
                                          <p:attrName>style.visibility</p:attrName>
                                        </p:attrNameLst>
                                      </p:cBhvr>
                                      <p:to>
                                        <p:strVal val="visible"/>
                                      </p:to>
                                    </p:set>
                                    <p:anim calcmode="lin" valueType="num">
                                      <p:cBhvr>
                                        <p:cTn id="29" dur="500" fill="hold"/>
                                        <p:tgtEl>
                                          <p:spTgt spid="13314"/>
                                        </p:tgtEl>
                                        <p:attrNameLst>
                                          <p:attrName>ppt_w</p:attrName>
                                        </p:attrNameLst>
                                      </p:cBhvr>
                                      <p:tavLst>
                                        <p:tav tm="0">
                                          <p:val>
                                            <p:fltVal val="0"/>
                                          </p:val>
                                        </p:tav>
                                        <p:tav tm="100000">
                                          <p:val>
                                            <p:strVal val="#ppt_w"/>
                                          </p:val>
                                        </p:tav>
                                      </p:tavLst>
                                    </p:anim>
                                    <p:anim calcmode="lin" valueType="num">
                                      <p:cBhvr>
                                        <p:cTn id="30" dur="500" fill="hold"/>
                                        <p:tgtEl>
                                          <p:spTgt spid="13314"/>
                                        </p:tgtEl>
                                        <p:attrNameLst>
                                          <p:attrName>ppt_h</p:attrName>
                                        </p:attrNameLst>
                                      </p:cBhvr>
                                      <p:tavLst>
                                        <p:tav tm="0">
                                          <p:val>
                                            <p:fltVal val="0"/>
                                          </p:val>
                                        </p:tav>
                                        <p:tav tm="100000">
                                          <p:val>
                                            <p:strVal val="#ppt_h"/>
                                          </p:val>
                                        </p:tav>
                                      </p:tavLst>
                                    </p:anim>
                                    <p:animEffect transition="in" filter="fade">
                                      <p:cBhvr>
                                        <p:cTn id="31"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2">
            <a:extLst>
              <a:ext uri="{FF2B5EF4-FFF2-40B4-BE49-F238E27FC236}">
                <a16:creationId xmlns:a16="http://schemas.microsoft.com/office/drawing/2014/main" id="{9B93EA39-D274-991C-548F-1E055A8F3C36}"/>
              </a:ext>
            </a:extLst>
          </p:cNvPr>
          <p:cNvSpPr/>
          <p:nvPr/>
        </p:nvSpPr>
        <p:spPr>
          <a:xfrm>
            <a:off x="950828" y="294548"/>
            <a:ext cx="7242337" cy="1911623"/>
          </a:xfrm>
          <a:prstGeom prst="roundRect">
            <a:avLst>
              <a:gd name="adj" fmla="val 5702"/>
            </a:avLst>
          </a:prstGeom>
          <a:solidFill>
            <a:srgbClr val="FFFFFF"/>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C00000"/>
                </a:solidFill>
                <a:cs typeface="Arial" panose="020B0604020202020204" pitchFamily="34" charset="0"/>
              </a:rPr>
              <a:t>Nhóm </a:t>
            </a:r>
            <a:r>
              <a:rPr lang="en-US" sz="2000" b="1" dirty="0">
                <a:solidFill>
                  <a:srgbClr val="C00000"/>
                </a:solidFill>
                <a:cs typeface="Arial" panose="020B0604020202020204" pitchFamily="34" charset="0"/>
              </a:rPr>
              <a:t>2</a:t>
            </a:r>
            <a:r>
              <a:rPr lang="vi-VN" sz="2000" b="1" dirty="0">
                <a:solidFill>
                  <a:srgbClr val="C00000"/>
                </a:solidFill>
                <a:cs typeface="Arial" panose="020B0604020202020204" pitchFamily="34" charset="0"/>
              </a:rPr>
              <a:t>: </a:t>
            </a:r>
          </a:p>
          <a:p>
            <a:pPr algn="just">
              <a:lnSpc>
                <a:spcPct val="150000"/>
              </a:lnSpc>
            </a:pPr>
            <a:r>
              <a:rPr lang="vi-VN" sz="2000" dirty="0">
                <a:solidFill>
                  <a:srgbClr val="000000"/>
                </a:solidFill>
                <a:cs typeface="Arial" panose="020B0604020202020204" pitchFamily="34" charset="0"/>
              </a:rPr>
              <a:t>• Xác định vị trí các dãy núi và đồng bằng ở châu Âu.</a:t>
            </a:r>
          </a:p>
          <a:p>
            <a:pPr algn="just">
              <a:lnSpc>
                <a:spcPct val="150000"/>
              </a:lnSpc>
            </a:pPr>
            <a:r>
              <a:rPr lang="vi-VN" sz="2000" dirty="0">
                <a:solidFill>
                  <a:srgbClr val="000000"/>
                </a:solidFill>
                <a:cs typeface="Arial" panose="020B0604020202020204" pitchFamily="34" charset="0"/>
              </a:rPr>
              <a:t>• Nêu đặc điểm địa hình, khí hậu, sông ngòi và thiên nhiên châu Âu.</a:t>
            </a:r>
          </a:p>
        </p:txBody>
      </p:sp>
      <p:sp>
        <p:nvSpPr>
          <p:cNvPr id="26" name="TextBox 25"/>
          <p:cNvSpPr txBox="1"/>
          <p:nvPr/>
        </p:nvSpPr>
        <p:spPr>
          <a:xfrm>
            <a:off x="1369916" y="4256556"/>
            <a:ext cx="2832954" cy="785343"/>
          </a:xfrm>
          <a:prstGeom prst="rect">
            <a:avLst/>
          </a:prstGeom>
          <a:noFill/>
        </p:spPr>
        <p:txBody>
          <a:bodyPr wrap="square" rtlCol="0">
            <a:spAutoFit/>
          </a:bodyPr>
          <a:lstStyle/>
          <a:p>
            <a:pPr algn="ctr">
              <a:lnSpc>
                <a:spcPct val="150000"/>
              </a:lnSpc>
            </a:pPr>
            <a:r>
              <a:rPr lang="en-US" sz="1600" i="1"/>
              <a:t>Sông Đa-nuýp đoạn chảy qua Đức</a:t>
            </a:r>
          </a:p>
        </p:txBody>
      </p:sp>
      <p:sp>
        <p:nvSpPr>
          <p:cNvPr id="9" name="TextBox 8"/>
          <p:cNvSpPr txBox="1"/>
          <p:nvPr/>
        </p:nvSpPr>
        <p:spPr>
          <a:xfrm>
            <a:off x="4995316" y="4256557"/>
            <a:ext cx="2832954" cy="785343"/>
          </a:xfrm>
          <a:prstGeom prst="rect">
            <a:avLst/>
          </a:prstGeom>
          <a:noFill/>
        </p:spPr>
        <p:txBody>
          <a:bodyPr wrap="square" rtlCol="0">
            <a:spAutoFit/>
          </a:bodyPr>
          <a:lstStyle/>
          <a:p>
            <a:pPr algn="ctr">
              <a:lnSpc>
                <a:spcPct val="150000"/>
              </a:lnSpc>
            </a:pPr>
            <a:r>
              <a:rPr lang="vi-VN" sz="1600" i="1"/>
              <a:t>Một phần dãy An-pơ (Alps) ở Thụy Sỹ</a:t>
            </a:r>
            <a:endParaRPr lang="en-US" sz="1600" i="1"/>
          </a:p>
        </p:txBody>
      </p:sp>
      <p:pic>
        <p:nvPicPr>
          <p:cNvPr id="2" name="Picture 1"/>
          <p:cNvPicPr>
            <a:picLocks noChangeAspect="1"/>
          </p:cNvPicPr>
          <p:nvPr/>
        </p:nvPicPr>
        <p:blipFill>
          <a:blip r:embed="rId2"/>
          <a:stretch>
            <a:fillRect/>
          </a:stretch>
        </p:blipFill>
        <p:spPr>
          <a:xfrm>
            <a:off x="1102387" y="2399536"/>
            <a:ext cx="3368013" cy="1857021"/>
          </a:xfrm>
          <a:prstGeom prst="rect">
            <a:avLst/>
          </a:prstGeom>
        </p:spPr>
      </p:pic>
      <p:pic>
        <p:nvPicPr>
          <p:cNvPr id="3" name="Picture 2"/>
          <p:cNvPicPr>
            <a:picLocks noChangeAspect="1"/>
          </p:cNvPicPr>
          <p:nvPr/>
        </p:nvPicPr>
        <p:blipFill>
          <a:blip r:embed="rId3"/>
          <a:stretch>
            <a:fillRect/>
          </a:stretch>
        </p:blipFill>
        <p:spPr>
          <a:xfrm>
            <a:off x="4759988" y="2412817"/>
            <a:ext cx="3303611" cy="1843740"/>
          </a:xfrm>
          <a:prstGeom prst="rect">
            <a:avLst/>
          </a:prstGeom>
        </p:spPr>
      </p:pic>
    </p:spTree>
    <p:extLst>
      <p:ext uri="{BB962C8B-B14F-4D97-AF65-F5344CB8AC3E}">
        <p14:creationId xmlns:p14="http://schemas.microsoft.com/office/powerpoint/2010/main" val="13608508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2">
            <a:extLst>
              <a:ext uri="{FF2B5EF4-FFF2-40B4-BE49-F238E27FC236}">
                <a16:creationId xmlns:a16="http://schemas.microsoft.com/office/drawing/2014/main" id="{9B93EA39-D274-991C-548F-1E055A8F3C36}"/>
              </a:ext>
            </a:extLst>
          </p:cNvPr>
          <p:cNvSpPr/>
          <p:nvPr/>
        </p:nvSpPr>
        <p:spPr>
          <a:xfrm>
            <a:off x="950831" y="380302"/>
            <a:ext cx="7242337" cy="1738359"/>
          </a:xfrm>
          <a:prstGeom prst="roundRect">
            <a:avLst>
              <a:gd name="adj" fmla="val 5702"/>
            </a:avLst>
          </a:prstGeom>
          <a:solidFill>
            <a:srgbClr val="FFFFFF"/>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C00000"/>
                </a:solidFill>
                <a:cs typeface="Arial" panose="020B0604020202020204" pitchFamily="34" charset="0"/>
              </a:rPr>
              <a:t>Nhóm </a:t>
            </a:r>
            <a:r>
              <a:rPr lang="en-US" sz="1800" b="1" dirty="0">
                <a:solidFill>
                  <a:srgbClr val="C00000"/>
                </a:solidFill>
                <a:cs typeface="Arial" panose="020B0604020202020204" pitchFamily="34" charset="0"/>
              </a:rPr>
              <a:t>3</a:t>
            </a:r>
            <a:r>
              <a:rPr lang="vi-VN" sz="1800" b="1" dirty="0">
                <a:solidFill>
                  <a:srgbClr val="C00000"/>
                </a:solidFill>
                <a:cs typeface="Arial" panose="020B0604020202020204" pitchFamily="34" charset="0"/>
              </a:rPr>
              <a:t>: </a:t>
            </a:r>
          </a:p>
          <a:p>
            <a:pPr algn="just">
              <a:lnSpc>
                <a:spcPct val="150000"/>
              </a:lnSpc>
            </a:pPr>
            <a:r>
              <a:rPr lang="vi-VN" sz="1800" dirty="0">
                <a:solidFill>
                  <a:srgbClr val="000000"/>
                </a:solidFill>
                <a:cs typeface="Arial" panose="020B0604020202020204" pitchFamily="34" charset="0"/>
              </a:rPr>
              <a:t>• Xác định vị trí các bồn địa, cao nguyên, hoang mạc và sông lớn ở châu Phi.</a:t>
            </a:r>
          </a:p>
          <a:p>
            <a:pPr algn="just">
              <a:lnSpc>
                <a:spcPct val="150000"/>
              </a:lnSpc>
            </a:pPr>
            <a:r>
              <a:rPr lang="vi-VN" sz="1800" dirty="0">
                <a:solidFill>
                  <a:srgbClr val="000000"/>
                </a:solidFill>
                <a:cs typeface="Arial" panose="020B0604020202020204" pitchFamily="34" charset="0"/>
              </a:rPr>
              <a:t>• Nêu đặc điểm địa hình, khí hậu, sông ngòi và thiên nhiên châu Phi.</a:t>
            </a:r>
          </a:p>
        </p:txBody>
      </p:sp>
      <p:sp>
        <p:nvSpPr>
          <p:cNvPr id="26" name="TextBox 25"/>
          <p:cNvSpPr txBox="1"/>
          <p:nvPr/>
        </p:nvSpPr>
        <p:spPr>
          <a:xfrm>
            <a:off x="1689106" y="4220461"/>
            <a:ext cx="2258655" cy="830997"/>
          </a:xfrm>
          <a:prstGeom prst="rect">
            <a:avLst/>
          </a:prstGeom>
          <a:noFill/>
        </p:spPr>
        <p:txBody>
          <a:bodyPr wrap="square" rtlCol="0">
            <a:spAutoFit/>
          </a:bodyPr>
          <a:lstStyle/>
          <a:p>
            <a:pPr algn="ctr">
              <a:lnSpc>
                <a:spcPct val="150000"/>
              </a:lnSpc>
            </a:pPr>
            <a:r>
              <a:rPr lang="it-IT" sz="1600" i="1"/>
              <a:t>Hoang mạc Xa-ha-ra ở Ma-rốc (Morocco)</a:t>
            </a:r>
            <a:endParaRPr lang="en-US" sz="1600" i="1"/>
          </a:p>
        </p:txBody>
      </p:sp>
      <p:sp>
        <p:nvSpPr>
          <p:cNvPr id="9" name="TextBox 8"/>
          <p:cNvSpPr txBox="1"/>
          <p:nvPr/>
        </p:nvSpPr>
        <p:spPr>
          <a:xfrm>
            <a:off x="5158032" y="4220461"/>
            <a:ext cx="2523084" cy="461665"/>
          </a:xfrm>
          <a:prstGeom prst="rect">
            <a:avLst/>
          </a:prstGeom>
          <a:noFill/>
        </p:spPr>
        <p:txBody>
          <a:bodyPr wrap="square" rtlCol="0">
            <a:spAutoFit/>
          </a:bodyPr>
          <a:lstStyle/>
          <a:p>
            <a:pPr algn="ctr">
              <a:lnSpc>
                <a:spcPct val="150000"/>
              </a:lnSpc>
            </a:pPr>
            <a:r>
              <a:rPr lang="es-ES" sz="1600" i="1"/>
              <a:t>Xa van ở Kê-ni-a (Kenya)</a:t>
            </a:r>
            <a:endParaRPr lang="en-US" sz="1600" i="1"/>
          </a:p>
        </p:txBody>
      </p:sp>
      <p:pic>
        <p:nvPicPr>
          <p:cNvPr id="4" name="Picture 3"/>
          <p:cNvPicPr>
            <a:picLocks noChangeAspect="1"/>
          </p:cNvPicPr>
          <p:nvPr/>
        </p:nvPicPr>
        <p:blipFill>
          <a:blip r:embed="rId2"/>
          <a:stretch>
            <a:fillRect/>
          </a:stretch>
        </p:blipFill>
        <p:spPr>
          <a:xfrm>
            <a:off x="1369916" y="2405061"/>
            <a:ext cx="2897036" cy="1652605"/>
          </a:xfrm>
          <a:prstGeom prst="rect">
            <a:avLst/>
          </a:prstGeom>
        </p:spPr>
      </p:pic>
      <p:pic>
        <p:nvPicPr>
          <p:cNvPr id="5" name="Picture 4"/>
          <p:cNvPicPr>
            <a:picLocks noChangeAspect="1"/>
          </p:cNvPicPr>
          <p:nvPr/>
        </p:nvPicPr>
        <p:blipFill>
          <a:blip r:embed="rId3"/>
          <a:stretch>
            <a:fillRect/>
          </a:stretch>
        </p:blipFill>
        <p:spPr>
          <a:xfrm>
            <a:off x="5010878" y="2405061"/>
            <a:ext cx="2817392" cy="1652605"/>
          </a:xfrm>
          <a:prstGeom prst="rect">
            <a:avLst/>
          </a:prstGeom>
        </p:spPr>
      </p:pic>
    </p:spTree>
    <p:extLst>
      <p:ext uri="{BB962C8B-B14F-4D97-AF65-F5344CB8AC3E}">
        <p14:creationId xmlns:p14="http://schemas.microsoft.com/office/powerpoint/2010/main" val="13488152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2">
            <a:extLst>
              <a:ext uri="{FF2B5EF4-FFF2-40B4-BE49-F238E27FC236}">
                <a16:creationId xmlns:a16="http://schemas.microsoft.com/office/drawing/2014/main" id="{9B93EA39-D274-991C-548F-1E055A8F3C36}"/>
              </a:ext>
            </a:extLst>
          </p:cNvPr>
          <p:cNvSpPr/>
          <p:nvPr/>
        </p:nvSpPr>
        <p:spPr>
          <a:xfrm>
            <a:off x="950831" y="170615"/>
            <a:ext cx="7242337" cy="2065564"/>
          </a:xfrm>
          <a:prstGeom prst="roundRect">
            <a:avLst>
              <a:gd name="adj" fmla="val 5702"/>
            </a:avLst>
          </a:prstGeom>
          <a:solidFill>
            <a:srgbClr val="FFFFFF"/>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C00000"/>
                </a:solidFill>
                <a:cs typeface="Arial" panose="020B0604020202020204" pitchFamily="34" charset="0"/>
              </a:rPr>
              <a:t>Nhóm </a:t>
            </a:r>
            <a:r>
              <a:rPr lang="en-US" sz="1800" b="1" dirty="0">
                <a:solidFill>
                  <a:srgbClr val="C00000"/>
                </a:solidFill>
                <a:cs typeface="Arial" panose="020B0604020202020204" pitchFamily="34" charset="0"/>
              </a:rPr>
              <a:t>4</a:t>
            </a:r>
            <a:r>
              <a:rPr lang="vi-VN" sz="1800" b="1" dirty="0">
                <a:solidFill>
                  <a:srgbClr val="C00000"/>
                </a:solidFill>
                <a:cs typeface="Arial" panose="020B0604020202020204" pitchFamily="34" charset="0"/>
              </a:rPr>
              <a:t>: </a:t>
            </a:r>
          </a:p>
          <a:p>
            <a:pPr algn="just">
              <a:lnSpc>
                <a:spcPct val="150000"/>
              </a:lnSpc>
            </a:pPr>
            <a:r>
              <a:rPr lang="vi-VN" sz="1800" dirty="0">
                <a:solidFill>
                  <a:srgbClr val="000000"/>
                </a:solidFill>
                <a:cs typeface="Arial" panose="020B0604020202020204" pitchFamily="34" charset="0"/>
              </a:rPr>
              <a:t>• Xác định vị trí các dãy núi, cao nguyên, đồng bằng, sông lớn ở châu Mỹ.</a:t>
            </a:r>
          </a:p>
          <a:p>
            <a:pPr algn="just">
              <a:lnSpc>
                <a:spcPct val="150000"/>
              </a:lnSpc>
            </a:pPr>
            <a:r>
              <a:rPr lang="vi-VN" sz="1800" dirty="0">
                <a:solidFill>
                  <a:srgbClr val="000000"/>
                </a:solidFill>
                <a:cs typeface="Arial" panose="020B0604020202020204" pitchFamily="34" charset="0"/>
              </a:rPr>
              <a:t>• Trình bày đặc điểm địa hình, khí hậu, sông ngòi và thiên nhiên châu Mỹ.</a:t>
            </a:r>
          </a:p>
        </p:txBody>
      </p:sp>
      <p:sp>
        <p:nvSpPr>
          <p:cNvPr id="26" name="TextBox 25"/>
          <p:cNvSpPr txBox="1"/>
          <p:nvPr/>
        </p:nvSpPr>
        <p:spPr>
          <a:xfrm>
            <a:off x="1722663" y="4511220"/>
            <a:ext cx="5698665" cy="461665"/>
          </a:xfrm>
          <a:prstGeom prst="rect">
            <a:avLst/>
          </a:prstGeom>
          <a:noFill/>
        </p:spPr>
        <p:txBody>
          <a:bodyPr wrap="square" rtlCol="0">
            <a:spAutoFit/>
          </a:bodyPr>
          <a:lstStyle/>
          <a:p>
            <a:pPr algn="ctr">
              <a:lnSpc>
                <a:spcPct val="150000"/>
              </a:lnSpc>
            </a:pPr>
            <a:r>
              <a:rPr lang="it-IT" sz="1600" i="1"/>
              <a:t>Một phần rừng A-ma-dôn ở Bra-xin (Brazil)</a:t>
            </a:r>
            <a:endParaRPr lang="en-US" sz="1600" i="1"/>
          </a:p>
        </p:txBody>
      </p:sp>
      <p:pic>
        <p:nvPicPr>
          <p:cNvPr id="2" name="Picture 1"/>
          <p:cNvPicPr>
            <a:picLocks noChangeAspect="1"/>
          </p:cNvPicPr>
          <p:nvPr/>
        </p:nvPicPr>
        <p:blipFill>
          <a:blip r:embed="rId2"/>
          <a:stretch>
            <a:fillRect/>
          </a:stretch>
        </p:blipFill>
        <p:spPr>
          <a:xfrm>
            <a:off x="1658029" y="2338093"/>
            <a:ext cx="5827932" cy="2173127"/>
          </a:xfrm>
          <a:prstGeom prst="rect">
            <a:avLst/>
          </a:prstGeom>
        </p:spPr>
      </p:pic>
    </p:spTree>
    <p:extLst>
      <p:ext uri="{BB962C8B-B14F-4D97-AF65-F5344CB8AC3E}">
        <p14:creationId xmlns:p14="http://schemas.microsoft.com/office/powerpoint/2010/main" val="17460672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199793"/>
            <a:ext cx="9143999" cy="630942"/>
          </a:xfrm>
          <a:prstGeom prst="rect">
            <a:avLst/>
          </a:prstGeom>
          <a:noFill/>
        </p:spPr>
        <p:txBody>
          <a:bodyPr wrap="square" rtlCol="0">
            <a:spAutoFit/>
          </a:bodyPr>
          <a:lstStyle/>
          <a:p>
            <a:pPr algn="ctr"/>
            <a:r>
              <a:rPr lang="en-US" sz="3500" b="1">
                <a:solidFill>
                  <a:schemeClr val="accent1">
                    <a:lumMod val="50000"/>
                  </a:schemeClr>
                </a:solidFill>
              </a:rPr>
              <a:t>KHỞI ĐỘNG</a:t>
            </a:r>
          </a:p>
        </p:txBody>
      </p:sp>
      <p:grpSp>
        <p:nvGrpSpPr>
          <p:cNvPr id="11" name="Group 10">
            <a:extLst>
              <a:ext uri="{FF2B5EF4-FFF2-40B4-BE49-F238E27FC236}">
                <a16:creationId xmlns:a16="http://schemas.microsoft.com/office/drawing/2014/main" id="{3C2FF543-7CCC-F7C4-AFBE-064F98FBD117}"/>
              </a:ext>
            </a:extLst>
          </p:cNvPr>
          <p:cNvGrpSpPr/>
          <p:nvPr/>
        </p:nvGrpSpPr>
        <p:grpSpPr>
          <a:xfrm>
            <a:off x="920133" y="956702"/>
            <a:ext cx="7303731" cy="1545197"/>
            <a:chOff x="1208972" y="4091433"/>
            <a:chExt cx="7303731" cy="1545197"/>
          </a:xfrm>
        </p:grpSpPr>
        <p:sp>
          <p:nvSpPr>
            <p:cNvPr id="12" name="Rectangle: Rounded Corners 15">
              <a:extLst>
                <a:ext uri="{FF2B5EF4-FFF2-40B4-BE49-F238E27FC236}">
                  <a16:creationId xmlns:a16="http://schemas.microsoft.com/office/drawing/2014/main" id="{108E062A-2368-13AF-1676-6AD839E3BD82}"/>
                </a:ext>
              </a:extLst>
            </p:cNvPr>
            <p:cNvSpPr/>
            <p:nvPr/>
          </p:nvSpPr>
          <p:spPr>
            <a:xfrm>
              <a:off x="1208972" y="4091433"/>
              <a:ext cx="6511388" cy="1545197"/>
            </a:xfrm>
            <a:prstGeom prst="roundRect">
              <a:avLst>
                <a:gd name="adj" fmla="val 10914"/>
              </a:avLst>
            </a:prstGeom>
            <a:solidFill>
              <a:srgbClr val="FFFFFF"/>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ea typeface="SimSun" panose="02010600030101010101" pitchFamily="2" charset="-122"/>
                  <a:cs typeface="Times New Roman" panose="02020603050405020304" pitchFamily="18" charset="0"/>
                </a:rPr>
                <a:t>Quan sát ô chữ dưới đây, em hãy:</a:t>
              </a:r>
            </a:p>
            <a:p>
              <a:pPr marL="342900" indent="-342900" algn="just">
                <a:lnSpc>
                  <a:spcPct val="150000"/>
                </a:lnSpc>
                <a:buFont typeface="Arial" panose="020B0604020202020204" pitchFamily="34" charset="0"/>
                <a:buChar char="•"/>
              </a:pPr>
              <a:r>
                <a:rPr lang="vi-VN" sz="2000" dirty="0">
                  <a:solidFill>
                    <a:srgbClr val="000000"/>
                  </a:solidFill>
                  <a:ea typeface="SimSun" panose="02010600030101010101" pitchFamily="2" charset="-122"/>
                  <a:cs typeface="Times New Roman" panose="02020603050405020304" pitchFamily="18" charset="0"/>
                </a:rPr>
                <a:t>Sắp xếp các chữ cái để tạo thành từ có nghĩa.</a:t>
              </a:r>
            </a:p>
            <a:p>
              <a:pPr marL="342900" indent="-342900" algn="just">
                <a:lnSpc>
                  <a:spcPct val="150000"/>
                </a:lnSpc>
                <a:buFont typeface="Arial" panose="020B0604020202020204" pitchFamily="34" charset="0"/>
                <a:buChar char="•"/>
              </a:pPr>
              <a:r>
                <a:rPr lang="vi-VN" sz="2000" dirty="0">
                  <a:solidFill>
                    <a:srgbClr val="000000"/>
                  </a:solidFill>
                  <a:ea typeface="SimSun" panose="02010600030101010101" pitchFamily="2" charset="-122"/>
                  <a:cs typeface="Times New Roman" panose="02020603050405020304" pitchFamily="18" charset="0"/>
                </a:rPr>
                <a:t>Chia sẻ những hiểu biết của em về từ đó.</a:t>
              </a:r>
            </a:p>
          </p:txBody>
        </p:sp>
        <p:pic>
          <p:nvPicPr>
            <p:cNvPr id="13" name="Picture 8">
              <a:extLst>
                <a:ext uri="{FF2B5EF4-FFF2-40B4-BE49-F238E27FC236}">
                  <a16:creationId xmlns:a16="http://schemas.microsoft.com/office/drawing/2014/main" id="{CF1315E3-7DA6-C7BF-8722-CF18AF683F4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66978" y="4713366"/>
              <a:ext cx="945725" cy="923264"/>
            </a:xfrm>
            <a:prstGeom prst="rect">
              <a:avLst/>
            </a:prstGeom>
          </p:spPr>
        </p:pic>
      </p:grpSp>
      <p:graphicFrame>
        <p:nvGraphicFramePr>
          <p:cNvPr id="2" name="Bảng 1">
            <a:extLst>
              <a:ext uri="{FF2B5EF4-FFF2-40B4-BE49-F238E27FC236}">
                <a16:creationId xmlns:a16="http://schemas.microsoft.com/office/drawing/2014/main" id="{860B9584-DED4-1DB7-5790-11D3C1EFF3D5}"/>
              </a:ext>
            </a:extLst>
          </p:cNvPr>
          <p:cNvGraphicFramePr>
            <a:graphicFrameLocks noGrp="1"/>
          </p:cNvGraphicFramePr>
          <p:nvPr>
            <p:extLst>
              <p:ext uri="{D42A27DB-BD31-4B8C-83A1-F6EECF244321}">
                <p14:modId xmlns:p14="http://schemas.microsoft.com/office/powerpoint/2010/main" val="275576550"/>
              </p:ext>
            </p:extLst>
          </p:nvPr>
        </p:nvGraphicFramePr>
        <p:xfrm>
          <a:off x="1377333" y="2903245"/>
          <a:ext cx="6511390" cy="800100"/>
        </p:xfrm>
        <a:graphic>
          <a:graphicData uri="http://schemas.openxmlformats.org/drawingml/2006/table">
            <a:tbl>
              <a:tblPr firstRow="1" firstCol="1" bandRow="1"/>
              <a:tblGrid>
                <a:gridCol w="722630">
                  <a:extLst>
                    <a:ext uri="{9D8B030D-6E8A-4147-A177-3AD203B41FA5}">
                      <a16:colId xmlns:a16="http://schemas.microsoft.com/office/drawing/2014/main" val="2330850778"/>
                    </a:ext>
                  </a:extLst>
                </a:gridCol>
                <a:gridCol w="723595">
                  <a:extLst>
                    <a:ext uri="{9D8B030D-6E8A-4147-A177-3AD203B41FA5}">
                      <a16:colId xmlns:a16="http://schemas.microsoft.com/office/drawing/2014/main" val="2681575276"/>
                    </a:ext>
                  </a:extLst>
                </a:gridCol>
                <a:gridCol w="723595">
                  <a:extLst>
                    <a:ext uri="{9D8B030D-6E8A-4147-A177-3AD203B41FA5}">
                      <a16:colId xmlns:a16="http://schemas.microsoft.com/office/drawing/2014/main" val="2758307658"/>
                    </a:ext>
                  </a:extLst>
                </a:gridCol>
                <a:gridCol w="723595">
                  <a:extLst>
                    <a:ext uri="{9D8B030D-6E8A-4147-A177-3AD203B41FA5}">
                      <a16:colId xmlns:a16="http://schemas.microsoft.com/office/drawing/2014/main" val="1760015445"/>
                    </a:ext>
                  </a:extLst>
                </a:gridCol>
                <a:gridCol w="723595">
                  <a:extLst>
                    <a:ext uri="{9D8B030D-6E8A-4147-A177-3AD203B41FA5}">
                      <a16:colId xmlns:a16="http://schemas.microsoft.com/office/drawing/2014/main" val="3284726716"/>
                    </a:ext>
                  </a:extLst>
                </a:gridCol>
                <a:gridCol w="723595">
                  <a:extLst>
                    <a:ext uri="{9D8B030D-6E8A-4147-A177-3AD203B41FA5}">
                      <a16:colId xmlns:a16="http://schemas.microsoft.com/office/drawing/2014/main" val="3687333542"/>
                    </a:ext>
                  </a:extLst>
                </a:gridCol>
                <a:gridCol w="723595">
                  <a:extLst>
                    <a:ext uri="{9D8B030D-6E8A-4147-A177-3AD203B41FA5}">
                      <a16:colId xmlns:a16="http://schemas.microsoft.com/office/drawing/2014/main" val="1946083237"/>
                    </a:ext>
                  </a:extLst>
                </a:gridCol>
                <a:gridCol w="723595">
                  <a:extLst>
                    <a:ext uri="{9D8B030D-6E8A-4147-A177-3AD203B41FA5}">
                      <a16:colId xmlns:a16="http://schemas.microsoft.com/office/drawing/2014/main" val="2835426955"/>
                    </a:ext>
                  </a:extLst>
                </a:gridCol>
                <a:gridCol w="723595">
                  <a:extLst>
                    <a:ext uri="{9D8B030D-6E8A-4147-A177-3AD203B41FA5}">
                      <a16:colId xmlns:a16="http://schemas.microsoft.com/office/drawing/2014/main" val="3864234027"/>
                    </a:ext>
                  </a:extLst>
                </a:gridCol>
              </a:tblGrid>
              <a:tr h="800100">
                <a:tc>
                  <a:txBody>
                    <a:bodyPr/>
                    <a:lstStyle/>
                    <a:p>
                      <a:pPr algn="ctr">
                        <a:lnSpc>
                          <a:spcPct val="150000"/>
                        </a:lnSpc>
                        <a:spcAft>
                          <a:spcPts val="1000"/>
                        </a:spcAft>
                      </a:pPr>
                      <a:r>
                        <a:rPr lang="nl-NL" sz="2200" b="1">
                          <a:solidFill>
                            <a:srgbClr val="000000"/>
                          </a:solidFill>
                          <a:effectLst/>
                          <a:latin typeface="Arial" panose="020B0604020202020204" pitchFamily="34" charset="0"/>
                          <a:ea typeface="SimSun" panose="02010600030101010101" pitchFamily="2" charset="-122"/>
                          <a:cs typeface="Arial" panose="020B0604020202020204" pitchFamily="34" charset="0"/>
                        </a:rPr>
                        <a:t>Đ</a:t>
                      </a:r>
                      <a:endParaRPr lang="vi-VN" sz="22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50000"/>
                        </a:lnSpc>
                        <a:spcAft>
                          <a:spcPts val="1000"/>
                        </a:spcAft>
                      </a:pPr>
                      <a:r>
                        <a:rPr lang="nl-NL" sz="22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Ấ</a:t>
                      </a:r>
                      <a:endParaRPr lang="vi-VN" sz="22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50000"/>
                        </a:lnSpc>
                        <a:spcAft>
                          <a:spcPts val="1000"/>
                        </a:spcAft>
                      </a:pPr>
                      <a:r>
                        <a:rPr lang="nl-NL" sz="2200" b="1">
                          <a:solidFill>
                            <a:srgbClr val="000000"/>
                          </a:solidFill>
                          <a:effectLst/>
                          <a:latin typeface="Arial" panose="020B0604020202020204" pitchFamily="34" charset="0"/>
                          <a:ea typeface="SimSun" panose="02010600030101010101" pitchFamily="2" charset="-122"/>
                          <a:cs typeface="Arial" panose="020B0604020202020204" pitchFamily="34" charset="0"/>
                        </a:rPr>
                        <a:t>Ư</a:t>
                      </a:r>
                      <a:endParaRPr lang="vi-VN" sz="22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50000"/>
                        </a:lnSpc>
                        <a:spcAft>
                          <a:spcPts val="1000"/>
                        </a:spcAft>
                      </a:pPr>
                      <a:r>
                        <a:rPr lang="nl-NL" sz="2200" b="1">
                          <a:solidFill>
                            <a:srgbClr val="000000"/>
                          </a:solidFill>
                          <a:effectLst/>
                          <a:latin typeface="Arial" panose="020B0604020202020204" pitchFamily="34" charset="0"/>
                          <a:ea typeface="SimSun" panose="02010600030101010101" pitchFamily="2" charset="-122"/>
                          <a:cs typeface="Arial" panose="020B0604020202020204" pitchFamily="34" charset="0"/>
                        </a:rPr>
                        <a:t>D</a:t>
                      </a:r>
                      <a:endParaRPr lang="vi-VN" sz="22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50000"/>
                        </a:lnSpc>
                        <a:spcAft>
                          <a:spcPts val="1000"/>
                        </a:spcAft>
                      </a:pPr>
                      <a:r>
                        <a:rPr lang="nl-NL" sz="2200" b="1">
                          <a:solidFill>
                            <a:srgbClr val="000000"/>
                          </a:solidFill>
                          <a:effectLst/>
                          <a:latin typeface="Arial" panose="020B0604020202020204" pitchFamily="34" charset="0"/>
                          <a:ea typeface="SimSun" panose="02010600030101010101" pitchFamily="2" charset="-122"/>
                          <a:cs typeface="Arial" panose="020B0604020202020204" pitchFamily="34" charset="0"/>
                        </a:rPr>
                        <a:t>Ô</a:t>
                      </a:r>
                      <a:endParaRPr lang="vi-VN" sz="22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50000"/>
                        </a:lnSpc>
                        <a:spcAft>
                          <a:spcPts val="1000"/>
                        </a:spcAft>
                      </a:pPr>
                      <a:r>
                        <a:rPr lang="nl-NL" sz="2200" b="1">
                          <a:solidFill>
                            <a:srgbClr val="000000"/>
                          </a:solidFill>
                          <a:effectLst/>
                          <a:latin typeface="Arial" panose="020B0604020202020204" pitchFamily="34" charset="0"/>
                          <a:ea typeface="SimSun" panose="02010600030101010101" pitchFamily="2" charset="-122"/>
                          <a:cs typeface="Arial" panose="020B0604020202020204" pitchFamily="34" charset="0"/>
                        </a:rPr>
                        <a:t>N</a:t>
                      </a:r>
                      <a:endParaRPr lang="vi-VN" sz="22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50000"/>
                        </a:lnSpc>
                        <a:spcAft>
                          <a:spcPts val="1000"/>
                        </a:spcAft>
                      </a:pPr>
                      <a:r>
                        <a:rPr lang="nl-NL" sz="2200" b="1">
                          <a:solidFill>
                            <a:srgbClr val="000000"/>
                          </a:solidFill>
                          <a:effectLst/>
                          <a:latin typeface="Arial" panose="020B0604020202020204" pitchFamily="34" charset="0"/>
                          <a:ea typeface="SimSun" panose="02010600030101010101" pitchFamily="2" charset="-122"/>
                          <a:cs typeface="Arial" panose="020B0604020202020204" pitchFamily="34" charset="0"/>
                        </a:rPr>
                        <a:t>G</a:t>
                      </a:r>
                      <a:endParaRPr lang="vi-VN" sz="22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50000"/>
                        </a:lnSpc>
                        <a:spcAft>
                          <a:spcPts val="1000"/>
                        </a:spcAft>
                      </a:pPr>
                      <a:r>
                        <a:rPr lang="nl-NL" sz="2200" b="1">
                          <a:solidFill>
                            <a:srgbClr val="000000"/>
                          </a:solidFill>
                          <a:effectLst/>
                          <a:latin typeface="Arial" panose="020B0604020202020204" pitchFamily="34" charset="0"/>
                          <a:ea typeface="SimSun" panose="02010600030101010101" pitchFamily="2" charset="-122"/>
                          <a:cs typeface="Arial" panose="020B0604020202020204" pitchFamily="34" charset="0"/>
                        </a:rPr>
                        <a:t>N</a:t>
                      </a:r>
                      <a:endParaRPr lang="vi-VN" sz="22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50000"/>
                        </a:lnSpc>
                        <a:spcAft>
                          <a:spcPts val="1000"/>
                        </a:spcAft>
                      </a:pPr>
                      <a:r>
                        <a:rPr lang="nl-NL" sz="22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Ơ</a:t>
                      </a:r>
                      <a:endParaRPr lang="vi-VN" sz="2200" b="1"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3919949665"/>
                  </a:ext>
                </a:extLst>
              </a:tr>
            </a:tbl>
          </a:graphicData>
        </a:graphic>
      </p:graphicFrame>
      <p:grpSp>
        <p:nvGrpSpPr>
          <p:cNvPr id="5" name="Nhóm 4">
            <a:extLst>
              <a:ext uri="{FF2B5EF4-FFF2-40B4-BE49-F238E27FC236}">
                <a16:creationId xmlns:a16="http://schemas.microsoft.com/office/drawing/2014/main" id="{DE3A5AD2-C9A6-3BB2-71E8-74BEF60FA125}"/>
              </a:ext>
            </a:extLst>
          </p:cNvPr>
          <p:cNvGrpSpPr/>
          <p:nvPr/>
        </p:nvGrpSpPr>
        <p:grpSpPr>
          <a:xfrm>
            <a:off x="2600324" y="3829312"/>
            <a:ext cx="3943349" cy="1036602"/>
            <a:chOff x="2171700" y="3739505"/>
            <a:chExt cx="3943349" cy="1036602"/>
          </a:xfrm>
        </p:grpSpPr>
        <p:sp>
          <p:nvSpPr>
            <p:cNvPr id="3" name="Lưu đồ: Điểm Kết Thúc 2">
              <a:extLst>
                <a:ext uri="{FF2B5EF4-FFF2-40B4-BE49-F238E27FC236}">
                  <a16:creationId xmlns:a16="http://schemas.microsoft.com/office/drawing/2014/main" id="{BD8094C2-F69E-23C7-A905-DB2289EAC2E8}"/>
                </a:ext>
              </a:extLst>
            </p:cNvPr>
            <p:cNvSpPr/>
            <p:nvPr/>
          </p:nvSpPr>
          <p:spPr>
            <a:xfrm>
              <a:off x="3028949" y="3992336"/>
              <a:ext cx="3086100" cy="783771"/>
            </a:xfrm>
            <a:prstGeom prst="flowChartTerminator">
              <a:avLst/>
            </a:prstGeom>
            <a:solidFill>
              <a:schemeClr val="accent1">
                <a:lumMod val="40000"/>
                <a:lumOff val="60000"/>
              </a:schemeClr>
            </a:solidFill>
            <a:ln>
              <a:solidFill>
                <a:schemeClr val="accent3"/>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400" b="1" dirty="0">
                  <a:solidFill>
                    <a:srgbClr val="000000"/>
                  </a:solidFill>
                </a:rPr>
                <a:t>ẤN ĐỘ DƯƠNG</a:t>
              </a:r>
            </a:p>
          </p:txBody>
        </p:sp>
        <p:pic>
          <p:nvPicPr>
            <p:cNvPr id="4" name="Hình ảnh 3">
              <a:extLst>
                <a:ext uri="{FF2B5EF4-FFF2-40B4-BE49-F238E27FC236}">
                  <a16:creationId xmlns:a16="http://schemas.microsoft.com/office/drawing/2014/main" id="{D569D2EC-E078-E1BE-2CCC-D1451E83F444}"/>
                </a:ext>
              </a:extLst>
            </p:cNvPr>
            <p:cNvPicPr>
              <a:picLocks noChangeAspect="1"/>
            </p:cNvPicPr>
            <p:nvPr/>
          </p:nvPicPr>
          <p:blipFill>
            <a:blip r:embed="rId4"/>
            <a:stretch>
              <a:fillRect/>
            </a:stretch>
          </p:blipFill>
          <p:spPr>
            <a:xfrm>
              <a:off x="2171700" y="3739505"/>
              <a:ext cx="659852" cy="730371"/>
            </a:xfrm>
            <a:prstGeom prst="rect">
              <a:avLst/>
            </a:prstGeom>
          </p:spPr>
        </p:pic>
      </p:grpSp>
    </p:spTree>
    <p:extLst>
      <p:ext uri="{BB962C8B-B14F-4D97-AF65-F5344CB8AC3E}">
        <p14:creationId xmlns:p14="http://schemas.microsoft.com/office/powerpoint/2010/main" val="14961554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2">
            <a:extLst>
              <a:ext uri="{FF2B5EF4-FFF2-40B4-BE49-F238E27FC236}">
                <a16:creationId xmlns:a16="http://schemas.microsoft.com/office/drawing/2014/main" id="{9B93EA39-D274-991C-548F-1E055A8F3C36}"/>
              </a:ext>
            </a:extLst>
          </p:cNvPr>
          <p:cNvSpPr/>
          <p:nvPr/>
        </p:nvSpPr>
        <p:spPr>
          <a:xfrm>
            <a:off x="318895" y="677680"/>
            <a:ext cx="8506210" cy="1392021"/>
          </a:xfrm>
          <a:prstGeom prst="roundRect">
            <a:avLst>
              <a:gd name="adj" fmla="val 5702"/>
            </a:avLst>
          </a:prstGeom>
          <a:solidFill>
            <a:srgbClr val="FFFFFF"/>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C00000"/>
                </a:solidFill>
                <a:cs typeface="Arial" panose="020B0604020202020204" pitchFamily="34" charset="0"/>
              </a:rPr>
              <a:t>Nhóm </a:t>
            </a:r>
            <a:r>
              <a:rPr lang="en-US" sz="1800" b="1" dirty="0">
                <a:solidFill>
                  <a:srgbClr val="C00000"/>
                </a:solidFill>
                <a:cs typeface="Arial" panose="020B0604020202020204" pitchFamily="34" charset="0"/>
              </a:rPr>
              <a:t>5</a:t>
            </a:r>
            <a:r>
              <a:rPr lang="vi-VN" sz="1800" b="1" dirty="0">
                <a:solidFill>
                  <a:srgbClr val="C00000"/>
                </a:solidFill>
                <a:cs typeface="Arial" panose="020B0604020202020204" pitchFamily="34" charset="0"/>
              </a:rPr>
              <a:t>: </a:t>
            </a:r>
          </a:p>
          <a:p>
            <a:pPr algn="just">
              <a:lnSpc>
                <a:spcPct val="150000"/>
              </a:lnSpc>
            </a:pPr>
            <a:r>
              <a:rPr lang="vi-VN" sz="1800" dirty="0">
                <a:solidFill>
                  <a:srgbClr val="000000"/>
                </a:solidFill>
                <a:cs typeface="Arial" panose="020B0604020202020204" pitchFamily="34" charset="0"/>
              </a:rPr>
              <a:t>• Xác định vị trí các hoang mạc, đồng bằng, sông lớn ở châu Đại Dương. </a:t>
            </a:r>
          </a:p>
          <a:p>
            <a:pPr algn="just">
              <a:lnSpc>
                <a:spcPct val="150000"/>
              </a:lnSpc>
            </a:pPr>
            <a:r>
              <a:rPr lang="vi-VN" sz="1800" dirty="0">
                <a:solidFill>
                  <a:srgbClr val="000000"/>
                </a:solidFill>
                <a:cs typeface="Arial" panose="020B0604020202020204" pitchFamily="34" charset="0"/>
              </a:rPr>
              <a:t>• Nêu đặc điểm địa hình, khí hậu, sông ngòi và thiên nhiên của châu Đại Dương.</a:t>
            </a:r>
          </a:p>
        </p:txBody>
      </p:sp>
      <p:sp>
        <p:nvSpPr>
          <p:cNvPr id="26" name="TextBox 25"/>
          <p:cNvSpPr txBox="1"/>
          <p:nvPr/>
        </p:nvSpPr>
        <p:spPr>
          <a:xfrm>
            <a:off x="1485906" y="4465822"/>
            <a:ext cx="2258655" cy="416011"/>
          </a:xfrm>
          <a:prstGeom prst="rect">
            <a:avLst/>
          </a:prstGeom>
          <a:noFill/>
        </p:spPr>
        <p:txBody>
          <a:bodyPr wrap="square" rtlCol="0">
            <a:spAutoFit/>
          </a:bodyPr>
          <a:lstStyle/>
          <a:p>
            <a:pPr algn="ctr">
              <a:lnSpc>
                <a:spcPct val="150000"/>
              </a:lnSpc>
            </a:pPr>
            <a:r>
              <a:rPr lang="it-IT" sz="1600" i="1"/>
              <a:t>Can-gu-ru (Kangaroo)</a:t>
            </a:r>
            <a:endParaRPr lang="en-US" sz="1600" i="1"/>
          </a:p>
        </p:txBody>
      </p:sp>
      <p:sp>
        <p:nvSpPr>
          <p:cNvPr id="9" name="TextBox 8"/>
          <p:cNvSpPr txBox="1"/>
          <p:nvPr/>
        </p:nvSpPr>
        <p:spPr>
          <a:xfrm>
            <a:off x="5311255" y="4465820"/>
            <a:ext cx="2523084" cy="416011"/>
          </a:xfrm>
          <a:prstGeom prst="rect">
            <a:avLst/>
          </a:prstGeom>
          <a:noFill/>
        </p:spPr>
        <p:txBody>
          <a:bodyPr wrap="square" rtlCol="0">
            <a:spAutoFit/>
          </a:bodyPr>
          <a:lstStyle/>
          <a:p>
            <a:pPr algn="ctr">
              <a:lnSpc>
                <a:spcPct val="150000"/>
              </a:lnSpc>
            </a:pPr>
            <a:r>
              <a:rPr lang="es-ES" sz="1600" i="1"/>
              <a:t>Gấu túi</a:t>
            </a:r>
            <a:endParaRPr lang="en-US" sz="1600" i="1"/>
          </a:p>
        </p:txBody>
      </p:sp>
      <p:pic>
        <p:nvPicPr>
          <p:cNvPr id="2" name="Picture 1"/>
          <p:cNvPicPr>
            <a:picLocks noChangeAspect="1"/>
          </p:cNvPicPr>
          <p:nvPr/>
        </p:nvPicPr>
        <p:blipFill>
          <a:blip r:embed="rId2"/>
          <a:stretch>
            <a:fillRect/>
          </a:stretch>
        </p:blipFill>
        <p:spPr>
          <a:xfrm>
            <a:off x="1066799" y="2565035"/>
            <a:ext cx="3306215" cy="1900785"/>
          </a:xfrm>
          <a:prstGeom prst="rect">
            <a:avLst/>
          </a:prstGeom>
        </p:spPr>
      </p:pic>
      <p:pic>
        <p:nvPicPr>
          <p:cNvPr id="3" name="Picture 2"/>
          <p:cNvPicPr>
            <a:picLocks noChangeAspect="1"/>
          </p:cNvPicPr>
          <p:nvPr/>
        </p:nvPicPr>
        <p:blipFill>
          <a:blip r:embed="rId3"/>
          <a:stretch>
            <a:fillRect/>
          </a:stretch>
        </p:blipFill>
        <p:spPr>
          <a:xfrm>
            <a:off x="4931210" y="2570795"/>
            <a:ext cx="3283175" cy="1895025"/>
          </a:xfrm>
          <a:prstGeom prst="rect">
            <a:avLst/>
          </a:prstGeom>
        </p:spPr>
      </p:pic>
    </p:spTree>
    <p:extLst>
      <p:ext uri="{BB962C8B-B14F-4D97-AF65-F5344CB8AC3E}">
        <p14:creationId xmlns:p14="http://schemas.microsoft.com/office/powerpoint/2010/main" val="4339645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2">
            <a:extLst>
              <a:ext uri="{FF2B5EF4-FFF2-40B4-BE49-F238E27FC236}">
                <a16:creationId xmlns:a16="http://schemas.microsoft.com/office/drawing/2014/main" id="{9B93EA39-D274-991C-548F-1E055A8F3C36}"/>
              </a:ext>
            </a:extLst>
          </p:cNvPr>
          <p:cNvSpPr/>
          <p:nvPr/>
        </p:nvSpPr>
        <p:spPr>
          <a:xfrm>
            <a:off x="608239" y="357128"/>
            <a:ext cx="7927521" cy="1710871"/>
          </a:xfrm>
          <a:prstGeom prst="roundRect">
            <a:avLst>
              <a:gd name="adj" fmla="val 5702"/>
            </a:avLst>
          </a:prstGeom>
          <a:solidFill>
            <a:srgbClr val="FFFFFF"/>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C00000"/>
                </a:solidFill>
                <a:cs typeface="Arial" panose="020B0604020202020204" pitchFamily="34" charset="0"/>
              </a:rPr>
              <a:t>Nhóm </a:t>
            </a:r>
            <a:r>
              <a:rPr lang="en-US" sz="1800" b="1" dirty="0">
                <a:solidFill>
                  <a:srgbClr val="C00000"/>
                </a:solidFill>
                <a:cs typeface="Arial" panose="020B0604020202020204" pitchFamily="34" charset="0"/>
              </a:rPr>
              <a:t>6</a:t>
            </a:r>
            <a:r>
              <a:rPr lang="vi-VN" sz="1800" b="1" dirty="0">
                <a:solidFill>
                  <a:srgbClr val="C00000"/>
                </a:solidFill>
                <a:cs typeface="Arial" panose="020B0604020202020204" pitchFamily="34" charset="0"/>
              </a:rPr>
              <a:t>: </a:t>
            </a:r>
          </a:p>
          <a:p>
            <a:pPr algn="just">
              <a:lnSpc>
                <a:spcPct val="150000"/>
              </a:lnSpc>
            </a:pPr>
            <a:r>
              <a:rPr lang="vi-VN" sz="1800" dirty="0">
                <a:solidFill>
                  <a:srgbClr val="000000"/>
                </a:solidFill>
                <a:cs typeface="Arial" panose="020B0604020202020204" pitchFamily="34" charset="0"/>
              </a:rPr>
              <a:t>• Nêu đặc điểm địa hình của châu Nam Cực.</a:t>
            </a:r>
          </a:p>
          <a:p>
            <a:pPr algn="just">
              <a:lnSpc>
                <a:spcPct val="150000"/>
              </a:lnSpc>
            </a:pPr>
            <a:r>
              <a:rPr lang="vi-VN" sz="1800" dirty="0">
                <a:solidFill>
                  <a:srgbClr val="000000"/>
                </a:solidFill>
                <a:cs typeface="Arial" panose="020B0604020202020204" pitchFamily="34" charset="0"/>
              </a:rPr>
              <a:t>• Cho biết khí hậu và thiên nhiên châu Nam Cực có những điểm khác biệt nào so với các châu lục còn lại.</a:t>
            </a:r>
          </a:p>
        </p:txBody>
      </p:sp>
      <p:sp>
        <p:nvSpPr>
          <p:cNvPr id="26" name="TextBox 25"/>
          <p:cNvSpPr txBox="1"/>
          <p:nvPr/>
        </p:nvSpPr>
        <p:spPr>
          <a:xfrm>
            <a:off x="1722661" y="4370361"/>
            <a:ext cx="5698665" cy="416011"/>
          </a:xfrm>
          <a:prstGeom prst="rect">
            <a:avLst/>
          </a:prstGeom>
          <a:noFill/>
        </p:spPr>
        <p:txBody>
          <a:bodyPr wrap="square" rtlCol="0">
            <a:spAutoFit/>
          </a:bodyPr>
          <a:lstStyle/>
          <a:p>
            <a:pPr algn="ctr">
              <a:lnSpc>
                <a:spcPct val="150000"/>
              </a:lnSpc>
            </a:pPr>
            <a:r>
              <a:rPr lang="it-IT" sz="1600" i="1"/>
              <a:t>Chim cánh cụt</a:t>
            </a:r>
            <a:endParaRPr lang="en-US" sz="1600" i="1"/>
          </a:p>
        </p:txBody>
      </p:sp>
      <p:pic>
        <p:nvPicPr>
          <p:cNvPr id="3" name="Picture 2"/>
          <p:cNvPicPr>
            <a:picLocks noChangeAspect="1"/>
          </p:cNvPicPr>
          <p:nvPr/>
        </p:nvPicPr>
        <p:blipFill>
          <a:blip r:embed="rId2"/>
          <a:stretch>
            <a:fillRect/>
          </a:stretch>
        </p:blipFill>
        <p:spPr>
          <a:xfrm>
            <a:off x="1210878" y="2259012"/>
            <a:ext cx="6722233" cy="2111349"/>
          </a:xfrm>
          <a:prstGeom prst="rect">
            <a:avLst/>
          </a:prstGeom>
        </p:spPr>
      </p:pic>
    </p:spTree>
    <p:extLst>
      <p:ext uri="{BB962C8B-B14F-4D97-AF65-F5344CB8AC3E}">
        <p14:creationId xmlns:p14="http://schemas.microsoft.com/office/powerpoint/2010/main" val="9410268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642743" y="431801"/>
            <a:ext cx="5858509" cy="612088"/>
          </a:xfrm>
          <a:prstGeom prst="roundRect">
            <a:avLst/>
          </a:prstGeom>
          <a:solidFill>
            <a:schemeClr val="accent1">
              <a:lumMod val="75000"/>
            </a:schemeClr>
          </a:solidFill>
          <a:ln>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Các nhóm tổng kết kiến thức theo bảng sau:</a:t>
            </a:r>
            <a:endParaRPr lang="en-US" sz="2000" b="1" dirty="0">
              <a:solidFill>
                <a:srgbClr val="FFFFFF"/>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919587205"/>
              </p:ext>
            </p:extLst>
          </p:nvPr>
        </p:nvGraphicFramePr>
        <p:xfrm>
          <a:off x="400049" y="1445260"/>
          <a:ext cx="8343899" cy="1611838"/>
        </p:xfrm>
        <a:graphic>
          <a:graphicData uri="http://schemas.openxmlformats.org/drawingml/2006/table">
            <a:tbl>
              <a:tblPr firstRow="1" firstCol="1" bandRow="1">
                <a:tableStyleId>{47AA14D5-E527-4C23-A9E6-F958A0259902}</a:tableStyleId>
              </a:tblPr>
              <a:tblGrid>
                <a:gridCol w="1390650">
                  <a:extLst>
                    <a:ext uri="{9D8B030D-6E8A-4147-A177-3AD203B41FA5}">
                      <a16:colId xmlns:a16="http://schemas.microsoft.com/office/drawing/2014/main" val="909033485"/>
                    </a:ext>
                  </a:extLst>
                </a:gridCol>
                <a:gridCol w="1311934">
                  <a:extLst>
                    <a:ext uri="{9D8B030D-6E8A-4147-A177-3AD203B41FA5}">
                      <a16:colId xmlns:a16="http://schemas.microsoft.com/office/drawing/2014/main" val="4225193075"/>
                    </a:ext>
                  </a:extLst>
                </a:gridCol>
                <a:gridCol w="1220098">
                  <a:extLst>
                    <a:ext uri="{9D8B030D-6E8A-4147-A177-3AD203B41FA5}">
                      <a16:colId xmlns:a16="http://schemas.microsoft.com/office/drawing/2014/main" val="3901337134"/>
                    </a:ext>
                  </a:extLst>
                </a:gridCol>
                <a:gridCol w="1637198">
                  <a:extLst>
                    <a:ext uri="{9D8B030D-6E8A-4147-A177-3AD203B41FA5}">
                      <a16:colId xmlns:a16="http://schemas.microsoft.com/office/drawing/2014/main" val="1563823838"/>
                    </a:ext>
                  </a:extLst>
                </a:gridCol>
                <a:gridCol w="2784019">
                  <a:extLst>
                    <a:ext uri="{9D8B030D-6E8A-4147-A177-3AD203B41FA5}">
                      <a16:colId xmlns:a16="http://schemas.microsoft.com/office/drawing/2014/main" val="1016678372"/>
                    </a:ext>
                  </a:extLst>
                </a:gridCol>
              </a:tblGrid>
              <a:tr h="817725">
                <a:tc>
                  <a:txBody>
                    <a:bodyPr/>
                    <a:lstStyle/>
                    <a:p>
                      <a:pPr algn="ctr">
                        <a:lnSpc>
                          <a:spcPct val="150000"/>
                        </a:lnSpc>
                        <a:spcAft>
                          <a:spcPts val="0"/>
                        </a:spcAft>
                      </a:pPr>
                      <a:r>
                        <a:rPr lang="en-SG" sz="2000" b="1">
                          <a:effectLst/>
                          <a:latin typeface="Arial" panose="020B0604020202020204" pitchFamily="34" charset="0"/>
                          <a:cs typeface="Arial" panose="020B0604020202020204" pitchFamily="34" charset="0"/>
                        </a:rPr>
                        <a:t>Châu lục</a:t>
                      </a:r>
                      <a:endParaRPr lang="en-US" sz="2000" b="1">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2000" b="1">
                          <a:effectLst/>
                          <a:latin typeface="Arial" panose="020B0604020202020204" pitchFamily="34" charset="0"/>
                          <a:cs typeface="Arial" panose="020B0604020202020204" pitchFamily="34" charset="0"/>
                        </a:rPr>
                        <a:t>Địa hình</a:t>
                      </a:r>
                      <a:endParaRPr lang="en-US" sz="2000" b="1">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2000" b="1">
                          <a:effectLst/>
                          <a:latin typeface="Arial" panose="020B0604020202020204" pitchFamily="34" charset="0"/>
                          <a:cs typeface="Arial" panose="020B0604020202020204" pitchFamily="34" charset="0"/>
                        </a:rPr>
                        <a:t>Khí hậu</a:t>
                      </a:r>
                      <a:endParaRPr lang="en-US" sz="2000" b="1">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2000" b="1" dirty="0" err="1">
                          <a:effectLst/>
                          <a:latin typeface="Arial" panose="020B0604020202020204" pitchFamily="34" charset="0"/>
                          <a:cs typeface="Arial" panose="020B0604020202020204" pitchFamily="34" charset="0"/>
                        </a:rPr>
                        <a:t>Sông</a:t>
                      </a:r>
                      <a:r>
                        <a:rPr lang="vi-VN" sz="2000" b="1" dirty="0">
                          <a:effectLst/>
                          <a:latin typeface="Arial" panose="020B0604020202020204" pitchFamily="34" charset="0"/>
                          <a:cs typeface="Arial" panose="020B0604020202020204" pitchFamily="34" charset="0"/>
                        </a:rPr>
                        <a:t> ngòi</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vi-VN" sz="2000" b="1" dirty="0">
                          <a:effectLst/>
                          <a:latin typeface="Arial" panose="020B0604020202020204" pitchFamily="34" charset="0"/>
                          <a:cs typeface="Arial" panose="020B0604020202020204" pitchFamily="34" charset="0"/>
                        </a:rPr>
                        <a:t>Thiên nhiên, sinh vật</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2950149670"/>
                  </a:ext>
                </a:extLst>
              </a:tr>
              <a:tr h="794113">
                <a:tc>
                  <a:txBody>
                    <a:bodyPr/>
                    <a:lstStyle/>
                    <a:p>
                      <a:pPr algn="ctr">
                        <a:lnSpc>
                          <a:spcPct val="150000"/>
                        </a:lnSpc>
                        <a:spcAft>
                          <a:spcPts val="0"/>
                        </a:spcAft>
                      </a:pPr>
                      <a:r>
                        <a:rPr lang="en-SG"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spcAft>
                          <a:spcPts val="0"/>
                        </a:spcAft>
                      </a:pPr>
                      <a:r>
                        <a:rPr lang="en-SG"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spcAft>
                          <a:spcPts val="0"/>
                        </a:spcAft>
                      </a:pPr>
                      <a:r>
                        <a:rPr lang="en-SG"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spcAft>
                          <a:spcPts val="0"/>
                        </a:spcAft>
                      </a:pPr>
                      <a:r>
                        <a:rPr lang="en-SG"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spcAft>
                          <a:spcPts val="0"/>
                        </a:spcAft>
                      </a:pPr>
                      <a:r>
                        <a:rPr lang="en-SG"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889912789"/>
                  </a:ext>
                </a:extLst>
              </a:tr>
            </a:tbl>
          </a:graphicData>
        </a:graphic>
      </p:graphicFrame>
      <p:pic>
        <p:nvPicPr>
          <p:cNvPr id="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0049" y="3292395"/>
            <a:ext cx="3692980" cy="1851105"/>
          </a:xfrm>
          <a:prstGeom prst="rect">
            <a:avLst/>
          </a:prstGeom>
        </p:spPr>
      </p:pic>
    </p:spTree>
    <p:extLst>
      <p:ext uri="{BB962C8B-B14F-4D97-AF65-F5344CB8AC3E}">
        <p14:creationId xmlns:p14="http://schemas.microsoft.com/office/powerpoint/2010/main" val="325215474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420857897"/>
              </p:ext>
            </p:extLst>
          </p:nvPr>
        </p:nvGraphicFramePr>
        <p:xfrm>
          <a:off x="0" y="-3"/>
          <a:ext cx="9144001" cy="3746865"/>
        </p:xfrm>
        <a:graphic>
          <a:graphicData uri="http://schemas.openxmlformats.org/drawingml/2006/table">
            <a:tbl>
              <a:tblPr firstRow="1" firstCol="1" bandRow="1">
                <a:tableStyleId>{47AA14D5-E527-4C23-A9E6-F958A0259902}</a:tableStyleId>
              </a:tblPr>
              <a:tblGrid>
                <a:gridCol w="1117600">
                  <a:extLst>
                    <a:ext uri="{9D8B030D-6E8A-4147-A177-3AD203B41FA5}">
                      <a16:colId xmlns:a16="http://schemas.microsoft.com/office/drawing/2014/main" val="1787594372"/>
                    </a:ext>
                  </a:extLst>
                </a:gridCol>
                <a:gridCol w="2597150">
                  <a:extLst>
                    <a:ext uri="{9D8B030D-6E8A-4147-A177-3AD203B41FA5}">
                      <a16:colId xmlns:a16="http://schemas.microsoft.com/office/drawing/2014/main" val="1519753973"/>
                    </a:ext>
                  </a:extLst>
                </a:gridCol>
                <a:gridCol w="1525894">
                  <a:extLst>
                    <a:ext uri="{9D8B030D-6E8A-4147-A177-3AD203B41FA5}">
                      <a16:colId xmlns:a16="http://schemas.microsoft.com/office/drawing/2014/main" val="1362122811"/>
                    </a:ext>
                  </a:extLst>
                </a:gridCol>
                <a:gridCol w="2437413">
                  <a:extLst>
                    <a:ext uri="{9D8B030D-6E8A-4147-A177-3AD203B41FA5}">
                      <a16:colId xmlns:a16="http://schemas.microsoft.com/office/drawing/2014/main" val="2592602421"/>
                    </a:ext>
                  </a:extLst>
                </a:gridCol>
                <a:gridCol w="1465944">
                  <a:extLst>
                    <a:ext uri="{9D8B030D-6E8A-4147-A177-3AD203B41FA5}">
                      <a16:colId xmlns:a16="http://schemas.microsoft.com/office/drawing/2014/main" val="11904634"/>
                    </a:ext>
                  </a:extLst>
                </a:gridCol>
              </a:tblGrid>
              <a:tr h="917305">
                <a:tc>
                  <a:txBody>
                    <a:bodyPr/>
                    <a:lstStyle/>
                    <a:p>
                      <a:pPr algn="ctr">
                        <a:lnSpc>
                          <a:spcPct val="150000"/>
                        </a:lnSpc>
                        <a:spcAft>
                          <a:spcPts val="0"/>
                        </a:spcAft>
                      </a:pPr>
                      <a:r>
                        <a:rPr lang="en-SG" sz="1800" b="1">
                          <a:effectLst/>
                          <a:latin typeface="Arial" panose="020B0604020202020204" pitchFamily="34" charset="0"/>
                          <a:cs typeface="Arial" panose="020B0604020202020204" pitchFamily="34" charset="0"/>
                        </a:rPr>
                        <a:t>Châu lục</a:t>
                      </a:r>
                      <a:endParaRPr lang="en-US" sz="1800" b="1">
                        <a:effectLst/>
                        <a:latin typeface="Arial" panose="020B0604020202020204" pitchFamily="34" charset="0"/>
                        <a:cs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1800" b="1">
                          <a:effectLst/>
                          <a:latin typeface="Arial" panose="020B0604020202020204" pitchFamily="34" charset="0"/>
                          <a:cs typeface="Arial" panose="020B0604020202020204" pitchFamily="34" charset="0"/>
                        </a:rPr>
                        <a:t>Địa hình</a:t>
                      </a:r>
                      <a:endParaRPr lang="en-US" sz="1800" b="1">
                        <a:effectLst/>
                        <a:latin typeface="Arial" panose="020B0604020202020204" pitchFamily="34" charset="0"/>
                        <a:cs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1800" b="1">
                          <a:effectLst/>
                          <a:latin typeface="Arial" panose="020B0604020202020204" pitchFamily="34" charset="0"/>
                          <a:cs typeface="Arial" panose="020B0604020202020204" pitchFamily="34" charset="0"/>
                        </a:rPr>
                        <a:t>Khí hậu</a:t>
                      </a:r>
                      <a:endParaRPr lang="en-US" sz="1800" b="1">
                        <a:effectLst/>
                        <a:latin typeface="Arial" panose="020B0604020202020204" pitchFamily="34" charset="0"/>
                        <a:cs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1800" b="1" dirty="0" err="1">
                          <a:effectLst/>
                          <a:latin typeface="Arial" panose="020B0604020202020204" pitchFamily="34" charset="0"/>
                          <a:cs typeface="Arial" panose="020B0604020202020204" pitchFamily="34" charset="0"/>
                        </a:rPr>
                        <a:t>Sông</a:t>
                      </a:r>
                      <a:r>
                        <a:rPr lang="vi-VN" sz="1800" b="1" dirty="0">
                          <a:effectLst/>
                          <a:latin typeface="Arial" panose="020B0604020202020204" pitchFamily="34" charset="0"/>
                          <a:cs typeface="Arial" panose="020B0604020202020204" pitchFamily="34" charset="0"/>
                        </a:rPr>
                        <a:t> ngòi</a:t>
                      </a:r>
                      <a:endParaRPr lang="en-US" sz="1800" b="1" dirty="0">
                        <a:effectLst/>
                        <a:latin typeface="Arial" panose="020B0604020202020204" pitchFamily="34" charset="0"/>
                        <a:cs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vi-VN" sz="1800" b="1" dirty="0">
                          <a:effectLst/>
                          <a:latin typeface="Arial" panose="020B0604020202020204" pitchFamily="34" charset="0"/>
                          <a:cs typeface="Arial" panose="020B0604020202020204" pitchFamily="34" charset="0"/>
                        </a:rPr>
                        <a:t>Thiên nhiên, sinh vật</a:t>
                      </a:r>
                      <a:endParaRPr lang="en-US" sz="1800" b="1" dirty="0">
                        <a:effectLst/>
                        <a:latin typeface="Arial" panose="020B0604020202020204" pitchFamily="34" charset="0"/>
                        <a:cs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081976157"/>
                  </a:ext>
                </a:extLst>
              </a:tr>
              <a:tr h="2381522">
                <a:tc>
                  <a:txBody>
                    <a:bodyPr/>
                    <a:lstStyle/>
                    <a:p>
                      <a:pPr algn="ctr">
                        <a:lnSpc>
                          <a:spcPct val="150000"/>
                        </a:lnSpc>
                        <a:spcAft>
                          <a:spcPts val="0"/>
                        </a:spcAft>
                      </a:pPr>
                      <a:r>
                        <a:rPr lang="en-SG" sz="1800">
                          <a:effectLst/>
                          <a:latin typeface="Arial" panose="020B0604020202020204" pitchFamily="34" charset="0"/>
                          <a:cs typeface="Arial" panose="020B0604020202020204" pitchFamily="34" charset="0"/>
                        </a:rPr>
                        <a:t>Châu Á</a:t>
                      </a:r>
                      <a:endParaRPr lang="en-US" sz="1800">
                        <a:effectLst/>
                        <a:latin typeface="Arial" panose="020B0604020202020204" pitchFamily="34" charset="0"/>
                        <a:cs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just">
                        <a:lnSpc>
                          <a:spcPct val="150000"/>
                        </a:lnSpc>
                        <a:spcAft>
                          <a:spcPts val="0"/>
                        </a:spcAft>
                      </a:pPr>
                      <a:r>
                        <a:rPr lang="en-SG" sz="1800" dirty="0" err="1">
                          <a:effectLst/>
                          <a:latin typeface="Arial" panose="020B0604020202020204" pitchFamily="34" charset="0"/>
                          <a:cs typeface="Arial" panose="020B0604020202020204" pitchFamily="34" charset="0"/>
                        </a:rPr>
                        <a:t>Đa</a:t>
                      </a:r>
                      <a:r>
                        <a:rPr lang="en-SG" sz="1800" dirty="0">
                          <a:effectLst/>
                          <a:latin typeface="Arial" panose="020B0604020202020204" pitchFamily="34" charset="0"/>
                          <a:cs typeface="Arial" panose="020B0604020202020204" pitchFamily="34" charset="0"/>
                        </a:rPr>
                        <a:t> </a:t>
                      </a:r>
                      <a:r>
                        <a:rPr lang="en-SG" sz="1800" dirty="0" err="1">
                          <a:effectLst/>
                          <a:latin typeface="Arial" panose="020B0604020202020204" pitchFamily="34" charset="0"/>
                          <a:cs typeface="Arial" panose="020B0604020202020204" pitchFamily="34" charset="0"/>
                        </a:rPr>
                        <a:t>dạng</a:t>
                      </a:r>
                      <a:r>
                        <a:rPr lang="en-SG" sz="1800" dirty="0">
                          <a:effectLst/>
                          <a:latin typeface="Arial" panose="020B0604020202020204" pitchFamily="34" charset="0"/>
                          <a:cs typeface="Arial" panose="020B0604020202020204" pitchFamily="34" charset="0"/>
                        </a:rPr>
                        <a:t>: </a:t>
                      </a:r>
                      <a:endParaRPr lang="vi-VN" sz="1800" dirty="0">
                        <a:effectLst/>
                        <a:latin typeface="Arial" panose="020B0604020202020204" pitchFamily="34" charset="0"/>
                        <a:cs typeface="Arial" panose="020B0604020202020204" pitchFamily="34" charset="0"/>
                      </a:endParaRPr>
                    </a:p>
                    <a:p>
                      <a:pPr marL="342900" indent="-342900" algn="just">
                        <a:lnSpc>
                          <a:spcPct val="150000"/>
                        </a:lnSpc>
                        <a:spcAft>
                          <a:spcPts val="0"/>
                        </a:spcAft>
                        <a:buFontTx/>
                        <a:buChar char="-"/>
                      </a:pPr>
                      <a:r>
                        <a:rPr lang="en-SG" sz="1800" dirty="0" err="1">
                          <a:effectLst/>
                          <a:latin typeface="Arial" panose="020B0604020202020204" pitchFamily="34" charset="0"/>
                          <a:cs typeface="Arial" panose="020B0604020202020204" pitchFamily="34" charset="0"/>
                        </a:rPr>
                        <a:t>Núi</a:t>
                      </a:r>
                      <a:r>
                        <a:rPr lang="en-SG" sz="1800" dirty="0">
                          <a:effectLst/>
                          <a:latin typeface="Arial" panose="020B0604020202020204" pitchFamily="34" charset="0"/>
                          <a:cs typeface="Arial" panose="020B0604020202020204" pitchFamily="34" charset="0"/>
                        </a:rPr>
                        <a:t>, </a:t>
                      </a:r>
                      <a:r>
                        <a:rPr lang="en-SG" sz="1800" dirty="0" err="1">
                          <a:effectLst/>
                          <a:latin typeface="Arial" panose="020B0604020202020204" pitchFamily="34" charset="0"/>
                          <a:cs typeface="Arial" panose="020B0604020202020204" pitchFamily="34" charset="0"/>
                        </a:rPr>
                        <a:t>cao</a:t>
                      </a:r>
                      <a:r>
                        <a:rPr lang="en-SG" sz="1800" dirty="0">
                          <a:effectLst/>
                          <a:latin typeface="Arial" panose="020B0604020202020204" pitchFamily="34" charset="0"/>
                          <a:cs typeface="Arial" panose="020B0604020202020204" pitchFamily="34" charset="0"/>
                        </a:rPr>
                        <a:t> </a:t>
                      </a:r>
                      <a:r>
                        <a:rPr lang="en-SG" sz="1800" dirty="0" err="1">
                          <a:effectLst/>
                          <a:latin typeface="Arial" panose="020B0604020202020204" pitchFamily="34" charset="0"/>
                          <a:cs typeface="Arial" panose="020B0604020202020204" pitchFamily="34" charset="0"/>
                        </a:rPr>
                        <a:t>nguyên</a:t>
                      </a:r>
                      <a:r>
                        <a:rPr lang="en-SG" sz="1800" dirty="0">
                          <a:effectLst/>
                          <a:latin typeface="Arial" panose="020B0604020202020204" pitchFamily="34" charset="0"/>
                          <a:cs typeface="Arial" panose="020B0604020202020204" pitchFamily="34" charset="0"/>
                        </a:rPr>
                        <a:t> (3/4 </a:t>
                      </a:r>
                      <a:r>
                        <a:rPr lang="en-SG" sz="1800" dirty="0" err="1">
                          <a:effectLst/>
                          <a:latin typeface="Arial" panose="020B0604020202020204" pitchFamily="34" charset="0"/>
                          <a:cs typeface="Arial" panose="020B0604020202020204" pitchFamily="34" charset="0"/>
                        </a:rPr>
                        <a:t>diện</a:t>
                      </a:r>
                      <a:r>
                        <a:rPr lang="en-SG" sz="1800" dirty="0">
                          <a:effectLst/>
                          <a:latin typeface="Arial" panose="020B0604020202020204" pitchFamily="34" charset="0"/>
                          <a:cs typeface="Arial" panose="020B0604020202020204" pitchFamily="34" charset="0"/>
                        </a:rPr>
                        <a:t> </a:t>
                      </a:r>
                      <a:r>
                        <a:rPr lang="en-SG" sz="1800" dirty="0" err="1">
                          <a:effectLst/>
                          <a:latin typeface="Arial" panose="020B0604020202020204" pitchFamily="34" charset="0"/>
                          <a:cs typeface="Arial" panose="020B0604020202020204" pitchFamily="34" charset="0"/>
                        </a:rPr>
                        <a:t>tích</a:t>
                      </a:r>
                      <a:r>
                        <a:rPr lang="en-SG" sz="1800" dirty="0">
                          <a:effectLst/>
                          <a:latin typeface="Arial" panose="020B0604020202020204" pitchFamily="34" charset="0"/>
                          <a:cs typeface="Arial" panose="020B0604020202020204" pitchFamily="34" charset="0"/>
                        </a:rPr>
                        <a:t> </a:t>
                      </a:r>
                      <a:r>
                        <a:rPr lang="en-SG" sz="1800" dirty="0" err="1">
                          <a:effectLst/>
                          <a:latin typeface="Arial" panose="020B0604020202020204" pitchFamily="34" charset="0"/>
                          <a:cs typeface="Arial" panose="020B0604020202020204" pitchFamily="34" charset="0"/>
                        </a:rPr>
                        <a:t>châu</a:t>
                      </a:r>
                      <a:r>
                        <a:rPr lang="en-SG" sz="1800" dirty="0">
                          <a:effectLst/>
                          <a:latin typeface="Arial" panose="020B0604020202020204" pitchFamily="34" charset="0"/>
                          <a:cs typeface="Arial" panose="020B0604020202020204" pitchFamily="34" charset="0"/>
                        </a:rPr>
                        <a:t> </a:t>
                      </a:r>
                      <a:r>
                        <a:rPr lang="en-SG" sz="1800" dirty="0" err="1">
                          <a:effectLst/>
                          <a:latin typeface="Arial" panose="020B0604020202020204" pitchFamily="34" charset="0"/>
                          <a:cs typeface="Arial" panose="020B0604020202020204" pitchFamily="34" charset="0"/>
                        </a:rPr>
                        <a:t>lục</a:t>
                      </a:r>
                      <a:r>
                        <a:rPr lang="en-SG" sz="1800" dirty="0">
                          <a:effectLst/>
                          <a:latin typeface="Arial" panose="020B0604020202020204" pitchFamily="34" charset="0"/>
                          <a:cs typeface="Arial" panose="020B0604020202020204" pitchFamily="34" charset="0"/>
                        </a:rPr>
                        <a:t>)</a:t>
                      </a:r>
                      <a:r>
                        <a:rPr lang="vi-VN" sz="1800" dirty="0">
                          <a:effectLst/>
                          <a:latin typeface="Arial" panose="020B0604020202020204" pitchFamily="34" charset="0"/>
                          <a:cs typeface="Arial" panose="020B0604020202020204" pitchFamily="34" charset="0"/>
                        </a:rPr>
                        <a:t>.</a:t>
                      </a:r>
                    </a:p>
                    <a:p>
                      <a:pPr marL="342900" indent="-342900" algn="just">
                        <a:lnSpc>
                          <a:spcPct val="150000"/>
                        </a:lnSpc>
                        <a:spcAft>
                          <a:spcPts val="0"/>
                        </a:spcAft>
                        <a:buFontTx/>
                        <a:buChar char="-"/>
                      </a:pPr>
                      <a:r>
                        <a:rPr lang="vi-VN" sz="1800" dirty="0">
                          <a:effectLst/>
                          <a:latin typeface="Arial" panose="020B0604020202020204" pitchFamily="34" charset="0"/>
                          <a:cs typeface="Arial" panose="020B0604020202020204" pitchFamily="34" charset="0"/>
                        </a:rPr>
                        <a:t>Đồng bằng (1/4 diện tích)</a:t>
                      </a:r>
                    </a:p>
                    <a:p>
                      <a:pPr marL="342900" indent="-342900" algn="just">
                        <a:lnSpc>
                          <a:spcPct val="150000"/>
                        </a:lnSpc>
                        <a:spcAft>
                          <a:spcPts val="0"/>
                        </a:spcAft>
                        <a:buFontTx/>
                        <a:buChar char="-"/>
                      </a:pPr>
                      <a:r>
                        <a:rPr lang="vi-VN" sz="1800" dirty="0">
                          <a:effectLst/>
                          <a:latin typeface="Arial" panose="020B0604020202020204" pitchFamily="34" charset="0"/>
                          <a:cs typeface="Arial" panose="020B0604020202020204" pitchFamily="34" charset="0"/>
                        </a:rPr>
                        <a:t>Nhiều vịnh biển và bán đảo</a:t>
                      </a:r>
                      <a:endParaRPr lang="en-US" sz="1800" dirty="0">
                        <a:effectLst/>
                        <a:latin typeface="Arial" panose="020B0604020202020204" pitchFamily="34" charset="0"/>
                        <a:cs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spcAft>
                          <a:spcPts val="0"/>
                        </a:spcAft>
                      </a:pPr>
                      <a:r>
                        <a:rPr lang="en-SG" sz="1800" dirty="0" err="1">
                          <a:effectLst/>
                          <a:latin typeface="Arial" panose="020B0604020202020204" pitchFamily="34" charset="0"/>
                          <a:cs typeface="Arial" panose="020B0604020202020204" pitchFamily="34" charset="0"/>
                        </a:rPr>
                        <a:t>Thay</a:t>
                      </a:r>
                      <a:r>
                        <a:rPr lang="en-SG" sz="1800" dirty="0">
                          <a:effectLst/>
                          <a:latin typeface="Arial" panose="020B0604020202020204" pitchFamily="34" charset="0"/>
                          <a:cs typeface="Arial" panose="020B0604020202020204" pitchFamily="34" charset="0"/>
                        </a:rPr>
                        <a:t> </a:t>
                      </a:r>
                      <a:r>
                        <a:rPr lang="en-SG" sz="1800" dirty="0" err="1">
                          <a:effectLst/>
                          <a:latin typeface="Arial" panose="020B0604020202020204" pitchFamily="34" charset="0"/>
                          <a:cs typeface="Arial" panose="020B0604020202020204" pitchFamily="34" charset="0"/>
                        </a:rPr>
                        <a:t>đổi</a:t>
                      </a:r>
                      <a:r>
                        <a:rPr lang="en-SG" sz="1800" dirty="0">
                          <a:effectLst/>
                          <a:latin typeface="Arial" panose="020B0604020202020204" pitchFamily="34" charset="0"/>
                          <a:cs typeface="Arial" panose="020B0604020202020204" pitchFamily="34" charset="0"/>
                        </a:rPr>
                        <a:t> </a:t>
                      </a:r>
                      <a:r>
                        <a:rPr lang="en-SG" sz="1800" dirty="0" err="1">
                          <a:effectLst/>
                          <a:latin typeface="Arial" panose="020B0604020202020204" pitchFamily="34" charset="0"/>
                          <a:cs typeface="Arial" panose="020B0604020202020204" pitchFamily="34" charset="0"/>
                        </a:rPr>
                        <a:t>từ</a:t>
                      </a:r>
                      <a:r>
                        <a:rPr lang="en-SG" sz="1800" dirty="0">
                          <a:effectLst/>
                          <a:latin typeface="Arial" panose="020B0604020202020204" pitchFamily="34" charset="0"/>
                          <a:cs typeface="Arial" panose="020B0604020202020204" pitchFamily="34" charset="0"/>
                        </a:rPr>
                        <a:t> </a:t>
                      </a:r>
                      <a:r>
                        <a:rPr lang="en-SG" sz="1800" dirty="0" err="1">
                          <a:effectLst/>
                          <a:latin typeface="Arial" panose="020B0604020202020204" pitchFamily="34" charset="0"/>
                          <a:cs typeface="Arial" panose="020B0604020202020204" pitchFamily="34" charset="0"/>
                        </a:rPr>
                        <a:t>Bắc</a:t>
                      </a:r>
                      <a:r>
                        <a:rPr lang="en-SG" sz="1800" dirty="0">
                          <a:effectLst/>
                          <a:latin typeface="Arial" panose="020B0604020202020204" pitchFamily="34" charset="0"/>
                          <a:cs typeface="Arial" panose="020B0604020202020204" pitchFamily="34" charset="0"/>
                        </a:rPr>
                        <a:t> </a:t>
                      </a:r>
                      <a:r>
                        <a:rPr lang="en-SG" sz="1800" dirty="0" err="1">
                          <a:effectLst/>
                          <a:latin typeface="Arial" panose="020B0604020202020204" pitchFamily="34" charset="0"/>
                          <a:cs typeface="Arial" panose="020B0604020202020204" pitchFamily="34" charset="0"/>
                        </a:rPr>
                        <a:t>xuống</a:t>
                      </a:r>
                      <a:r>
                        <a:rPr lang="en-SG" sz="1800" dirty="0">
                          <a:effectLst/>
                          <a:latin typeface="Arial" panose="020B0604020202020204" pitchFamily="34" charset="0"/>
                          <a:cs typeface="Arial" panose="020B0604020202020204" pitchFamily="34" charset="0"/>
                        </a:rPr>
                        <a:t> Nam</a:t>
                      </a:r>
                      <a:endParaRPr lang="en-US" sz="1800" dirty="0">
                        <a:effectLst/>
                        <a:latin typeface="Arial" panose="020B0604020202020204" pitchFamily="34" charset="0"/>
                        <a:cs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spcAft>
                          <a:spcPts val="0"/>
                        </a:spcAft>
                      </a:pPr>
                      <a:r>
                        <a:rPr lang="en-US" sz="1800" dirty="0" err="1">
                          <a:effectLst/>
                          <a:latin typeface="Arial" panose="020B0604020202020204" pitchFamily="34" charset="0"/>
                          <a:cs typeface="Arial" panose="020B0604020202020204" pitchFamily="34" charset="0"/>
                        </a:rPr>
                        <a:t>Sông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ngòi</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phát</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triển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nhiều</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sông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dài</a:t>
                      </a:r>
                      <a:r>
                        <a:rPr lang="en-US" sz="1800" dirty="0">
                          <a:effectLst/>
                          <a:latin typeface="Arial" panose="020B0604020202020204" pitchFamily="34" charset="0"/>
                          <a:cs typeface="Arial" panose="020B0604020202020204" pitchFamily="34" charset="0"/>
                        </a:rPr>
                        <a:t> </a:t>
                      </a: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spcAft>
                          <a:spcPts val="0"/>
                        </a:spcAft>
                      </a:pPr>
                      <a:r>
                        <a:rPr lang="en-SG" sz="1800" dirty="0" err="1">
                          <a:effectLst/>
                          <a:latin typeface="Arial" panose="020B0604020202020204" pitchFamily="34" charset="0"/>
                          <a:cs typeface="Arial" panose="020B0604020202020204" pitchFamily="34" charset="0"/>
                        </a:rPr>
                        <a:t>Phân</a:t>
                      </a:r>
                      <a:r>
                        <a:rPr lang="en-SG" sz="1800" dirty="0">
                          <a:effectLst/>
                          <a:latin typeface="Arial" panose="020B0604020202020204" pitchFamily="34" charset="0"/>
                          <a:cs typeface="Arial" panose="020B0604020202020204" pitchFamily="34" charset="0"/>
                        </a:rPr>
                        <a:t> </a:t>
                      </a:r>
                      <a:r>
                        <a:rPr lang="en-SG" sz="1800" dirty="0" err="1">
                          <a:effectLst/>
                          <a:latin typeface="Arial" panose="020B0604020202020204" pitchFamily="34" charset="0"/>
                          <a:cs typeface="Arial" panose="020B0604020202020204" pitchFamily="34" charset="0"/>
                        </a:rPr>
                        <a:t>hóa</a:t>
                      </a:r>
                      <a:r>
                        <a:rPr lang="en-SG" sz="1800" baseline="0" dirty="0">
                          <a:effectLst/>
                          <a:latin typeface="Arial" panose="020B0604020202020204" pitchFamily="34" charset="0"/>
                          <a:cs typeface="Arial" panose="020B0604020202020204" pitchFamily="34" charset="0"/>
                        </a:rPr>
                        <a:t> </a:t>
                      </a:r>
                      <a:r>
                        <a:rPr lang="en-SG" sz="1800" dirty="0" err="1">
                          <a:effectLst/>
                          <a:latin typeface="Arial" panose="020B0604020202020204" pitchFamily="34" charset="0"/>
                          <a:cs typeface="Arial" panose="020B0604020202020204" pitchFamily="34" charset="0"/>
                        </a:rPr>
                        <a:t>đa</a:t>
                      </a:r>
                      <a:r>
                        <a:rPr lang="en-SG" sz="1800" dirty="0">
                          <a:effectLst/>
                          <a:latin typeface="Arial" panose="020B0604020202020204" pitchFamily="34" charset="0"/>
                          <a:cs typeface="Arial" panose="020B0604020202020204" pitchFamily="34" charset="0"/>
                        </a:rPr>
                        <a:t> </a:t>
                      </a:r>
                      <a:r>
                        <a:rPr lang="en-SG" sz="1800" dirty="0" err="1">
                          <a:effectLst/>
                          <a:latin typeface="Arial" panose="020B0604020202020204" pitchFamily="34" charset="0"/>
                          <a:cs typeface="Arial" panose="020B0604020202020204" pitchFamily="34" charset="0"/>
                        </a:rPr>
                        <a:t>dạng</a:t>
                      </a:r>
                      <a:r>
                        <a:rPr lang="en-SG" sz="1800" dirty="0">
                          <a:effectLst/>
                          <a:latin typeface="Arial" panose="020B0604020202020204" pitchFamily="34" charset="0"/>
                          <a:cs typeface="Arial" panose="020B0604020202020204" pitchFamily="34" charset="0"/>
                        </a:rPr>
                        <a:t>.</a:t>
                      </a:r>
                      <a:endParaRPr lang="en-US" sz="1800" dirty="0">
                        <a:effectLst/>
                        <a:latin typeface="Arial" panose="020B0604020202020204" pitchFamily="34" charset="0"/>
                        <a:cs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512025826"/>
                  </a:ext>
                </a:extLst>
              </a:tr>
            </a:tbl>
          </a:graphicData>
        </a:graphic>
      </p:graphicFrame>
      <p:pic>
        <p:nvPicPr>
          <p:cNvPr id="20482" name="Picture 2" descr="Xem cách Trung Quốc thuần hóa sông Hoàng Hà suốt hàng nghìn năm qua | Báo  Dân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6975" y="3858426"/>
            <a:ext cx="1748447" cy="11656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09346" y="4025743"/>
            <a:ext cx="1112152" cy="830997"/>
          </a:xfrm>
          <a:prstGeom prst="rect">
            <a:avLst/>
          </a:prstGeom>
          <a:noFill/>
        </p:spPr>
        <p:txBody>
          <a:bodyPr wrap="square" rtlCol="0">
            <a:spAutoFit/>
          </a:bodyPr>
          <a:lstStyle/>
          <a:p>
            <a:pPr algn="ctr">
              <a:lnSpc>
                <a:spcPct val="150000"/>
              </a:lnSpc>
            </a:pPr>
            <a:r>
              <a:rPr lang="it-IT" sz="1600" i="1" dirty="0"/>
              <a:t>Sông Hoàng Hà</a:t>
            </a:r>
            <a:endParaRPr lang="en-US" sz="1600" i="1" dirty="0"/>
          </a:p>
        </p:txBody>
      </p:sp>
      <p:pic>
        <p:nvPicPr>
          <p:cNvPr id="20484" name="Picture 4" descr="https://vietjack.me/storage/uploads/images/77/db-tq-16443342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465" y="3858427"/>
            <a:ext cx="2075847" cy="11656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503909" y="4025743"/>
            <a:ext cx="2090267" cy="830997"/>
          </a:xfrm>
          <a:prstGeom prst="rect">
            <a:avLst/>
          </a:prstGeom>
          <a:noFill/>
        </p:spPr>
        <p:txBody>
          <a:bodyPr wrap="square" rtlCol="0">
            <a:spAutoFit/>
          </a:bodyPr>
          <a:lstStyle/>
          <a:p>
            <a:pPr algn="ctr">
              <a:lnSpc>
                <a:spcPct val="150000"/>
              </a:lnSpc>
            </a:pPr>
            <a:r>
              <a:rPr lang="it-IT" sz="1600" i="1" dirty="0"/>
              <a:t>Đồng bằng Hoa Bắc (Trung Quốc)</a:t>
            </a:r>
            <a:endParaRPr lang="en-US" sz="1600" i="1" dirty="0"/>
          </a:p>
        </p:txBody>
      </p:sp>
    </p:spTree>
    <p:extLst>
      <p:ext uri="{BB962C8B-B14F-4D97-AF65-F5344CB8AC3E}">
        <p14:creationId xmlns:p14="http://schemas.microsoft.com/office/powerpoint/2010/main" val="2172832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20482"/>
                                        </p:tgtEl>
                                        <p:attrNameLst>
                                          <p:attrName>style.visibility</p:attrName>
                                        </p:attrNameLst>
                                      </p:cBhvr>
                                      <p:to>
                                        <p:strVal val="visible"/>
                                      </p:to>
                                    </p:set>
                                    <p:anim calcmode="lin" valueType="num">
                                      <p:cBhvr>
                                        <p:cTn id="22" dur="500" fill="hold"/>
                                        <p:tgtEl>
                                          <p:spTgt spid="20482"/>
                                        </p:tgtEl>
                                        <p:attrNameLst>
                                          <p:attrName>ppt_w</p:attrName>
                                        </p:attrNameLst>
                                      </p:cBhvr>
                                      <p:tavLst>
                                        <p:tav tm="0">
                                          <p:val>
                                            <p:fltVal val="0"/>
                                          </p:val>
                                        </p:tav>
                                        <p:tav tm="100000">
                                          <p:val>
                                            <p:strVal val="#ppt_w"/>
                                          </p:val>
                                        </p:tav>
                                      </p:tavLst>
                                    </p:anim>
                                    <p:anim calcmode="lin" valueType="num">
                                      <p:cBhvr>
                                        <p:cTn id="23" dur="500" fill="hold"/>
                                        <p:tgtEl>
                                          <p:spTgt spid="20482"/>
                                        </p:tgtEl>
                                        <p:attrNameLst>
                                          <p:attrName>ppt_h</p:attrName>
                                        </p:attrNameLst>
                                      </p:cBhvr>
                                      <p:tavLst>
                                        <p:tav tm="0">
                                          <p:val>
                                            <p:fltVal val="0"/>
                                          </p:val>
                                        </p:tav>
                                        <p:tav tm="100000">
                                          <p:val>
                                            <p:strVal val="#ppt_h"/>
                                          </p:val>
                                        </p:tav>
                                      </p:tavLst>
                                    </p:anim>
                                    <p:animEffect transition="in" filter="fade">
                                      <p:cBhvr>
                                        <p:cTn id="24" dur="500"/>
                                        <p:tgtEl>
                                          <p:spTgt spid="20482"/>
                                        </p:tgtEl>
                                      </p:cBhvr>
                                    </p:animEffect>
                                  </p:childTnLst>
                                </p:cTn>
                              </p:par>
                              <p:par>
                                <p:cTn id="25" presetID="53" presetClass="entr" presetSubtype="16" fill="hold" nodeType="withEffect">
                                  <p:stCondLst>
                                    <p:cond delay="0"/>
                                  </p:stCondLst>
                                  <p:childTnLst>
                                    <p:set>
                                      <p:cBhvr>
                                        <p:cTn id="26" dur="1" fill="hold">
                                          <p:stCondLst>
                                            <p:cond delay="0"/>
                                          </p:stCondLst>
                                        </p:cTn>
                                        <p:tgtEl>
                                          <p:spTgt spid="20484"/>
                                        </p:tgtEl>
                                        <p:attrNameLst>
                                          <p:attrName>style.visibility</p:attrName>
                                        </p:attrNameLst>
                                      </p:cBhvr>
                                      <p:to>
                                        <p:strVal val="visible"/>
                                      </p:to>
                                    </p:set>
                                    <p:anim calcmode="lin" valueType="num">
                                      <p:cBhvr>
                                        <p:cTn id="27" dur="500" fill="hold"/>
                                        <p:tgtEl>
                                          <p:spTgt spid="20484"/>
                                        </p:tgtEl>
                                        <p:attrNameLst>
                                          <p:attrName>ppt_w</p:attrName>
                                        </p:attrNameLst>
                                      </p:cBhvr>
                                      <p:tavLst>
                                        <p:tav tm="0">
                                          <p:val>
                                            <p:fltVal val="0"/>
                                          </p:val>
                                        </p:tav>
                                        <p:tav tm="100000">
                                          <p:val>
                                            <p:strVal val="#ppt_w"/>
                                          </p:val>
                                        </p:tav>
                                      </p:tavLst>
                                    </p:anim>
                                    <p:anim calcmode="lin" valueType="num">
                                      <p:cBhvr>
                                        <p:cTn id="28" dur="500" fill="hold"/>
                                        <p:tgtEl>
                                          <p:spTgt spid="20484"/>
                                        </p:tgtEl>
                                        <p:attrNameLst>
                                          <p:attrName>ppt_h</p:attrName>
                                        </p:attrNameLst>
                                      </p:cBhvr>
                                      <p:tavLst>
                                        <p:tav tm="0">
                                          <p:val>
                                            <p:fltVal val="0"/>
                                          </p:val>
                                        </p:tav>
                                        <p:tav tm="100000">
                                          <p:val>
                                            <p:strVal val="#ppt_h"/>
                                          </p:val>
                                        </p:tav>
                                      </p:tavLst>
                                    </p:anim>
                                    <p:animEffect transition="in" filter="fade">
                                      <p:cBhvr>
                                        <p:cTn id="29"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213756" y="248557"/>
            <a:ext cx="1911927" cy="537029"/>
          </a:xfrm>
          <a:prstGeom prst="homePlate">
            <a:avLst/>
          </a:prstGeom>
          <a:solidFill>
            <a:schemeClr val="accent1">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rgbClr val="000000"/>
                </a:solidFill>
              </a:rPr>
              <a:t>     Châu Á</a:t>
            </a:r>
          </a:p>
        </p:txBody>
      </p:sp>
      <p:sp>
        <p:nvSpPr>
          <p:cNvPr id="5" name="TextBox 4"/>
          <p:cNvSpPr txBox="1"/>
          <p:nvPr/>
        </p:nvSpPr>
        <p:spPr>
          <a:xfrm>
            <a:off x="18743" y="882379"/>
            <a:ext cx="9143999" cy="553998"/>
          </a:xfrm>
          <a:prstGeom prst="rect">
            <a:avLst/>
          </a:prstGeom>
          <a:noFill/>
        </p:spPr>
        <p:txBody>
          <a:bodyPr wrap="square" rtlCol="0">
            <a:spAutoFit/>
          </a:bodyPr>
          <a:lstStyle/>
          <a:p>
            <a:pPr algn="ctr">
              <a:lnSpc>
                <a:spcPct val="150000"/>
              </a:lnSpc>
            </a:pPr>
            <a:r>
              <a:rPr lang="vi-VN" sz="2000"/>
              <a:t>•</a:t>
            </a:r>
            <a:r>
              <a:rPr lang="en-US" sz="2000"/>
              <a:t> </a:t>
            </a:r>
            <a:r>
              <a:rPr lang="vi-VN" sz="2000"/>
              <a:t>Sông Trường Giang là con sông dài nhất châu Á và dài thứ 3 trên thế giới. </a:t>
            </a:r>
            <a:endParaRPr lang="en-US" sz="2000"/>
          </a:p>
        </p:txBody>
      </p:sp>
      <p:pic>
        <p:nvPicPr>
          <p:cNvPr id="6" name="Picture 5"/>
          <p:cNvPicPr/>
          <p:nvPr/>
        </p:nvPicPr>
        <p:blipFill>
          <a:blip r:embed="rId2"/>
          <a:stretch>
            <a:fillRect/>
          </a:stretch>
        </p:blipFill>
        <p:spPr>
          <a:xfrm>
            <a:off x="742207" y="1605801"/>
            <a:ext cx="3848536" cy="19584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Khám phá sông Trường Giang – Biểu tượng trường tồn của Trung Quốc"/>
          <p:cNvPicPr/>
          <p:nvPr/>
        </p:nvPicPr>
        <p:blipFill rotWithShape="1">
          <a:blip r:embed="rId3">
            <a:extLst>
              <a:ext uri="{28A0092B-C50C-407E-A947-70E740481C1C}">
                <a14:useLocalDpi xmlns:a14="http://schemas.microsoft.com/office/drawing/2010/main" val="0"/>
              </a:ext>
            </a:extLst>
          </a:blip>
          <a:srcRect l="4390" r="4216"/>
          <a:stretch/>
        </p:blipFill>
        <p:spPr bwMode="auto">
          <a:xfrm>
            <a:off x="5043878" y="1605801"/>
            <a:ext cx="3250088" cy="19584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63499" y="3938037"/>
            <a:ext cx="9016999" cy="1015663"/>
          </a:xfrm>
          <a:prstGeom prst="rect">
            <a:avLst/>
          </a:prstGeom>
          <a:noFill/>
        </p:spPr>
        <p:txBody>
          <a:bodyPr wrap="square" rtlCol="0">
            <a:spAutoFit/>
          </a:bodyPr>
          <a:lstStyle/>
          <a:p>
            <a:pPr algn="just">
              <a:lnSpc>
                <a:spcPct val="150000"/>
              </a:lnSpc>
            </a:pPr>
            <a:r>
              <a:rPr lang="vi-VN" sz="2000"/>
              <a:t>•</a:t>
            </a:r>
            <a:r>
              <a:rPr lang="en-US" sz="2000"/>
              <a:t> </a:t>
            </a:r>
            <a:r>
              <a:rPr lang="vi-VN" sz="2000"/>
              <a:t>Thiên nhiên phân hóa đa dạng, các cảnh quan thiên nhiên chủ yếu là rừng lá kim, rừng mưa nhiệt đới, rừng nhiệt đới gió mùa, rừng lá rộng và hoang mạc. </a:t>
            </a:r>
            <a:endParaRPr lang="en-US" sz="2000"/>
          </a:p>
        </p:txBody>
      </p:sp>
    </p:spTree>
    <p:extLst>
      <p:ext uri="{BB962C8B-B14F-4D97-AF65-F5344CB8AC3E}">
        <p14:creationId xmlns:p14="http://schemas.microsoft.com/office/powerpoint/2010/main" val="28789126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out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213756" y="248557"/>
            <a:ext cx="1911927" cy="537029"/>
          </a:xfrm>
          <a:prstGeom prst="homePlate">
            <a:avLst/>
          </a:prstGeom>
          <a:solidFill>
            <a:schemeClr val="accent1">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rgbClr val="000000"/>
                </a:solidFill>
              </a:rPr>
              <a:t>     Châu Á</a:t>
            </a:r>
          </a:p>
        </p:txBody>
      </p:sp>
      <p:sp>
        <p:nvSpPr>
          <p:cNvPr id="19" name="TextBox 18"/>
          <p:cNvSpPr txBox="1"/>
          <p:nvPr/>
        </p:nvSpPr>
        <p:spPr>
          <a:xfrm>
            <a:off x="394142" y="3051492"/>
            <a:ext cx="3796857" cy="1477328"/>
          </a:xfrm>
          <a:prstGeom prst="rect">
            <a:avLst/>
          </a:prstGeom>
          <a:noFill/>
        </p:spPr>
        <p:txBody>
          <a:bodyPr wrap="square" rtlCol="0">
            <a:spAutoFit/>
          </a:bodyPr>
          <a:lstStyle/>
          <a:p>
            <a:pPr algn="just">
              <a:lnSpc>
                <a:spcPct val="150000"/>
              </a:lnSpc>
            </a:pPr>
            <a:r>
              <a:rPr lang="vi-VN" sz="2000"/>
              <a:t>•</a:t>
            </a:r>
            <a:r>
              <a:rPr lang="en-US" sz="2000"/>
              <a:t> </a:t>
            </a:r>
            <a:r>
              <a:rPr lang="vi-VN" sz="2000"/>
              <a:t>Đỉnh Ê-vơ-rét có độ cao 8848m thuộc dãy Hi-ma-lay-a là đỉnh núi cao nhất trên thế giới. </a:t>
            </a:r>
            <a:endParaRPr lang="en-US" sz="2000"/>
          </a:p>
        </p:txBody>
      </p:sp>
      <p:pic>
        <p:nvPicPr>
          <p:cNvPr id="20" name="Picture 19" descr="Những sự thật về đỉnh Everest có thể nhiều du khách chưa biế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683" y="1016000"/>
            <a:ext cx="3435773" cy="1899920"/>
          </a:xfrm>
          <a:prstGeom prst="rect">
            <a:avLst/>
          </a:prstGeom>
          <a:noFill/>
          <a:ln>
            <a:noFill/>
          </a:ln>
        </p:spPr>
      </p:pic>
      <p:pic>
        <p:nvPicPr>
          <p:cNvPr id="21" name="Picture 20" descr="Hồ nước ngọt lớn nhất thế giới Baikal bị hủy hoại nghiêm trọng - Tuổi Trẻ  Online"/>
          <p:cNvPicPr/>
          <p:nvPr/>
        </p:nvPicPr>
        <p:blipFill>
          <a:blip r:embed="rId3">
            <a:extLst>
              <a:ext uri="{28A0092B-C50C-407E-A947-70E740481C1C}">
                <a14:useLocalDpi xmlns:a14="http://schemas.microsoft.com/office/drawing/2010/main" val="0"/>
              </a:ext>
            </a:extLst>
          </a:blip>
          <a:srcRect/>
          <a:stretch>
            <a:fillRect/>
          </a:stretch>
        </p:blipFill>
        <p:spPr bwMode="auto">
          <a:xfrm>
            <a:off x="5326148" y="1016000"/>
            <a:ext cx="2707005" cy="1899920"/>
          </a:xfrm>
          <a:prstGeom prst="rect">
            <a:avLst/>
          </a:prstGeom>
          <a:noFill/>
          <a:ln>
            <a:noFill/>
          </a:ln>
        </p:spPr>
      </p:pic>
      <p:sp>
        <p:nvSpPr>
          <p:cNvPr id="22" name="TextBox 21"/>
          <p:cNvSpPr txBox="1"/>
          <p:nvPr/>
        </p:nvSpPr>
        <p:spPr>
          <a:xfrm>
            <a:off x="4845800" y="3051492"/>
            <a:ext cx="3667702" cy="1938992"/>
          </a:xfrm>
          <a:prstGeom prst="rect">
            <a:avLst/>
          </a:prstGeom>
          <a:noFill/>
        </p:spPr>
        <p:txBody>
          <a:bodyPr wrap="square" rtlCol="0">
            <a:spAutoFit/>
          </a:bodyPr>
          <a:lstStyle/>
          <a:p>
            <a:pPr algn="just">
              <a:lnSpc>
                <a:spcPct val="150000"/>
              </a:lnSpc>
            </a:pPr>
            <a:r>
              <a:rPr lang="vi-VN" sz="2000"/>
              <a:t>•</a:t>
            </a:r>
            <a:r>
              <a:rPr lang="en-US" sz="2000"/>
              <a:t> </a:t>
            </a:r>
            <a:r>
              <a:rPr lang="vi-VN" sz="2000"/>
              <a:t>Hồ Bai-can là hồ sâu nhất thế giới. Hồ chứa khoảng 20% tổng lượng nước ngọt không đóng băng trên thế giới. </a:t>
            </a:r>
            <a:endParaRPr lang="en-US" sz="2000"/>
          </a:p>
        </p:txBody>
      </p:sp>
    </p:spTree>
    <p:extLst>
      <p:ext uri="{BB962C8B-B14F-4D97-AF65-F5344CB8AC3E}">
        <p14:creationId xmlns:p14="http://schemas.microsoft.com/office/powerpoint/2010/main" val="14634707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213756" y="248557"/>
            <a:ext cx="1911927" cy="537029"/>
          </a:xfrm>
          <a:prstGeom prst="homePlate">
            <a:avLst/>
          </a:prstGeom>
          <a:solidFill>
            <a:schemeClr val="accent1">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rgbClr val="000000"/>
                </a:solidFill>
              </a:rPr>
              <a:t>     Châu Á</a:t>
            </a:r>
          </a:p>
        </p:txBody>
      </p:sp>
      <p:pic>
        <p:nvPicPr>
          <p:cNvPr id="9" name="Picture 8" descr="Blogger bật mí rừng lá kim đẹp như tranh ở Đài Loan - VOV Du lịch - Trang  tin tức của Truyền hình VOVTV"/>
          <p:cNvPicPr/>
          <p:nvPr/>
        </p:nvPicPr>
        <p:blipFill rotWithShape="1">
          <a:blip r:embed="rId2" cstate="print">
            <a:extLst>
              <a:ext uri="{28A0092B-C50C-407E-A947-70E740481C1C}">
                <a14:useLocalDpi xmlns:a14="http://schemas.microsoft.com/office/drawing/2010/main" val="0"/>
              </a:ext>
            </a:extLst>
          </a:blip>
          <a:srcRect l="8908" r="8908"/>
          <a:stretch/>
        </p:blipFill>
        <p:spPr bwMode="auto">
          <a:xfrm>
            <a:off x="2443577" y="539860"/>
            <a:ext cx="1590675" cy="1590675"/>
          </a:xfrm>
          <a:prstGeom prst="ellipse">
            <a:avLst/>
          </a:prstGeom>
          <a:noFill/>
          <a:ln>
            <a:noFill/>
          </a:ln>
        </p:spPr>
      </p:pic>
      <p:pic>
        <p:nvPicPr>
          <p:cNvPr id="10" name="Picture 9" descr="Infographic] 50 sự thật thú vị về rừng mưa nhiệt đới"/>
          <p:cNvPicPr/>
          <p:nvPr/>
        </p:nvPicPr>
        <p:blipFill rotWithShape="1">
          <a:blip r:embed="rId3" cstate="print">
            <a:extLst>
              <a:ext uri="{28A0092B-C50C-407E-A947-70E740481C1C}">
                <a14:useLocalDpi xmlns:a14="http://schemas.microsoft.com/office/drawing/2010/main" val="0"/>
              </a:ext>
            </a:extLst>
          </a:blip>
          <a:srcRect l="8129" r="8129"/>
          <a:stretch/>
        </p:blipFill>
        <p:spPr bwMode="auto">
          <a:xfrm>
            <a:off x="5403910" y="539479"/>
            <a:ext cx="1591056" cy="1591056"/>
          </a:xfrm>
          <a:prstGeom prst="ellipse">
            <a:avLst/>
          </a:prstGeom>
          <a:noFill/>
          <a:ln>
            <a:noFill/>
          </a:ln>
        </p:spPr>
      </p:pic>
      <p:pic>
        <p:nvPicPr>
          <p:cNvPr id="11" name="Picture 10" descr="Rừng mưa nhiệt đới trên thế giới đang hồi sinh - KhoaHoc.tv"/>
          <p:cNvPicPr/>
          <p:nvPr/>
        </p:nvPicPr>
        <p:blipFill rotWithShape="1">
          <a:blip r:embed="rId4">
            <a:extLst>
              <a:ext uri="{28A0092B-C50C-407E-A947-70E740481C1C}">
                <a14:useLocalDpi xmlns:a14="http://schemas.microsoft.com/office/drawing/2010/main" val="0"/>
              </a:ext>
            </a:extLst>
          </a:blip>
          <a:srcRect l="7677" r="7677"/>
          <a:stretch/>
        </p:blipFill>
        <p:spPr bwMode="auto">
          <a:xfrm>
            <a:off x="1145721" y="2631866"/>
            <a:ext cx="1638300" cy="1591056"/>
          </a:xfrm>
          <a:prstGeom prst="ellipse">
            <a:avLst/>
          </a:prstGeom>
          <a:noFill/>
          <a:ln>
            <a:noFill/>
          </a:ln>
        </p:spPr>
      </p:pic>
      <p:pic>
        <p:nvPicPr>
          <p:cNvPr id="12" name="Picture 11" descr="Khám Phá 7 điều Thú Vị Về Kiểu Rừng Kín Lá Rộng Thường Xanh Nhiệt đới »  Wanee Vientam"/>
          <p:cNvPicPr/>
          <p:nvPr/>
        </p:nvPicPr>
        <p:blipFill rotWithShape="1">
          <a:blip r:embed="rId5" cstate="print">
            <a:extLst>
              <a:ext uri="{28A0092B-C50C-407E-A947-70E740481C1C}">
                <a14:useLocalDpi xmlns:a14="http://schemas.microsoft.com/office/drawing/2010/main" val="0"/>
              </a:ext>
            </a:extLst>
          </a:blip>
          <a:srcRect l="6885" r="6885"/>
          <a:stretch/>
        </p:blipFill>
        <p:spPr bwMode="auto">
          <a:xfrm>
            <a:off x="4038292" y="2631866"/>
            <a:ext cx="1638300" cy="1591056"/>
          </a:xfrm>
          <a:prstGeom prst="ellipse">
            <a:avLst/>
          </a:prstGeom>
          <a:noFill/>
          <a:ln>
            <a:noFill/>
          </a:ln>
        </p:spPr>
      </p:pic>
      <p:pic>
        <p:nvPicPr>
          <p:cNvPr id="13" name="Picture 12" descr="Hồ mặt trăng' nổi lên giữa sa mạc lớn nhất châu Á thu hút khách bốn phương"/>
          <p:cNvPicPr/>
          <p:nvPr/>
        </p:nvPicPr>
        <p:blipFill rotWithShape="1">
          <a:blip r:embed="rId6" cstate="print">
            <a:extLst>
              <a:ext uri="{28A0092B-C50C-407E-A947-70E740481C1C}">
                <a14:useLocalDpi xmlns:a14="http://schemas.microsoft.com/office/drawing/2010/main" val="0"/>
              </a:ext>
            </a:extLst>
          </a:blip>
          <a:srcRect l="16794" r="16794"/>
          <a:stretch/>
        </p:blipFill>
        <p:spPr bwMode="auto">
          <a:xfrm>
            <a:off x="6930863" y="2631866"/>
            <a:ext cx="1436370" cy="1591056"/>
          </a:xfrm>
          <a:prstGeom prst="ellipse">
            <a:avLst/>
          </a:prstGeom>
          <a:noFill/>
          <a:ln>
            <a:noFill/>
          </a:ln>
        </p:spPr>
      </p:pic>
      <p:sp>
        <p:nvSpPr>
          <p:cNvPr id="14" name="TextBox 13"/>
          <p:cNvSpPr txBox="1"/>
          <p:nvPr/>
        </p:nvSpPr>
        <p:spPr>
          <a:xfrm>
            <a:off x="2529168" y="2148518"/>
            <a:ext cx="1419492" cy="461665"/>
          </a:xfrm>
          <a:prstGeom prst="rect">
            <a:avLst/>
          </a:prstGeom>
          <a:noFill/>
        </p:spPr>
        <p:txBody>
          <a:bodyPr wrap="square" rtlCol="0">
            <a:spAutoFit/>
          </a:bodyPr>
          <a:lstStyle/>
          <a:p>
            <a:pPr algn="ctr">
              <a:lnSpc>
                <a:spcPct val="150000"/>
              </a:lnSpc>
            </a:pPr>
            <a:r>
              <a:rPr lang="it-IT" sz="1600" i="1"/>
              <a:t>Rừng lá kim</a:t>
            </a:r>
            <a:endParaRPr lang="en-US" sz="1600" i="1"/>
          </a:p>
        </p:txBody>
      </p:sp>
      <p:sp>
        <p:nvSpPr>
          <p:cNvPr id="15" name="TextBox 14"/>
          <p:cNvSpPr txBox="1"/>
          <p:nvPr/>
        </p:nvSpPr>
        <p:spPr>
          <a:xfrm>
            <a:off x="5489692" y="2130535"/>
            <a:ext cx="1419492" cy="785343"/>
          </a:xfrm>
          <a:prstGeom prst="rect">
            <a:avLst/>
          </a:prstGeom>
          <a:noFill/>
        </p:spPr>
        <p:txBody>
          <a:bodyPr wrap="square" rtlCol="0">
            <a:spAutoFit/>
          </a:bodyPr>
          <a:lstStyle/>
          <a:p>
            <a:pPr algn="ctr">
              <a:lnSpc>
                <a:spcPct val="150000"/>
              </a:lnSpc>
            </a:pPr>
            <a:r>
              <a:rPr lang="vi-VN" sz="1600" i="1"/>
              <a:t>Rừng mưa nhiệt đới</a:t>
            </a:r>
            <a:endParaRPr lang="en-US" sz="1600" i="1"/>
          </a:p>
        </p:txBody>
      </p:sp>
      <p:sp>
        <p:nvSpPr>
          <p:cNvPr id="16" name="TextBox 15"/>
          <p:cNvSpPr txBox="1"/>
          <p:nvPr/>
        </p:nvSpPr>
        <p:spPr>
          <a:xfrm>
            <a:off x="691324" y="4222922"/>
            <a:ext cx="2547093" cy="461665"/>
          </a:xfrm>
          <a:prstGeom prst="rect">
            <a:avLst/>
          </a:prstGeom>
          <a:noFill/>
        </p:spPr>
        <p:txBody>
          <a:bodyPr wrap="square" rtlCol="0">
            <a:spAutoFit/>
          </a:bodyPr>
          <a:lstStyle/>
          <a:p>
            <a:pPr algn="ctr">
              <a:lnSpc>
                <a:spcPct val="150000"/>
              </a:lnSpc>
            </a:pPr>
            <a:r>
              <a:rPr lang="it-IT" sz="1600" i="1"/>
              <a:t>Rừng nhiệt đới gió mùa</a:t>
            </a:r>
            <a:endParaRPr lang="en-US" sz="1600" i="1"/>
          </a:p>
        </p:txBody>
      </p:sp>
      <p:sp>
        <p:nvSpPr>
          <p:cNvPr id="17" name="TextBox 16"/>
          <p:cNvSpPr txBox="1"/>
          <p:nvPr/>
        </p:nvSpPr>
        <p:spPr>
          <a:xfrm>
            <a:off x="4257100" y="4222922"/>
            <a:ext cx="1419492" cy="416011"/>
          </a:xfrm>
          <a:prstGeom prst="rect">
            <a:avLst/>
          </a:prstGeom>
          <a:noFill/>
        </p:spPr>
        <p:txBody>
          <a:bodyPr wrap="square" rtlCol="0">
            <a:spAutoFit/>
          </a:bodyPr>
          <a:lstStyle/>
          <a:p>
            <a:pPr algn="ctr">
              <a:lnSpc>
                <a:spcPct val="150000"/>
              </a:lnSpc>
            </a:pPr>
            <a:r>
              <a:rPr lang="vi-VN" sz="1600" i="1"/>
              <a:t>Rừng lá rộng</a:t>
            </a:r>
            <a:endParaRPr lang="en-US" sz="1600" i="1"/>
          </a:p>
        </p:txBody>
      </p:sp>
      <p:sp>
        <p:nvSpPr>
          <p:cNvPr id="18" name="TextBox 17"/>
          <p:cNvSpPr txBox="1"/>
          <p:nvPr/>
        </p:nvSpPr>
        <p:spPr>
          <a:xfrm>
            <a:off x="6969420" y="4210565"/>
            <a:ext cx="1419492" cy="416011"/>
          </a:xfrm>
          <a:prstGeom prst="rect">
            <a:avLst/>
          </a:prstGeom>
          <a:noFill/>
        </p:spPr>
        <p:txBody>
          <a:bodyPr wrap="square" rtlCol="0">
            <a:spAutoFit/>
          </a:bodyPr>
          <a:lstStyle/>
          <a:p>
            <a:pPr algn="ctr">
              <a:lnSpc>
                <a:spcPct val="150000"/>
              </a:lnSpc>
            </a:pPr>
            <a:r>
              <a:rPr lang="vi-VN" sz="1600" i="1"/>
              <a:t>Hoang mạc</a:t>
            </a:r>
            <a:endParaRPr lang="en-US" sz="1600" i="1"/>
          </a:p>
        </p:txBody>
      </p:sp>
    </p:spTree>
    <p:extLst>
      <p:ext uri="{BB962C8B-B14F-4D97-AF65-F5344CB8AC3E}">
        <p14:creationId xmlns:p14="http://schemas.microsoft.com/office/powerpoint/2010/main" val="32860851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par>
                                <p:cTn id="45" presetID="53" presetClass="entr" presetSubtype="16"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53" presetClass="entr" presetSubtype="16"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728844879"/>
              </p:ext>
            </p:extLst>
          </p:nvPr>
        </p:nvGraphicFramePr>
        <p:xfrm>
          <a:off x="1" y="-4"/>
          <a:ext cx="9144001" cy="3118761"/>
        </p:xfrm>
        <a:graphic>
          <a:graphicData uri="http://schemas.openxmlformats.org/drawingml/2006/table">
            <a:tbl>
              <a:tblPr firstRow="1" firstCol="1" bandRow="1">
                <a:tableStyleId>{47AA14D5-E527-4C23-A9E6-F958A0259902}</a:tableStyleId>
              </a:tblPr>
              <a:tblGrid>
                <a:gridCol w="1117600">
                  <a:extLst>
                    <a:ext uri="{9D8B030D-6E8A-4147-A177-3AD203B41FA5}">
                      <a16:colId xmlns:a16="http://schemas.microsoft.com/office/drawing/2014/main" val="1787594372"/>
                    </a:ext>
                  </a:extLst>
                </a:gridCol>
                <a:gridCol w="3356429">
                  <a:extLst>
                    <a:ext uri="{9D8B030D-6E8A-4147-A177-3AD203B41FA5}">
                      <a16:colId xmlns:a16="http://schemas.microsoft.com/office/drawing/2014/main" val="1519753973"/>
                    </a:ext>
                  </a:extLst>
                </a:gridCol>
                <a:gridCol w="1616528">
                  <a:extLst>
                    <a:ext uri="{9D8B030D-6E8A-4147-A177-3AD203B41FA5}">
                      <a16:colId xmlns:a16="http://schemas.microsoft.com/office/drawing/2014/main" val="1362122811"/>
                    </a:ext>
                  </a:extLst>
                </a:gridCol>
                <a:gridCol w="1543957">
                  <a:extLst>
                    <a:ext uri="{9D8B030D-6E8A-4147-A177-3AD203B41FA5}">
                      <a16:colId xmlns:a16="http://schemas.microsoft.com/office/drawing/2014/main" val="2592602421"/>
                    </a:ext>
                  </a:extLst>
                </a:gridCol>
                <a:gridCol w="1509487">
                  <a:extLst>
                    <a:ext uri="{9D8B030D-6E8A-4147-A177-3AD203B41FA5}">
                      <a16:colId xmlns:a16="http://schemas.microsoft.com/office/drawing/2014/main" val="11904634"/>
                    </a:ext>
                  </a:extLst>
                </a:gridCol>
              </a:tblGrid>
              <a:tr h="867609">
                <a:tc>
                  <a:txBody>
                    <a:bodyPr/>
                    <a:lstStyle/>
                    <a:p>
                      <a:pPr algn="ctr">
                        <a:lnSpc>
                          <a:spcPct val="150000"/>
                        </a:lnSpc>
                        <a:spcAft>
                          <a:spcPts val="0"/>
                        </a:spcAft>
                      </a:pPr>
                      <a:r>
                        <a:rPr lang="en-SG" sz="1800" b="1">
                          <a:effectLst/>
                        </a:rPr>
                        <a:t>Châu lục</a:t>
                      </a:r>
                      <a:endParaRPr lang="en-US" sz="1800" b="1">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1800" b="1">
                          <a:effectLst/>
                        </a:rPr>
                        <a:t>Địa hình</a:t>
                      </a:r>
                      <a:endParaRPr lang="en-US" sz="1800" b="1">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1800" b="1">
                          <a:effectLst/>
                        </a:rPr>
                        <a:t>Khí hậu</a:t>
                      </a:r>
                      <a:endParaRPr lang="en-US" sz="1800" b="1">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1800" b="1" dirty="0" err="1">
                          <a:effectLst/>
                        </a:rPr>
                        <a:t>Sông</a:t>
                      </a:r>
                      <a:r>
                        <a:rPr lang="vi-VN" sz="1800" b="1" dirty="0">
                          <a:effectLst/>
                        </a:rPr>
                        <a:t> ngòi</a:t>
                      </a:r>
                      <a:endParaRPr lang="en-US" sz="1800" b="1" dirty="0">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vi-VN" sz="1800" b="1" dirty="0">
                          <a:effectLst/>
                          <a:latin typeface="+mn-lt"/>
                          <a:cs typeface="Times New Roman" panose="02020603050405020304" pitchFamily="18" charset="0"/>
                        </a:rPr>
                        <a:t>Thiên nhiên, sinh vật</a:t>
                      </a:r>
                      <a:endParaRPr lang="en-US" sz="1800" b="1" dirty="0">
                        <a:effectLst/>
                        <a:latin typeface="+mn-lt"/>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081976157"/>
                  </a:ext>
                </a:extLst>
              </a:tr>
              <a:tr h="2251152">
                <a:tc>
                  <a:txBody>
                    <a:bodyPr/>
                    <a:lstStyle/>
                    <a:p>
                      <a:pPr algn="ctr">
                        <a:lnSpc>
                          <a:spcPct val="150000"/>
                        </a:lnSpc>
                        <a:spcAft>
                          <a:spcPts val="0"/>
                        </a:spcAft>
                      </a:pPr>
                      <a:r>
                        <a:rPr lang="en-SG" sz="1800" b="0">
                          <a:solidFill>
                            <a:srgbClr val="000000"/>
                          </a:solidFill>
                          <a:effectLst/>
                          <a:latin typeface="+mj-lt"/>
                          <a:ea typeface="SimSun" panose="02010600030101010101" pitchFamily="2" charset="-122"/>
                          <a:cs typeface="Times New Roman" panose="02020603050405020304" pitchFamily="18" charset="0"/>
                        </a:rPr>
                        <a:t>Châu Âu </a:t>
                      </a:r>
                      <a:endParaRPr lang="en-US" sz="1800" b="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342900" indent="-342900" algn="just">
                        <a:lnSpc>
                          <a:spcPct val="150000"/>
                        </a:lnSpc>
                        <a:spcAft>
                          <a:spcPts val="0"/>
                        </a:spcAft>
                        <a:buFontTx/>
                        <a:buChar char="-"/>
                      </a:pPr>
                      <a:r>
                        <a:rPr lang="vi-VN" sz="1800" b="0" dirty="0">
                          <a:effectLst/>
                          <a:latin typeface="+mn-lt"/>
                          <a:cs typeface="Times New Roman" panose="02020603050405020304" pitchFamily="18" charset="0"/>
                        </a:rPr>
                        <a:t>Đồng bằng chiếm 2/3 diện tích.</a:t>
                      </a:r>
                    </a:p>
                    <a:p>
                      <a:pPr marL="342900" indent="-342900" algn="just">
                        <a:lnSpc>
                          <a:spcPct val="150000"/>
                        </a:lnSpc>
                        <a:spcAft>
                          <a:spcPts val="0"/>
                        </a:spcAft>
                        <a:buFontTx/>
                        <a:buChar char="-"/>
                      </a:pPr>
                      <a:r>
                        <a:rPr lang="vi-VN" sz="1800" b="0" dirty="0">
                          <a:effectLst/>
                          <a:latin typeface="+mn-lt"/>
                          <a:cs typeface="Times New Roman" panose="02020603050405020304" pitchFamily="18" charset="0"/>
                        </a:rPr>
                        <a:t>Đồi núi chiếm 1/3 diện tích.</a:t>
                      </a:r>
                    </a:p>
                    <a:p>
                      <a:pPr marL="342900" indent="-342900" algn="just">
                        <a:lnSpc>
                          <a:spcPct val="150000"/>
                        </a:lnSpc>
                        <a:spcAft>
                          <a:spcPts val="0"/>
                        </a:spcAft>
                        <a:buFontTx/>
                        <a:buChar char="-"/>
                      </a:pPr>
                      <a:r>
                        <a:rPr lang="vi-VN" sz="1800" b="0" dirty="0">
                          <a:effectLst/>
                          <a:latin typeface="+mn-lt"/>
                          <a:cs typeface="Times New Roman" panose="02020603050405020304" pitchFamily="18" charset="0"/>
                        </a:rPr>
                        <a:t>Nhiều vịnh biển, bán đảo</a:t>
                      </a:r>
                      <a:endParaRPr lang="en-US" sz="1800" b="0" dirty="0">
                        <a:effectLst/>
                        <a:latin typeface="+mn-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spcAft>
                          <a:spcPts val="0"/>
                        </a:spcAft>
                      </a:pPr>
                      <a:r>
                        <a:rPr lang="en-SG" sz="1800" b="0" dirty="0" err="1">
                          <a:solidFill>
                            <a:srgbClr val="000000"/>
                          </a:solidFill>
                          <a:effectLst/>
                          <a:latin typeface="+mj-lt"/>
                          <a:ea typeface="SimSun" panose="02010600030101010101" pitchFamily="2" charset="-122"/>
                          <a:cs typeface="Times New Roman" panose="02020603050405020304" pitchFamily="18" charset="0"/>
                        </a:rPr>
                        <a:t>Khí</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hậu</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ôn</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đới</a:t>
                      </a:r>
                      <a:r>
                        <a:rPr lang="en-SG" sz="1800" b="0" dirty="0">
                          <a:solidFill>
                            <a:srgbClr val="000000"/>
                          </a:solidFill>
                          <a:effectLst/>
                          <a:latin typeface="+mj-lt"/>
                          <a:ea typeface="SimSun" panose="02010600030101010101" pitchFamily="2" charset="-122"/>
                          <a:cs typeface="Times New Roman" panose="02020603050405020304" pitchFamily="18" charset="0"/>
                        </a:rPr>
                        <a:t>.</a:t>
                      </a:r>
                      <a:endParaRPr lang="en-US" sz="1800" b="0" dirty="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spcAft>
                          <a:spcPts val="0"/>
                        </a:spcAft>
                      </a:pPr>
                      <a:r>
                        <a:rPr lang="vi-VN" sz="1800" b="0" dirty="0">
                          <a:effectLst/>
                          <a:latin typeface="+mn-lt"/>
                          <a:cs typeface="Times New Roman" panose="02020603050405020304" pitchFamily="18" charset="0"/>
                        </a:rPr>
                        <a:t>Mạng lưới sông ngòi dày đặc </a:t>
                      </a:r>
                      <a:endParaRPr lang="en-US" sz="1800" b="0" dirty="0">
                        <a:effectLst/>
                        <a:latin typeface="+mn-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spcAft>
                          <a:spcPts val="0"/>
                        </a:spcAft>
                      </a:pPr>
                      <a:r>
                        <a:rPr lang="en-SG" sz="1800" b="0" dirty="0" err="1">
                          <a:solidFill>
                            <a:srgbClr val="000000"/>
                          </a:solidFill>
                          <a:effectLst/>
                          <a:latin typeface="+mj-lt"/>
                          <a:ea typeface="SimSun" panose="02010600030101010101" pitchFamily="2" charset="-122"/>
                          <a:cs typeface="Times New Roman" panose="02020603050405020304" pitchFamily="18" charset="0"/>
                        </a:rPr>
                        <a:t>Đặc</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sắc</a:t>
                      </a:r>
                      <a:endParaRPr lang="en-US" sz="1800" b="0" dirty="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512025826"/>
                  </a:ext>
                </a:extLst>
              </a:tr>
            </a:tbl>
          </a:graphicData>
        </a:graphic>
      </p:graphicFrame>
      <p:sp>
        <p:nvSpPr>
          <p:cNvPr id="8" name="TextBox 7"/>
          <p:cNvSpPr txBox="1"/>
          <p:nvPr/>
        </p:nvSpPr>
        <p:spPr>
          <a:xfrm>
            <a:off x="92226" y="3698730"/>
            <a:ext cx="1507536" cy="830997"/>
          </a:xfrm>
          <a:prstGeom prst="rect">
            <a:avLst/>
          </a:prstGeom>
          <a:noFill/>
        </p:spPr>
        <p:txBody>
          <a:bodyPr wrap="square" rtlCol="0">
            <a:spAutoFit/>
          </a:bodyPr>
          <a:lstStyle/>
          <a:p>
            <a:pPr algn="ctr">
              <a:lnSpc>
                <a:spcPct val="150000"/>
              </a:lnSpc>
            </a:pPr>
            <a:r>
              <a:rPr lang="it-IT" sz="1600" i="1" dirty="0"/>
              <a:t>Cánh đồng hoa dại ở Italy</a:t>
            </a:r>
            <a:endParaRPr lang="en-US" sz="1600" i="1" dirty="0"/>
          </a:p>
        </p:txBody>
      </p:sp>
      <p:sp>
        <p:nvSpPr>
          <p:cNvPr id="10" name="TextBox 9"/>
          <p:cNvSpPr txBox="1"/>
          <p:nvPr/>
        </p:nvSpPr>
        <p:spPr>
          <a:xfrm>
            <a:off x="6724211" y="3514063"/>
            <a:ext cx="2327563" cy="1200329"/>
          </a:xfrm>
          <a:prstGeom prst="rect">
            <a:avLst/>
          </a:prstGeom>
          <a:noFill/>
        </p:spPr>
        <p:txBody>
          <a:bodyPr wrap="square" rtlCol="0">
            <a:spAutoFit/>
          </a:bodyPr>
          <a:lstStyle/>
          <a:p>
            <a:pPr algn="ctr">
              <a:lnSpc>
                <a:spcPct val="150000"/>
              </a:lnSpc>
            </a:pPr>
            <a:r>
              <a:rPr lang="it-IT" sz="1600" i="1" dirty="0"/>
              <a:t>Sông Rhine - một trong những con sông nổi tiếng châu Âu</a:t>
            </a:r>
            <a:endParaRPr lang="en-US" sz="1600" i="1" dirty="0"/>
          </a:p>
        </p:txBody>
      </p:sp>
      <p:pic>
        <p:nvPicPr>
          <p:cNvPr id="22532" name="Picture 4" descr="Vùng Umbria ở miền Trung Italy thường bị khách du lịch bỏ qua khi trên đường tìm đến Tuscany, nhưng đây lại là nơi có một trong những điểm ngắm hoa dại mùa xuân ngoạn mục nhất châu Âu. Từ giữa tháng 5 đến giữa tháng 7, tại trung tâm của dãy núi Sibillini, ngôi làng Castelluccio sẽ rực rỡ sắc màu với đa dạng các loài hoa dại bung nở. Ảnh: Italy Magazine"/>
          <p:cNvPicPr>
            <a:picLocks noChangeAspect="1" noChangeArrowheads="1"/>
          </p:cNvPicPr>
          <p:nvPr/>
        </p:nvPicPr>
        <p:blipFill rotWithShape="1">
          <a:blip r:embed="rId2">
            <a:extLst>
              <a:ext uri="{28A0092B-C50C-407E-A947-70E740481C1C}">
                <a14:useLocalDpi xmlns:a14="http://schemas.microsoft.com/office/drawing/2010/main" val="0"/>
              </a:ext>
            </a:extLst>
          </a:blip>
          <a:srcRect t="15136"/>
          <a:stretch/>
        </p:blipFill>
        <p:spPr bwMode="auto">
          <a:xfrm>
            <a:off x="1712954" y="3347324"/>
            <a:ext cx="2709222" cy="1533811"/>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Rhine là con sông nổi tiếng ở châu Âu, đi qua những khung cảnh đẹp như tranh"/>
          <p:cNvPicPr>
            <a:picLocks noChangeAspect="1" noChangeArrowheads="1"/>
          </p:cNvPicPr>
          <p:nvPr/>
        </p:nvPicPr>
        <p:blipFill rotWithShape="1">
          <a:blip r:embed="rId3">
            <a:extLst>
              <a:ext uri="{28A0092B-C50C-407E-A947-70E740481C1C}">
                <a14:useLocalDpi xmlns:a14="http://schemas.microsoft.com/office/drawing/2010/main" val="0"/>
              </a:ext>
            </a:extLst>
          </a:blip>
          <a:srcRect t="6026"/>
          <a:stretch/>
        </p:blipFill>
        <p:spPr bwMode="auto">
          <a:xfrm>
            <a:off x="4535368" y="3347324"/>
            <a:ext cx="2176225" cy="1533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832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22532"/>
                                        </p:tgtEl>
                                        <p:attrNameLst>
                                          <p:attrName>style.visibility</p:attrName>
                                        </p:attrNameLst>
                                      </p:cBhvr>
                                      <p:to>
                                        <p:strVal val="visible"/>
                                      </p:to>
                                    </p:set>
                                    <p:anim calcmode="lin" valueType="num">
                                      <p:cBhvr>
                                        <p:cTn id="22" dur="500" fill="hold"/>
                                        <p:tgtEl>
                                          <p:spTgt spid="22532"/>
                                        </p:tgtEl>
                                        <p:attrNameLst>
                                          <p:attrName>ppt_w</p:attrName>
                                        </p:attrNameLst>
                                      </p:cBhvr>
                                      <p:tavLst>
                                        <p:tav tm="0">
                                          <p:val>
                                            <p:fltVal val="0"/>
                                          </p:val>
                                        </p:tav>
                                        <p:tav tm="100000">
                                          <p:val>
                                            <p:strVal val="#ppt_w"/>
                                          </p:val>
                                        </p:tav>
                                      </p:tavLst>
                                    </p:anim>
                                    <p:anim calcmode="lin" valueType="num">
                                      <p:cBhvr>
                                        <p:cTn id="23" dur="500" fill="hold"/>
                                        <p:tgtEl>
                                          <p:spTgt spid="22532"/>
                                        </p:tgtEl>
                                        <p:attrNameLst>
                                          <p:attrName>ppt_h</p:attrName>
                                        </p:attrNameLst>
                                      </p:cBhvr>
                                      <p:tavLst>
                                        <p:tav tm="0">
                                          <p:val>
                                            <p:fltVal val="0"/>
                                          </p:val>
                                        </p:tav>
                                        <p:tav tm="100000">
                                          <p:val>
                                            <p:strVal val="#ppt_h"/>
                                          </p:val>
                                        </p:tav>
                                      </p:tavLst>
                                    </p:anim>
                                    <p:animEffect transition="in" filter="fade">
                                      <p:cBhvr>
                                        <p:cTn id="24" dur="500"/>
                                        <p:tgtEl>
                                          <p:spTgt spid="22532"/>
                                        </p:tgtEl>
                                      </p:cBhvr>
                                    </p:animEffect>
                                  </p:childTnLst>
                                </p:cTn>
                              </p:par>
                              <p:par>
                                <p:cTn id="25" presetID="53" presetClass="entr" presetSubtype="16" fill="hold" nodeType="withEffect">
                                  <p:stCondLst>
                                    <p:cond delay="0"/>
                                  </p:stCondLst>
                                  <p:childTnLst>
                                    <p:set>
                                      <p:cBhvr>
                                        <p:cTn id="26" dur="1" fill="hold">
                                          <p:stCondLst>
                                            <p:cond delay="0"/>
                                          </p:stCondLst>
                                        </p:cTn>
                                        <p:tgtEl>
                                          <p:spTgt spid="22534"/>
                                        </p:tgtEl>
                                        <p:attrNameLst>
                                          <p:attrName>style.visibility</p:attrName>
                                        </p:attrNameLst>
                                      </p:cBhvr>
                                      <p:to>
                                        <p:strVal val="visible"/>
                                      </p:to>
                                    </p:set>
                                    <p:anim calcmode="lin" valueType="num">
                                      <p:cBhvr>
                                        <p:cTn id="27" dur="500" fill="hold"/>
                                        <p:tgtEl>
                                          <p:spTgt spid="22534"/>
                                        </p:tgtEl>
                                        <p:attrNameLst>
                                          <p:attrName>ppt_w</p:attrName>
                                        </p:attrNameLst>
                                      </p:cBhvr>
                                      <p:tavLst>
                                        <p:tav tm="0">
                                          <p:val>
                                            <p:fltVal val="0"/>
                                          </p:val>
                                        </p:tav>
                                        <p:tav tm="100000">
                                          <p:val>
                                            <p:strVal val="#ppt_w"/>
                                          </p:val>
                                        </p:tav>
                                      </p:tavLst>
                                    </p:anim>
                                    <p:anim calcmode="lin" valueType="num">
                                      <p:cBhvr>
                                        <p:cTn id="28" dur="500" fill="hold"/>
                                        <p:tgtEl>
                                          <p:spTgt spid="22534"/>
                                        </p:tgtEl>
                                        <p:attrNameLst>
                                          <p:attrName>ppt_h</p:attrName>
                                        </p:attrNameLst>
                                      </p:cBhvr>
                                      <p:tavLst>
                                        <p:tav tm="0">
                                          <p:val>
                                            <p:fltVal val="0"/>
                                          </p:val>
                                        </p:tav>
                                        <p:tav tm="100000">
                                          <p:val>
                                            <p:strVal val="#ppt_h"/>
                                          </p:val>
                                        </p:tav>
                                      </p:tavLst>
                                    </p:anim>
                                    <p:animEffect transition="in" filter="fade">
                                      <p:cBhvr>
                                        <p:cTn id="29"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213756" y="248557"/>
            <a:ext cx="2131456" cy="537029"/>
          </a:xfrm>
          <a:prstGeom prst="homePlate">
            <a:avLst/>
          </a:prstGeom>
          <a:solidFill>
            <a:schemeClr val="accent1">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rgbClr val="000000"/>
                </a:solidFill>
              </a:rPr>
              <a:t>     Châu Âu</a:t>
            </a:r>
          </a:p>
        </p:txBody>
      </p:sp>
      <p:sp>
        <p:nvSpPr>
          <p:cNvPr id="3" name="TextBox 2"/>
          <p:cNvSpPr txBox="1"/>
          <p:nvPr/>
        </p:nvSpPr>
        <p:spPr>
          <a:xfrm>
            <a:off x="18743" y="882379"/>
            <a:ext cx="9143999" cy="553998"/>
          </a:xfrm>
          <a:prstGeom prst="rect">
            <a:avLst/>
          </a:prstGeom>
          <a:noFill/>
        </p:spPr>
        <p:txBody>
          <a:bodyPr wrap="square" rtlCol="0">
            <a:spAutoFit/>
          </a:bodyPr>
          <a:lstStyle/>
          <a:p>
            <a:pPr algn="ctr">
              <a:lnSpc>
                <a:spcPct val="150000"/>
              </a:lnSpc>
            </a:pPr>
            <a:r>
              <a:rPr lang="vi-VN" sz="2000"/>
              <a:t>•</a:t>
            </a:r>
            <a:r>
              <a:rPr lang="en-US" sz="2000"/>
              <a:t> </a:t>
            </a:r>
            <a:r>
              <a:rPr lang="vi-VN" sz="2000"/>
              <a:t>Một số đồng bằng ở châu Âu: đồng bằng Bắc Âu, đồng bằng Đông Âu</a:t>
            </a:r>
            <a:r>
              <a:rPr lang="en-US" sz="2000"/>
              <a:t>,</a:t>
            </a:r>
            <a:r>
              <a:rPr lang="vi-VN" sz="2000"/>
              <a:t>...</a:t>
            </a:r>
            <a:endParaRPr lang="en-US" sz="2000"/>
          </a:p>
        </p:txBody>
      </p:sp>
      <p:sp>
        <p:nvSpPr>
          <p:cNvPr id="4" name="TextBox 3"/>
          <p:cNvSpPr txBox="1"/>
          <p:nvPr/>
        </p:nvSpPr>
        <p:spPr>
          <a:xfrm>
            <a:off x="1315217" y="4449363"/>
            <a:ext cx="2249343" cy="461665"/>
          </a:xfrm>
          <a:prstGeom prst="rect">
            <a:avLst/>
          </a:prstGeom>
          <a:noFill/>
        </p:spPr>
        <p:txBody>
          <a:bodyPr wrap="square" rtlCol="0">
            <a:spAutoFit/>
          </a:bodyPr>
          <a:lstStyle/>
          <a:p>
            <a:pPr algn="ctr">
              <a:lnSpc>
                <a:spcPct val="150000"/>
              </a:lnSpc>
            </a:pPr>
            <a:r>
              <a:rPr lang="it-IT" sz="1600" i="1"/>
              <a:t>Đồng bằng Bắc Âu</a:t>
            </a:r>
            <a:endParaRPr lang="en-US" sz="1600" i="1"/>
          </a:p>
        </p:txBody>
      </p:sp>
      <p:pic>
        <p:nvPicPr>
          <p:cNvPr id="5" name="Picture 4" descr="https://upload.wikimedia.org/wikipedia/commons/thumb/8/8e/Nebelostfriesland.jpg/250px-Nebelostfriesland.jpg"/>
          <p:cNvPicPr/>
          <p:nvPr/>
        </p:nvPicPr>
        <p:blipFill>
          <a:blip r:embed="rId2">
            <a:extLst>
              <a:ext uri="{28A0092B-C50C-407E-A947-70E740481C1C}">
                <a14:useLocalDpi xmlns:a14="http://schemas.microsoft.com/office/drawing/2010/main" val="0"/>
              </a:ext>
            </a:extLst>
          </a:blip>
          <a:srcRect/>
          <a:stretch>
            <a:fillRect/>
          </a:stretch>
        </p:blipFill>
        <p:spPr bwMode="auto">
          <a:xfrm>
            <a:off x="582757" y="1533170"/>
            <a:ext cx="3714265" cy="2819400"/>
          </a:xfrm>
          <a:prstGeom prst="rect">
            <a:avLst/>
          </a:prstGeom>
          <a:noFill/>
          <a:ln>
            <a:noFill/>
          </a:ln>
        </p:spPr>
      </p:pic>
      <p:pic>
        <p:nvPicPr>
          <p:cNvPr id="30724" name="Picture 4" descr="https://static-images.vnncdn.net/files/publish/2023/11/23/slovakia5-1469.jpg?width=0&amp;s=qf1Dzb9xBYYNs--z3J9iGw"/>
          <p:cNvPicPr>
            <a:picLocks noChangeAspect="1" noChangeArrowheads="1"/>
          </p:cNvPicPr>
          <p:nvPr/>
        </p:nvPicPr>
        <p:blipFill rotWithShape="1">
          <a:blip r:embed="rId3">
            <a:extLst>
              <a:ext uri="{28A0092B-C50C-407E-A947-70E740481C1C}">
                <a14:useLocalDpi xmlns:a14="http://schemas.microsoft.com/office/drawing/2010/main" val="0"/>
              </a:ext>
            </a:extLst>
          </a:blip>
          <a:srcRect t="13672" b="19517"/>
          <a:stretch/>
        </p:blipFill>
        <p:spPr bwMode="auto">
          <a:xfrm>
            <a:off x="4957422" y="1533170"/>
            <a:ext cx="3391602" cy="2819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28551" y="4449363"/>
            <a:ext cx="2249343" cy="461665"/>
          </a:xfrm>
          <a:prstGeom prst="rect">
            <a:avLst/>
          </a:prstGeom>
          <a:noFill/>
        </p:spPr>
        <p:txBody>
          <a:bodyPr wrap="square" rtlCol="0">
            <a:spAutoFit/>
          </a:bodyPr>
          <a:lstStyle/>
          <a:p>
            <a:pPr algn="ctr">
              <a:lnSpc>
                <a:spcPct val="150000"/>
              </a:lnSpc>
            </a:pPr>
            <a:r>
              <a:rPr lang="it-IT" sz="1600" i="1"/>
              <a:t>Đồng bằng Đông Âu</a:t>
            </a:r>
            <a:endParaRPr lang="en-US" sz="1600" i="1"/>
          </a:p>
        </p:txBody>
      </p:sp>
    </p:spTree>
    <p:extLst>
      <p:ext uri="{BB962C8B-B14F-4D97-AF65-F5344CB8AC3E}">
        <p14:creationId xmlns:p14="http://schemas.microsoft.com/office/powerpoint/2010/main" val="29212964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nodeType="withEffect">
                                  <p:stCondLst>
                                    <p:cond delay="0"/>
                                  </p:stCondLst>
                                  <p:childTnLst>
                                    <p:set>
                                      <p:cBhvr>
                                        <p:cTn id="28" dur="1" fill="hold">
                                          <p:stCondLst>
                                            <p:cond delay="0"/>
                                          </p:stCondLst>
                                        </p:cTn>
                                        <p:tgtEl>
                                          <p:spTgt spid="30724"/>
                                        </p:tgtEl>
                                        <p:attrNameLst>
                                          <p:attrName>style.visibility</p:attrName>
                                        </p:attrNameLst>
                                      </p:cBhvr>
                                      <p:to>
                                        <p:strVal val="visible"/>
                                      </p:to>
                                    </p:set>
                                    <p:anim calcmode="lin" valueType="num">
                                      <p:cBhvr>
                                        <p:cTn id="29" dur="500" fill="hold"/>
                                        <p:tgtEl>
                                          <p:spTgt spid="30724"/>
                                        </p:tgtEl>
                                        <p:attrNameLst>
                                          <p:attrName>ppt_w</p:attrName>
                                        </p:attrNameLst>
                                      </p:cBhvr>
                                      <p:tavLst>
                                        <p:tav tm="0">
                                          <p:val>
                                            <p:fltVal val="0"/>
                                          </p:val>
                                        </p:tav>
                                        <p:tav tm="100000">
                                          <p:val>
                                            <p:strVal val="#ppt_w"/>
                                          </p:val>
                                        </p:tav>
                                      </p:tavLst>
                                    </p:anim>
                                    <p:anim calcmode="lin" valueType="num">
                                      <p:cBhvr>
                                        <p:cTn id="30" dur="500" fill="hold"/>
                                        <p:tgtEl>
                                          <p:spTgt spid="30724"/>
                                        </p:tgtEl>
                                        <p:attrNameLst>
                                          <p:attrName>ppt_h</p:attrName>
                                        </p:attrNameLst>
                                      </p:cBhvr>
                                      <p:tavLst>
                                        <p:tav tm="0">
                                          <p:val>
                                            <p:fltVal val="0"/>
                                          </p:val>
                                        </p:tav>
                                        <p:tav tm="100000">
                                          <p:val>
                                            <p:strVal val="#ppt_h"/>
                                          </p:val>
                                        </p:tav>
                                      </p:tavLst>
                                    </p:anim>
                                    <p:animEffect transition="in" filter="fade">
                                      <p:cBhvr>
                                        <p:cTn id="31"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213756" y="248557"/>
            <a:ext cx="2131456" cy="537029"/>
          </a:xfrm>
          <a:prstGeom prst="homePlate">
            <a:avLst/>
          </a:prstGeom>
          <a:solidFill>
            <a:schemeClr val="accent1">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rgbClr val="000000"/>
                </a:solidFill>
              </a:rPr>
              <a:t>     Châu Âu</a:t>
            </a:r>
          </a:p>
        </p:txBody>
      </p:sp>
      <p:sp>
        <p:nvSpPr>
          <p:cNvPr id="3" name="TextBox 2"/>
          <p:cNvSpPr txBox="1"/>
          <p:nvPr/>
        </p:nvSpPr>
        <p:spPr>
          <a:xfrm>
            <a:off x="475943" y="848202"/>
            <a:ext cx="8121957" cy="1477328"/>
          </a:xfrm>
          <a:prstGeom prst="rect">
            <a:avLst/>
          </a:prstGeom>
          <a:noFill/>
        </p:spPr>
        <p:txBody>
          <a:bodyPr wrap="square" rtlCol="0">
            <a:spAutoFit/>
          </a:bodyPr>
          <a:lstStyle/>
          <a:p>
            <a:pPr algn="just">
              <a:lnSpc>
                <a:spcPct val="150000"/>
              </a:lnSpc>
            </a:pPr>
            <a:r>
              <a:rPr lang="vi-VN" sz="2000"/>
              <a:t>•</a:t>
            </a:r>
            <a:r>
              <a:rPr lang="en-US" sz="2000"/>
              <a:t> </a:t>
            </a:r>
            <a:r>
              <a:rPr lang="vi-VN" sz="2000"/>
              <a:t>Một số dãy núi lớn ở châu Âu: Xcan-đi-na-vi, U-ran. An-pơ là dãy núi lớn nhất và dài nhất châu Âu; dãy U-ran là ranh giới tự nhiên giữa châu Âu và châu Á. </a:t>
            </a:r>
            <a:endParaRPr lang="en-US" sz="2000"/>
          </a:p>
        </p:txBody>
      </p:sp>
      <p:sp>
        <p:nvSpPr>
          <p:cNvPr id="4" name="TextBox 3"/>
          <p:cNvSpPr txBox="1"/>
          <p:nvPr/>
        </p:nvSpPr>
        <p:spPr>
          <a:xfrm>
            <a:off x="1843102" y="4530014"/>
            <a:ext cx="1507536" cy="416011"/>
          </a:xfrm>
          <a:prstGeom prst="rect">
            <a:avLst/>
          </a:prstGeom>
          <a:noFill/>
        </p:spPr>
        <p:txBody>
          <a:bodyPr wrap="square" rtlCol="0">
            <a:spAutoFit/>
          </a:bodyPr>
          <a:lstStyle/>
          <a:p>
            <a:pPr algn="ctr">
              <a:lnSpc>
                <a:spcPct val="150000"/>
              </a:lnSpc>
            </a:pPr>
            <a:r>
              <a:rPr lang="vi-VN" sz="1600" i="1"/>
              <a:t>Dãy An-pơ</a:t>
            </a:r>
            <a:endParaRPr lang="en-US" sz="1600" i="1"/>
          </a:p>
        </p:txBody>
      </p:sp>
      <p:pic>
        <p:nvPicPr>
          <p:cNvPr id="5" name="Picture 4" descr="Khám phá dãy núi Alps ở Thụy Sĩ được mệnh danh là nóc nhà của Châu Âu"/>
          <p:cNvPicPr/>
          <p:nvPr/>
        </p:nvPicPr>
        <p:blipFill>
          <a:blip r:embed="rId2">
            <a:extLst>
              <a:ext uri="{28A0092B-C50C-407E-A947-70E740481C1C}">
                <a14:useLocalDpi xmlns:a14="http://schemas.microsoft.com/office/drawing/2010/main" val="0"/>
              </a:ext>
            </a:extLst>
          </a:blip>
          <a:srcRect/>
          <a:stretch>
            <a:fillRect/>
          </a:stretch>
        </p:blipFill>
        <p:spPr bwMode="auto">
          <a:xfrm>
            <a:off x="1034732" y="2387599"/>
            <a:ext cx="3124276" cy="2037571"/>
          </a:xfrm>
          <a:prstGeom prst="rect">
            <a:avLst/>
          </a:prstGeom>
          <a:noFill/>
          <a:ln>
            <a:noFill/>
          </a:ln>
        </p:spPr>
      </p:pic>
      <p:pic>
        <p:nvPicPr>
          <p:cNvPr id="6" name="Picture 5" descr="Dãy Núi Ural Hình ảnh Sẵn có - Tải xuống Hình ảnh Ngay bây giờ - Dãy Núi  Ural, Nga, Núi - iStock"/>
          <p:cNvPicPr/>
          <p:nvPr/>
        </p:nvPicPr>
        <p:blipFill>
          <a:blip r:embed="rId3">
            <a:extLst>
              <a:ext uri="{28A0092B-C50C-407E-A947-70E740481C1C}">
                <a14:useLocalDpi xmlns:a14="http://schemas.microsoft.com/office/drawing/2010/main" val="0"/>
              </a:ext>
            </a:extLst>
          </a:blip>
          <a:srcRect/>
          <a:stretch>
            <a:fillRect/>
          </a:stretch>
        </p:blipFill>
        <p:spPr bwMode="auto">
          <a:xfrm>
            <a:off x="4988478" y="2383252"/>
            <a:ext cx="3232186" cy="2041918"/>
          </a:xfrm>
          <a:prstGeom prst="rect">
            <a:avLst/>
          </a:prstGeom>
          <a:noFill/>
          <a:ln>
            <a:noFill/>
          </a:ln>
        </p:spPr>
      </p:pic>
      <p:sp>
        <p:nvSpPr>
          <p:cNvPr id="7" name="TextBox 6"/>
          <p:cNvSpPr txBox="1"/>
          <p:nvPr/>
        </p:nvSpPr>
        <p:spPr>
          <a:xfrm>
            <a:off x="5850803" y="4530014"/>
            <a:ext cx="1507536" cy="416011"/>
          </a:xfrm>
          <a:prstGeom prst="rect">
            <a:avLst/>
          </a:prstGeom>
          <a:noFill/>
        </p:spPr>
        <p:txBody>
          <a:bodyPr wrap="square" rtlCol="0">
            <a:spAutoFit/>
          </a:bodyPr>
          <a:lstStyle/>
          <a:p>
            <a:pPr algn="ctr">
              <a:lnSpc>
                <a:spcPct val="150000"/>
              </a:lnSpc>
            </a:pPr>
            <a:r>
              <a:rPr lang="vi-VN" sz="1600" i="1"/>
              <a:t>Dãy U-ran</a:t>
            </a:r>
            <a:endParaRPr lang="en-US" sz="1600" i="1"/>
          </a:p>
        </p:txBody>
      </p:sp>
    </p:spTree>
    <p:extLst>
      <p:ext uri="{BB962C8B-B14F-4D97-AF65-F5344CB8AC3E}">
        <p14:creationId xmlns:p14="http://schemas.microsoft.com/office/powerpoint/2010/main" val="3666131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Brace 9"/>
          <p:cNvSpPr/>
          <p:nvPr/>
        </p:nvSpPr>
        <p:spPr>
          <a:xfrm>
            <a:off x="3839268" y="356293"/>
            <a:ext cx="346075" cy="2781551"/>
          </a:xfrm>
          <a:prstGeom prst="rightBrace">
            <a:avLst>
              <a:gd name="adj1" fmla="val 83333"/>
              <a:gd name="adj2"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Rounded Corners 22">
            <a:extLst>
              <a:ext uri="{FF2B5EF4-FFF2-40B4-BE49-F238E27FC236}">
                <a16:creationId xmlns:a16="http://schemas.microsoft.com/office/drawing/2014/main" id="{9B93EA39-D274-991C-548F-1E055A8F3C36}"/>
              </a:ext>
            </a:extLst>
          </p:cNvPr>
          <p:cNvSpPr/>
          <p:nvPr/>
        </p:nvSpPr>
        <p:spPr>
          <a:xfrm>
            <a:off x="4336168" y="220259"/>
            <a:ext cx="4473096" cy="3310342"/>
          </a:xfrm>
          <a:prstGeom prst="roundRect">
            <a:avLst>
              <a:gd name="adj" fmla="val 5702"/>
            </a:avLst>
          </a:prstGeom>
          <a:solidFill>
            <a:srgbClr val="FFFFFF"/>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dirty="0">
                <a:solidFill>
                  <a:srgbClr val="000000"/>
                </a:solidFill>
                <a:cs typeface="Arial" panose="020B0604020202020204" pitchFamily="34" charset="0"/>
              </a:rPr>
              <a:t>Đầu thế kỉ XVI, vua Tây Ban Nha khuyến khích các nhà thám hiểm tìm đường sang phương Đông vì mục đích tìm kiếm gia vị và hương liệu. </a:t>
            </a:r>
          </a:p>
          <a:p>
            <a:pPr marL="285750" indent="-285750" algn="just">
              <a:lnSpc>
                <a:spcPct val="150000"/>
              </a:lnSpc>
              <a:buFont typeface="Arial" panose="020B0604020202020204" pitchFamily="34" charset="0"/>
              <a:buChar char="•"/>
            </a:pPr>
            <a:r>
              <a:rPr lang="vi-VN" sz="1800" dirty="0">
                <a:solidFill>
                  <a:srgbClr val="000000"/>
                </a:solidFill>
                <a:cs typeface="Arial" panose="020B0604020202020204" pitchFamily="34" charset="0"/>
              </a:rPr>
              <a:t>Năm 1519, nhận được sự tài trợ của hoàng gia Tây Ban Nha, </a:t>
            </a:r>
            <a:r>
              <a:rPr lang="vi-VN" sz="1800" dirty="0" err="1">
                <a:solidFill>
                  <a:srgbClr val="000000"/>
                </a:solidFill>
                <a:cs typeface="Arial" panose="020B0604020202020204" pitchFamily="34" charset="0"/>
              </a:rPr>
              <a:t>Ph</a:t>
            </a:r>
            <a:r>
              <a:rPr lang="vi-VN" sz="1800" dirty="0">
                <a:solidFill>
                  <a:srgbClr val="000000"/>
                </a:solidFill>
                <a:cs typeface="Arial" panose="020B0604020202020204" pitchFamily="34" charset="0"/>
              </a:rPr>
              <a:t>. Ma-</a:t>
            </a:r>
            <a:r>
              <a:rPr lang="vi-VN" sz="1800" dirty="0" err="1">
                <a:solidFill>
                  <a:srgbClr val="000000"/>
                </a:solidFill>
                <a:cs typeface="Arial" panose="020B0604020202020204" pitchFamily="34" charset="0"/>
              </a:rPr>
              <a:t>gien</a:t>
            </a:r>
            <a:r>
              <a:rPr lang="vi-VN" sz="1800" dirty="0">
                <a:solidFill>
                  <a:srgbClr val="000000"/>
                </a:solidFill>
                <a:cs typeface="Arial" panose="020B0604020202020204" pitchFamily="34" charset="0"/>
              </a:rPr>
              <a:t>-lăng cùng hải đoàn vượt qua đại dương về phía tây trong 99 ngày.</a:t>
            </a:r>
            <a:endParaRPr lang="en-US" sz="1800" dirty="0">
              <a:solidFill>
                <a:srgbClr val="000000"/>
              </a:solidFill>
              <a:latin typeface="Arial" panose="020B0604020202020204" pitchFamily="34" charset="0"/>
              <a:cs typeface="Arial" panose="020B0604020202020204" pitchFamily="34" charset="0"/>
            </a:endParaRPr>
          </a:p>
        </p:txBody>
      </p:sp>
      <p:sp>
        <p:nvSpPr>
          <p:cNvPr id="12" name="Rectangle: Rounded Corners 22">
            <a:extLst>
              <a:ext uri="{FF2B5EF4-FFF2-40B4-BE49-F238E27FC236}">
                <a16:creationId xmlns:a16="http://schemas.microsoft.com/office/drawing/2014/main" id="{9B93EA39-D274-991C-548F-1E055A8F3C36}"/>
              </a:ext>
            </a:extLst>
          </p:cNvPr>
          <p:cNvSpPr/>
          <p:nvPr/>
        </p:nvSpPr>
        <p:spPr>
          <a:xfrm>
            <a:off x="355600" y="3745386"/>
            <a:ext cx="8149346" cy="1175740"/>
          </a:xfrm>
          <a:prstGeom prst="roundRect">
            <a:avLst>
              <a:gd name="adj" fmla="val 8427"/>
            </a:avLst>
          </a:prstGeom>
          <a:solidFill>
            <a:srgbClr val="FFFFFF"/>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000000"/>
                </a:solidFill>
                <a:cs typeface="Arial" panose="020B0604020202020204" pitchFamily="34" charset="0"/>
              </a:rPr>
              <a:t>Con tàu cuối cùng của đoàn đi qua Ấn Độ Dương, dọc theo Mũi Hảo Vọng và cập bến cảng Xan-lu-ca (</a:t>
            </a:r>
            <a:r>
              <a:rPr lang="vi-VN" sz="1800" dirty="0" err="1">
                <a:solidFill>
                  <a:srgbClr val="000000"/>
                </a:solidFill>
                <a:cs typeface="Arial" panose="020B0604020202020204" pitchFamily="34" charset="0"/>
              </a:rPr>
              <a:t>Sanlucar</a:t>
            </a:r>
            <a:r>
              <a:rPr lang="vi-VN" sz="1800" dirty="0">
                <a:solidFill>
                  <a:srgbClr val="000000"/>
                </a:solidFill>
                <a:cs typeface="Arial" panose="020B0604020202020204" pitchFamily="34" charset="0"/>
              </a:rPr>
              <a:t>) của Tây Ban Nha vào năm 1522, trở thành con tàu đầu tiên đi vòng quanh thế giới.</a:t>
            </a:r>
            <a:endParaRPr lang="en-US" sz="1800" dirty="0">
              <a:solidFill>
                <a:srgbClr val="000000"/>
              </a:solidFill>
              <a:latin typeface="Arial" panose="020B0604020202020204" pitchFamily="34" charset="0"/>
              <a:cs typeface="Arial" panose="020B0604020202020204" pitchFamily="34" charset="0"/>
            </a:endParaRPr>
          </a:p>
        </p:txBody>
      </p:sp>
      <p:pic>
        <p:nvPicPr>
          <p:cNvPr id="3" name="Hình ảnh 2">
            <a:extLst>
              <a:ext uri="{FF2B5EF4-FFF2-40B4-BE49-F238E27FC236}">
                <a16:creationId xmlns:a16="http://schemas.microsoft.com/office/drawing/2014/main" id="{4A2DF05F-4C26-9698-4F8F-811A90DC0390}"/>
              </a:ext>
            </a:extLst>
          </p:cNvPr>
          <p:cNvPicPr>
            <a:picLocks noChangeAspect="1"/>
          </p:cNvPicPr>
          <p:nvPr/>
        </p:nvPicPr>
        <p:blipFill>
          <a:blip r:embed="rId2"/>
          <a:stretch>
            <a:fillRect/>
          </a:stretch>
        </p:blipFill>
        <p:spPr>
          <a:xfrm>
            <a:off x="415562" y="220259"/>
            <a:ext cx="3272881" cy="3053620"/>
          </a:xfrm>
          <a:prstGeom prst="rect">
            <a:avLst/>
          </a:prstGeom>
        </p:spPr>
      </p:pic>
    </p:spTree>
    <p:extLst>
      <p:ext uri="{BB962C8B-B14F-4D97-AF65-F5344CB8AC3E}">
        <p14:creationId xmlns:p14="http://schemas.microsoft.com/office/powerpoint/2010/main" val="15707260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213756" y="248557"/>
            <a:ext cx="2131456" cy="537029"/>
          </a:xfrm>
          <a:prstGeom prst="homePlate">
            <a:avLst/>
          </a:prstGeom>
          <a:solidFill>
            <a:schemeClr val="accent1">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rgbClr val="000000"/>
                </a:solidFill>
              </a:rPr>
              <a:t>     Châu Âu</a:t>
            </a:r>
          </a:p>
        </p:txBody>
      </p:sp>
      <p:sp>
        <p:nvSpPr>
          <p:cNvPr id="3" name="TextBox 2"/>
          <p:cNvSpPr txBox="1"/>
          <p:nvPr/>
        </p:nvSpPr>
        <p:spPr>
          <a:xfrm>
            <a:off x="759107" y="908936"/>
            <a:ext cx="7474257" cy="1015663"/>
          </a:xfrm>
          <a:prstGeom prst="rect">
            <a:avLst/>
          </a:prstGeom>
          <a:noFill/>
        </p:spPr>
        <p:txBody>
          <a:bodyPr wrap="square" rtlCol="0">
            <a:spAutoFit/>
          </a:bodyPr>
          <a:lstStyle/>
          <a:p>
            <a:pPr algn="just">
              <a:lnSpc>
                <a:spcPct val="150000"/>
              </a:lnSpc>
            </a:pPr>
            <a:r>
              <a:rPr lang="vi-VN" sz="2000"/>
              <a:t>•</a:t>
            </a:r>
            <a:r>
              <a:rPr lang="en-US" sz="2000"/>
              <a:t> </a:t>
            </a:r>
            <a:r>
              <a:rPr lang="vi-VN" sz="2000"/>
              <a:t>Sông Von-ga là sông dài nhất và nhiều nước nhất châu Âu, sông Đa-nuýp là con sông dài thứ hai ở châu Âu. </a:t>
            </a:r>
            <a:endParaRPr lang="en-US" sz="2000"/>
          </a:p>
        </p:txBody>
      </p:sp>
      <p:sp>
        <p:nvSpPr>
          <p:cNvPr id="4" name="TextBox 3"/>
          <p:cNvSpPr txBox="1"/>
          <p:nvPr/>
        </p:nvSpPr>
        <p:spPr>
          <a:xfrm>
            <a:off x="1647030" y="4300263"/>
            <a:ext cx="1507536" cy="416011"/>
          </a:xfrm>
          <a:prstGeom prst="rect">
            <a:avLst/>
          </a:prstGeom>
          <a:noFill/>
        </p:spPr>
        <p:txBody>
          <a:bodyPr wrap="square" rtlCol="0">
            <a:spAutoFit/>
          </a:bodyPr>
          <a:lstStyle/>
          <a:p>
            <a:pPr algn="ctr">
              <a:lnSpc>
                <a:spcPct val="150000"/>
              </a:lnSpc>
            </a:pPr>
            <a:r>
              <a:rPr lang="vi-VN" sz="1600" i="1"/>
              <a:t>Sông Von-ga</a:t>
            </a:r>
            <a:endParaRPr lang="en-US" sz="1600" i="1"/>
          </a:p>
        </p:txBody>
      </p:sp>
      <p:sp>
        <p:nvSpPr>
          <p:cNvPr id="7" name="TextBox 6"/>
          <p:cNvSpPr txBox="1"/>
          <p:nvPr/>
        </p:nvSpPr>
        <p:spPr>
          <a:xfrm>
            <a:off x="5939703" y="4294029"/>
            <a:ext cx="1507536" cy="416011"/>
          </a:xfrm>
          <a:prstGeom prst="rect">
            <a:avLst/>
          </a:prstGeom>
          <a:noFill/>
        </p:spPr>
        <p:txBody>
          <a:bodyPr wrap="square" rtlCol="0">
            <a:spAutoFit/>
          </a:bodyPr>
          <a:lstStyle/>
          <a:p>
            <a:pPr algn="ctr">
              <a:lnSpc>
                <a:spcPct val="150000"/>
              </a:lnSpc>
            </a:pPr>
            <a:r>
              <a:rPr lang="vi-VN" sz="1600" i="1"/>
              <a:t>Sông Đa-nuýp</a:t>
            </a:r>
            <a:endParaRPr lang="en-US" sz="1600" i="1"/>
          </a:p>
        </p:txBody>
      </p:sp>
      <p:pic>
        <p:nvPicPr>
          <p:cNvPr id="8" name="Picture 7" descr="Nước Nga và sông Volga (Captain's choice)"/>
          <p:cNvPicPr/>
          <p:nvPr/>
        </p:nvPicPr>
        <p:blipFill>
          <a:blip r:embed="rId2">
            <a:extLst>
              <a:ext uri="{28A0092B-C50C-407E-A947-70E740481C1C}">
                <a14:useLocalDpi xmlns:a14="http://schemas.microsoft.com/office/drawing/2010/main" val="0"/>
              </a:ext>
            </a:extLst>
          </a:blip>
          <a:srcRect/>
          <a:stretch>
            <a:fillRect/>
          </a:stretch>
        </p:blipFill>
        <p:spPr bwMode="auto">
          <a:xfrm>
            <a:off x="470972" y="2047949"/>
            <a:ext cx="3859652" cy="2126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Sông Đa-nuyp xanh (The Blue Danube) (Johann Strauss, J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2255" y="2047949"/>
            <a:ext cx="3974469" cy="2126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867349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156086328"/>
              </p:ext>
            </p:extLst>
          </p:nvPr>
        </p:nvGraphicFramePr>
        <p:xfrm>
          <a:off x="0" y="-4"/>
          <a:ext cx="9144001" cy="3280233"/>
        </p:xfrm>
        <a:graphic>
          <a:graphicData uri="http://schemas.openxmlformats.org/drawingml/2006/table">
            <a:tbl>
              <a:tblPr firstRow="1" firstCol="1" bandRow="1">
                <a:tableStyleId>{47AA14D5-E527-4C23-A9E6-F958A0259902}</a:tableStyleId>
              </a:tblPr>
              <a:tblGrid>
                <a:gridCol w="827314">
                  <a:extLst>
                    <a:ext uri="{9D8B030D-6E8A-4147-A177-3AD203B41FA5}">
                      <a16:colId xmlns:a16="http://schemas.microsoft.com/office/drawing/2014/main" val="1787594372"/>
                    </a:ext>
                  </a:extLst>
                </a:gridCol>
                <a:gridCol w="2075543">
                  <a:extLst>
                    <a:ext uri="{9D8B030D-6E8A-4147-A177-3AD203B41FA5}">
                      <a16:colId xmlns:a16="http://schemas.microsoft.com/office/drawing/2014/main" val="1519753973"/>
                    </a:ext>
                  </a:extLst>
                </a:gridCol>
                <a:gridCol w="1291772">
                  <a:extLst>
                    <a:ext uri="{9D8B030D-6E8A-4147-A177-3AD203B41FA5}">
                      <a16:colId xmlns:a16="http://schemas.microsoft.com/office/drawing/2014/main" val="1362122811"/>
                    </a:ext>
                  </a:extLst>
                </a:gridCol>
                <a:gridCol w="2679700">
                  <a:extLst>
                    <a:ext uri="{9D8B030D-6E8A-4147-A177-3AD203B41FA5}">
                      <a16:colId xmlns:a16="http://schemas.microsoft.com/office/drawing/2014/main" val="2592602421"/>
                    </a:ext>
                  </a:extLst>
                </a:gridCol>
                <a:gridCol w="2269672">
                  <a:extLst>
                    <a:ext uri="{9D8B030D-6E8A-4147-A177-3AD203B41FA5}">
                      <a16:colId xmlns:a16="http://schemas.microsoft.com/office/drawing/2014/main" val="11904634"/>
                    </a:ext>
                  </a:extLst>
                </a:gridCol>
              </a:tblGrid>
              <a:tr h="912528">
                <a:tc>
                  <a:txBody>
                    <a:bodyPr/>
                    <a:lstStyle/>
                    <a:p>
                      <a:pPr algn="ctr">
                        <a:lnSpc>
                          <a:spcPct val="150000"/>
                        </a:lnSpc>
                        <a:spcAft>
                          <a:spcPts val="0"/>
                        </a:spcAft>
                      </a:pPr>
                      <a:r>
                        <a:rPr lang="en-SG" sz="1800" b="1">
                          <a:effectLst/>
                        </a:rPr>
                        <a:t>Châu lục</a:t>
                      </a:r>
                      <a:endParaRPr lang="en-US" sz="1800" b="1">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1800" b="1">
                          <a:effectLst/>
                        </a:rPr>
                        <a:t>Địa hình</a:t>
                      </a:r>
                      <a:endParaRPr lang="en-US" sz="1800" b="1">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1800" b="1">
                          <a:effectLst/>
                        </a:rPr>
                        <a:t>Khí hậu</a:t>
                      </a:r>
                      <a:endParaRPr lang="en-US" sz="1800" b="1">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1800" b="1" dirty="0" err="1">
                          <a:effectLst/>
                        </a:rPr>
                        <a:t>Sông</a:t>
                      </a:r>
                      <a:r>
                        <a:rPr lang="vi-VN" sz="1800" b="1" dirty="0">
                          <a:effectLst/>
                        </a:rPr>
                        <a:t> ngòi</a:t>
                      </a:r>
                      <a:endParaRPr lang="en-US" sz="1800" b="1" dirty="0">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vi-VN" sz="1800" b="1" dirty="0">
                          <a:effectLst/>
                          <a:latin typeface="+mn-lt"/>
                          <a:cs typeface="Times New Roman" panose="02020603050405020304" pitchFamily="18" charset="0"/>
                        </a:rPr>
                        <a:t>Thiên nhiên, sinh vật</a:t>
                      </a:r>
                      <a:endParaRPr lang="en-US" sz="1800" b="1" dirty="0">
                        <a:effectLst/>
                        <a:latin typeface="+mn-lt"/>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081976157"/>
                  </a:ext>
                </a:extLst>
              </a:tr>
              <a:tr h="2367705">
                <a:tc>
                  <a:txBody>
                    <a:bodyPr/>
                    <a:lstStyle/>
                    <a:p>
                      <a:pPr algn="ctr">
                        <a:lnSpc>
                          <a:spcPct val="150000"/>
                        </a:lnSpc>
                        <a:spcAft>
                          <a:spcPts val="0"/>
                        </a:spcAft>
                      </a:pPr>
                      <a:r>
                        <a:rPr lang="en-SG" sz="1800" b="0">
                          <a:solidFill>
                            <a:srgbClr val="000000"/>
                          </a:solidFill>
                          <a:effectLst/>
                          <a:latin typeface="+mj-lt"/>
                          <a:ea typeface="SimSun" panose="02010600030101010101" pitchFamily="2" charset="-122"/>
                          <a:cs typeface="Times New Roman" panose="02020603050405020304" pitchFamily="18" charset="0"/>
                        </a:rPr>
                        <a:t>Châu Phi </a:t>
                      </a:r>
                      <a:endParaRPr lang="en-US" sz="1800" b="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just">
                        <a:lnSpc>
                          <a:spcPct val="150000"/>
                        </a:lnSpc>
                        <a:spcAft>
                          <a:spcPts val="0"/>
                        </a:spcAft>
                      </a:pPr>
                      <a:r>
                        <a:rPr lang="en-SG" sz="1800" b="0" dirty="0" err="1">
                          <a:solidFill>
                            <a:srgbClr val="000000"/>
                          </a:solidFill>
                          <a:effectLst/>
                          <a:latin typeface="+mj-lt"/>
                          <a:ea typeface="SimSun" panose="02010600030101010101" pitchFamily="2" charset="-122"/>
                          <a:cs typeface="Times New Roman" panose="02020603050405020304" pitchFamily="18" charset="0"/>
                        </a:rPr>
                        <a:t>Địa</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hình</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cao</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gồm</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các</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cao</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nguyên</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bồn</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địa</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đồng</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bằng</a:t>
                      </a:r>
                      <a:r>
                        <a:rPr lang="en-SG" sz="1800" b="0" dirty="0">
                          <a:solidFill>
                            <a:srgbClr val="000000"/>
                          </a:solidFill>
                          <a:effectLst/>
                          <a:latin typeface="+mj-lt"/>
                          <a:ea typeface="SimSun" panose="02010600030101010101" pitchFamily="2" charset="-122"/>
                          <a:cs typeface="Times New Roman" panose="02020603050405020304" pitchFamily="18" charset="0"/>
                        </a:rPr>
                        <a:t>...</a:t>
                      </a:r>
                      <a:endParaRPr lang="en-US" sz="1800" b="0" dirty="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spcAft>
                          <a:spcPts val="0"/>
                        </a:spcAft>
                      </a:pPr>
                      <a:r>
                        <a:rPr lang="vi-VN" sz="1800" b="0" dirty="0">
                          <a:effectLst/>
                          <a:latin typeface="+mn-lt"/>
                          <a:cs typeface="Times New Roman" panose="02020603050405020304" pitchFamily="18" charset="0"/>
                        </a:rPr>
                        <a:t>Khí hậu nhiệt đới, nóng và mưa ít. </a:t>
                      </a:r>
                      <a:endParaRPr lang="en-US" sz="1800" b="0" dirty="0">
                        <a:effectLst/>
                        <a:latin typeface="+mn-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342900" indent="-342900" algn="just">
                        <a:lnSpc>
                          <a:spcPct val="150000"/>
                        </a:lnSpc>
                        <a:spcAft>
                          <a:spcPts val="0"/>
                        </a:spcAft>
                        <a:buFont typeface="Arial" panose="020B0604020202020204" pitchFamily="34" charset="0"/>
                        <a:buChar char="•"/>
                      </a:pPr>
                      <a:r>
                        <a:rPr lang="vi-VN" sz="1800" b="0" dirty="0">
                          <a:effectLst/>
                          <a:latin typeface="Arial" panose="020B0604020202020204" pitchFamily="34" charset="0"/>
                          <a:cs typeface="Arial" panose="020B0604020202020204" pitchFamily="34" charset="0"/>
                        </a:rPr>
                        <a:t>Sông ngòi thưa thớt, ít nước.</a:t>
                      </a:r>
                    </a:p>
                    <a:p>
                      <a:pPr marL="342900" indent="-342900" algn="just">
                        <a:lnSpc>
                          <a:spcPct val="150000"/>
                        </a:lnSpc>
                        <a:spcAft>
                          <a:spcPts val="0"/>
                        </a:spcAft>
                        <a:buFont typeface="Arial" panose="020B0604020202020204" pitchFamily="34" charset="0"/>
                        <a:buChar char="•"/>
                      </a:pPr>
                      <a:r>
                        <a:rPr lang="vi-VN" sz="1800" b="0" dirty="0">
                          <a:effectLst/>
                          <a:latin typeface="Arial" panose="020B0604020202020204" pitchFamily="34" charset="0"/>
                          <a:cs typeface="Arial" panose="020B0604020202020204" pitchFamily="34" charset="0"/>
                        </a:rPr>
                        <a:t>Có nhiều hồ lớn và sâu. </a:t>
                      </a:r>
                      <a:endParaRPr lang="en-US" sz="1800" b="0"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342900" indent="-342900" algn="just">
                        <a:lnSpc>
                          <a:spcPct val="150000"/>
                        </a:lnSpc>
                        <a:spcAft>
                          <a:spcPts val="0"/>
                        </a:spcAft>
                        <a:buFont typeface="Arial" panose="020B0604020202020204" pitchFamily="34" charset="0"/>
                        <a:buChar char="•"/>
                      </a:pPr>
                      <a:r>
                        <a:rPr lang="vi-VN" sz="1800" b="0" dirty="0">
                          <a:effectLst/>
                          <a:latin typeface="Arial" panose="020B0604020202020204" pitchFamily="34" charset="0"/>
                          <a:cs typeface="Arial" panose="020B0604020202020204" pitchFamily="34" charset="0"/>
                        </a:rPr>
                        <a:t>Sa mạc, hoang mạc, xa-van.</a:t>
                      </a:r>
                    </a:p>
                    <a:p>
                      <a:pPr marL="342900" indent="-342900" algn="just">
                        <a:lnSpc>
                          <a:spcPct val="150000"/>
                        </a:lnSpc>
                        <a:spcAft>
                          <a:spcPts val="0"/>
                        </a:spcAft>
                        <a:buFont typeface="Arial" panose="020B0604020202020204" pitchFamily="34" charset="0"/>
                        <a:buChar char="•"/>
                      </a:pPr>
                      <a:r>
                        <a:rPr lang="vi-VN" sz="1800" b="0" dirty="0">
                          <a:effectLst/>
                          <a:latin typeface="Arial" panose="020B0604020202020204" pitchFamily="34" charset="0"/>
                          <a:cs typeface="Arial" panose="020B0604020202020204" pitchFamily="34" charset="0"/>
                        </a:rPr>
                        <a:t>Động vật: voi, tê giác, sư tử,…</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512025826"/>
                  </a:ext>
                </a:extLst>
              </a:tr>
            </a:tbl>
          </a:graphicData>
        </a:graphic>
      </p:graphicFrame>
      <p:pic>
        <p:nvPicPr>
          <p:cNvPr id="23554" name="Picture 2" descr="https://img.tripi.vn/cdn-cgi/image/width=700,height=700/https:/gcs.tripi.vn/public-tripi/tripi-feed/img/473814kkh/song-nin-619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2100" y="3456637"/>
            <a:ext cx="2206175" cy="1468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7814" y="3960144"/>
            <a:ext cx="1151319" cy="461665"/>
          </a:xfrm>
          <a:prstGeom prst="rect">
            <a:avLst/>
          </a:prstGeom>
          <a:noFill/>
        </p:spPr>
        <p:txBody>
          <a:bodyPr wrap="square" rtlCol="0">
            <a:spAutoFit/>
          </a:bodyPr>
          <a:lstStyle/>
          <a:p>
            <a:pPr algn="ctr">
              <a:lnSpc>
                <a:spcPct val="150000"/>
              </a:lnSpc>
            </a:pPr>
            <a:r>
              <a:rPr lang="it-IT" sz="1600" i="1"/>
              <a:t>Sông Nin</a:t>
            </a:r>
            <a:endParaRPr lang="en-US" sz="1600" i="1"/>
          </a:p>
        </p:txBody>
      </p:sp>
      <p:sp>
        <p:nvSpPr>
          <p:cNvPr id="5" name="TextBox 4"/>
          <p:cNvSpPr txBox="1"/>
          <p:nvPr/>
        </p:nvSpPr>
        <p:spPr>
          <a:xfrm>
            <a:off x="7193811" y="3775479"/>
            <a:ext cx="1514762" cy="830997"/>
          </a:xfrm>
          <a:prstGeom prst="rect">
            <a:avLst/>
          </a:prstGeom>
          <a:noFill/>
        </p:spPr>
        <p:txBody>
          <a:bodyPr wrap="square" rtlCol="0">
            <a:spAutoFit/>
          </a:bodyPr>
          <a:lstStyle/>
          <a:p>
            <a:pPr algn="ctr">
              <a:lnSpc>
                <a:spcPct val="150000"/>
              </a:lnSpc>
            </a:pPr>
            <a:r>
              <a:rPr lang="it-IT" sz="1600" i="1"/>
              <a:t>Hoang mạc Sahara</a:t>
            </a:r>
            <a:endParaRPr lang="en-US" sz="1600" i="1"/>
          </a:p>
        </p:txBody>
      </p:sp>
      <p:pic>
        <p:nvPicPr>
          <p:cNvPr id="23556" name="Picture 4" descr="10 sự thật thú vị về sa mạc Sahara | baotintuc.vn"/>
          <p:cNvPicPr>
            <a:picLocks noChangeAspect="1" noChangeArrowheads="1"/>
          </p:cNvPicPr>
          <p:nvPr/>
        </p:nvPicPr>
        <p:blipFill rotWithShape="1">
          <a:blip r:embed="rId3">
            <a:extLst>
              <a:ext uri="{28A0092B-C50C-407E-A947-70E740481C1C}">
                <a14:useLocalDpi xmlns:a14="http://schemas.microsoft.com/office/drawing/2010/main" val="0"/>
              </a:ext>
            </a:extLst>
          </a:blip>
          <a:srcRect t="10688" b="8795"/>
          <a:stretch/>
        </p:blipFill>
        <p:spPr bwMode="auto">
          <a:xfrm>
            <a:off x="4334492" y="3456637"/>
            <a:ext cx="2756352" cy="146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7515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3554"/>
                                        </p:tgtEl>
                                        <p:attrNameLst>
                                          <p:attrName>style.visibility</p:attrName>
                                        </p:attrNameLst>
                                      </p:cBhvr>
                                      <p:to>
                                        <p:strVal val="visible"/>
                                      </p:to>
                                    </p:set>
                                    <p:anim calcmode="lin" valueType="num">
                                      <p:cBhvr>
                                        <p:cTn id="22" dur="500" fill="hold"/>
                                        <p:tgtEl>
                                          <p:spTgt spid="23554"/>
                                        </p:tgtEl>
                                        <p:attrNameLst>
                                          <p:attrName>ppt_w</p:attrName>
                                        </p:attrNameLst>
                                      </p:cBhvr>
                                      <p:tavLst>
                                        <p:tav tm="0">
                                          <p:val>
                                            <p:fltVal val="0"/>
                                          </p:val>
                                        </p:tav>
                                        <p:tav tm="100000">
                                          <p:val>
                                            <p:strVal val="#ppt_w"/>
                                          </p:val>
                                        </p:tav>
                                      </p:tavLst>
                                    </p:anim>
                                    <p:anim calcmode="lin" valueType="num">
                                      <p:cBhvr>
                                        <p:cTn id="23" dur="500" fill="hold"/>
                                        <p:tgtEl>
                                          <p:spTgt spid="23554"/>
                                        </p:tgtEl>
                                        <p:attrNameLst>
                                          <p:attrName>ppt_h</p:attrName>
                                        </p:attrNameLst>
                                      </p:cBhvr>
                                      <p:tavLst>
                                        <p:tav tm="0">
                                          <p:val>
                                            <p:fltVal val="0"/>
                                          </p:val>
                                        </p:tav>
                                        <p:tav tm="100000">
                                          <p:val>
                                            <p:strVal val="#ppt_h"/>
                                          </p:val>
                                        </p:tav>
                                      </p:tavLst>
                                    </p:anim>
                                    <p:animEffect transition="in" filter="fade">
                                      <p:cBhvr>
                                        <p:cTn id="24" dur="500"/>
                                        <p:tgtEl>
                                          <p:spTgt spid="23554"/>
                                        </p:tgtEl>
                                      </p:cBhvr>
                                    </p:animEffect>
                                  </p:childTnLst>
                                </p:cTn>
                              </p:par>
                              <p:par>
                                <p:cTn id="25" presetID="53" presetClass="entr" presetSubtype="16" fill="hold" nodeType="withEffect">
                                  <p:stCondLst>
                                    <p:cond delay="0"/>
                                  </p:stCondLst>
                                  <p:childTnLst>
                                    <p:set>
                                      <p:cBhvr>
                                        <p:cTn id="26" dur="1" fill="hold">
                                          <p:stCondLst>
                                            <p:cond delay="0"/>
                                          </p:stCondLst>
                                        </p:cTn>
                                        <p:tgtEl>
                                          <p:spTgt spid="23556"/>
                                        </p:tgtEl>
                                        <p:attrNameLst>
                                          <p:attrName>style.visibility</p:attrName>
                                        </p:attrNameLst>
                                      </p:cBhvr>
                                      <p:to>
                                        <p:strVal val="visible"/>
                                      </p:to>
                                    </p:set>
                                    <p:anim calcmode="lin" valueType="num">
                                      <p:cBhvr>
                                        <p:cTn id="27" dur="500" fill="hold"/>
                                        <p:tgtEl>
                                          <p:spTgt spid="23556"/>
                                        </p:tgtEl>
                                        <p:attrNameLst>
                                          <p:attrName>ppt_w</p:attrName>
                                        </p:attrNameLst>
                                      </p:cBhvr>
                                      <p:tavLst>
                                        <p:tav tm="0">
                                          <p:val>
                                            <p:fltVal val="0"/>
                                          </p:val>
                                        </p:tav>
                                        <p:tav tm="100000">
                                          <p:val>
                                            <p:strVal val="#ppt_w"/>
                                          </p:val>
                                        </p:tav>
                                      </p:tavLst>
                                    </p:anim>
                                    <p:anim calcmode="lin" valueType="num">
                                      <p:cBhvr>
                                        <p:cTn id="28" dur="500" fill="hold"/>
                                        <p:tgtEl>
                                          <p:spTgt spid="23556"/>
                                        </p:tgtEl>
                                        <p:attrNameLst>
                                          <p:attrName>ppt_h</p:attrName>
                                        </p:attrNameLst>
                                      </p:cBhvr>
                                      <p:tavLst>
                                        <p:tav tm="0">
                                          <p:val>
                                            <p:fltVal val="0"/>
                                          </p:val>
                                        </p:tav>
                                        <p:tav tm="100000">
                                          <p:val>
                                            <p:strVal val="#ppt_h"/>
                                          </p:val>
                                        </p:tav>
                                      </p:tavLst>
                                    </p:anim>
                                    <p:animEffect transition="in" filter="fade">
                                      <p:cBhvr>
                                        <p:cTn id="29"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213756" y="248557"/>
            <a:ext cx="2131456" cy="537029"/>
          </a:xfrm>
          <a:prstGeom prst="homePlate">
            <a:avLst/>
          </a:prstGeom>
          <a:solidFill>
            <a:schemeClr val="accent1">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rgbClr val="000000"/>
                </a:solidFill>
              </a:rPr>
              <a:t>     Châu Phi</a:t>
            </a:r>
          </a:p>
        </p:txBody>
      </p:sp>
      <p:sp>
        <p:nvSpPr>
          <p:cNvPr id="3" name="TextBox 2"/>
          <p:cNvSpPr txBox="1"/>
          <p:nvPr/>
        </p:nvSpPr>
        <p:spPr>
          <a:xfrm>
            <a:off x="672507" y="3452118"/>
            <a:ext cx="3259454" cy="1477328"/>
          </a:xfrm>
          <a:prstGeom prst="rect">
            <a:avLst/>
          </a:prstGeom>
          <a:noFill/>
        </p:spPr>
        <p:txBody>
          <a:bodyPr wrap="square" rtlCol="0">
            <a:spAutoFit/>
          </a:bodyPr>
          <a:lstStyle/>
          <a:p>
            <a:pPr algn="just">
              <a:lnSpc>
                <a:spcPct val="150000"/>
              </a:lnSpc>
            </a:pPr>
            <a:r>
              <a:rPr lang="vi-VN" sz="2000"/>
              <a:t>•</a:t>
            </a:r>
            <a:r>
              <a:rPr lang="en-US" sz="2000"/>
              <a:t> </a:t>
            </a:r>
            <a:r>
              <a:rPr lang="vi-VN" sz="2000"/>
              <a:t>Ki-li-man-gia-rô là núi cao nhất châu Phi với độ cao 5895m. </a:t>
            </a:r>
            <a:endParaRPr lang="en-US" sz="2000"/>
          </a:p>
        </p:txBody>
      </p:sp>
      <p:pic>
        <p:nvPicPr>
          <p:cNvPr id="4" name="Picture 3" descr="Trèo lên &quot;nóc nhà&quot; của châu Phi"/>
          <p:cNvPicPr/>
          <p:nvPr/>
        </p:nvPicPr>
        <p:blipFill>
          <a:blip r:embed="rId2">
            <a:extLst>
              <a:ext uri="{28A0092B-C50C-407E-A947-70E740481C1C}">
                <a14:useLocalDpi xmlns:a14="http://schemas.microsoft.com/office/drawing/2010/main" val="0"/>
              </a:ext>
            </a:extLst>
          </a:blip>
          <a:srcRect/>
          <a:stretch>
            <a:fillRect/>
          </a:stretch>
        </p:blipFill>
        <p:spPr bwMode="auto">
          <a:xfrm>
            <a:off x="410844" y="1045528"/>
            <a:ext cx="3782780" cy="2393553"/>
          </a:xfrm>
          <a:prstGeom prst="rect">
            <a:avLst/>
          </a:prstGeom>
          <a:noFill/>
          <a:ln>
            <a:noFill/>
          </a:ln>
        </p:spPr>
      </p:pic>
      <p:pic>
        <p:nvPicPr>
          <p:cNvPr id="5" name="Picture 4" descr="Sông Nin – Wikipedia tiếng Việ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5794" y="1045528"/>
            <a:ext cx="3832906" cy="2393553"/>
          </a:xfrm>
          <a:prstGeom prst="rect">
            <a:avLst/>
          </a:prstGeom>
          <a:noFill/>
          <a:ln>
            <a:noFill/>
          </a:ln>
        </p:spPr>
      </p:pic>
      <p:sp>
        <p:nvSpPr>
          <p:cNvPr id="6" name="TextBox 5"/>
          <p:cNvSpPr txBox="1"/>
          <p:nvPr/>
        </p:nvSpPr>
        <p:spPr>
          <a:xfrm>
            <a:off x="4603550" y="3452118"/>
            <a:ext cx="4257393" cy="1477328"/>
          </a:xfrm>
          <a:prstGeom prst="rect">
            <a:avLst/>
          </a:prstGeom>
          <a:noFill/>
        </p:spPr>
        <p:txBody>
          <a:bodyPr wrap="square" rtlCol="0">
            <a:spAutoFit/>
          </a:bodyPr>
          <a:lstStyle/>
          <a:p>
            <a:pPr algn="just">
              <a:lnSpc>
                <a:spcPct val="150000"/>
              </a:lnSpc>
            </a:pPr>
            <a:r>
              <a:rPr lang="vi-VN" sz="2000"/>
              <a:t>•</a:t>
            </a:r>
            <a:r>
              <a:rPr lang="en-US" sz="2000"/>
              <a:t> </a:t>
            </a:r>
            <a:r>
              <a:rPr lang="vi-VN" sz="2000"/>
              <a:t>Sông Nin ở châu Phi là sông dài nhất thế giới</a:t>
            </a:r>
            <a:r>
              <a:rPr lang="en-US" sz="2000"/>
              <a:t>, </a:t>
            </a:r>
            <a:r>
              <a:rPr lang="vi-VN" sz="2000"/>
              <a:t>dòng sông duy nhất chảy qua hoang mạc Xa-ha-ra. </a:t>
            </a:r>
            <a:endParaRPr lang="en-US" sz="2000"/>
          </a:p>
        </p:txBody>
      </p:sp>
    </p:spTree>
    <p:extLst>
      <p:ext uri="{BB962C8B-B14F-4D97-AF65-F5344CB8AC3E}">
        <p14:creationId xmlns:p14="http://schemas.microsoft.com/office/powerpoint/2010/main" val="30355504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83093590"/>
              </p:ext>
            </p:extLst>
          </p:nvPr>
        </p:nvGraphicFramePr>
        <p:xfrm>
          <a:off x="0" y="-4"/>
          <a:ext cx="9144001" cy="3318860"/>
        </p:xfrm>
        <a:graphic>
          <a:graphicData uri="http://schemas.openxmlformats.org/drawingml/2006/table">
            <a:tbl>
              <a:tblPr firstRow="1" firstCol="1" bandRow="1">
                <a:tableStyleId>{47AA14D5-E527-4C23-A9E6-F958A0259902}</a:tableStyleId>
              </a:tblPr>
              <a:tblGrid>
                <a:gridCol w="827314">
                  <a:extLst>
                    <a:ext uri="{9D8B030D-6E8A-4147-A177-3AD203B41FA5}">
                      <a16:colId xmlns:a16="http://schemas.microsoft.com/office/drawing/2014/main" val="1787594372"/>
                    </a:ext>
                  </a:extLst>
                </a:gridCol>
                <a:gridCol w="3091543">
                  <a:extLst>
                    <a:ext uri="{9D8B030D-6E8A-4147-A177-3AD203B41FA5}">
                      <a16:colId xmlns:a16="http://schemas.microsoft.com/office/drawing/2014/main" val="1519753973"/>
                    </a:ext>
                  </a:extLst>
                </a:gridCol>
                <a:gridCol w="2409372">
                  <a:extLst>
                    <a:ext uri="{9D8B030D-6E8A-4147-A177-3AD203B41FA5}">
                      <a16:colId xmlns:a16="http://schemas.microsoft.com/office/drawing/2014/main" val="1362122811"/>
                    </a:ext>
                  </a:extLst>
                </a:gridCol>
                <a:gridCol w="1582057">
                  <a:extLst>
                    <a:ext uri="{9D8B030D-6E8A-4147-A177-3AD203B41FA5}">
                      <a16:colId xmlns:a16="http://schemas.microsoft.com/office/drawing/2014/main" val="2592602421"/>
                    </a:ext>
                  </a:extLst>
                </a:gridCol>
                <a:gridCol w="1233715">
                  <a:extLst>
                    <a:ext uri="{9D8B030D-6E8A-4147-A177-3AD203B41FA5}">
                      <a16:colId xmlns:a16="http://schemas.microsoft.com/office/drawing/2014/main" val="11904634"/>
                    </a:ext>
                  </a:extLst>
                </a:gridCol>
              </a:tblGrid>
              <a:tr h="1048855">
                <a:tc>
                  <a:txBody>
                    <a:bodyPr/>
                    <a:lstStyle/>
                    <a:p>
                      <a:pPr algn="ctr">
                        <a:lnSpc>
                          <a:spcPct val="150000"/>
                        </a:lnSpc>
                        <a:spcAft>
                          <a:spcPts val="0"/>
                        </a:spcAft>
                      </a:pPr>
                      <a:r>
                        <a:rPr lang="en-SG" sz="1800" b="1">
                          <a:effectLst/>
                        </a:rPr>
                        <a:t>Châu lục</a:t>
                      </a:r>
                      <a:endParaRPr lang="en-US" sz="1800" b="1">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1800" b="1">
                          <a:effectLst/>
                        </a:rPr>
                        <a:t>Địa hình</a:t>
                      </a:r>
                      <a:endParaRPr lang="en-US" sz="1800" b="1">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1800" b="1">
                          <a:effectLst/>
                        </a:rPr>
                        <a:t>Khí hậu</a:t>
                      </a:r>
                      <a:endParaRPr lang="en-US" sz="1800" b="1">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1800" b="1" dirty="0" err="1">
                          <a:effectLst/>
                        </a:rPr>
                        <a:t>Sông</a:t>
                      </a:r>
                      <a:r>
                        <a:rPr lang="vi-VN" sz="1800" b="1" dirty="0">
                          <a:effectLst/>
                        </a:rPr>
                        <a:t> ngòi</a:t>
                      </a:r>
                      <a:endParaRPr lang="en-US" sz="1800" b="1" dirty="0">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vi-VN" sz="1800" b="1" dirty="0">
                          <a:effectLst/>
                          <a:latin typeface="Arial" panose="020B0604020202020204" pitchFamily="34" charset="0"/>
                          <a:cs typeface="Arial" panose="020B0604020202020204" pitchFamily="34" charset="0"/>
                        </a:rPr>
                        <a:t>Thiên nhiên, sinh vật</a:t>
                      </a:r>
                      <a:endParaRPr lang="en-US" sz="1800" b="1" dirty="0">
                        <a:effectLst/>
                        <a:latin typeface="Arial" panose="020B0604020202020204" pitchFamily="34" charset="0"/>
                        <a:cs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081976157"/>
                  </a:ext>
                </a:extLst>
              </a:tr>
              <a:tr h="2135220">
                <a:tc>
                  <a:txBody>
                    <a:bodyPr/>
                    <a:lstStyle/>
                    <a:p>
                      <a:pPr algn="ctr">
                        <a:lnSpc>
                          <a:spcPct val="150000"/>
                        </a:lnSpc>
                        <a:spcAft>
                          <a:spcPts val="0"/>
                        </a:spcAft>
                      </a:pPr>
                      <a:r>
                        <a:rPr lang="en-SG" sz="1800" b="0">
                          <a:solidFill>
                            <a:srgbClr val="000000"/>
                          </a:solidFill>
                          <a:effectLst/>
                          <a:latin typeface="+mj-lt"/>
                          <a:ea typeface="SimSun" panose="02010600030101010101" pitchFamily="2" charset="-122"/>
                          <a:cs typeface="Times New Roman" panose="02020603050405020304" pitchFamily="18" charset="0"/>
                        </a:rPr>
                        <a:t>Châu Mỹ </a:t>
                      </a:r>
                      <a:endParaRPr lang="en-US" sz="1800" b="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just">
                        <a:lnSpc>
                          <a:spcPct val="150000"/>
                        </a:lnSpc>
                        <a:spcAft>
                          <a:spcPts val="0"/>
                        </a:spcAft>
                      </a:pPr>
                      <a:r>
                        <a:rPr lang="en-US" sz="1800" b="0" dirty="0">
                          <a:effectLst/>
                          <a:latin typeface="+mj-lt"/>
                          <a:cs typeface="Times New Roman" panose="02020603050405020304" pitchFamily="18" charset="0"/>
                        </a:rPr>
                        <a:t>3 </a:t>
                      </a:r>
                      <a:r>
                        <a:rPr lang="en-US" sz="1800" b="0" dirty="0" err="1">
                          <a:effectLst/>
                          <a:latin typeface="+mj-lt"/>
                          <a:cs typeface="Times New Roman" panose="02020603050405020304" pitchFamily="18" charset="0"/>
                        </a:rPr>
                        <a:t>bộ</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phận</a:t>
                      </a:r>
                      <a:r>
                        <a:rPr lang="en-US" sz="1800" b="0" dirty="0">
                          <a:effectLst/>
                          <a:latin typeface="+mj-lt"/>
                          <a:cs typeface="Times New Roman" panose="02020603050405020304" pitchFamily="18" charset="0"/>
                        </a:rPr>
                        <a:t>: </a:t>
                      </a:r>
                    </a:p>
                    <a:p>
                      <a:pPr marL="342900" indent="-342900" algn="just">
                        <a:lnSpc>
                          <a:spcPct val="150000"/>
                        </a:lnSpc>
                        <a:spcAft>
                          <a:spcPts val="0"/>
                        </a:spcAft>
                        <a:buFontTx/>
                        <a:buChar char="-"/>
                      </a:pPr>
                      <a:r>
                        <a:rPr lang="en-US" sz="1800" b="0" dirty="0" err="1">
                          <a:effectLst/>
                          <a:latin typeface="+mj-lt"/>
                          <a:cs typeface="Times New Roman" panose="02020603050405020304" pitchFamily="18" charset="0"/>
                        </a:rPr>
                        <a:t>Phía</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Tây</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là</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núi</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cao</a:t>
                      </a:r>
                      <a:r>
                        <a:rPr lang="en-US" sz="1800" b="0" dirty="0">
                          <a:effectLst/>
                          <a:latin typeface="+mj-lt"/>
                          <a:cs typeface="Times New Roman" panose="02020603050405020304" pitchFamily="18" charset="0"/>
                        </a:rPr>
                        <a:t>.</a:t>
                      </a:r>
                    </a:p>
                    <a:p>
                      <a:pPr marL="342900" indent="-342900" algn="just">
                        <a:lnSpc>
                          <a:spcPct val="150000"/>
                        </a:lnSpc>
                        <a:spcAft>
                          <a:spcPts val="0"/>
                        </a:spcAft>
                        <a:buFontTx/>
                        <a:buChar char="-"/>
                      </a:pPr>
                      <a:r>
                        <a:rPr lang="en-US" sz="1800" b="0" dirty="0" err="1">
                          <a:effectLst/>
                          <a:latin typeface="+mj-lt"/>
                          <a:cs typeface="Times New Roman" panose="02020603050405020304" pitchFamily="18" charset="0"/>
                        </a:rPr>
                        <a:t>Phía</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đông</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là</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cao</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nguyên</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và</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núi</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thấp</a:t>
                      </a:r>
                      <a:r>
                        <a:rPr lang="en-US" sz="1800" b="0" dirty="0">
                          <a:effectLst/>
                          <a:latin typeface="+mj-lt"/>
                          <a:cs typeface="Times New Roman" panose="02020603050405020304" pitchFamily="18" charset="0"/>
                        </a:rPr>
                        <a:t>.</a:t>
                      </a:r>
                    </a:p>
                    <a:p>
                      <a:pPr marL="342900" indent="-342900" algn="just">
                        <a:lnSpc>
                          <a:spcPct val="150000"/>
                        </a:lnSpc>
                        <a:spcAft>
                          <a:spcPts val="0"/>
                        </a:spcAft>
                        <a:buFontTx/>
                        <a:buChar char="-"/>
                      </a:pPr>
                      <a:r>
                        <a:rPr lang="en-US" sz="1800" b="0" dirty="0">
                          <a:effectLst/>
                          <a:latin typeface="+mj-lt"/>
                          <a:cs typeface="Times New Roman" panose="02020603050405020304" pitchFamily="18" charset="0"/>
                        </a:rPr>
                        <a:t>Ở </a:t>
                      </a:r>
                      <a:r>
                        <a:rPr lang="en-US" sz="1800" b="0" dirty="0" err="1">
                          <a:effectLst/>
                          <a:latin typeface="+mj-lt"/>
                          <a:cs typeface="Times New Roman" panose="02020603050405020304" pitchFamily="18" charset="0"/>
                        </a:rPr>
                        <a:t>giữa</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là</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đồng</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bằng</a:t>
                      </a:r>
                      <a:endParaRPr lang="en-US" sz="1800" b="0" dirty="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342900" indent="-342900" algn="just">
                        <a:lnSpc>
                          <a:spcPct val="150000"/>
                        </a:lnSpc>
                        <a:spcAft>
                          <a:spcPts val="0"/>
                        </a:spcAft>
                        <a:buFontTx/>
                        <a:buChar char="-"/>
                      </a:pPr>
                      <a:r>
                        <a:rPr lang="en-SG" sz="1800" b="0" dirty="0" err="1">
                          <a:solidFill>
                            <a:srgbClr val="000000"/>
                          </a:solidFill>
                          <a:effectLst/>
                          <a:latin typeface="+mj-lt"/>
                          <a:ea typeface="SimSun" panose="02010600030101010101" pitchFamily="2" charset="-122"/>
                          <a:cs typeface="Times New Roman" panose="02020603050405020304" pitchFamily="18" charset="0"/>
                        </a:rPr>
                        <a:t>Có</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đầy</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đủ</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các</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đới</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khí</a:t>
                      </a:r>
                      <a:r>
                        <a:rPr lang="en-SG" sz="1800" b="0" dirty="0">
                          <a:solidFill>
                            <a:srgbClr val="000000"/>
                          </a:solidFill>
                          <a:effectLst/>
                          <a:latin typeface="+mj-lt"/>
                          <a:ea typeface="SimSun" panose="02010600030101010101" pitchFamily="2" charset="-122"/>
                          <a:cs typeface="Times New Roman" panose="02020603050405020304" pitchFamily="18" charset="0"/>
                        </a:rPr>
                        <a:t>.</a:t>
                      </a:r>
                    </a:p>
                    <a:p>
                      <a:pPr marL="342900" indent="-342900" algn="just">
                        <a:lnSpc>
                          <a:spcPct val="150000"/>
                        </a:lnSpc>
                        <a:spcAft>
                          <a:spcPts val="0"/>
                        </a:spcAft>
                        <a:buFontTx/>
                        <a:buChar char="-"/>
                      </a:pPr>
                      <a:r>
                        <a:rPr lang="en-SG" sz="1800" b="0" dirty="0" err="1">
                          <a:solidFill>
                            <a:srgbClr val="000000"/>
                          </a:solidFill>
                          <a:effectLst/>
                          <a:latin typeface="+mj-lt"/>
                          <a:ea typeface="SimSun" panose="02010600030101010101" pitchFamily="2" charset="-122"/>
                          <a:cs typeface="Times New Roman" panose="02020603050405020304" pitchFamily="18" charset="0"/>
                        </a:rPr>
                        <a:t>Thay</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đổi</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bắc</a:t>
                      </a:r>
                      <a:r>
                        <a:rPr lang="en-SG" sz="1800" b="0" dirty="0">
                          <a:solidFill>
                            <a:srgbClr val="000000"/>
                          </a:solidFill>
                          <a:effectLst/>
                          <a:latin typeface="+mj-lt"/>
                          <a:ea typeface="SimSun" panose="02010600030101010101" pitchFamily="2" charset="-122"/>
                          <a:cs typeface="Times New Roman" panose="02020603050405020304" pitchFamily="18" charset="0"/>
                        </a:rPr>
                        <a:t> – </a:t>
                      </a:r>
                      <a:r>
                        <a:rPr lang="en-SG" sz="1800" b="0" dirty="0" err="1">
                          <a:solidFill>
                            <a:srgbClr val="000000"/>
                          </a:solidFill>
                          <a:effectLst/>
                          <a:latin typeface="+mj-lt"/>
                          <a:ea typeface="SimSun" panose="02010600030101010101" pitchFamily="2" charset="-122"/>
                          <a:cs typeface="Times New Roman" panose="02020603050405020304" pitchFamily="18" charset="0"/>
                        </a:rPr>
                        <a:t>nam</a:t>
                      </a:r>
                      <a:r>
                        <a:rPr lang="en-SG" sz="1800" b="0" dirty="0">
                          <a:solidFill>
                            <a:srgbClr val="000000"/>
                          </a:solidFill>
                          <a:effectLst/>
                          <a:latin typeface="+mj-lt"/>
                          <a:ea typeface="SimSun" panose="02010600030101010101" pitchFamily="2" charset="-122"/>
                          <a:cs typeface="Times New Roman" panose="02020603050405020304" pitchFamily="18" charset="0"/>
                        </a:rPr>
                        <a:t>.</a:t>
                      </a:r>
                      <a:endParaRPr lang="en-US" sz="1800" b="0" dirty="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spcAft>
                          <a:spcPts val="0"/>
                        </a:spcAft>
                      </a:pPr>
                      <a:r>
                        <a:rPr lang="en-US" sz="1800" b="0" dirty="0" err="1">
                          <a:effectLst/>
                          <a:latin typeface="+mj-lt"/>
                          <a:cs typeface="Times New Roman" panose="02020603050405020304" pitchFamily="18" charset="0"/>
                        </a:rPr>
                        <a:t>Phát</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triển</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đặc</a:t>
                      </a:r>
                      <a:r>
                        <a:rPr lang="en-US" sz="1800" b="0" dirty="0">
                          <a:effectLst/>
                          <a:latin typeface="+mj-lt"/>
                          <a:cs typeface="Times New Roman" panose="02020603050405020304" pitchFamily="18" charset="0"/>
                        </a:rPr>
                        <a:t> </a:t>
                      </a:r>
                      <a:r>
                        <a:rPr lang="en-US" sz="1800" b="0" dirty="0" err="1">
                          <a:effectLst/>
                          <a:latin typeface="+mj-lt"/>
                          <a:cs typeface="Times New Roman" panose="02020603050405020304" pitchFamily="18" charset="0"/>
                        </a:rPr>
                        <a:t>biệt</a:t>
                      </a:r>
                      <a:r>
                        <a:rPr lang="en-US" sz="1800" b="0" dirty="0">
                          <a:effectLst/>
                          <a:latin typeface="+mj-lt"/>
                          <a:cs typeface="Times New Roman" panose="02020603050405020304" pitchFamily="18" charset="0"/>
                        </a:rPr>
                        <a:t> ở Nam </a:t>
                      </a:r>
                      <a:r>
                        <a:rPr lang="en-US" sz="1800" b="0" dirty="0" err="1">
                          <a:effectLst/>
                          <a:latin typeface="+mj-lt"/>
                          <a:cs typeface="Times New Roman" panose="02020603050405020304" pitchFamily="18" charset="0"/>
                        </a:rPr>
                        <a:t>Mỹ</a:t>
                      </a:r>
                      <a:r>
                        <a:rPr lang="en-US" sz="1800" b="0" dirty="0">
                          <a:effectLst/>
                          <a:latin typeface="+mj-lt"/>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spcAft>
                          <a:spcPts val="0"/>
                        </a:spcAft>
                      </a:pPr>
                      <a:r>
                        <a:rPr lang="en-SG" sz="1800" b="0" dirty="0" err="1">
                          <a:solidFill>
                            <a:srgbClr val="000000"/>
                          </a:solidFill>
                          <a:effectLst/>
                          <a:latin typeface="+mj-lt"/>
                          <a:ea typeface="SimSun" panose="02010600030101010101" pitchFamily="2" charset="-122"/>
                          <a:cs typeface="Times New Roman" panose="02020603050405020304" pitchFamily="18" charset="0"/>
                        </a:rPr>
                        <a:t>Rất</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đa</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dạng</a:t>
                      </a:r>
                      <a:r>
                        <a:rPr lang="en-SG" sz="1800" b="0" dirty="0">
                          <a:solidFill>
                            <a:srgbClr val="000000"/>
                          </a:solidFill>
                          <a:effectLst/>
                          <a:latin typeface="+mj-lt"/>
                          <a:ea typeface="SimSun" panose="02010600030101010101" pitchFamily="2" charset="-122"/>
                          <a:cs typeface="Times New Roman" panose="02020603050405020304" pitchFamily="18" charset="0"/>
                        </a:rPr>
                        <a:t>.</a:t>
                      </a:r>
                      <a:endParaRPr lang="en-US" sz="1800" b="0" dirty="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512025826"/>
                  </a:ext>
                </a:extLst>
              </a:tr>
            </a:tbl>
          </a:graphicData>
        </a:graphic>
      </p:graphicFrame>
      <p:sp>
        <p:nvSpPr>
          <p:cNvPr id="4" name="TextBox 3"/>
          <p:cNvSpPr txBox="1"/>
          <p:nvPr/>
        </p:nvSpPr>
        <p:spPr>
          <a:xfrm>
            <a:off x="759179" y="3856974"/>
            <a:ext cx="1151319" cy="785343"/>
          </a:xfrm>
          <a:prstGeom prst="rect">
            <a:avLst/>
          </a:prstGeom>
          <a:noFill/>
        </p:spPr>
        <p:txBody>
          <a:bodyPr wrap="square" rtlCol="0">
            <a:spAutoFit/>
          </a:bodyPr>
          <a:lstStyle/>
          <a:p>
            <a:pPr algn="ctr">
              <a:lnSpc>
                <a:spcPct val="150000"/>
              </a:lnSpc>
            </a:pPr>
            <a:r>
              <a:rPr lang="it-IT" sz="1600" i="1"/>
              <a:t>Sông Amazon</a:t>
            </a:r>
            <a:endParaRPr lang="en-US" sz="1600" i="1"/>
          </a:p>
        </p:txBody>
      </p:sp>
      <p:sp>
        <p:nvSpPr>
          <p:cNvPr id="5" name="TextBox 4"/>
          <p:cNvSpPr txBox="1"/>
          <p:nvPr/>
        </p:nvSpPr>
        <p:spPr>
          <a:xfrm>
            <a:off x="7085519" y="4041639"/>
            <a:ext cx="1514762" cy="416011"/>
          </a:xfrm>
          <a:prstGeom prst="rect">
            <a:avLst/>
          </a:prstGeom>
          <a:noFill/>
        </p:spPr>
        <p:txBody>
          <a:bodyPr wrap="square" rtlCol="0">
            <a:spAutoFit/>
          </a:bodyPr>
          <a:lstStyle/>
          <a:p>
            <a:pPr algn="ctr">
              <a:lnSpc>
                <a:spcPct val="150000"/>
              </a:lnSpc>
            </a:pPr>
            <a:r>
              <a:rPr lang="it-IT" sz="1600" i="1"/>
              <a:t>Hồ Gấu Lớn</a:t>
            </a:r>
            <a:endParaRPr lang="en-US" sz="1600" i="1"/>
          </a:p>
        </p:txBody>
      </p:sp>
      <p:pic>
        <p:nvPicPr>
          <p:cNvPr id="25602" name="Picture 2" descr="Vì sao con sông Amazon dài nhất thế giới không có cầu bắc qua? | Báo Dân  tộc và Phát tr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763" y="3526971"/>
            <a:ext cx="2571722" cy="1448737"/>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ồ Gấu Lớn Hình ảnh Sẵn có - Tải xuống Hình ảnh Ngay bây giờ - Big Bear  Lake, California, Mùa đông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842" y="3523132"/>
            <a:ext cx="2181677" cy="1453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3277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5602"/>
                                        </p:tgtEl>
                                        <p:attrNameLst>
                                          <p:attrName>style.visibility</p:attrName>
                                        </p:attrNameLst>
                                      </p:cBhvr>
                                      <p:to>
                                        <p:strVal val="visible"/>
                                      </p:to>
                                    </p:set>
                                    <p:anim calcmode="lin" valueType="num">
                                      <p:cBhvr>
                                        <p:cTn id="22" dur="500" fill="hold"/>
                                        <p:tgtEl>
                                          <p:spTgt spid="25602"/>
                                        </p:tgtEl>
                                        <p:attrNameLst>
                                          <p:attrName>ppt_w</p:attrName>
                                        </p:attrNameLst>
                                      </p:cBhvr>
                                      <p:tavLst>
                                        <p:tav tm="0">
                                          <p:val>
                                            <p:fltVal val="0"/>
                                          </p:val>
                                        </p:tav>
                                        <p:tav tm="100000">
                                          <p:val>
                                            <p:strVal val="#ppt_w"/>
                                          </p:val>
                                        </p:tav>
                                      </p:tavLst>
                                    </p:anim>
                                    <p:anim calcmode="lin" valueType="num">
                                      <p:cBhvr>
                                        <p:cTn id="23" dur="500" fill="hold"/>
                                        <p:tgtEl>
                                          <p:spTgt spid="25602"/>
                                        </p:tgtEl>
                                        <p:attrNameLst>
                                          <p:attrName>ppt_h</p:attrName>
                                        </p:attrNameLst>
                                      </p:cBhvr>
                                      <p:tavLst>
                                        <p:tav tm="0">
                                          <p:val>
                                            <p:fltVal val="0"/>
                                          </p:val>
                                        </p:tav>
                                        <p:tav tm="100000">
                                          <p:val>
                                            <p:strVal val="#ppt_h"/>
                                          </p:val>
                                        </p:tav>
                                      </p:tavLst>
                                    </p:anim>
                                    <p:animEffect transition="in" filter="fade">
                                      <p:cBhvr>
                                        <p:cTn id="24" dur="500"/>
                                        <p:tgtEl>
                                          <p:spTgt spid="25602"/>
                                        </p:tgtEl>
                                      </p:cBhvr>
                                    </p:animEffect>
                                  </p:childTnLst>
                                </p:cTn>
                              </p:par>
                              <p:par>
                                <p:cTn id="25" presetID="53" presetClass="entr" presetSubtype="16" fill="hold" nodeType="withEffect">
                                  <p:stCondLst>
                                    <p:cond delay="0"/>
                                  </p:stCondLst>
                                  <p:childTnLst>
                                    <p:set>
                                      <p:cBhvr>
                                        <p:cTn id="26" dur="1" fill="hold">
                                          <p:stCondLst>
                                            <p:cond delay="0"/>
                                          </p:stCondLst>
                                        </p:cTn>
                                        <p:tgtEl>
                                          <p:spTgt spid="25604"/>
                                        </p:tgtEl>
                                        <p:attrNameLst>
                                          <p:attrName>style.visibility</p:attrName>
                                        </p:attrNameLst>
                                      </p:cBhvr>
                                      <p:to>
                                        <p:strVal val="visible"/>
                                      </p:to>
                                    </p:set>
                                    <p:anim calcmode="lin" valueType="num">
                                      <p:cBhvr>
                                        <p:cTn id="27" dur="500" fill="hold"/>
                                        <p:tgtEl>
                                          <p:spTgt spid="25604"/>
                                        </p:tgtEl>
                                        <p:attrNameLst>
                                          <p:attrName>ppt_w</p:attrName>
                                        </p:attrNameLst>
                                      </p:cBhvr>
                                      <p:tavLst>
                                        <p:tav tm="0">
                                          <p:val>
                                            <p:fltVal val="0"/>
                                          </p:val>
                                        </p:tav>
                                        <p:tav tm="100000">
                                          <p:val>
                                            <p:strVal val="#ppt_w"/>
                                          </p:val>
                                        </p:tav>
                                      </p:tavLst>
                                    </p:anim>
                                    <p:anim calcmode="lin" valueType="num">
                                      <p:cBhvr>
                                        <p:cTn id="28" dur="500" fill="hold"/>
                                        <p:tgtEl>
                                          <p:spTgt spid="25604"/>
                                        </p:tgtEl>
                                        <p:attrNameLst>
                                          <p:attrName>ppt_h</p:attrName>
                                        </p:attrNameLst>
                                      </p:cBhvr>
                                      <p:tavLst>
                                        <p:tav tm="0">
                                          <p:val>
                                            <p:fltVal val="0"/>
                                          </p:val>
                                        </p:tav>
                                        <p:tav tm="100000">
                                          <p:val>
                                            <p:strVal val="#ppt_h"/>
                                          </p:val>
                                        </p:tav>
                                      </p:tavLst>
                                    </p:anim>
                                    <p:animEffect transition="in" filter="fade">
                                      <p:cBhvr>
                                        <p:cTn id="29"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213756" y="248557"/>
            <a:ext cx="2055256" cy="537029"/>
          </a:xfrm>
          <a:prstGeom prst="homePlate">
            <a:avLst/>
          </a:prstGeom>
          <a:solidFill>
            <a:schemeClr val="accent1">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rgbClr val="000000"/>
                </a:solidFill>
              </a:rPr>
              <a:t>     Châu Mỹ</a:t>
            </a:r>
          </a:p>
        </p:txBody>
      </p:sp>
      <p:sp>
        <p:nvSpPr>
          <p:cNvPr id="14" name="TextBox 13"/>
          <p:cNvSpPr txBox="1"/>
          <p:nvPr/>
        </p:nvSpPr>
        <p:spPr>
          <a:xfrm>
            <a:off x="2177016" y="2107813"/>
            <a:ext cx="1655348" cy="461665"/>
          </a:xfrm>
          <a:prstGeom prst="rect">
            <a:avLst/>
          </a:prstGeom>
          <a:noFill/>
        </p:spPr>
        <p:txBody>
          <a:bodyPr wrap="square" rtlCol="0">
            <a:spAutoFit/>
          </a:bodyPr>
          <a:lstStyle/>
          <a:p>
            <a:pPr algn="ctr">
              <a:lnSpc>
                <a:spcPct val="150000"/>
              </a:lnSpc>
            </a:pPr>
            <a:r>
              <a:rPr lang="it-IT" sz="1600" i="1"/>
              <a:t>Dãy Cooc-đi-e</a:t>
            </a:r>
            <a:endParaRPr lang="en-US" sz="1600" i="1"/>
          </a:p>
        </p:txBody>
      </p:sp>
      <p:sp>
        <p:nvSpPr>
          <p:cNvPr id="15" name="TextBox 14"/>
          <p:cNvSpPr txBox="1"/>
          <p:nvPr/>
        </p:nvSpPr>
        <p:spPr>
          <a:xfrm>
            <a:off x="5611106" y="2101300"/>
            <a:ext cx="1419492" cy="416011"/>
          </a:xfrm>
          <a:prstGeom prst="rect">
            <a:avLst/>
          </a:prstGeom>
          <a:noFill/>
        </p:spPr>
        <p:txBody>
          <a:bodyPr wrap="square" rtlCol="0">
            <a:spAutoFit/>
          </a:bodyPr>
          <a:lstStyle/>
          <a:p>
            <a:pPr algn="ctr">
              <a:lnSpc>
                <a:spcPct val="150000"/>
              </a:lnSpc>
            </a:pPr>
            <a:r>
              <a:rPr lang="vi-VN" sz="1600" i="1"/>
              <a:t>Dãy An-đét</a:t>
            </a:r>
            <a:endParaRPr lang="en-US" sz="1600" i="1"/>
          </a:p>
        </p:txBody>
      </p:sp>
      <p:sp>
        <p:nvSpPr>
          <p:cNvPr id="16" name="TextBox 15"/>
          <p:cNvSpPr txBox="1"/>
          <p:nvPr/>
        </p:nvSpPr>
        <p:spPr>
          <a:xfrm>
            <a:off x="418726" y="4248665"/>
            <a:ext cx="2140776" cy="461665"/>
          </a:xfrm>
          <a:prstGeom prst="rect">
            <a:avLst/>
          </a:prstGeom>
          <a:noFill/>
        </p:spPr>
        <p:txBody>
          <a:bodyPr wrap="square" rtlCol="0">
            <a:spAutoFit/>
          </a:bodyPr>
          <a:lstStyle/>
          <a:p>
            <a:pPr algn="ctr">
              <a:lnSpc>
                <a:spcPct val="150000"/>
              </a:lnSpc>
            </a:pPr>
            <a:r>
              <a:rPr lang="it-IT" sz="1600" i="1"/>
              <a:t>Đồng bằng A-ma-dôn</a:t>
            </a:r>
            <a:endParaRPr lang="en-US" sz="1600" i="1"/>
          </a:p>
        </p:txBody>
      </p:sp>
      <p:sp>
        <p:nvSpPr>
          <p:cNvPr id="17" name="TextBox 16"/>
          <p:cNvSpPr txBox="1"/>
          <p:nvPr/>
        </p:nvSpPr>
        <p:spPr>
          <a:xfrm>
            <a:off x="3836922" y="4201782"/>
            <a:ext cx="1635700" cy="461665"/>
          </a:xfrm>
          <a:prstGeom prst="rect">
            <a:avLst/>
          </a:prstGeom>
          <a:noFill/>
        </p:spPr>
        <p:txBody>
          <a:bodyPr wrap="square" rtlCol="0">
            <a:spAutoFit/>
          </a:bodyPr>
          <a:lstStyle/>
          <a:p>
            <a:pPr algn="ctr">
              <a:lnSpc>
                <a:spcPct val="150000"/>
              </a:lnSpc>
            </a:pPr>
            <a:r>
              <a:rPr lang="vi-VN" sz="1600" i="1"/>
              <a:t>Sông Mi-xi-xi-pi</a:t>
            </a:r>
            <a:endParaRPr lang="en-US" sz="1600" i="1"/>
          </a:p>
        </p:txBody>
      </p:sp>
      <p:sp>
        <p:nvSpPr>
          <p:cNvPr id="18" name="TextBox 17"/>
          <p:cNvSpPr txBox="1"/>
          <p:nvPr/>
        </p:nvSpPr>
        <p:spPr>
          <a:xfrm>
            <a:off x="7005642" y="4247436"/>
            <a:ext cx="1419492" cy="416011"/>
          </a:xfrm>
          <a:prstGeom prst="rect">
            <a:avLst/>
          </a:prstGeom>
          <a:noFill/>
        </p:spPr>
        <p:txBody>
          <a:bodyPr wrap="square" rtlCol="0">
            <a:spAutoFit/>
          </a:bodyPr>
          <a:lstStyle/>
          <a:p>
            <a:pPr algn="ctr">
              <a:lnSpc>
                <a:spcPct val="150000"/>
              </a:lnSpc>
            </a:pPr>
            <a:r>
              <a:rPr lang="vi-VN" sz="1600" i="1"/>
              <a:t>Hồ Thượng</a:t>
            </a:r>
            <a:endParaRPr lang="en-US" sz="1600" i="1"/>
          </a:p>
        </p:txBody>
      </p:sp>
      <p:pic>
        <p:nvPicPr>
          <p:cNvPr id="19" name="Picture 18"/>
          <p:cNvPicPr/>
          <p:nvPr/>
        </p:nvPicPr>
        <p:blipFill rotWithShape="1">
          <a:blip r:embed="rId2"/>
          <a:srcRect l="13436" r="13436"/>
          <a:stretch/>
        </p:blipFill>
        <p:spPr>
          <a:xfrm>
            <a:off x="2199448" y="555171"/>
            <a:ext cx="1610484" cy="1536879"/>
          </a:xfrm>
          <a:prstGeom prst="ellipse">
            <a:avLst/>
          </a:prstGeom>
        </p:spPr>
      </p:pic>
      <p:pic>
        <p:nvPicPr>
          <p:cNvPr id="20" name="Picture 19" descr="Day nui Andes | Kỳ ảo dãy núi Andes ở Nam Mỹ"/>
          <p:cNvPicPr/>
          <p:nvPr/>
        </p:nvPicPr>
        <p:blipFill rotWithShape="1">
          <a:blip r:embed="rId3">
            <a:extLst>
              <a:ext uri="{28A0092B-C50C-407E-A947-70E740481C1C}">
                <a14:useLocalDpi xmlns:a14="http://schemas.microsoft.com/office/drawing/2010/main" val="0"/>
              </a:ext>
            </a:extLst>
          </a:blip>
          <a:srcRect l="13436" r="13436"/>
          <a:stretch/>
        </p:blipFill>
        <p:spPr bwMode="auto">
          <a:xfrm>
            <a:off x="5515610" y="555171"/>
            <a:ext cx="1610484" cy="1536879"/>
          </a:xfrm>
          <a:prstGeom prst="ellipse">
            <a:avLst/>
          </a:prstGeom>
          <a:noFill/>
          <a:ln>
            <a:noFill/>
          </a:ln>
        </p:spPr>
      </p:pic>
      <p:pic>
        <p:nvPicPr>
          <p:cNvPr id="21" name="Picture 20"/>
          <p:cNvPicPr/>
          <p:nvPr/>
        </p:nvPicPr>
        <p:blipFill rotWithShape="1">
          <a:blip r:embed="rId4"/>
          <a:srcRect l="15382" r="15382"/>
          <a:stretch/>
        </p:blipFill>
        <p:spPr>
          <a:xfrm>
            <a:off x="724972" y="2648283"/>
            <a:ext cx="1533934" cy="1533934"/>
          </a:xfrm>
          <a:prstGeom prst="ellipse">
            <a:avLst/>
          </a:prstGeom>
        </p:spPr>
      </p:pic>
      <p:pic>
        <p:nvPicPr>
          <p:cNvPr id="22" name="Picture 21" descr="Hành trình khám phá sông Mississippi ngang qua 10 tiểu bang của Hoa Kỳ"/>
          <p:cNvPicPr/>
          <p:nvPr/>
        </p:nvPicPr>
        <p:blipFill rotWithShape="1">
          <a:blip r:embed="rId5" cstate="print">
            <a:extLst>
              <a:ext uri="{28A0092B-C50C-407E-A947-70E740481C1C}">
                <a14:useLocalDpi xmlns:a14="http://schemas.microsoft.com/office/drawing/2010/main" val="0"/>
              </a:ext>
            </a:extLst>
          </a:blip>
          <a:srcRect l="19335" r="11313"/>
          <a:stretch/>
        </p:blipFill>
        <p:spPr bwMode="auto">
          <a:xfrm>
            <a:off x="3883912" y="2645338"/>
            <a:ext cx="1527310" cy="1536879"/>
          </a:xfrm>
          <a:prstGeom prst="ellipse">
            <a:avLst/>
          </a:prstGeom>
          <a:noFill/>
          <a:ln>
            <a:noFill/>
          </a:ln>
        </p:spPr>
      </p:pic>
      <p:pic>
        <p:nvPicPr>
          <p:cNvPr id="23" name="Picture 22" descr="https://upload.wikimedia.org/wikipedia/commons/thumb/4/44/Lake_Superior_NASA.jpg/250px-Lake_Superior_NASA.jpg"/>
          <p:cNvPicPr/>
          <p:nvPr/>
        </p:nvPicPr>
        <p:blipFill rotWithShape="1">
          <a:blip r:embed="rId6">
            <a:extLst>
              <a:ext uri="{28A0092B-C50C-407E-A947-70E740481C1C}">
                <a14:useLocalDpi xmlns:a14="http://schemas.microsoft.com/office/drawing/2010/main" val="0"/>
              </a:ext>
            </a:extLst>
          </a:blip>
          <a:srcRect l="20397" r="20397"/>
          <a:stretch/>
        </p:blipFill>
        <p:spPr bwMode="auto">
          <a:xfrm>
            <a:off x="6896529" y="2644109"/>
            <a:ext cx="1637718" cy="1536879"/>
          </a:xfrm>
          <a:prstGeom prst="ellipse">
            <a:avLst/>
          </a:prstGeom>
          <a:noFill/>
          <a:ln>
            <a:noFill/>
          </a:ln>
        </p:spPr>
      </p:pic>
    </p:spTree>
    <p:extLst>
      <p:ext uri="{BB962C8B-B14F-4D97-AF65-F5344CB8AC3E}">
        <p14:creationId xmlns:p14="http://schemas.microsoft.com/office/powerpoint/2010/main" val="27171494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par>
                                <p:cTn id="50" presetID="53" presetClass="entr" presetSubtype="16"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594925901"/>
              </p:ext>
            </p:extLst>
          </p:nvPr>
        </p:nvGraphicFramePr>
        <p:xfrm>
          <a:off x="0" y="-3"/>
          <a:ext cx="9144001" cy="2939634"/>
        </p:xfrm>
        <a:graphic>
          <a:graphicData uri="http://schemas.openxmlformats.org/drawingml/2006/table">
            <a:tbl>
              <a:tblPr firstRow="1" firstCol="1" bandRow="1">
                <a:tableStyleId>{47AA14D5-E527-4C23-A9E6-F958A0259902}</a:tableStyleId>
              </a:tblPr>
              <a:tblGrid>
                <a:gridCol w="977900">
                  <a:extLst>
                    <a:ext uri="{9D8B030D-6E8A-4147-A177-3AD203B41FA5}">
                      <a16:colId xmlns:a16="http://schemas.microsoft.com/office/drawing/2014/main" val="1787594372"/>
                    </a:ext>
                  </a:extLst>
                </a:gridCol>
                <a:gridCol w="2908300">
                  <a:extLst>
                    <a:ext uri="{9D8B030D-6E8A-4147-A177-3AD203B41FA5}">
                      <a16:colId xmlns:a16="http://schemas.microsoft.com/office/drawing/2014/main" val="1519753973"/>
                    </a:ext>
                  </a:extLst>
                </a:gridCol>
                <a:gridCol w="1739900">
                  <a:extLst>
                    <a:ext uri="{9D8B030D-6E8A-4147-A177-3AD203B41FA5}">
                      <a16:colId xmlns:a16="http://schemas.microsoft.com/office/drawing/2014/main" val="1362122811"/>
                    </a:ext>
                  </a:extLst>
                </a:gridCol>
                <a:gridCol w="990600">
                  <a:extLst>
                    <a:ext uri="{9D8B030D-6E8A-4147-A177-3AD203B41FA5}">
                      <a16:colId xmlns:a16="http://schemas.microsoft.com/office/drawing/2014/main" val="2592602421"/>
                    </a:ext>
                  </a:extLst>
                </a:gridCol>
                <a:gridCol w="2527301">
                  <a:extLst>
                    <a:ext uri="{9D8B030D-6E8A-4147-A177-3AD203B41FA5}">
                      <a16:colId xmlns:a16="http://schemas.microsoft.com/office/drawing/2014/main" val="11904634"/>
                    </a:ext>
                  </a:extLst>
                </a:gridCol>
              </a:tblGrid>
              <a:tr h="933034">
                <a:tc>
                  <a:txBody>
                    <a:bodyPr/>
                    <a:lstStyle/>
                    <a:p>
                      <a:pPr algn="ctr">
                        <a:lnSpc>
                          <a:spcPct val="150000"/>
                        </a:lnSpc>
                        <a:spcAft>
                          <a:spcPts val="0"/>
                        </a:spcAft>
                      </a:pPr>
                      <a:r>
                        <a:rPr lang="en-SG" sz="1800" b="1">
                          <a:effectLst/>
                        </a:rPr>
                        <a:t>Châu lục</a:t>
                      </a:r>
                      <a:endParaRPr lang="en-US" sz="1800" b="1">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1800" b="1">
                          <a:effectLst/>
                        </a:rPr>
                        <a:t>Địa hình</a:t>
                      </a:r>
                      <a:endParaRPr lang="en-US" sz="1800" b="1">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1800" b="1">
                          <a:effectLst/>
                        </a:rPr>
                        <a:t>Khí hậu</a:t>
                      </a:r>
                      <a:endParaRPr lang="en-US" sz="1800" b="1">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1800" b="1" dirty="0" err="1">
                          <a:effectLst/>
                        </a:rPr>
                        <a:t>Sông</a:t>
                      </a:r>
                      <a:r>
                        <a:rPr lang="en-SG" sz="1800" b="1" dirty="0">
                          <a:effectLst/>
                        </a:rPr>
                        <a:t> </a:t>
                      </a:r>
                      <a:r>
                        <a:rPr lang="vi-VN" sz="1800" b="1" dirty="0">
                          <a:effectLst/>
                        </a:rPr>
                        <a:t>ngòi</a:t>
                      </a:r>
                      <a:endParaRPr lang="en-US" sz="1800" b="1" dirty="0">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vi-VN" sz="1800" b="1" dirty="0">
                          <a:effectLst/>
                          <a:latin typeface="+mn-lt"/>
                          <a:cs typeface="Times New Roman" panose="02020603050405020304" pitchFamily="18" charset="0"/>
                        </a:rPr>
                        <a:t>Thiên nhiên, sinh vật</a:t>
                      </a:r>
                      <a:endParaRPr lang="en-US" sz="1800" b="1" dirty="0">
                        <a:effectLst/>
                        <a:latin typeface="+mn-lt"/>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081976157"/>
                  </a:ext>
                </a:extLst>
              </a:tr>
              <a:tr h="1924469">
                <a:tc>
                  <a:txBody>
                    <a:bodyPr/>
                    <a:lstStyle/>
                    <a:p>
                      <a:pPr algn="ctr">
                        <a:lnSpc>
                          <a:spcPct val="150000"/>
                        </a:lnSpc>
                        <a:spcAft>
                          <a:spcPts val="0"/>
                        </a:spcAft>
                      </a:pPr>
                      <a:r>
                        <a:rPr lang="en-SG" sz="1800" b="0">
                          <a:solidFill>
                            <a:srgbClr val="000000"/>
                          </a:solidFill>
                          <a:effectLst/>
                          <a:latin typeface="+mj-lt"/>
                          <a:ea typeface="SimSun" panose="02010600030101010101" pitchFamily="2" charset="-122"/>
                          <a:cs typeface="Times New Roman" panose="02020603050405020304" pitchFamily="18" charset="0"/>
                        </a:rPr>
                        <a:t>Châu Đại Dương </a:t>
                      </a:r>
                      <a:endParaRPr lang="en-US" sz="1800" b="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342900" indent="-342900" algn="just">
                        <a:lnSpc>
                          <a:spcPct val="150000"/>
                        </a:lnSpc>
                        <a:spcAft>
                          <a:spcPts val="0"/>
                        </a:spcAft>
                        <a:buFontTx/>
                        <a:buChar char="-"/>
                      </a:pPr>
                      <a:r>
                        <a:rPr lang="en-SG" sz="1800" b="0" dirty="0" err="1">
                          <a:solidFill>
                            <a:srgbClr val="000000"/>
                          </a:solidFill>
                          <a:effectLst/>
                          <a:latin typeface="+mj-lt"/>
                          <a:ea typeface="SimSun" panose="02010600030101010101" pitchFamily="2" charset="-122"/>
                          <a:cs typeface="Times New Roman" panose="02020603050405020304" pitchFamily="18" charset="0"/>
                        </a:rPr>
                        <a:t>Núi</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thấp</a:t>
                      </a:r>
                      <a:r>
                        <a:rPr lang="en-SG" sz="1800" b="0" dirty="0">
                          <a:solidFill>
                            <a:srgbClr val="000000"/>
                          </a:solidFill>
                          <a:effectLst/>
                          <a:latin typeface="+mj-lt"/>
                          <a:ea typeface="SimSun" panose="02010600030101010101" pitchFamily="2" charset="-122"/>
                          <a:cs typeface="Times New Roman" panose="02020603050405020304" pitchFamily="18" charset="0"/>
                        </a:rPr>
                        <a:t> ở </a:t>
                      </a:r>
                      <a:r>
                        <a:rPr lang="en-SG" sz="1800" b="0" dirty="0" err="1">
                          <a:solidFill>
                            <a:srgbClr val="000000"/>
                          </a:solidFill>
                          <a:effectLst/>
                          <a:latin typeface="+mj-lt"/>
                          <a:ea typeface="SimSun" panose="02010600030101010101" pitchFamily="2" charset="-122"/>
                          <a:cs typeface="Times New Roman" panose="02020603050405020304" pitchFamily="18" charset="0"/>
                        </a:rPr>
                        <a:t>phía</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ông</a:t>
                      </a:r>
                      <a:r>
                        <a:rPr lang="en-SG" sz="1800" b="0" dirty="0">
                          <a:solidFill>
                            <a:srgbClr val="000000"/>
                          </a:solidFill>
                          <a:effectLst/>
                          <a:latin typeface="+mj-lt"/>
                          <a:ea typeface="SimSun" panose="02010600030101010101" pitchFamily="2" charset="-122"/>
                          <a:cs typeface="Times New Roman" panose="02020603050405020304" pitchFamily="18" charset="0"/>
                        </a:rPr>
                        <a:t>.</a:t>
                      </a:r>
                    </a:p>
                    <a:p>
                      <a:pPr marL="342900" indent="-342900" algn="just">
                        <a:lnSpc>
                          <a:spcPct val="150000"/>
                        </a:lnSpc>
                        <a:spcAft>
                          <a:spcPts val="0"/>
                        </a:spcAft>
                        <a:buFontTx/>
                        <a:buChar char="-"/>
                      </a:pPr>
                      <a:r>
                        <a:rPr lang="en-SG" sz="1800" b="0" dirty="0">
                          <a:solidFill>
                            <a:srgbClr val="000000"/>
                          </a:solidFill>
                          <a:effectLst/>
                          <a:latin typeface="+mj-lt"/>
                          <a:ea typeface="SimSun" panose="02010600030101010101" pitchFamily="2" charset="-122"/>
                          <a:cs typeface="Times New Roman" panose="02020603050405020304" pitchFamily="18" charset="0"/>
                        </a:rPr>
                        <a:t>Cao </a:t>
                      </a:r>
                      <a:r>
                        <a:rPr lang="en-SG" sz="1800" b="0" dirty="0" err="1">
                          <a:solidFill>
                            <a:srgbClr val="000000"/>
                          </a:solidFill>
                          <a:effectLst/>
                          <a:latin typeface="+mj-lt"/>
                          <a:ea typeface="SimSun" panose="02010600030101010101" pitchFamily="2" charset="-122"/>
                          <a:cs typeface="Times New Roman" panose="02020603050405020304" pitchFamily="18" charset="0"/>
                        </a:rPr>
                        <a:t>nguyên</a:t>
                      </a:r>
                      <a:r>
                        <a:rPr lang="en-SG" sz="1800" b="0" dirty="0">
                          <a:solidFill>
                            <a:srgbClr val="000000"/>
                          </a:solidFill>
                          <a:effectLst/>
                          <a:latin typeface="+mj-lt"/>
                          <a:ea typeface="SimSun" panose="02010600030101010101" pitchFamily="2" charset="-122"/>
                          <a:cs typeface="Times New Roman" panose="02020603050405020304" pitchFamily="18" charset="0"/>
                        </a:rPr>
                        <a:t> ở </a:t>
                      </a:r>
                      <a:r>
                        <a:rPr lang="en-SG" sz="1800" b="0" dirty="0" err="1">
                          <a:solidFill>
                            <a:srgbClr val="000000"/>
                          </a:solidFill>
                          <a:effectLst/>
                          <a:latin typeface="+mj-lt"/>
                          <a:ea typeface="SimSun" panose="02010600030101010101" pitchFamily="2" charset="-122"/>
                          <a:cs typeface="Times New Roman" panose="02020603050405020304" pitchFamily="18" charset="0"/>
                        </a:rPr>
                        <a:t>phía</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tây</a:t>
                      </a:r>
                      <a:r>
                        <a:rPr lang="en-SG" sz="1800" b="0" dirty="0">
                          <a:solidFill>
                            <a:srgbClr val="000000"/>
                          </a:solidFill>
                          <a:effectLst/>
                          <a:latin typeface="+mj-lt"/>
                          <a:ea typeface="SimSun" panose="02010600030101010101" pitchFamily="2" charset="-122"/>
                          <a:cs typeface="Times New Roman" panose="02020603050405020304" pitchFamily="18" charset="0"/>
                        </a:rPr>
                        <a:t>.</a:t>
                      </a:r>
                    </a:p>
                    <a:p>
                      <a:pPr marL="342900" indent="-342900" algn="just">
                        <a:lnSpc>
                          <a:spcPct val="150000"/>
                        </a:lnSpc>
                        <a:spcAft>
                          <a:spcPts val="0"/>
                        </a:spcAft>
                        <a:buFontTx/>
                        <a:buChar char="-"/>
                      </a:pPr>
                      <a:r>
                        <a:rPr lang="en-SG" sz="1800" b="0" dirty="0">
                          <a:solidFill>
                            <a:srgbClr val="000000"/>
                          </a:solidFill>
                          <a:effectLst/>
                          <a:latin typeface="+mj-lt"/>
                          <a:ea typeface="SimSun" panose="02010600030101010101" pitchFamily="2" charset="-122"/>
                          <a:cs typeface="Times New Roman" panose="02020603050405020304" pitchFamily="18" charset="0"/>
                        </a:rPr>
                        <a:t>Trung </a:t>
                      </a:r>
                      <a:r>
                        <a:rPr lang="en-SG" sz="1800" b="0" dirty="0" err="1">
                          <a:solidFill>
                            <a:srgbClr val="000000"/>
                          </a:solidFill>
                          <a:effectLst/>
                          <a:latin typeface="+mj-lt"/>
                          <a:ea typeface="SimSun" panose="02010600030101010101" pitchFamily="2" charset="-122"/>
                          <a:cs typeface="Times New Roman" panose="02020603050405020304" pitchFamily="18" charset="0"/>
                        </a:rPr>
                        <a:t>tâm</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là</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bồn</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địa</a:t>
                      </a:r>
                      <a:r>
                        <a:rPr lang="en-SG" sz="1800" b="0" dirty="0">
                          <a:solidFill>
                            <a:srgbClr val="000000"/>
                          </a:solidFill>
                          <a:effectLst/>
                          <a:latin typeface="+mj-lt"/>
                          <a:ea typeface="SimSun" panose="02010600030101010101" pitchFamily="2" charset="-122"/>
                          <a:cs typeface="Times New Roman" panose="02020603050405020304" pitchFamily="18" charset="0"/>
                        </a:rPr>
                        <a:t>. </a:t>
                      </a:r>
                    </a:p>
                    <a:p>
                      <a:pPr marL="342900" indent="-342900" algn="just">
                        <a:lnSpc>
                          <a:spcPct val="150000"/>
                        </a:lnSpc>
                        <a:spcAft>
                          <a:spcPts val="0"/>
                        </a:spcAft>
                        <a:buFontTx/>
                        <a:buChar char="-"/>
                      </a:pPr>
                      <a:r>
                        <a:rPr lang="en-SG" sz="1800" b="0" dirty="0" err="1">
                          <a:solidFill>
                            <a:srgbClr val="000000"/>
                          </a:solidFill>
                          <a:effectLst/>
                          <a:latin typeface="+mj-lt"/>
                          <a:ea typeface="SimSun" panose="02010600030101010101" pitchFamily="2" charset="-122"/>
                          <a:cs typeface="Times New Roman" panose="02020603050405020304" pitchFamily="18" charset="0"/>
                        </a:rPr>
                        <a:t>Các</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đảo</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nhỏ</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có</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địa</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hình</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thấp</a:t>
                      </a:r>
                      <a:r>
                        <a:rPr lang="en-SG" sz="1800" b="0" dirty="0">
                          <a:solidFill>
                            <a:srgbClr val="000000"/>
                          </a:solidFill>
                          <a:effectLst/>
                          <a:latin typeface="+mj-lt"/>
                          <a:ea typeface="SimSun" panose="02010600030101010101" pitchFamily="2" charset="-122"/>
                          <a:cs typeface="Times New Roman" panose="02020603050405020304" pitchFamily="18" charset="0"/>
                        </a:rPr>
                        <a:t>. </a:t>
                      </a:r>
                      <a:endParaRPr lang="en-US" sz="1800" b="0" dirty="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spcAft>
                          <a:spcPts val="0"/>
                        </a:spcAft>
                      </a:pPr>
                      <a:r>
                        <a:rPr lang="en-SG" sz="1800" b="0" dirty="0" err="1">
                          <a:solidFill>
                            <a:srgbClr val="000000"/>
                          </a:solidFill>
                          <a:effectLst/>
                          <a:latin typeface="+mj-lt"/>
                          <a:ea typeface="SimSun" panose="02010600030101010101" pitchFamily="2" charset="-122"/>
                          <a:cs typeface="Times New Roman" panose="02020603050405020304" pitchFamily="18" charset="0"/>
                        </a:rPr>
                        <a:t>Khí</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hậu</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nhiệt</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đới</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nóng</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quanh</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năm</a:t>
                      </a:r>
                      <a:r>
                        <a:rPr lang="en-SG" sz="1800" b="0" dirty="0">
                          <a:solidFill>
                            <a:srgbClr val="000000"/>
                          </a:solidFill>
                          <a:effectLst/>
                          <a:latin typeface="+mj-lt"/>
                          <a:ea typeface="SimSun" panose="02010600030101010101" pitchFamily="2" charset="-122"/>
                          <a:cs typeface="Times New Roman" panose="02020603050405020304" pitchFamily="18" charset="0"/>
                        </a:rPr>
                        <a:t>. </a:t>
                      </a:r>
                      <a:endParaRPr lang="en-US" sz="1800" b="0" dirty="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spcAft>
                          <a:spcPts val="0"/>
                        </a:spcAft>
                      </a:pPr>
                      <a:r>
                        <a:rPr lang="pt-BR" sz="1800" b="0" dirty="0">
                          <a:solidFill>
                            <a:srgbClr val="000000"/>
                          </a:solidFill>
                          <a:effectLst/>
                          <a:latin typeface="+mj-lt"/>
                          <a:ea typeface="SimSun" panose="02010600030101010101" pitchFamily="2" charset="-122"/>
                          <a:cs typeface="Times New Roman" panose="02020603050405020304" pitchFamily="18" charset="0"/>
                        </a:rPr>
                        <a:t>Kém phát triển do mưa ít. </a:t>
                      </a:r>
                      <a:r>
                        <a:rPr lang="en-SG" sz="1800" b="0" dirty="0">
                          <a:solidFill>
                            <a:srgbClr val="000000"/>
                          </a:solidFill>
                          <a:effectLst/>
                          <a:latin typeface="+mj-lt"/>
                          <a:ea typeface="SimSun" panose="02010600030101010101" pitchFamily="2" charset="-122"/>
                          <a:cs typeface="Times New Roman" panose="02020603050405020304" pitchFamily="18" charset="0"/>
                        </a:rPr>
                        <a:t> </a:t>
                      </a:r>
                      <a:endParaRPr lang="en-US" sz="1800" b="0" dirty="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285750" indent="-285750" algn="just">
                        <a:lnSpc>
                          <a:spcPct val="150000"/>
                        </a:lnSpc>
                        <a:spcAft>
                          <a:spcPts val="0"/>
                        </a:spcAft>
                        <a:buFontTx/>
                        <a:buChar char="-"/>
                      </a:pPr>
                      <a:r>
                        <a:rPr lang="en-SG" sz="1800" b="0" dirty="0" err="1">
                          <a:solidFill>
                            <a:srgbClr val="000000"/>
                          </a:solidFill>
                          <a:effectLst/>
                          <a:latin typeface="+mj-lt"/>
                          <a:ea typeface="SimSun" panose="02010600030101010101" pitchFamily="2" charset="-122"/>
                          <a:cs typeface="Times New Roman" panose="02020603050405020304" pitchFamily="18" charset="0"/>
                        </a:rPr>
                        <a:t>Động</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vật</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gấu</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túi</a:t>
                      </a:r>
                      <a:r>
                        <a:rPr lang="en-SG" sz="1800" b="0" dirty="0">
                          <a:solidFill>
                            <a:srgbClr val="000000"/>
                          </a:solidFill>
                          <a:effectLst/>
                          <a:latin typeface="+mj-lt"/>
                          <a:ea typeface="SimSun" panose="02010600030101010101" pitchFamily="2" charset="-122"/>
                          <a:cs typeface="Times New Roman" panose="02020603050405020304" pitchFamily="18" charset="0"/>
                        </a:rPr>
                        <a:t> – koala, </a:t>
                      </a:r>
                      <a:r>
                        <a:rPr lang="en-SG" sz="1800" b="0" dirty="0" err="1">
                          <a:solidFill>
                            <a:srgbClr val="000000"/>
                          </a:solidFill>
                          <a:effectLst/>
                          <a:latin typeface="+mj-lt"/>
                          <a:ea typeface="SimSun" panose="02010600030101010101" pitchFamily="2" charset="-122"/>
                          <a:cs typeface="Times New Roman" panose="02020603050405020304" pitchFamily="18" charset="0"/>
                        </a:rPr>
                        <a:t>chuột</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túi</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chim</a:t>
                      </a:r>
                      <a:r>
                        <a:rPr lang="en-SG" sz="1800" b="0" dirty="0">
                          <a:solidFill>
                            <a:srgbClr val="000000"/>
                          </a:solidFill>
                          <a:effectLst/>
                          <a:latin typeface="+mj-lt"/>
                          <a:ea typeface="SimSun" panose="02010600030101010101" pitchFamily="2" charset="-122"/>
                          <a:cs typeface="Times New Roman" panose="02020603050405020304" pitchFamily="18" charset="0"/>
                        </a:rPr>
                        <a:t> kiwi.</a:t>
                      </a:r>
                      <a:endParaRPr lang="vi-VN" sz="1800" b="0" dirty="0">
                        <a:solidFill>
                          <a:srgbClr val="000000"/>
                        </a:solidFill>
                        <a:effectLst/>
                        <a:latin typeface="+mj-lt"/>
                        <a:ea typeface="SimSun" panose="02010600030101010101" pitchFamily="2" charset="-122"/>
                        <a:cs typeface="Times New Roman" panose="02020603050405020304" pitchFamily="18" charset="0"/>
                      </a:endParaRPr>
                    </a:p>
                    <a:p>
                      <a:pPr marL="285750" indent="-285750" algn="just">
                        <a:lnSpc>
                          <a:spcPct val="150000"/>
                        </a:lnSpc>
                        <a:spcAft>
                          <a:spcPts val="0"/>
                        </a:spcAft>
                        <a:buFontTx/>
                        <a:buChar char="-"/>
                      </a:pPr>
                      <a:r>
                        <a:rPr lang="en-SG" sz="1800" b="0" dirty="0" err="1">
                          <a:solidFill>
                            <a:srgbClr val="000000"/>
                          </a:solidFill>
                          <a:effectLst/>
                          <a:latin typeface="+mj-lt"/>
                          <a:ea typeface="SimSun" panose="02010600030101010101" pitchFamily="2" charset="-122"/>
                          <a:cs typeface="Times New Roman" panose="02020603050405020304" pitchFamily="18" charset="0"/>
                        </a:rPr>
                        <a:t>Thực</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vật</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bạch</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đàn</a:t>
                      </a:r>
                      <a:r>
                        <a:rPr lang="en-SG" sz="1800" b="0" dirty="0">
                          <a:solidFill>
                            <a:srgbClr val="000000"/>
                          </a:solidFill>
                          <a:effectLst/>
                          <a:latin typeface="+mj-lt"/>
                          <a:ea typeface="SimSun" panose="02010600030101010101" pitchFamily="2" charset="-122"/>
                          <a:cs typeface="Times New Roman" panose="02020603050405020304" pitchFamily="18" charset="0"/>
                        </a:rPr>
                        <a:t>, </a:t>
                      </a:r>
                      <a:r>
                        <a:rPr lang="en-SG" sz="1800" b="0" dirty="0" err="1">
                          <a:solidFill>
                            <a:srgbClr val="000000"/>
                          </a:solidFill>
                          <a:effectLst/>
                          <a:latin typeface="+mj-lt"/>
                          <a:ea typeface="SimSun" panose="02010600030101010101" pitchFamily="2" charset="-122"/>
                          <a:cs typeface="Times New Roman" panose="02020603050405020304" pitchFamily="18" charset="0"/>
                        </a:rPr>
                        <a:t>keo</a:t>
                      </a:r>
                      <a:r>
                        <a:rPr lang="en-SG" sz="1800" b="0" dirty="0">
                          <a:solidFill>
                            <a:srgbClr val="000000"/>
                          </a:solidFill>
                          <a:effectLst/>
                          <a:latin typeface="+mj-lt"/>
                          <a:ea typeface="SimSun" panose="02010600030101010101" pitchFamily="2" charset="-122"/>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512025826"/>
                  </a:ext>
                </a:extLst>
              </a:tr>
            </a:tbl>
          </a:graphicData>
        </a:graphic>
      </p:graphicFrame>
      <p:sp>
        <p:nvSpPr>
          <p:cNvPr id="4" name="TextBox 3"/>
          <p:cNvSpPr txBox="1"/>
          <p:nvPr/>
        </p:nvSpPr>
        <p:spPr>
          <a:xfrm>
            <a:off x="154753" y="3583545"/>
            <a:ext cx="1369842" cy="830997"/>
          </a:xfrm>
          <a:prstGeom prst="rect">
            <a:avLst/>
          </a:prstGeom>
          <a:noFill/>
        </p:spPr>
        <p:txBody>
          <a:bodyPr wrap="square" rtlCol="0">
            <a:spAutoFit/>
          </a:bodyPr>
          <a:lstStyle/>
          <a:p>
            <a:pPr algn="ctr">
              <a:lnSpc>
                <a:spcPct val="150000"/>
              </a:lnSpc>
            </a:pPr>
            <a:r>
              <a:rPr lang="it-IT" sz="1600" i="1"/>
              <a:t>Hoang mạc Red Center</a:t>
            </a:r>
            <a:endParaRPr lang="en-US" sz="1600" i="1"/>
          </a:p>
        </p:txBody>
      </p:sp>
      <p:sp>
        <p:nvSpPr>
          <p:cNvPr id="5" name="TextBox 4"/>
          <p:cNvSpPr txBox="1"/>
          <p:nvPr/>
        </p:nvSpPr>
        <p:spPr>
          <a:xfrm>
            <a:off x="7111040" y="3583545"/>
            <a:ext cx="1699252" cy="830997"/>
          </a:xfrm>
          <a:prstGeom prst="rect">
            <a:avLst/>
          </a:prstGeom>
          <a:noFill/>
        </p:spPr>
        <p:txBody>
          <a:bodyPr wrap="square" rtlCol="0">
            <a:spAutoFit/>
          </a:bodyPr>
          <a:lstStyle/>
          <a:p>
            <a:pPr algn="ctr">
              <a:lnSpc>
                <a:spcPct val="150000"/>
              </a:lnSpc>
            </a:pPr>
            <a:r>
              <a:rPr lang="it-IT" sz="1600" i="1"/>
              <a:t>Vùng rừng nhiệt đới Queensland</a:t>
            </a:r>
            <a:endParaRPr lang="en-US" sz="1600" i="1"/>
          </a:p>
        </p:txBody>
      </p:sp>
      <p:pic>
        <p:nvPicPr>
          <p:cNvPr id="26626" name="Picture 2" descr="ACJPysx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595" y="3063233"/>
            <a:ext cx="2810243" cy="1871623"/>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s://kyluc.vn/Userfiles/Upload/images/Wet%20Tropics%20of%20Queensl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543" y="3063233"/>
            <a:ext cx="2495497" cy="1871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0887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6626"/>
                                        </p:tgtEl>
                                        <p:attrNameLst>
                                          <p:attrName>style.visibility</p:attrName>
                                        </p:attrNameLst>
                                      </p:cBhvr>
                                      <p:to>
                                        <p:strVal val="visible"/>
                                      </p:to>
                                    </p:set>
                                    <p:anim calcmode="lin" valueType="num">
                                      <p:cBhvr>
                                        <p:cTn id="22" dur="500" fill="hold"/>
                                        <p:tgtEl>
                                          <p:spTgt spid="26626"/>
                                        </p:tgtEl>
                                        <p:attrNameLst>
                                          <p:attrName>ppt_w</p:attrName>
                                        </p:attrNameLst>
                                      </p:cBhvr>
                                      <p:tavLst>
                                        <p:tav tm="0">
                                          <p:val>
                                            <p:fltVal val="0"/>
                                          </p:val>
                                        </p:tav>
                                        <p:tav tm="100000">
                                          <p:val>
                                            <p:strVal val="#ppt_w"/>
                                          </p:val>
                                        </p:tav>
                                      </p:tavLst>
                                    </p:anim>
                                    <p:anim calcmode="lin" valueType="num">
                                      <p:cBhvr>
                                        <p:cTn id="23" dur="500" fill="hold"/>
                                        <p:tgtEl>
                                          <p:spTgt spid="26626"/>
                                        </p:tgtEl>
                                        <p:attrNameLst>
                                          <p:attrName>ppt_h</p:attrName>
                                        </p:attrNameLst>
                                      </p:cBhvr>
                                      <p:tavLst>
                                        <p:tav tm="0">
                                          <p:val>
                                            <p:fltVal val="0"/>
                                          </p:val>
                                        </p:tav>
                                        <p:tav tm="100000">
                                          <p:val>
                                            <p:strVal val="#ppt_h"/>
                                          </p:val>
                                        </p:tav>
                                      </p:tavLst>
                                    </p:anim>
                                    <p:animEffect transition="in" filter="fade">
                                      <p:cBhvr>
                                        <p:cTn id="24" dur="500"/>
                                        <p:tgtEl>
                                          <p:spTgt spid="26626"/>
                                        </p:tgtEl>
                                      </p:cBhvr>
                                    </p:animEffect>
                                  </p:childTnLst>
                                </p:cTn>
                              </p:par>
                              <p:par>
                                <p:cTn id="25" presetID="53" presetClass="entr" presetSubtype="16" fill="hold" nodeType="withEffect">
                                  <p:stCondLst>
                                    <p:cond delay="0"/>
                                  </p:stCondLst>
                                  <p:childTnLst>
                                    <p:set>
                                      <p:cBhvr>
                                        <p:cTn id="26" dur="1" fill="hold">
                                          <p:stCondLst>
                                            <p:cond delay="0"/>
                                          </p:stCondLst>
                                        </p:cTn>
                                        <p:tgtEl>
                                          <p:spTgt spid="26628"/>
                                        </p:tgtEl>
                                        <p:attrNameLst>
                                          <p:attrName>style.visibility</p:attrName>
                                        </p:attrNameLst>
                                      </p:cBhvr>
                                      <p:to>
                                        <p:strVal val="visible"/>
                                      </p:to>
                                    </p:set>
                                    <p:anim calcmode="lin" valueType="num">
                                      <p:cBhvr>
                                        <p:cTn id="27" dur="500" fill="hold"/>
                                        <p:tgtEl>
                                          <p:spTgt spid="26628"/>
                                        </p:tgtEl>
                                        <p:attrNameLst>
                                          <p:attrName>ppt_w</p:attrName>
                                        </p:attrNameLst>
                                      </p:cBhvr>
                                      <p:tavLst>
                                        <p:tav tm="0">
                                          <p:val>
                                            <p:fltVal val="0"/>
                                          </p:val>
                                        </p:tav>
                                        <p:tav tm="100000">
                                          <p:val>
                                            <p:strVal val="#ppt_w"/>
                                          </p:val>
                                        </p:tav>
                                      </p:tavLst>
                                    </p:anim>
                                    <p:anim calcmode="lin" valueType="num">
                                      <p:cBhvr>
                                        <p:cTn id="28" dur="500" fill="hold"/>
                                        <p:tgtEl>
                                          <p:spTgt spid="26628"/>
                                        </p:tgtEl>
                                        <p:attrNameLst>
                                          <p:attrName>ppt_h</p:attrName>
                                        </p:attrNameLst>
                                      </p:cBhvr>
                                      <p:tavLst>
                                        <p:tav tm="0">
                                          <p:val>
                                            <p:fltVal val="0"/>
                                          </p:val>
                                        </p:tav>
                                        <p:tav tm="100000">
                                          <p:val>
                                            <p:strVal val="#ppt_h"/>
                                          </p:val>
                                        </p:tav>
                                      </p:tavLst>
                                    </p:anim>
                                    <p:animEffect transition="in" filter="fade">
                                      <p:cBhvr>
                                        <p:cTn id="29"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213756" y="248557"/>
            <a:ext cx="3045856" cy="537029"/>
          </a:xfrm>
          <a:prstGeom prst="homePlate">
            <a:avLst/>
          </a:prstGeom>
          <a:solidFill>
            <a:schemeClr val="accent1">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rgbClr val="000000"/>
                </a:solidFill>
              </a:rPr>
              <a:t>     Châu</a:t>
            </a:r>
            <a:r>
              <a:rPr lang="vi-VN" sz="2200" b="1">
                <a:solidFill>
                  <a:srgbClr val="000000"/>
                </a:solidFill>
              </a:rPr>
              <a:t> Đại Dương </a:t>
            </a:r>
          </a:p>
        </p:txBody>
      </p:sp>
      <p:sp>
        <p:nvSpPr>
          <p:cNvPr id="3" name="TextBox 2"/>
          <p:cNvSpPr txBox="1"/>
          <p:nvPr/>
        </p:nvSpPr>
        <p:spPr>
          <a:xfrm>
            <a:off x="570905" y="859504"/>
            <a:ext cx="7950793" cy="1938992"/>
          </a:xfrm>
          <a:prstGeom prst="rect">
            <a:avLst/>
          </a:prstGeom>
          <a:noFill/>
        </p:spPr>
        <p:txBody>
          <a:bodyPr wrap="square" rtlCol="0">
            <a:spAutoFit/>
          </a:bodyPr>
          <a:lstStyle/>
          <a:p>
            <a:pPr algn="just">
              <a:lnSpc>
                <a:spcPct val="150000"/>
              </a:lnSpc>
            </a:pPr>
            <a:r>
              <a:rPr lang="vi-VN" sz="2000"/>
              <a:t>•</a:t>
            </a:r>
            <a:r>
              <a:rPr lang="en-US" sz="2000"/>
              <a:t> </a:t>
            </a:r>
            <a:r>
              <a:rPr lang="vi-VN" sz="2000"/>
              <a:t>Châu Đại Dương</a:t>
            </a:r>
            <a:r>
              <a:rPr lang="en-US" sz="2000"/>
              <a:t> </a:t>
            </a:r>
            <a:r>
              <a:rPr lang="vi-VN" sz="2000"/>
              <a:t>Nằm tách biệt với các lục địa khác từ cách đây hàng chục triệu năm, Australia có tài nguyên sinh vật rất độc đáo, nổi bật là bạch đàn với khoảng 600 loài khác nhau, thú mỏ vịt, hơn 100 loài thú có túi...</a:t>
            </a:r>
            <a:endParaRPr lang="en-US" sz="2000"/>
          </a:p>
        </p:txBody>
      </p:sp>
      <p:pic>
        <p:nvPicPr>
          <p:cNvPr id="7" name="Picture 6" descr="Rừng trồng bạch đàn"/>
          <p:cNvPicPr/>
          <p:nvPr/>
        </p:nvPicPr>
        <p:blipFill rotWithShape="1">
          <a:blip r:embed="rId2" cstate="print">
            <a:extLst>
              <a:ext uri="{28A0092B-C50C-407E-A947-70E740481C1C}">
                <a14:useLocalDpi xmlns:a14="http://schemas.microsoft.com/office/drawing/2010/main" val="0"/>
              </a:ext>
            </a:extLst>
          </a:blip>
          <a:srcRect l="12462" r="12462"/>
          <a:stretch/>
        </p:blipFill>
        <p:spPr bwMode="auto">
          <a:xfrm>
            <a:off x="787995" y="2927310"/>
            <a:ext cx="1600200" cy="1600200"/>
          </a:xfrm>
          <a:prstGeom prst="ellipse">
            <a:avLst/>
          </a:prstGeom>
          <a:noFill/>
          <a:ln>
            <a:noFill/>
          </a:ln>
        </p:spPr>
      </p:pic>
      <p:pic>
        <p:nvPicPr>
          <p:cNvPr id="8" name="Picture 7"/>
          <p:cNvPicPr/>
          <p:nvPr/>
        </p:nvPicPr>
        <p:blipFill rotWithShape="1">
          <a:blip r:embed="rId3"/>
          <a:srcRect l="7551" r="7551"/>
          <a:stretch/>
        </p:blipFill>
        <p:spPr>
          <a:xfrm>
            <a:off x="3746671" y="2927864"/>
            <a:ext cx="1602740" cy="1602740"/>
          </a:xfrm>
          <a:prstGeom prst="ellipse">
            <a:avLst/>
          </a:prstGeom>
        </p:spPr>
      </p:pic>
      <p:pic>
        <p:nvPicPr>
          <p:cNvPr id="9" name="Picture 8"/>
          <p:cNvPicPr/>
          <p:nvPr/>
        </p:nvPicPr>
        <p:blipFill rotWithShape="1">
          <a:blip r:embed="rId4"/>
          <a:srcRect l="8073" r="8073"/>
          <a:stretch/>
        </p:blipFill>
        <p:spPr>
          <a:xfrm>
            <a:off x="6704646" y="2927864"/>
            <a:ext cx="1600200" cy="1600200"/>
          </a:xfrm>
          <a:prstGeom prst="ellipse">
            <a:avLst/>
          </a:prstGeom>
        </p:spPr>
      </p:pic>
      <p:sp>
        <p:nvSpPr>
          <p:cNvPr id="10" name="TextBox 9"/>
          <p:cNvSpPr txBox="1"/>
          <p:nvPr/>
        </p:nvSpPr>
        <p:spPr>
          <a:xfrm>
            <a:off x="3861381" y="4578270"/>
            <a:ext cx="1369842" cy="416011"/>
          </a:xfrm>
          <a:prstGeom prst="rect">
            <a:avLst/>
          </a:prstGeom>
          <a:noFill/>
        </p:spPr>
        <p:txBody>
          <a:bodyPr wrap="square" rtlCol="0">
            <a:spAutoFit/>
          </a:bodyPr>
          <a:lstStyle/>
          <a:p>
            <a:pPr algn="ctr">
              <a:lnSpc>
                <a:spcPct val="150000"/>
              </a:lnSpc>
            </a:pPr>
            <a:r>
              <a:rPr lang="it-IT" sz="1600" i="1"/>
              <a:t>Thú mỏ vịt</a:t>
            </a:r>
            <a:endParaRPr lang="en-US" sz="1600" i="1"/>
          </a:p>
        </p:txBody>
      </p:sp>
      <p:sp>
        <p:nvSpPr>
          <p:cNvPr id="11" name="TextBox 10"/>
          <p:cNvSpPr txBox="1"/>
          <p:nvPr/>
        </p:nvSpPr>
        <p:spPr>
          <a:xfrm>
            <a:off x="6819825" y="4578270"/>
            <a:ext cx="1369842" cy="416011"/>
          </a:xfrm>
          <a:prstGeom prst="rect">
            <a:avLst/>
          </a:prstGeom>
          <a:noFill/>
        </p:spPr>
        <p:txBody>
          <a:bodyPr wrap="square" rtlCol="0">
            <a:spAutoFit/>
          </a:bodyPr>
          <a:lstStyle/>
          <a:p>
            <a:pPr algn="ctr">
              <a:lnSpc>
                <a:spcPct val="150000"/>
              </a:lnSpc>
            </a:pPr>
            <a:r>
              <a:rPr lang="it-IT" sz="1600" i="1"/>
              <a:t>Kangaroo</a:t>
            </a:r>
            <a:endParaRPr lang="en-US" sz="1600" i="1"/>
          </a:p>
        </p:txBody>
      </p:sp>
      <p:sp>
        <p:nvSpPr>
          <p:cNvPr id="12" name="TextBox 11"/>
          <p:cNvSpPr txBox="1"/>
          <p:nvPr/>
        </p:nvSpPr>
        <p:spPr>
          <a:xfrm>
            <a:off x="726974" y="4532616"/>
            <a:ext cx="1722241" cy="461665"/>
          </a:xfrm>
          <a:prstGeom prst="rect">
            <a:avLst/>
          </a:prstGeom>
          <a:noFill/>
        </p:spPr>
        <p:txBody>
          <a:bodyPr wrap="square" rtlCol="0">
            <a:spAutoFit/>
          </a:bodyPr>
          <a:lstStyle/>
          <a:p>
            <a:pPr algn="ctr">
              <a:lnSpc>
                <a:spcPct val="150000"/>
              </a:lnSpc>
            </a:pPr>
            <a:r>
              <a:rPr lang="it-IT" sz="1600" i="1"/>
              <a:t>Rừng bạch đàn</a:t>
            </a:r>
            <a:endParaRPr lang="en-US" sz="1600" i="1"/>
          </a:p>
        </p:txBody>
      </p:sp>
    </p:spTree>
    <p:extLst>
      <p:ext uri="{BB962C8B-B14F-4D97-AF65-F5344CB8AC3E}">
        <p14:creationId xmlns:p14="http://schemas.microsoft.com/office/powerpoint/2010/main" val="21629163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788915892"/>
              </p:ext>
            </p:extLst>
          </p:nvPr>
        </p:nvGraphicFramePr>
        <p:xfrm>
          <a:off x="0" y="-2"/>
          <a:ext cx="9144001" cy="2815773"/>
        </p:xfrm>
        <a:graphic>
          <a:graphicData uri="http://schemas.openxmlformats.org/drawingml/2006/table">
            <a:tbl>
              <a:tblPr firstRow="1" firstCol="1" bandRow="1">
                <a:tableStyleId>{47AA14D5-E527-4C23-A9E6-F958A0259902}</a:tableStyleId>
              </a:tblPr>
              <a:tblGrid>
                <a:gridCol w="977900">
                  <a:extLst>
                    <a:ext uri="{9D8B030D-6E8A-4147-A177-3AD203B41FA5}">
                      <a16:colId xmlns:a16="http://schemas.microsoft.com/office/drawing/2014/main" val="1787594372"/>
                    </a:ext>
                  </a:extLst>
                </a:gridCol>
                <a:gridCol w="2520043">
                  <a:extLst>
                    <a:ext uri="{9D8B030D-6E8A-4147-A177-3AD203B41FA5}">
                      <a16:colId xmlns:a16="http://schemas.microsoft.com/office/drawing/2014/main" val="1519753973"/>
                    </a:ext>
                  </a:extLst>
                </a:gridCol>
                <a:gridCol w="1524000">
                  <a:extLst>
                    <a:ext uri="{9D8B030D-6E8A-4147-A177-3AD203B41FA5}">
                      <a16:colId xmlns:a16="http://schemas.microsoft.com/office/drawing/2014/main" val="1362122811"/>
                    </a:ext>
                  </a:extLst>
                </a:gridCol>
                <a:gridCol w="1594757">
                  <a:extLst>
                    <a:ext uri="{9D8B030D-6E8A-4147-A177-3AD203B41FA5}">
                      <a16:colId xmlns:a16="http://schemas.microsoft.com/office/drawing/2014/main" val="2592602421"/>
                    </a:ext>
                  </a:extLst>
                </a:gridCol>
                <a:gridCol w="2527301">
                  <a:extLst>
                    <a:ext uri="{9D8B030D-6E8A-4147-A177-3AD203B41FA5}">
                      <a16:colId xmlns:a16="http://schemas.microsoft.com/office/drawing/2014/main" val="11904634"/>
                    </a:ext>
                  </a:extLst>
                </a:gridCol>
              </a:tblGrid>
              <a:tr h="919408">
                <a:tc>
                  <a:txBody>
                    <a:bodyPr/>
                    <a:lstStyle/>
                    <a:p>
                      <a:pPr algn="ctr">
                        <a:lnSpc>
                          <a:spcPct val="150000"/>
                        </a:lnSpc>
                        <a:spcAft>
                          <a:spcPts val="0"/>
                        </a:spcAft>
                      </a:pPr>
                      <a:r>
                        <a:rPr lang="en-SG" sz="2000" b="1">
                          <a:effectLst/>
                        </a:rPr>
                        <a:t>Châu lục</a:t>
                      </a:r>
                      <a:endParaRPr lang="en-US" sz="2000" b="1">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2000" b="1">
                          <a:effectLst/>
                        </a:rPr>
                        <a:t>Địa hình</a:t>
                      </a:r>
                      <a:endParaRPr lang="en-US" sz="2000" b="1">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2000" b="1">
                          <a:effectLst/>
                        </a:rPr>
                        <a:t>Khí hậu</a:t>
                      </a:r>
                      <a:endParaRPr lang="en-US" sz="2000" b="1">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en-SG" sz="2000" b="1" dirty="0" err="1">
                          <a:effectLst/>
                        </a:rPr>
                        <a:t>Sông</a:t>
                      </a:r>
                      <a:r>
                        <a:rPr lang="vi-VN" sz="2000" b="1" dirty="0">
                          <a:effectLst/>
                        </a:rPr>
                        <a:t> ngòi</a:t>
                      </a:r>
                      <a:endParaRPr lang="en-US" sz="2000" b="1" dirty="0">
                        <a:effectLst/>
                        <a:latin typeface="Times New Roman" panose="02020603050405020304" pitchFamily="18" charset="0"/>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spcAft>
                          <a:spcPts val="0"/>
                        </a:spcAft>
                      </a:pPr>
                      <a:r>
                        <a:rPr lang="vi-VN" sz="2000" b="1" dirty="0">
                          <a:effectLst/>
                          <a:latin typeface="+mn-lt"/>
                          <a:cs typeface="Times New Roman" panose="02020603050405020304" pitchFamily="18" charset="0"/>
                        </a:rPr>
                        <a:t>Thiên nhiên, sinh vật</a:t>
                      </a:r>
                      <a:endParaRPr lang="en-US" sz="2000" b="1" dirty="0">
                        <a:effectLst/>
                        <a:latin typeface="+mn-lt"/>
                        <a:cs typeface="Times New Roman" panose="02020603050405020304" pitchFamily="18"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081976157"/>
                  </a:ext>
                </a:extLst>
              </a:tr>
              <a:tr h="1896365">
                <a:tc>
                  <a:txBody>
                    <a:bodyPr/>
                    <a:lstStyle/>
                    <a:p>
                      <a:pPr algn="ctr">
                        <a:lnSpc>
                          <a:spcPct val="150000"/>
                        </a:lnSpc>
                        <a:spcAft>
                          <a:spcPts val="0"/>
                        </a:spcAft>
                      </a:pPr>
                      <a:r>
                        <a:rPr lang="en-SG" sz="2000" b="0">
                          <a:solidFill>
                            <a:srgbClr val="000000"/>
                          </a:solidFill>
                          <a:effectLst/>
                          <a:latin typeface="+mj-lt"/>
                          <a:ea typeface="SimSun" panose="02010600030101010101" pitchFamily="2" charset="-122"/>
                          <a:cs typeface="Times New Roman" panose="02020603050405020304" pitchFamily="18" charset="0"/>
                        </a:rPr>
                        <a:t>Châu Nam Cực </a:t>
                      </a:r>
                      <a:endParaRPr lang="en-US" sz="2000" b="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just">
                        <a:lnSpc>
                          <a:spcPct val="150000"/>
                        </a:lnSpc>
                        <a:spcAft>
                          <a:spcPts val="0"/>
                        </a:spcAft>
                      </a:pPr>
                      <a:r>
                        <a:rPr lang="vi-VN" sz="2000" b="0" dirty="0">
                          <a:solidFill>
                            <a:srgbClr val="000000"/>
                          </a:solidFill>
                          <a:effectLst/>
                          <a:latin typeface="+mn-lt"/>
                          <a:ea typeface="SimSun" panose="02010600030101010101" pitchFamily="2" charset="-122"/>
                          <a:cs typeface="Times New Roman" panose="02020603050405020304" pitchFamily="18" charset="0"/>
                        </a:rPr>
                        <a:t>Được bao phủ bằng 1 lớp băng rất dày. </a:t>
                      </a:r>
                      <a:endParaRPr lang="en-US" sz="2000" b="0" dirty="0">
                        <a:effectLst/>
                        <a:latin typeface="+mn-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spcAft>
                          <a:spcPts val="0"/>
                        </a:spcAft>
                      </a:pPr>
                      <a:r>
                        <a:rPr lang="en-US" sz="2000" b="0" dirty="0" err="1">
                          <a:effectLst/>
                          <a:latin typeface="+mj-lt"/>
                          <a:cs typeface="Times New Roman" panose="02020603050405020304" pitchFamily="18" charset="0"/>
                        </a:rPr>
                        <a:t>Hàn</a:t>
                      </a:r>
                      <a:r>
                        <a:rPr lang="en-US" sz="2000" b="0" dirty="0">
                          <a:effectLst/>
                          <a:latin typeface="+mj-lt"/>
                          <a:cs typeface="Times New Roman" panose="02020603050405020304" pitchFamily="18" charset="0"/>
                        </a:rPr>
                        <a:t> </a:t>
                      </a:r>
                      <a:r>
                        <a:rPr lang="en-US" sz="2000" b="0" dirty="0" err="1">
                          <a:effectLst/>
                          <a:latin typeface="+mj-lt"/>
                          <a:cs typeface="Times New Roman" panose="02020603050405020304" pitchFamily="18" charset="0"/>
                        </a:rPr>
                        <a:t>đới</a:t>
                      </a:r>
                      <a:r>
                        <a:rPr lang="en-US" sz="2000" b="0" dirty="0">
                          <a:effectLst/>
                          <a:latin typeface="+mj-lt"/>
                          <a:cs typeface="Times New Roman" panose="02020603050405020304" pitchFamily="18" charset="0"/>
                        </a:rPr>
                        <a:t>, </a:t>
                      </a:r>
                      <a:r>
                        <a:rPr lang="en-US" sz="2000" b="0" dirty="0" err="1">
                          <a:effectLst/>
                          <a:latin typeface="+mj-lt"/>
                          <a:cs typeface="Times New Roman" panose="02020603050405020304" pitchFamily="18" charset="0"/>
                        </a:rPr>
                        <a:t>lạnh</a:t>
                      </a:r>
                      <a:r>
                        <a:rPr lang="en-US" sz="2000" b="0" dirty="0">
                          <a:effectLst/>
                          <a:latin typeface="+mj-lt"/>
                          <a:cs typeface="Times New Roman" panose="02020603050405020304" pitchFamily="18" charset="0"/>
                        </a:rPr>
                        <a:t> </a:t>
                      </a:r>
                      <a:r>
                        <a:rPr lang="en-US" sz="2000" b="0" dirty="0" err="1">
                          <a:effectLst/>
                          <a:latin typeface="+mj-lt"/>
                          <a:cs typeface="Times New Roman" panose="02020603050405020304" pitchFamily="18" charset="0"/>
                        </a:rPr>
                        <a:t>quanh</a:t>
                      </a:r>
                      <a:r>
                        <a:rPr lang="en-US" sz="2000" b="0" dirty="0">
                          <a:effectLst/>
                          <a:latin typeface="+mj-lt"/>
                          <a:cs typeface="Times New Roman" panose="02020603050405020304" pitchFamily="18" charset="0"/>
                        </a:rPr>
                        <a:t> </a:t>
                      </a:r>
                      <a:r>
                        <a:rPr lang="en-US" sz="2000" b="0" dirty="0" err="1">
                          <a:effectLst/>
                          <a:latin typeface="+mj-lt"/>
                          <a:cs typeface="Times New Roman" panose="02020603050405020304" pitchFamily="18" charset="0"/>
                        </a:rPr>
                        <a:t>năm</a:t>
                      </a:r>
                      <a:r>
                        <a:rPr lang="en-US" sz="2000" b="0" dirty="0">
                          <a:effectLst/>
                          <a:latin typeface="+mj-lt"/>
                          <a:cs typeface="Times New Roman" panose="02020603050405020304" pitchFamily="18" charset="0"/>
                        </a:rPr>
                        <a:t>, </a:t>
                      </a:r>
                      <a:r>
                        <a:rPr lang="en-US" sz="2000" b="0" dirty="0" err="1">
                          <a:effectLst/>
                          <a:latin typeface="+mj-lt"/>
                          <a:cs typeface="Times New Roman" panose="02020603050405020304" pitchFamily="18" charset="0"/>
                        </a:rPr>
                        <a:t>gió</a:t>
                      </a:r>
                      <a:r>
                        <a:rPr lang="en-US" sz="2000" b="0" dirty="0">
                          <a:effectLst/>
                          <a:latin typeface="+mj-lt"/>
                          <a:cs typeface="Times New Roman" panose="02020603050405020304" pitchFamily="18" charset="0"/>
                        </a:rPr>
                        <a:t> </a:t>
                      </a:r>
                      <a:r>
                        <a:rPr lang="en-US" sz="2000" b="0" dirty="0" err="1">
                          <a:effectLst/>
                          <a:latin typeface="+mj-lt"/>
                          <a:cs typeface="Times New Roman" panose="02020603050405020304" pitchFamily="18" charset="0"/>
                        </a:rPr>
                        <a:t>mạnh</a:t>
                      </a:r>
                      <a:endParaRPr lang="en-US" sz="2000" b="0" dirty="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spcAft>
                          <a:spcPts val="0"/>
                        </a:spcAft>
                      </a:pPr>
                      <a:r>
                        <a:rPr lang="vi-VN" sz="2000" b="0" dirty="0">
                          <a:effectLst/>
                          <a:latin typeface="+mn-lt"/>
                          <a:cs typeface="Times New Roman" panose="02020603050405020304" pitchFamily="18" charset="0"/>
                        </a:rPr>
                        <a:t>Hầu như không có.</a:t>
                      </a:r>
                      <a:endParaRPr lang="en-US" sz="2000" b="0" dirty="0">
                        <a:effectLst/>
                        <a:latin typeface="+mn-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spcAft>
                          <a:spcPts val="0"/>
                        </a:spcAft>
                      </a:pPr>
                      <a:r>
                        <a:rPr lang="vi-VN" sz="2000" b="0" dirty="0">
                          <a:effectLst/>
                          <a:latin typeface="+mn-lt"/>
                          <a:cs typeface="Times New Roman" panose="02020603050405020304" pitchFamily="18" charset="0"/>
                        </a:rPr>
                        <a:t>Cảnh vật đơn điệu.</a:t>
                      </a:r>
                      <a:endParaRPr lang="en-US" sz="2000" b="0" dirty="0">
                        <a:effectLst/>
                        <a:latin typeface="+mn-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512025826"/>
                  </a:ext>
                </a:extLst>
              </a:tr>
            </a:tbl>
          </a:graphicData>
        </a:graphic>
      </p:graphicFrame>
      <p:pic>
        <p:nvPicPr>
          <p:cNvPr id="27650" name="Picture 2" descr="https://sohanews.sohacdn.com/2019/12/17/photo-1-15765528619611056655976.jpg"/>
          <p:cNvPicPr>
            <a:picLocks noChangeAspect="1" noChangeArrowheads="1"/>
          </p:cNvPicPr>
          <p:nvPr/>
        </p:nvPicPr>
        <p:blipFill rotWithShape="1">
          <a:blip r:embed="rId2">
            <a:extLst>
              <a:ext uri="{28A0092B-C50C-407E-A947-70E740481C1C}">
                <a14:useLocalDpi xmlns:a14="http://schemas.microsoft.com/office/drawing/2010/main" val="0"/>
              </a:ext>
            </a:extLst>
          </a:blip>
          <a:srcRect b="6933"/>
          <a:stretch/>
        </p:blipFill>
        <p:spPr bwMode="auto">
          <a:xfrm>
            <a:off x="4891314" y="3009206"/>
            <a:ext cx="3628572" cy="1899572"/>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s://www.thiennhien.net/wp-content/uploads/2015/09/150906_NamCuc1.jpg"/>
          <p:cNvPicPr>
            <a:picLocks noChangeAspect="1" noChangeArrowheads="1"/>
          </p:cNvPicPr>
          <p:nvPr/>
        </p:nvPicPr>
        <p:blipFill rotWithShape="1">
          <a:blip r:embed="rId3">
            <a:extLst>
              <a:ext uri="{28A0092B-C50C-407E-A947-70E740481C1C}">
                <a14:useLocalDpi xmlns:a14="http://schemas.microsoft.com/office/drawing/2010/main" val="0"/>
              </a:ext>
            </a:extLst>
          </a:blip>
          <a:srcRect t="13218"/>
          <a:stretch/>
        </p:blipFill>
        <p:spPr bwMode="auto">
          <a:xfrm>
            <a:off x="638628" y="3011724"/>
            <a:ext cx="3877247" cy="1897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0806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652"/>
                                        </p:tgtEl>
                                        <p:attrNameLst>
                                          <p:attrName>style.visibility</p:attrName>
                                        </p:attrNameLst>
                                      </p:cBhvr>
                                      <p:to>
                                        <p:strVal val="visible"/>
                                      </p:to>
                                    </p:set>
                                    <p:anim calcmode="lin" valueType="num">
                                      <p:cBhvr additive="base">
                                        <p:cTn id="12" dur="500" fill="hold"/>
                                        <p:tgtEl>
                                          <p:spTgt spid="27652"/>
                                        </p:tgtEl>
                                        <p:attrNameLst>
                                          <p:attrName>ppt_x</p:attrName>
                                        </p:attrNameLst>
                                      </p:cBhvr>
                                      <p:tavLst>
                                        <p:tav tm="0">
                                          <p:val>
                                            <p:strVal val="#ppt_x"/>
                                          </p:val>
                                        </p:tav>
                                        <p:tav tm="100000">
                                          <p:val>
                                            <p:strVal val="#ppt_x"/>
                                          </p:val>
                                        </p:tav>
                                      </p:tavLst>
                                    </p:anim>
                                    <p:anim calcmode="lin" valueType="num">
                                      <p:cBhvr additive="base">
                                        <p:cTn id="13" dur="500" fill="hold"/>
                                        <p:tgtEl>
                                          <p:spTgt spid="2765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7650"/>
                                        </p:tgtEl>
                                        <p:attrNameLst>
                                          <p:attrName>style.visibility</p:attrName>
                                        </p:attrNameLst>
                                      </p:cBhvr>
                                      <p:to>
                                        <p:strVal val="visible"/>
                                      </p:to>
                                    </p:set>
                                    <p:anim calcmode="lin" valueType="num">
                                      <p:cBhvr additive="base">
                                        <p:cTn id="16" dur="500" fill="hold"/>
                                        <p:tgtEl>
                                          <p:spTgt spid="27650"/>
                                        </p:tgtEl>
                                        <p:attrNameLst>
                                          <p:attrName>ppt_x</p:attrName>
                                        </p:attrNameLst>
                                      </p:cBhvr>
                                      <p:tavLst>
                                        <p:tav tm="0">
                                          <p:val>
                                            <p:strVal val="#ppt_x"/>
                                          </p:val>
                                        </p:tav>
                                        <p:tav tm="100000">
                                          <p:val>
                                            <p:strVal val="#ppt_x"/>
                                          </p:val>
                                        </p:tav>
                                      </p:tavLst>
                                    </p:anim>
                                    <p:anim calcmode="lin" valueType="num">
                                      <p:cBhvr additive="base">
                                        <p:cTn id="17" dur="500" fill="hold"/>
                                        <p:tgtEl>
                                          <p:spTgt spid="276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213756" y="439057"/>
            <a:ext cx="2906156" cy="537029"/>
          </a:xfrm>
          <a:prstGeom prst="homePlate">
            <a:avLst/>
          </a:prstGeom>
          <a:solidFill>
            <a:schemeClr val="accent1">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rgbClr val="000000"/>
                </a:solidFill>
              </a:rPr>
              <a:t>     Châu</a:t>
            </a:r>
            <a:r>
              <a:rPr lang="vi-VN" sz="2200" b="1">
                <a:solidFill>
                  <a:srgbClr val="000000"/>
                </a:solidFill>
              </a:rPr>
              <a:t> </a:t>
            </a:r>
            <a:r>
              <a:rPr lang="en-US" sz="2200" b="1">
                <a:solidFill>
                  <a:srgbClr val="000000"/>
                </a:solidFill>
              </a:rPr>
              <a:t>Nam Cực</a:t>
            </a:r>
            <a:endParaRPr lang="vi-VN" sz="2200" b="1">
              <a:solidFill>
                <a:srgbClr val="000000"/>
              </a:solidFill>
            </a:endParaRPr>
          </a:p>
        </p:txBody>
      </p:sp>
      <p:pic>
        <p:nvPicPr>
          <p:cNvPr id="3" name="Picture 2"/>
          <p:cNvPicPr/>
          <p:nvPr/>
        </p:nvPicPr>
        <p:blipFill>
          <a:blip r:embed="rId2"/>
          <a:stretch>
            <a:fillRect/>
          </a:stretch>
        </p:blipFill>
        <p:spPr>
          <a:xfrm>
            <a:off x="1066800" y="1435714"/>
            <a:ext cx="3178175" cy="2764273"/>
          </a:xfrm>
          <a:prstGeom prst="rect">
            <a:avLst/>
          </a:prstGeom>
        </p:spPr>
      </p:pic>
      <p:pic>
        <p:nvPicPr>
          <p:cNvPr id="4" name="Picture 3" descr="Lý thuyết Địa Lí 7 Kết nối tri thức Bài 19: Châu Nam Cực"/>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435714"/>
            <a:ext cx="3178175" cy="2764273"/>
          </a:xfrm>
          <a:prstGeom prst="rect">
            <a:avLst/>
          </a:prstGeom>
          <a:noFill/>
          <a:ln>
            <a:noFill/>
          </a:ln>
        </p:spPr>
      </p:pic>
      <p:sp>
        <p:nvSpPr>
          <p:cNvPr id="5" name="TextBox 4"/>
          <p:cNvSpPr txBox="1"/>
          <p:nvPr/>
        </p:nvSpPr>
        <p:spPr>
          <a:xfrm>
            <a:off x="1794766" y="4255864"/>
            <a:ext cx="1722241" cy="416011"/>
          </a:xfrm>
          <a:prstGeom prst="rect">
            <a:avLst/>
          </a:prstGeom>
          <a:noFill/>
        </p:spPr>
        <p:txBody>
          <a:bodyPr wrap="square" rtlCol="0">
            <a:spAutoFit/>
          </a:bodyPr>
          <a:lstStyle/>
          <a:p>
            <a:pPr algn="ctr">
              <a:lnSpc>
                <a:spcPct val="150000"/>
              </a:lnSpc>
            </a:pPr>
            <a:r>
              <a:rPr lang="it-IT" sz="1600" i="1"/>
              <a:t>Hải cẩu</a:t>
            </a:r>
            <a:endParaRPr lang="en-US" sz="1600" i="1"/>
          </a:p>
        </p:txBody>
      </p:sp>
      <p:sp>
        <p:nvSpPr>
          <p:cNvPr id="6" name="TextBox 5"/>
          <p:cNvSpPr txBox="1"/>
          <p:nvPr/>
        </p:nvSpPr>
        <p:spPr>
          <a:xfrm>
            <a:off x="5731766" y="4255864"/>
            <a:ext cx="1722241" cy="416011"/>
          </a:xfrm>
          <a:prstGeom prst="rect">
            <a:avLst/>
          </a:prstGeom>
          <a:noFill/>
        </p:spPr>
        <p:txBody>
          <a:bodyPr wrap="square" rtlCol="0">
            <a:spAutoFit/>
          </a:bodyPr>
          <a:lstStyle/>
          <a:p>
            <a:pPr algn="ctr">
              <a:lnSpc>
                <a:spcPct val="150000"/>
              </a:lnSpc>
            </a:pPr>
            <a:r>
              <a:rPr lang="it-IT" sz="1600" i="1"/>
              <a:t>Chim cánh cụt</a:t>
            </a:r>
            <a:endParaRPr lang="en-US" sz="1600" i="1"/>
          </a:p>
        </p:txBody>
      </p:sp>
    </p:spTree>
    <p:extLst>
      <p:ext uri="{BB962C8B-B14F-4D97-AF65-F5344CB8AC3E}">
        <p14:creationId xmlns:p14="http://schemas.microsoft.com/office/powerpoint/2010/main" val="6493771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7" name="Google Shape;517;p34"/>
          <p:cNvSpPr/>
          <p:nvPr/>
        </p:nvSpPr>
        <p:spPr>
          <a:xfrm>
            <a:off x="7901500" y="3901836"/>
            <a:ext cx="946500" cy="94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Open Sans"/>
              <a:cs typeface="Arial" panose="020B0604020202020204" pitchFamily="34" charset="0"/>
              <a:sym typeface="Open Sans"/>
            </a:endParaRPr>
          </a:p>
        </p:txBody>
      </p:sp>
      <p:sp>
        <p:nvSpPr>
          <p:cNvPr id="16" name="TextBox 15">
            <a:extLst>
              <a:ext uri="{FF2B5EF4-FFF2-40B4-BE49-F238E27FC236}">
                <a16:creationId xmlns:a16="http://schemas.microsoft.com/office/drawing/2014/main" id="{6DB64FB1-2028-86B7-7FE9-27FA79D0EE9E}"/>
              </a:ext>
            </a:extLst>
          </p:cNvPr>
          <p:cNvSpPr txBox="1"/>
          <p:nvPr/>
        </p:nvSpPr>
        <p:spPr>
          <a:xfrm>
            <a:off x="514447" y="1363630"/>
            <a:ext cx="4180114" cy="2416239"/>
          </a:xfrm>
          <a:prstGeom prst="rect">
            <a:avLst/>
          </a:prstGeom>
          <a:noFill/>
        </p:spPr>
        <p:txBody>
          <a:bodyPr wrap="square" rtlCol="0">
            <a:spAutoFit/>
          </a:bodyPr>
          <a:lstStyle/>
          <a:p>
            <a:pPr algn="ctr">
              <a:lnSpc>
                <a:spcPct val="150000"/>
              </a:lnSpc>
            </a:pPr>
            <a:r>
              <a:rPr lang="en-US" sz="3500" b="1" dirty="0">
                <a:solidFill>
                  <a:srgbClr val="C00000"/>
                </a:solidFill>
              </a:rPr>
              <a:t>PHẦN 2. </a:t>
            </a:r>
            <a:r>
              <a:rPr lang="vi-VN" sz="3500" b="1" dirty="0">
                <a:solidFill>
                  <a:srgbClr val="C00000"/>
                </a:solidFill>
              </a:rPr>
              <a:t>CÁC ĐẠI</a:t>
            </a:r>
            <a:r>
              <a:rPr lang="en-US" sz="3500" b="1" dirty="0">
                <a:solidFill>
                  <a:srgbClr val="C00000"/>
                </a:solidFill>
              </a:rPr>
              <a:t> </a:t>
            </a:r>
            <a:r>
              <a:rPr lang="vi-VN" sz="3500" b="1" dirty="0">
                <a:solidFill>
                  <a:srgbClr val="C00000"/>
                </a:solidFill>
              </a:rPr>
              <a:t>DƯƠNG TRÊN THẾ GIỚI</a:t>
            </a:r>
          </a:p>
        </p:txBody>
      </p:sp>
      <p:pic>
        <p:nvPicPr>
          <p:cNvPr id="4098" name="Picture 2" descr="https://epacket.vn/wp-content/uploads/2023/08/An-Do-Duong-2.jpg"/>
          <p:cNvPicPr>
            <a:picLocks noChangeAspect="1" noChangeArrowheads="1"/>
          </p:cNvPicPr>
          <p:nvPr/>
        </p:nvPicPr>
        <p:blipFill rotWithShape="1">
          <a:blip r:embed="rId3">
            <a:extLst>
              <a:ext uri="{28A0092B-C50C-407E-A947-70E740481C1C}">
                <a14:useLocalDpi xmlns:a14="http://schemas.microsoft.com/office/drawing/2010/main" val="0"/>
              </a:ext>
            </a:extLst>
          </a:blip>
          <a:srcRect l="4733" r="22570"/>
          <a:stretch/>
        </p:blipFill>
        <p:spPr bwMode="auto">
          <a:xfrm>
            <a:off x="5100950" y="1010788"/>
            <a:ext cx="3535050" cy="3647051"/>
          </a:xfrm>
          <a:prstGeom prst="rect">
            <a:avLst/>
          </a:prstGeom>
          <a:noFill/>
          <a:extLst>
            <a:ext uri="{909E8E84-426E-40DD-AFC4-6F175D3DCCD1}">
              <a14:hiddenFill xmlns:a14="http://schemas.microsoft.com/office/drawing/2010/main">
                <a:solidFill>
                  <a:srgbClr val="FFFFFF"/>
                </a:solidFill>
              </a14:hiddenFill>
            </a:ext>
          </a:extLst>
        </p:spPr>
      </p:pic>
      <p:grpSp>
        <p:nvGrpSpPr>
          <p:cNvPr id="519" name="Google Shape;519;p34"/>
          <p:cNvGrpSpPr/>
          <p:nvPr/>
        </p:nvGrpSpPr>
        <p:grpSpPr>
          <a:xfrm flipH="1">
            <a:off x="6570284" y="-953414"/>
            <a:ext cx="2872331" cy="2844323"/>
            <a:chOff x="5017143" y="291355"/>
            <a:chExt cx="3789355" cy="3752405"/>
          </a:xfrm>
        </p:grpSpPr>
        <p:grpSp>
          <p:nvGrpSpPr>
            <p:cNvPr id="520" name="Google Shape;520;p34"/>
            <p:cNvGrpSpPr/>
            <p:nvPr/>
          </p:nvGrpSpPr>
          <p:grpSpPr>
            <a:xfrm rot="869655">
              <a:off x="5347616" y="661998"/>
              <a:ext cx="3128409" cy="3038624"/>
              <a:chOff x="237525" y="2567800"/>
              <a:chExt cx="1729975" cy="1680325"/>
            </a:xfrm>
          </p:grpSpPr>
          <p:sp>
            <p:nvSpPr>
              <p:cNvPr id="521" name="Google Shape;521;p34"/>
              <p:cNvSpPr/>
              <p:nvPr/>
            </p:nvSpPr>
            <p:spPr>
              <a:xfrm>
                <a:off x="1307200" y="3379725"/>
                <a:ext cx="453650" cy="37950"/>
              </a:xfrm>
              <a:custGeom>
                <a:avLst/>
                <a:gdLst/>
                <a:ahLst/>
                <a:cxnLst/>
                <a:rect l="l" t="t" r="r" b="b"/>
                <a:pathLst>
                  <a:path w="18146" h="1518" extrusionOk="0">
                    <a:moveTo>
                      <a:pt x="5775" y="0"/>
                    </a:moveTo>
                    <a:cubicBezTo>
                      <a:pt x="4704" y="29"/>
                      <a:pt x="3708" y="76"/>
                      <a:pt x="2864" y="146"/>
                    </a:cubicBezTo>
                    <a:cubicBezTo>
                      <a:pt x="1892" y="221"/>
                      <a:pt x="943" y="291"/>
                      <a:pt x="0" y="466"/>
                    </a:cubicBezTo>
                    <a:cubicBezTo>
                      <a:pt x="437" y="536"/>
                      <a:pt x="873" y="582"/>
                      <a:pt x="1310" y="658"/>
                    </a:cubicBezTo>
                    <a:cubicBezTo>
                      <a:pt x="1747" y="704"/>
                      <a:pt x="2253" y="757"/>
                      <a:pt x="2835" y="827"/>
                    </a:cubicBezTo>
                    <a:cubicBezTo>
                      <a:pt x="3685" y="902"/>
                      <a:pt x="4681" y="972"/>
                      <a:pt x="5746" y="1048"/>
                    </a:cubicBezTo>
                    <a:cubicBezTo>
                      <a:pt x="6281" y="1071"/>
                      <a:pt x="6840" y="1094"/>
                      <a:pt x="7399" y="1118"/>
                    </a:cubicBezTo>
                    <a:cubicBezTo>
                      <a:pt x="7929" y="1141"/>
                      <a:pt x="8511" y="1164"/>
                      <a:pt x="9070" y="1193"/>
                    </a:cubicBezTo>
                    <a:cubicBezTo>
                      <a:pt x="9559" y="1217"/>
                      <a:pt x="10019" y="1240"/>
                      <a:pt x="10502" y="1263"/>
                    </a:cubicBezTo>
                    <a:cubicBezTo>
                      <a:pt x="11131" y="1287"/>
                      <a:pt x="11765" y="1310"/>
                      <a:pt x="12394" y="1339"/>
                    </a:cubicBezTo>
                    <a:cubicBezTo>
                      <a:pt x="12929" y="1362"/>
                      <a:pt x="13436" y="1362"/>
                      <a:pt x="13925" y="1386"/>
                    </a:cubicBezTo>
                    <a:cubicBezTo>
                      <a:pt x="14408" y="1409"/>
                      <a:pt x="14868" y="1409"/>
                      <a:pt x="15281" y="1432"/>
                    </a:cubicBezTo>
                    <a:cubicBezTo>
                      <a:pt x="15718" y="1432"/>
                      <a:pt x="16108" y="1455"/>
                      <a:pt x="16445" y="1485"/>
                    </a:cubicBezTo>
                    <a:cubicBezTo>
                      <a:pt x="16841" y="1501"/>
                      <a:pt x="17247" y="1517"/>
                      <a:pt x="17649" y="1517"/>
                    </a:cubicBezTo>
                    <a:cubicBezTo>
                      <a:pt x="17816" y="1517"/>
                      <a:pt x="17982" y="1515"/>
                      <a:pt x="18145" y="1508"/>
                    </a:cubicBezTo>
                    <a:cubicBezTo>
                      <a:pt x="17464" y="1287"/>
                      <a:pt x="16783" y="1118"/>
                      <a:pt x="16108" y="926"/>
                    </a:cubicBezTo>
                    <a:cubicBezTo>
                      <a:pt x="15863" y="850"/>
                      <a:pt x="15619" y="827"/>
                      <a:pt x="15380" y="780"/>
                    </a:cubicBezTo>
                    <a:cubicBezTo>
                      <a:pt x="14944" y="681"/>
                      <a:pt x="14478" y="582"/>
                      <a:pt x="13995" y="512"/>
                    </a:cubicBezTo>
                    <a:cubicBezTo>
                      <a:pt x="13511" y="413"/>
                      <a:pt x="12999" y="367"/>
                      <a:pt x="12469" y="291"/>
                    </a:cubicBezTo>
                    <a:cubicBezTo>
                      <a:pt x="11934" y="245"/>
                      <a:pt x="11375" y="175"/>
                      <a:pt x="10816" y="146"/>
                    </a:cubicBezTo>
                    <a:cubicBezTo>
                      <a:pt x="10257" y="99"/>
                      <a:pt x="9704" y="76"/>
                      <a:pt x="9122" y="29"/>
                    </a:cubicBezTo>
                    <a:cubicBezTo>
                      <a:pt x="8418" y="0"/>
                      <a:pt x="7713" y="0"/>
                      <a:pt x="7009" y="0"/>
                    </a:cubicBezTo>
                    <a:close/>
                  </a:path>
                </a:pathLst>
              </a:custGeom>
              <a:solidFill>
                <a:srgbClr val="3F575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4"/>
              <p:cNvSpPr/>
              <p:nvPr/>
            </p:nvSpPr>
            <p:spPr>
              <a:xfrm>
                <a:off x="304175" y="2980825"/>
                <a:ext cx="118925" cy="533525"/>
              </a:xfrm>
              <a:custGeom>
                <a:avLst/>
                <a:gdLst/>
                <a:ahLst/>
                <a:cxnLst/>
                <a:rect l="l" t="t" r="r" b="b"/>
                <a:pathLst>
                  <a:path w="4757" h="21341" extrusionOk="0">
                    <a:moveTo>
                      <a:pt x="1" y="0"/>
                    </a:moveTo>
                    <a:lnTo>
                      <a:pt x="1" y="0"/>
                    </a:lnTo>
                    <a:cubicBezTo>
                      <a:pt x="199" y="239"/>
                      <a:pt x="391" y="506"/>
                      <a:pt x="560" y="774"/>
                    </a:cubicBezTo>
                    <a:cubicBezTo>
                      <a:pt x="635" y="896"/>
                      <a:pt x="729" y="1042"/>
                      <a:pt x="804" y="1211"/>
                    </a:cubicBezTo>
                    <a:cubicBezTo>
                      <a:pt x="874" y="1356"/>
                      <a:pt x="996" y="1525"/>
                      <a:pt x="1072" y="1723"/>
                    </a:cubicBezTo>
                    <a:cubicBezTo>
                      <a:pt x="1241" y="2107"/>
                      <a:pt x="1410" y="2544"/>
                      <a:pt x="1555" y="3004"/>
                    </a:cubicBezTo>
                    <a:cubicBezTo>
                      <a:pt x="1724" y="3516"/>
                      <a:pt x="1846" y="4023"/>
                      <a:pt x="1992" y="4605"/>
                    </a:cubicBezTo>
                    <a:cubicBezTo>
                      <a:pt x="2114" y="5163"/>
                      <a:pt x="2207" y="5798"/>
                      <a:pt x="2329" y="6427"/>
                    </a:cubicBezTo>
                    <a:cubicBezTo>
                      <a:pt x="2428" y="7055"/>
                      <a:pt x="2527" y="7713"/>
                      <a:pt x="2620" y="8388"/>
                    </a:cubicBezTo>
                    <a:cubicBezTo>
                      <a:pt x="2743" y="9070"/>
                      <a:pt x="2842" y="9774"/>
                      <a:pt x="2964" y="10455"/>
                    </a:cubicBezTo>
                    <a:cubicBezTo>
                      <a:pt x="3080" y="11130"/>
                      <a:pt x="3179" y="11788"/>
                      <a:pt x="3302" y="12463"/>
                    </a:cubicBezTo>
                    <a:cubicBezTo>
                      <a:pt x="3325" y="12807"/>
                      <a:pt x="3371" y="13121"/>
                      <a:pt x="3424" y="13459"/>
                    </a:cubicBezTo>
                    <a:cubicBezTo>
                      <a:pt x="3470" y="13802"/>
                      <a:pt x="3517" y="14117"/>
                      <a:pt x="3546" y="14431"/>
                    </a:cubicBezTo>
                    <a:cubicBezTo>
                      <a:pt x="3616" y="15060"/>
                      <a:pt x="3692" y="15694"/>
                      <a:pt x="3715" y="16276"/>
                    </a:cubicBezTo>
                    <a:cubicBezTo>
                      <a:pt x="3761" y="16858"/>
                      <a:pt x="3761" y="17411"/>
                      <a:pt x="3785" y="17924"/>
                    </a:cubicBezTo>
                    <a:cubicBezTo>
                      <a:pt x="3761" y="18430"/>
                      <a:pt x="3761" y="18896"/>
                      <a:pt x="3715" y="19303"/>
                    </a:cubicBezTo>
                    <a:cubicBezTo>
                      <a:pt x="3715" y="19740"/>
                      <a:pt x="3639" y="20107"/>
                      <a:pt x="3616" y="20398"/>
                    </a:cubicBezTo>
                    <a:cubicBezTo>
                      <a:pt x="3570" y="20709"/>
                      <a:pt x="3495" y="21021"/>
                      <a:pt x="3448" y="21332"/>
                    </a:cubicBezTo>
                    <a:lnTo>
                      <a:pt x="3448" y="21332"/>
                    </a:lnTo>
                    <a:cubicBezTo>
                      <a:pt x="3453" y="21317"/>
                      <a:pt x="3470" y="21314"/>
                      <a:pt x="3470" y="21294"/>
                    </a:cubicBezTo>
                    <a:cubicBezTo>
                      <a:pt x="3494" y="21248"/>
                      <a:pt x="3517" y="21195"/>
                      <a:pt x="3569" y="21125"/>
                    </a:cubicBezTo>
                    <a:cubicBezTo>
                      <a:pt x="3808" y="20567"/>
                      <a:pt x="4076" y="20008"/>
                      <a:pt x="4221" y="19402"/>
                    </a:cubicBezTo>
                    <a:cubicBezTo>
                      <a:pt x="4274" y="19210"/>
                      <a:pt x="4344" y="18966"/>
                      <a:pt x="4390" y="18750"/>
                    </a:cubicBezTo>
                    <a:cubicBezTo>
                      <a:pt x="4443" y="18506"/>
                      <a:pt x="4489" y="18238"/>
                      <a:pt x="4536" y="17970"/>
                    </a:cubicBezTo>
                    <a:cubicBezTo>
                      <a:pt x="4565" y="17702"/>
                      <a:pt x="4611" y="17441"/>
                      <a:pt x="4658" y="17149"/>
                    </a:cubicBezTo>
                    <a:cubicBezTo>
                      <a:pt x="4681" y="16858"/>
                      <a:pt x="4681" y="16567"/>
                      <a:pt x="4710" y="16276"/>
                    </a:cubicBezTo>
                    <a:cubicBezTo>
                      <a:pt x="4757" y="15403"/>
                      <a:pt x="4734" y="14553"/>
                      <a:pt x="4681" y="13703"/>
                    </a:cubicBezTo>
                    <a:cubicBezTo>
                      <a:pt x="4658" y="13243"/>
                      <a:pt x="4611" y="12783"/>
                      <a:pt x="4565" y="12295"/>
                    </a:cubicBezTo>
                    <a:cubicBezTo>
                      <a:pt x="4489" y="11619"/>
                      <a:pt x="4390" y="10915"/>
                      <a:pt x="4274" y="10210"/>
                    </a:cubicBezTo>
                    <a:cubicBezTo>
                      <a:pt x="4151" y="9529"/>
                      <a:pt x="4029" y="8854"/>
                      <a:pt x="3884" y="8173"/>
                    </a:cubicBezTo>
                    <a:cubicBezTo>
                      <a:pt x="3761" y="7492"/>
                      <a:pt x="3616" y="6840"/>
                      <a:pt x="3470" y="6182"/>
                    </a:cubicBezTo>
                    <a:cubicBezTo>
                      <a:pt x="3156" y="4925"/>
                      <a:pt x="2766" y="3731"/>
                      <a:pt x="2283" y="2765"/>
                    </a:cubicBezTo>
                    <a:cubicBezTo>
                      <a:pt x="2062" y="2329"/>
                      <a:pt x="1800" y="1869"/>
                      <a:pt x="1509" y="1479"/>
                    </a:cubicBezTo>
                    <a:cubicBezTo>
                      <a:pt x="1386" y="1287"/>
                      <a:pt x="1241" y="1141"/>
                      <a:pt x="1119" y="995"/>
                    </a:cubicBezTo>
                    <a:cubicBezTo>
                      <a:pt x="996" y="850"/>
                      <a:pt x="874" y="728"/>
                      <a:pt x="752" y="605"/>
                    </a:cubicBezTo>
                    <a:cubicBezTo>
                      <a:pt x="536" y="384"/>
                      <a:pt x="269" y="192"/>
                      <a:pt x="1" y="0"/>
                    </a:cubicBezTo>
                    <a:close/>
                    <a:moveTo>
                      <a:pt x="3448" y="21332"/>
                    </a:moveTo>
                    <a:lnTo>
                      <a:pt x="3448" y="21332"/>
                    </a:lnTo>
                    <a:cubicBezTo>
                      <a:pt x="3448" y="21335"/>
                      <a:pt x="3447" y="21337"/>
                      <a:pt x="3447" y="21341"/>
                    </a:cubicBezTo>
                    <a:cubicBezTo>
                      <a:pt x="3448" y="21338"/>
                      <a:pt x="3448" y="21335"/>
                      <a:pt x="3448" y="21332"/>
                    </a:cubicBezTo>
                    <a:close/>
                  </a:path>
                </a:pathLst>
              </a:custGeom>
              <a:solidFill>
                <a:srgbClr val="3F575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4"/>
              <p:cNvSpPr/>
              <p:nvPr/>
            </p:nvSpPr>
            <p:spPr>
              <a:xfrm>
                <a:off x="1064000" y="3621150"/>
                <a:ext cx="25" cy="600"/>
              </a:xfrm>
              <a:custGeom>
                <a:avLst/>
                <a:gdLst/>
                <a:ahLst/>
                <a:cxnLst/>
                <a:rect l="l" t="t" r="r" b="b"/>
                <a:pathLst>
                  <a:path w="1" h="24" extrusionOk="0">
                    <a:moveTo>
                      <a:pt x="1" y="1"/>
                    </a:moveTo>
                    <a:lnTo>
                      <a:pt x="1" y="1"/>
                    </a:lnTo>
                    <a:cubicBezTo>
                      <a:pt x="1" y="1"/>
                      <a:pt x="1" y="24"/>
                      <a:pt x="1" y="1"/>
                    </a:cubicBezTo>
                    <a:close/>
                  </a:path>
                </a:pathLst>
              </a:custGeom>
              <a:solidFill>
                <a:srgbClr val="3F575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1330200" y="3415525"/>
                <a:ext cx="514900" cy="45575"/>
              </a:xfrm>
              <a:custGeom>
                <a:avLst/>
                <a:gdLst/>
                <a:ahLst/>
                <a:cxnLst/>
                <a:rect l="l" t="t" r="r" b="b"/>
                <a:pathLst>
                  <a:path w="20596" h="1823" extrusionOk="0">
                    <a:moveTo>
                      <a:pt x="7958" y="0"/>
                    </a:moveTo>
                    <a:cubicBezTo>
                      <a:pt x="7475" y="0"/>
                      <a:pt x="7009" y="23"/>
                      <a:pt x="6549" y="23"/>
                    </a:cubicBezTo>
                    <a:cubicBezTo>
                      <a:pt x="5338" y="53"/>
                      <a:pt x="4220" y="99"/>
                      <a:pt x="3254" y="169"/>
                    </a:cubicBezTo>
                    <a:cubicBezTo>
                      <a:pt x="2160" y="245"/>
                      <a:pt x="1071" y="314"/>
                      <a:pt x="0" y="489"/>
                    </a:cubicBezTo>
                    <a:cubicBezTo>
                      <a:pt x="512" y="582"/>
                      <a:pt x="995" y="658"/>
                      <a:pt x="1479" y="704"/>
                    </a:cubicBezTo>
                    <a:cubicBezTo>
                      <a:pt x="1968" y="780"/>
                      <a:pt x="2573" y="850"/>
                      <a:pt x="3225" y="926"/>
                    </a:cubicBezTo>
                    <a:cubicBezTo>
                      <a:pt x="4197" y="1019"/>
                      <a:pt x="5315" y="1118"/>
                      <a:pt x="6526" y="1188"/>
                    </a:cubicBezTo>
                    <a:cubicBezTo>
                      <a:pt x="7131" y="1217"/>
                      <a:pt x="7737" y="1263"/>
                      <a:pt x="8394" y="1310"/>
                    </a:cubicBezTo>
                    <a:cubicBezTo>
                      <a:pt x="9023" y="1333"/>
                      <a:pt x="9658" y="1362"/>
                      <a:pt x="10286" y="1386"/>
                    </a:cubicBezTo>
                    <a:cubicBezTo>
                      <a:pt x="10845" y="1409"/>
                      <a:pt x="11375" y="1455"/>
                      <a:pt x="11910" y="1479"/>
                    </a:cubicBezTo>
                    <a:cubicBezTo>
                      <a:pt x="12615" y="1508"/>
                      <a:pt x="13342" y="1531"/>
                      <a:pt x="14070" y="1554"/>
                    </a:cubicBezTo>
                    <a:cubicBezTo>
                      <a:pt x="14652" y="1601"/>
                      <a:pt x="15234" y="1601"/>
                      <a:pt x="15793" y="1624"/>
                    </a:cubicBezTo>
                    <a:cubicBezTo>
                      <a:pt x="16352" y="1677"/>
                      <a:pt x="16858" y="1677"/>
                      <a:pt x="17342" y="1700"/>
                    </a:cubicBezTo>
                    <a:cubicBezTo>
                      <a:pt x="17831" y="1723"/>
                      <a:pt x="18267" y="1746"/>
                      <a:pt x="18651" y="1770"/>
                    </a:cubicBezTo>
                    <a:cubicBezTo>
                      <a:pt x="19309" y="1799"/>
                      <a:pt x="19938" y="1822"/>
                      <a:pt x="20596" y="1822"/>
                    </a:cubicBezTo>
                    <a:cubicBezTo>
                      <a:pt x="19816" y="1554"/>
                      <a:pt x="19041" y="1333"/>
                      <a:pt x="18267" y="1141"/>
                    </a:cubicBezTo>
                    <a:cubicBezTo>
                      <a:pt x="17999" y="1071"/>
                      <a:pt x="17732" y="1019"/>
                      <a:pt x="17441" y="949"/>
                    </a:cubicBezTo>
                    <a:cubicBezTo>
                      <a:pt x="16957" y="850"/>
                      <a:pt x="16445" y="751"/>
                      <a:pt x="15886" y="658"/>
                    </a:cubicBezTo>
                    <a:cubicBezTo>
                      <a:pt x="15357" y="536"/>
                      <a:pt x="14774" y="489"/>
                      <a:pt x="14169" y="390"/>
                    </a:cubicBezTo>
                    <a:cubicBezTo>
                      <a:pt x="13558" y="314"/>
                      <a:pt x="12929" y="245"/>
                      <a:pt x="12300" y="198"/>
                    </a:cubicBezTo>
                    <a:cubicBezTo>
                      <a:pt x="11643" y="146"/>
                      <a:pt x="11014" y="122"/>
                      <a:pt x="10356" y="76"/>
                    </a:cubicBezTo>
                    <a:cubicBezTo>
                      <a:pt x="9559" y="53"/>
                      <a:pt x="8755" y="23"/>
                      <a:pt x="7958" y="0"/>
                    </a:cubicBezTo>
                    <a:close/>
                  </a:path>
                </a:pathLst>
              </a:custGeom>
              <a:solidFill>
                <a:srgbClr val="3F575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237525" y="2567800"/>
                <a:ext cx="1729975" cy="1680325"/>
              </a:xfrm>
              <a:custGeom>
                <a:avLst/>
                <a:gdLst/>
                <a:ahLst/>
                <a:cxnLst/>
                <a:rect l="l" t="t" r="r" b="b"/>
                <a:pathLst>
                  <a:path w="69199" h="67213" extrusionOk="0">
                    <a:moveTo>
                      <a:pt x="18192" y="5810"/>
                    </a:moveTo>
                    <a:cubicBezTo>
                      <a:pt x="18159" y="5830"/>
                      <a:pt x="18126" y="5851"/>
                      <a:pt x="18093" y="5874"/>
                    </a:cubicBezTo>
                    <a:cubicBezTo>
                      <a:pt x="17971" y="5944"/>
                      <a:pt x="17826" y="6043"/>
                      <a:pt x="17680" y="6113"/>
                    </a:cubicBezTo>
                    <a:cubicBezTo>
                      <a:pt x="17564" y="6212"/>
                      <a:pt x="17418" y="6311"/>
                      <a:pt x="17273" y="6404"/>
                    </a:cubicBezTo>
                    <a:cubicBezTo>
                      <a:pt x="17005" y="6602"/>
                      <a:pt x="16714" y="6794"/>
                      <a:pt x="16469" y="6986"/>
                    </a:cubicBezTo>
                    <a:cubicBezTo>
                      <a:pt x="15934" y="7399"/>
                      <a:pt x="15427" y="7812"/>
                      <a:pt x="14915" y="8249"/>
                    </a:cubicBezTo>
                    <a:cubicBezTo>
                      <a:pt x="14408" y="8686"/>
                      <a:pt x="13925" y="9145"/>
                      <a:pt x="13436" y="9605"/>
                    </a:cubicBezTo>
                    <a:cubicBezTo>
                      <a:pt x="13099" y="9920"/>
                      <a:pt x="12784" y="10240"/>
                      <a:pt x="12493" y="10578"/>
                    </a:cubicBezTo>
                    <a:cubicBezTo>
                      <a:pt x="12295" y="10676"/>
                      <a:pt x="12126" y="10793"/>
                      <a:pt x="11958" y="10892"/>
                    </a:cubicBezTo>
                    <a:cubicBezTo>
                      <a:pt x="11620" y="11113"/>
                      <a:pt x="11306" y="11352"/>
                      <a:pt x="10986" y="11573"/>
                    </a:cubicBezTo>
                    <a:cubicBezTo>
                      <a:pt x="10625" y="11812"/>
                      <a:pt x="10258" y="12079"/>
                      <a:pt x="9897" y="12347"/>
                    </a:cubicBezTo>
                    <a:cubicBezTo>
                      <a:pt x="10357" y="11887"/>
                      <a:pt x="10793" y="11451"/>
                      <a:pt x="11253" y="10968"/>
                    </a:cubicBezTo>
                    <a:cubicBezTo>
                      <a:pt x="11474" y="10746"/>
                      <a:pt x="11690" y="10502"/>
                      <a:pt x="11934" y="10286"/>
                    </a:cubicBezTo>
                    <a:cubicBezTo>
                      <a:pt x="11981" y="10211"/>
                      <a:pt x="12057" y="10141"/>
                      <a:pt x="12103" y="10094"/>
                    </a:cubicBezTo>
                    <a:cubicBezTo>
                      <a:pt x="12179" y="10019"/>
                      <a:pt x="12249" y="9972"/>
                      <a:pt x="12295" y="9896"/>
                    </a:cubicBezTo>
                    <a:cubicBezTo>
                      <a:pt x="12563" y="9681"/>
                      <a:pt x="12808" y="9437"/>
                      <a:pt x="13075" y="9192"/>
                    </a:cubicBezTo>
                    <a:cubicBezTo>
                      <a:pt x="13221" y="9099"/>
                      <a:pt x="13366" y="8977"/>
                      <a:pt x="13489" y="8854"/>
                    </a:cubicBezTo>
                    <a:cubicBezTo>
                      <a:pt x="13634" y="8755"/>
                      <a:pt x="13780" y="8639"/>
                      <a:pt x="13925" y="8517"/>
                    </a:cubicBezTo>
                    <a:cubicBezTo>
                      <a:pt x="14478" y="8080"/>
                      <a:pt x="15090" y="7690"/>
                      <a:pt x="15672" y="7277"/>
                    </a:cubicBezTo>
                    <a:cubicBezTo>
                      <a:pt x="15986" y="7108"/>
                      <a:pt x="16277" y="6916"/>
                      <a:pt x="16591" y="6718"/>
                    </a:cubicBezTo>
                    <a:cubicBezTo>
                      <a:pt x="16906" y="6526"/>
                      <a:pt x="17243" y="6334"/>
                      <a:pt x="17610" y="6136"/>
                    </a:cubicBezTo>
                    <a:cubicBezTo>
                      <a:pt x="17806" y="6031"/>
                      <a:pt x="18002" y="5916"/>
                      <a:pt x="18192" y="5810"/>
                    </a:cubicBezTo>
                    <a:close/>
                    <a:moveTo>
                      <a:pt x="6794" y="15671"/>
                    </a:moveTo>
                    <a:lnTo>
                      <a:pt x="6794" y="15671"/>
                    </a:lnTo>
                    <a:cubicBezTo>
                      <a:pt x="6718" y="15887"/>
                      <a:pt x="6649" y="16108"/>
                      <a:pt x="6620" y="16277"/>
                    </a:cubicBezTo>
                    <a:cubicBezTo>
                      <a:pt x="6596" y="16375"/>
                      <a:pt x="6573" y="16445"/>
                      <a:pt x="6573" y="16521"/>
                    </a:cubicBezTo>
                    <a:cubicBezTo>
                      <a:pt x="6404" y="16521"/>
                      <a:pt x="6235" y="16498"/>
                      <a:pt x="6090" y="16498"/>
                    </a:cubicBezTo>
                    <a:cubicBezTo>
                      <a:pt x="5968" y="16469"/>
                      <a:pt x="5845" y="16469"/>
                      <a:pt x="5723" y="16469"/>
                    </a:cubicBezTo>
                    <a:cubicBezTo>
                      <a:pt x="6090" y="16207"/>
                      <a:pt x="6427" y="15939"/>
                      <a:pt x="6794" y="15671"/>
                    </a:cubicBezTo>
                    <a:close/>
                    <a:moveTo>
                      <a:pt x="8855" y="14193"/>
                    </a:moveTo>
                    <a:lnTo>
                      <a:pt x="8855" y="14193"/>
                    </a:lnTo>
                    <a:cubicBezTo>
                      <a:pt x="8832" y="14216"/>
                      <a:pt x="8803" y="14239"/>
                      <a:pt x="8779" y="14262"/>
                    </a:cubicBezTo>
                    <a:cubicBezTo>
                      <a:pt x="8634" y="14484"/>
                      <a:pt x="8488" y="14676"/>
                      <a:pt x="8343" y="14868"/>
                    </a:cubicBezTo>
                    <a:cubicBezTo>
                      <a:pt x="8220" y="15066"/>
                      <a:pt x="8104" y="15258"/>
                      <a:pt x="7982" y="15427"/>
                    </a:cubicBezTo>
                    <a:cubicBezTo>
                      <a:pt x="7883" y="15625"/>
                      <a:pt x="7784" y="15793"/>
                      <a:pt x="7691" y="15939"/>
                    </a:cubicBezTo>
                    <a:cubicBezTo>
                      <a:pt x="7568" y="16154"/>
                      <a:pt x="7446" y="16375"/>
                      <a:pt x="7347" y="16614"/>
                    </a:cubicBezTo>
                    <a:cubicBezTo>
                      <a:pt x="7155" y="16591"/>
                      <a:pt x="6963" y="16568"/>
                      <a:pt x="6765" y="16544"/>
                    </a:cubicBezTo>
                    <a:cubicBezTo>
                      <a:pt x="6765" y="16498"/>
                      <a:pt x="6794" y="16422"/>
                      <a:pt x="6817" y="16352"/>
                    </a:cubicBezTo>
                    <a:cubicBezTo>
                      <a:pt x="6963" y="16061"/>
                      <a:pt x="7132" y="15718"/>
                      <a:pt x="7376" y="15357"/>
                    </a:cubicBezTo>
                    <a:cubicBezTo>
                      <a:pt x="7446" y="15281"/>
                      <a:pt x="7493" y="15188"/>
                      <a:pt x="7568" y="15089"/>
                    </a:cubicBezTo>
                    <a:cubicBezTo>
                      <a:pt x="7761" y="14943"/>
                      <a:pt x="7982" y="14798"/>
                      <a:pt x="8220" y="14629"/>
                    </a:cubicBezTo>
                    <a:cubicBezTo>
                      <a:pt x="8418" y="14484"/>
                      <a:pt x="8634" y="14338"/>
                      <a:pt x="8855" y="14193"/>
                    </a:cubicBezTo>
                    <a:close/>
                    <a:moveTo>
                      <a:pt x="9751" y="14262"/>
                    </a:moveTo>
                    <a:cubicBezTo>
                      <a:pt x="9728" y="14338"/>
                      <a:pt x="9676" y="14385"/>
                      <a:pt x="9652" y="14460"/>
                    </a:cubicBezTo>
                    <a:cubicBezTo>
                      <a:pt x="9559" y="14676"/>
                      <a:pt x="9460" y="14868"/>
                      <a:pt x="9385" y="15066"/>
                    </a:cubicBezTo>
                    <a:cubicBezTo>
                      <a:pt x="9315" y="15258"/>
                      <a:pt x="9239" y="15450"/>
                      <a:pt x="9193" y="15625"/>
                    </a:cubicBezTo>
                    <a:cubicBezTo>
                      <a:pt x="9123" y="15793"/>
                      <a:pt x="9094" y="15962"/>
                      <a:pt x="9070" y="16108"/>
                    </a:cubicBezTo>
                    <a:cubicBezTo>
                      <a:pt x="9000" y="16323"/>
                      <a:pt x="8977" y="16568"/>
                      <a:pt x="8948" y="16835"/>
                    </a:cubicBezTo>
                    <a:cubicBezTo>
                      <a:pt x="8657" y="16789"/>
                      <a:pt x="8366" y="16736"/>
                      <a:pt x="8075" y="16713"/>
                    </a:cubicBezTo>
                    <a:cubicBezTo>
                      <a:pt x="7906" y="16690"/>
                      <a:pt x="7737" y="16667"/>
                      <a:pt x="7568" y="16643"/>
                    </a:cubicBezTo>
                    <a:cubicBezTo>
                      <a:pt x="7836" y="16323"/>
                      <a:pt x="8075" y="16009"/>
                      <a:pt x="8366" y="15694"/>
                    </a:cubicBezTo>
                    <a:cubicBezTo>
                      <a:pt x="8488" y="15549"/>
                      <a:pt x="8634" y="15380"/>
                      <a:pt x="8779" y="15211"/>
                    </a:cubicBezTo>
                    <a:cubicBezTo>
                      <a:pt x="8948" y="15066"/>
                      <a:pt x="9123" y="14897"/>
                      <a:pt x="9292" y="14699"/>
                    </a:cubicBezTo>
                    <a:cubicBezTo>
                      <a:pt x="9437" y="14553"/>
                      <a:pt x="9583" y="14408"/>
                      <a:pt x="9751" y="14262"/>
                    </a:cubicBezTo>
                    <a:close/>
                    <a:moveTo>
                      <a:pt x="18873" y="8732"/>
                    </a:moveTo>
                    <a:cubicBezTo>
                      <a:pt x="18774" y="8808"/>
                      <a:pt x="18699" y="8854"/>
                      <a:pt x="18629" y="8930"/>
                    </a:cubicBezTo>
                    <a:cubicBezTo>
                      <a:pt x="18169" y="9291"/>
                      <a:pt x="17709" y="9681"/>
                      <a:pt x="17273" y="10042"/>
                    </a:cubicBezTo>
                    <a:cubicBezTo>
                      <a:pt x="16836" y="10432"/>
                      <a:pt x="16399" y="10845"/>
                      <a:pt x="15963" y="11259"/>
                    </a:cubicBezTo>
                    <a:cubicBezTo>
                      <a:pt x="15695" y="11521"/>
                      <a:pt x="15404" y="11812"/>
                      <a:pt x="15136" y="12103"/>
                    </a:cubicBezTo>
                    <a:cubicBezTo>
                      <a:pt x="14991" y="12202"/>
                      <a:pt x="14822" y="12301"/>
                      <a:pt x="14676" y="12394"/>
                    </a:cubicBezTo>
                    <a:cubicBezTo>
                      <a:pt x="14385" y="12592"/>
                      <a:pt x="14094" y="12784"/>
                      <a:pt x="13826" y="12976"/>
                    </a:cubicBezTo>
                    <a:cubicBezTo>
                      <a:pt x="13366" y="13319"/>
                      <a:pt x="12907" y="13657"/>
                      <a:pt x="12470" y="14024"/>
                    </a:cubicBezTo>
                    <a:cubicBezTo>
                      <a:pt x="11981" y="14408"/>
                      <a:pt x="11521" y="14844"/>
                      <a:pt x="11038" y="15258"/>
                    </a:cubicBezTo>
                    <a:cubicBezTo>
                      <a:pt x="10869" y="15450"/>
                      <a:pt x="10694" y="15625"/>
                      <a:pt x="10526" y="15793"/>
                    </a:cubicBezTo>
                    <a:cubicBezTo>
                      <a:pt x="10165" y="16154"/>
                      <a:pt x="9821" y="16521"/>
                      <a:pt x="9507" y="16905"/>
                    </a:cubicBezTo>
                    <a:cubicBezTo>
                      <a:pt x="9338" y="16882"/>
                      <a:pt x="9169" y="16859"/>
                      <a:pt x="9000" y="16835"/>
                    </a:cubicBezTo>
                    <a:cubicBezTo>
                      <a:pt x="9094" y="16614"/>
                      <a:pt x="9193" y="16399"/>
                      <a:pt x="9315" y="16178"/>
                    </a:cubicBezTo>
                    <a:cubicBezTo>
                      <a:pt x="9385" y="16061"/>
                      <a:pt x="9437" y="15916"/>
                      <a:pt x="9530" y="15770"/>
                    </a:cubicBezTo>
                    <a:cubicBezTo>
                      <a:pt x="9629" y="15625"/>
                      <a:pt x="9728" y="15450"/>
                      <a:pt x="9821" y="15304"/>
                    </a:cubicBezTo>
                    <a:cubicBezTo>
                      <a:pt x="10066" y="14967"/>
                      <a:pt x="10334" y="14606"/>
                      <a:pt x="10625" y="14239"/>
                    </a:cubicBezTo>
                    <a:cubicBezTo>
                      <a:pt x="10939" y="13849"/>
                      <a:pt x="11306" y="13465"/>
                      <a:pt x="11667" y="13052"/>
                    </a:cubicBezTo>
                    <a:cubicBezTo>
                      <a:pt x="11911" y="12807"/>
                      <a:pt x="12150" y="12568"/>
                      <a:pt x="12394" y="12324"/>
                    </a:cubicBezTo>
                    <a:cubicBezTo>
                      <a:pt x="12615" y="12103"/>
                      <a:pt x="12831" y="11911"/>
                      <a:pt x="13075" y="11695"/>
                    </a:cubicBezTo>
                    <a:cubicBezTo>
                      <a:pt x="13198" y="11620"/>
                      <a:pt x="13314" y="11521"/>
                      <a:pt x="13460" y="11427"/>
                    </a:cubicBezTo>
                    <a:cubicBezTo>
                      <a:pt x="13535" y="11375"/>
                      <a:pt x="13657" y="11305"/>
                      <a:pt x="13751" y="11229"/>
                    </a:cubicBezTo>
                    <a:cubicBezTo>
                      <a:pt x="14164" y="11014"/>
                      <a:pt x="14577" y="10793"/>
                      <a:pt x="14991" y="10578"/>
                    </a:cubicBezTo>
                    <a:cubicBezTo>
                      <a:pt x="15619" y="10263"/>
                      <a:pt x="16254" y="9972"/>
                      <a:pt x="16859" y="9658"/>
                    </a:cubicBezTo>
                    <a:cubicBezTo>
                      <a:pt x="17534" y="9338"/>
                      <a:pt x="18192" y="9023"/>
                      <a:pt x="18873" y="8732"/>
                    </a:cubicBezTo>
                    <a:close/>
                    <a:moveTo>
                      <a:pt x="13314" y="14431"/>
                    </a:moveTo>
                    <a:cubicBezTo>
                      <a:pt x="13198" y="14606"/>
                      <a:pt x="13075" y="14798"/>
                      <a:pt x="12976" y="14967"/>
                    </a:cubicBezTo>
                    <a:cubicBezTo>
                      <a:pt x="12877" y="15188"/>
                      <a:pt x="12761" y="15357"/>
                      <a:pt x="12662" y="15549"/>
                    </a:cubicBezTo>
                    <a:cubicBezTo>
                      <a:pt x="12586" y="15741"/>
                      <a:pt x="12517" y="15916"/>
                      <a:pt x="12441" y="16084"/>
                    </a:cubicBezTo>
                    <a:cubicBezTo>
                      <a:pt x="12371" y="16253"/>
                      <a:pt x="12324" y="16422"/>
                      <a:pt x="12272" y="16568"/>
                    </a:cubicBezTo>
                    <a:cubicBezTo>
                      <a:pt x="12202" y="16713"/>
                      <a:pt x="12202" y="16859"/>
                      <a:pt x="12150" y="17004"/>
                    </a:cubicBezTo>
                    <a:cubicBezTo>
                      <a:pt x="12126" y="17126"/>
                      <a:pt x="12103" y="17272"/>
                      <a:pt x="12080" y="17417"/>
                    </a:cubicBezTo>
                    <a:cubicBezTo>
                      <a:pt x="11474" y="17272"/>
                      <a:pt x="10869" y="17150"/>
                      <a:pt x="10287" y="17051"/>
                    </a:cubicBezTo>
                    <a:cubicBezTo>
                      <a:pt x="10089" y="17027"/>
                      <a:pt x="9897" y="16981"/>
                      <a:pt x="9728" y="16958"/>
                    </a:cubicBezTo>
                    <a:cubicBezTo>
                      <a:pt x="10089" y="16667"/>
                      <a:pt x="10456" y="16399"/>
                      <a:pt x="10817" y="16108"/>
                    </a:cubicBezTo>
                    <a:cubicBezTo>
                      <a:pt x="11015" y="15985"/>
                      <a:pt x="11183" y="15840"/>
                      <a:pt x="11399" y="15694"/>
                    </a:cubicBezTo>
                    <a:cubicBezTo>
                      <a:pt x="11597" y="15549"/>
                      <a:pt x="11812" y="15403"/>
                      <a:pt x="12057" y="15258"/>
                    </a:cubicBezTo>
                    <a:cubicBezTo>
                      <a:pt x="12418" y="14990"/>
                      <a:pt x="12854" y="14722"/>
                      <a:pt x="13314" y="14431"/>
                    </a:cubicBezTo>
                    <a:close/>
                    <a:moveTo>
                      <a:pt x="19455" y="11061"/>
                    </a:moveTo>
                    <a:lnTo>
                      <a:pt x="19455" y="11061"/>
                    </a:lnTo>
                    <a:cubicBezTo>
                      <a:pt x="18943" y="11427"/>
                      <a:pt x="18460" y="11788"/>
                      <a:pt x="17948" y="12155"/>
                    </a:cubicBezTo>
                    <a:cubicBezTo>
                      <a:pt x="16859" y="12976"/>
                      <a:pt x="15718" y="13756"/>
                      <a:pt x="14676" y="14652"/>
                    </a:cubicBezTo>
                    <a:cubicBezTo>
                      <a:pt x="14164" y="15066"/>
                      <a:pt x="13704" y="15502"/>
                      <a:pt x="13291" y="15985"/>
                    </a:cubicBezTo>
                    <a:cubicBezTo>
                      <a:pt x="13000" y="16323"/>
                      <a:pt x="12784" y="16667"/>
                      <a:pt x="12615" y="16934"/>
                    </a:cubicBezTo>
                    <a:cubicBezTo>
                      <a:pt x="12517" y="17103"/>
                      <a:pt x="12418" y="17272"/>
                      <a:pt x="12348" y="17464"/>
                    </a:cubicBezTo>
                    <a:cubicBezTo>
                      <a:pt x="12295" y="17441"/>
                      <a:pt x="12249" y="17441"/>
                      <a:pt x="12202" y="17441"/>
                    </a:cubicBezTo>
                    <a:cubicBezTo>
                      <a:pt x="12249" y="17295"/>
                      <a:pt x="12295" y="17173"/>
                      <a:pt x="12371" y="17051"/>
                    </a:cubicBezTo>
                    <a:cubicBezTo>
                      <a:pt x="12441" y="16958"/>
                      <a:pt x="12493" y="16835"/>
                      <a:pt x="12563" y="16690"/>
                    </a:cubicBezTo>
                    <a:cubicBezTo>
                      <a:pt x="12662" y="16568"/>
                      <a:pt x="12732" y="16422"/>
                      <a:pt x="12831" y="16277"/>
                    </a:cubicBezTo>
                    <a:cubicBezTo>
                      <a:pt x="13023" y="15985"/>
                      <a:pt x="13267" y="15671"/>
                      <a:pt x="13535" y="15357"/>
                    </a:cubicBezTo>
                    <a:cubicBezTo>
                      <a:pt x="13803" y="15013"/>
                      <a:pt x="14117" y="14676"/>
                      <a:pt x="14432" y="14315"/>
                    </a:cubicBezTo>
                    <a:cubicBezTo>
                      <a:pt x="14653" y="14094"/>
                      <a:pt x="14868" y="13878"/>
                      <a:pt x="15060" y="13657"/>
                    </a:cubicBezTo>
                    <a:cubicBezTo>
                      <a:pt x="15328" y="13412"/>
                      <a:pt x="15573" y="13174"/>
                      <a:pt x="15840" y="12929"/>
                    </a:cubicBezTo>
                    <a:cubicBezTo>
                      <a:pt x="16347" y="12638"/>
                      <a:pt x="16859" y="12370"/>
                      <a:pt x="17366" y="12103"/>
                    </a:cubicBezTo>
                    <a:cubicBezTo>
                      <a:pt x="17901" y="11812"/>
                      <a:pt x="18460" y="11550"/>
                      <a:pt x="18990" y="11282"/>
                    </a:cubicBezTo>
                    <a:cubicBezTo>
                      <a:pt x="19135" y="11206"/>
                      <a:pt x="19281" y="11136"/>
                      <a:pt x="19455" y="11061"/>
                    </a:cubicBezTo>
                    <a:close/>
                    <a:moveTo>
                      <a:pt x="15404" y="17516"/>
                    </a:moveTo>
                    <a:cubicBezTo>
                      <a:pt x="15381" y="17563"/>
                      <a:pt x="15328" y="17633"/>
                      <a:pt x="15282" y="17709"/>
                    </a:cubicBezTo>
                    <a:lnTo>
                      <a:pt x="15060" y="18145"/>
                    </a:lnTo>
                    <a:cubicBezTo>
                      <a:pt x="15014" y="18122"/>
                      <a:pt x="14991" y="18122"/>
                      <a:pt x="14944" y="18099"/>
                    </a:cubicBezTo>
                    <a:cubicBezTo>
                      <a:pt x="15090" y="17901"/>
                      <a:pt x="15235" y="17709"/>
                      <a:pt x="15381" y="17540"/>
                    </a:cubicBezTo>
                    <a:lnTo>
                      <a:pt x="15404" y="17516"/>
                    </a:lnTo>
                    <a:close/>
                    <a:moveTo>
                      <a:pt x="27675" y="17150"/>
                    </a:moveTo>
                    <a:lnTo>
                      <a:pt x="27675" y="17150"/>
                    </a:lnTo>
                    <a:cubicBezTo>
                      <a:pt x="27169" y="17394"/>
                      <a:pt x="26656" y="17633"/>
                      <a:pt x="26150" y="17901"/>
                    </a:cubicBezTo>
                    <a:cubicBezTo>
                      <a:pt x="25323" y="18337"/>
                      <a:pt x="24520" y="18797"/>
                      <a:pt x="23746" y="19286"/>
                    </a:cubicBezTo>
                    <a:cubicBezTo>
                      <a:pt x="23094" y="19670"/>
                      <a:pt x="22459" y="20107"/>
                      <a:pt x="21854" y="20544"/>
                    </a:cubicBezTo>
                    <a:cubicBezTo>
                      <a:pt x="21417" y="20351"/>
                      <a:pt x="20981" y="20159"/>
                      <a:pt x="20544" y="19990"/>
                    </a:cubicBezTo>
                    <a:cubicBezTo>
                      <a:pt x="21173" y="19746"/>
                      <a:pt x="21807" y="19478"/>
                      <a:pt x="22436" y="19210"/>
                    </a:cubicBezTo>
                    <a:cubicBezTo>
                      <a:pt x="22948" y="19018"/>
                      <a:pt x="23501" y="18774"/>
                      <a:pt x="24113" y="18535"/>
                    </a:cubicBezTo>
                    <a:cubicBezTo>
                      <a:pt x="24718" y="18267"/>
                      <a:pt x="25393" y="18023"/>
                      <a:pt x="26074" y="17755"/>
                    </a:cubicBezTo>
                    <a:cubicBezTo>
                      <a:pt x="26587" y="17540"/>
                      <a:pt x="27140" y="17342"/>
                      <a:pt x="27675" y="17150"/>
                    </a:cubicBezTo>
                    <a:close/>
                    <a:moveTo>
                      <a:pt x="27698" y="19938"/>
                    </a:moveTo>
                    <a:lnTo>
                      <a:pt x="27698" y="19938"/>
                    </a:lnTo>
                    <a:cubicBezTo>
                      <a:pt x="27530" y="20014"/>
                      <a:pt x="27361" y="20107"/>
                      <a:pt x="27215" y="20183"/>
                    </a:cubicBezTo>
                    <a:cubicBezTo>
                      <a:pt x="27169" y="20229"/>
                      <a:pt x="27116" y="20252"/>
                      <a:pt x="27046" y="20282"/>
                    </a:cubicBezTo>
                    <a:lnTo>
                      <a:pt x="27023" y="20305"/>
                    </a:lnTo>
                    <a:cubicBezTo>
                      <a:pt x="26994" y="20305"/>
                      <a:pt x="26994" y="20305"/>
                      <a:pt x="26971" y="20328"/>
                    </a:cubicBezTo>
                    <a:cubicBezTo>
                      <a:pt x="26948" y="20351"/>
                      <a:pt x="26901" y="20375"/>
                      <a:pt x="26878" y="20375"/>
                    </a:cubicBezTo>
                    <a:cubicBezTo>
                      <a:pt x="26779" y="20450"/>
                      <a:pt x="26680" y="20520"/>
                      <a:pt x="26587" y="20596"/>
                    </a:cubicBezTo>
                    <a:cubicBezTo>
                      <a:pt x="26197" y="20835"/>
                      <a:pt x="25882" y="21102"/>
                      <a:pt x="25638" y="21347"/>
                    </a:cubicBezTo>
                    <a:cubicBezTo>
                      <a:pt x="25446" y="21562"/>
                      <a:pt x="25300" y="21807"/>
                      <a:pt x="25178" y="22074"/>
                    </a:cubicBezTo>
                    <a:cubicBezTo>
                      <a:pt x="24863" y="21906"/>
                      <a:pt x="24520" y="21737"/>
                      <a:pt x="24206" y="21591"/>
                    </a:cubicBezTo>
                    <a:cubicBezTo>
                      <a:pt x="24305" y="21492"/>
                      <a:pt x="24404" y="21417"/>
                      <a:pt x="24520" y="21324"/>
                    </a:cubicBezTo>
                    <a:cubicBezTo>
                      <a:pt x="24811" y="21126"/>
                      <a:pt x="25201" y="20934"/>
                      <a:pt x="25661" y="20718"/>
                    </a:cubicBezTo>
                    <a:cubicBezTo>
                      <a:pt x="25783" y="20666"/>
                      <a:pt x="25905" y="20596"/>
                      <a:pt x="26028" y="20544"/>
                    </a:cubicBezTo>
                    <a:cubicBezTo>
                      <a:pt x="26051" y="20544"/>
                      <a:pt x="26074" y="20520"/>
                      <a:pt x="26121" y="20497"/>
                    </a:cubicBezTo>
                    <a:lnTo>
                      <a:pt x="26150" y="20497"/>
                    </a:lnTo>
                    <a:cubicBezTo>
                      <a:pt x="26173" y="20497"/>
                      <a:pt x="26197" y="20474"/>
                      <a:pt x="26197" y="20474"/>
                    </a:cubicBezTo>
                    <a:cubicBezTo>
                      <a:pt x="26266" y="20450"/>
                      <a:pt x="26342" y="20427"/>
                      <a:pt x="26412" y="20398"/>
                    </a:cubicBezTo>
                    <a:cubicBezTo>
                      <a:pt x="26680" y="20305"/>
                      <a:pt x="26971" y="20183"/>
                      <a:pt x="27262" y="20084"/>
                    </a:cubicBezTo>
                    <a:cubicBezTo>
                      <a:pt x="27407" y="20014"/>
                      <a:pt x="27553" y="19961"/>
                      <a:pt x="27698" y="19938"/>
                    </a:cubicBezTo>
                    <a:close/>
                    <a:moveTo>
                      <a:pt x="16108" y="19263"/>
                    </a:moveTo>
                    <a:lnTo>
                      <a:pt x="16108" y="19263"/>
                    </a:lnTo>
                    <a:cubicBezTo>
                      <a:pt x="16591" y="19432"/>
                      <a:pt x="17098" y="19600"/>
                      <a:pt x="17587" y="19769"/>
                    </a:cubicBezTo>
                    <a:cubicBezTo>
                      <a:pt x="17657" y="20037"/>
                      <a:pt x="17709" y="20305"/>
                      <a:pt x="17802" y="20573"/>
                    </a:cubicBezTo>
                    <a:cubicBezTo>
                      <a:pt x="17901" y="20934"/>
                      <a:pt x="18047" y="21370"/>
                      <a:pt x="18239" y="21882"/>
                    </a:cubicBezTo>
                    <a:cubicBezTo>
                      <a:pt x="18384" y="22267"/>
                      <a:pt x="18582" y="22703"/>
                      <a:pt x="18774" y="23192"/>
                    </a:cubicBezTo>
                    <a:cubicBezTo>
                      <a:pt x="18652" y="22994"/>
                      <a:pt x="18553" y="22802"/>
                      <a:pt x="18437" y="22610"/>
                    </a:cubicBezTo>
                    <a:cubicBezTo>
                      <a:pt x="18070" y="21999"/>
                      <a:pt x="17680" y="21417"/>
                      <a:pt x="17273" y="20811"/>
                    </a:cubicBezTo>
                    <a:cubicBezTo>
                      <a:pt x="16906" y="20282"/>
                      <a:pt x="16516" y="19769"/>
                      <a:pt x="16108" y="19263"/>
                    </a:cubicBezTo>
                    <a:close/>
                    <a:moveTo>
                      <a:pt x="28826" y="23770"/>
                    </a:moveTo>
                    <a:cubicBezTo>
                      <a:pt x="28815" y="23772"/>
                      <a:pt x="28804" y="23773"/>
                      <a:pt x="28793" y="23774"/>
                    </a:cubicBezTo>
                    <a:cubicBezTo>
                      <a:pt x="28805" y="23774"/>
                      <a:pt x="28817" y="23774"/>
                      <a:pt x="28826" y="23770"/>
                    </a:cubicBezTo>
                    <a:close/>
                    <a:moveTo>
                      <a:pt x="39126" y="22319"/>
                    </a:moveTo>
                    <a:lnTo>
                      <a:pt x="39126" y="22319"/>
                    </a:lnTo>
                    <a:cubicBezTo>
                      <a:pt x="38928" y="22389"/>
                      <a:pt x="38759" y="22435"/>
                      <a:pt x="38590" y="22511"/>
                    </a:cubicBezTo>
                    <a:cubicBezTo>
                      <a:pt x="37862" y="22726"/>
                      <a:pt x="37181" y="22971"/>
                      <a:pt x="36553" y="23192"/>
                    </a:cubicBezTo>
                    <a:cubicBezTo>
                      <a:pt x="35924" y="23408"/>
                      <a:pt x="35342" y="23629"/>
                      <a:pt x="34783" y="23821"/>
                    </a:cubicBezTo>
                    <a:cubicBezTo>
                      <a:pt x="34271" y="24013"/>
                      <a:pt x="33741" y="24211"/>
                      <a:pt x="33229" y="24403"/>
                    </a:cubicBezTo>
                    <a:cubicBezTo>
                      <a:pt x="32478" y="24671"/>
                      <a:pt x="31750" y="24909"/>
                      <a:pt x="30999" y="25201"/>
                    </a:cubicBezTo>
                    <a:cubicBezTo>
                      <a:pt x="31191" y="25177"/>
                      <a:pt x="31360" y="25154"/>
                      <a:pt x="31535" y="25131"/>
                    </a:cubicBezTo>
                    <a:lnTo>
                      <a:pt x="31535" y="25131"/>
                    </a:lnTo>
                    <a:cubicBezTo>
                      <a:pt x="31360" y="25201"/>
                      <a:pt x="31168" y="25253"/>
                      <a:pt x="30999" y="25323"/>
                    </a:cubicBezTo>
                    <a:cubicBezTo>
                      <a:pt x="30149" y="24816"/>
                      <a:pt x="29323" y="24304"/>
                      <a:pt x="28479" y="23821"/>
                    </a:cubicBezTo>
                    <a:cubicBezTo>
                      <a:pt x="28595" y="23798"/>
                      <a:pt x="28717" y="23774"/>
                      <a:pt x="28839" y="23745"/>
                    </a:cubicBezTo>
                    <a:lnTo>
                      <a:pt x="28839" y="23745"/>
                    </a:lnTo>
                    <a:cubicBezTo>
                      <a:pt x="28839" y="23759"/>
                      <a:pt x="28834" y="23766"/>
                      <a:pt x="28826" y="23770"/>
                    </a:cubicBezTo>
                    <a:lnTo>
                      <a:pt x="28826" y="23770"/>
                    </a:lnTo>
                    <a:cubicBezTo>
                      <a:pt x="29420" y="23694"/>
                      <a:pt x="30014" y="23574"/>
                      <a:pt x="30586" y="23454"/>
                    </a:cubicBezTo>
                    <a:cubicBezTo>
                      <a:pt x="30900" y="23408"/>
                      <a:pt x="31215" y="23361"/>
                      <a:pt x="31558" y="23285"/>
                    </a:cubicBezTo>
                    <a:lnTo>
                      <a:pt x="31605" y="23285"/>
                    </a:lnTo>
                    <a:cubicBezTo>
                      <a:pt x="31680" y="23262"/>
                      <a:pt x="31750" y="23262"/>
                      <a:pt x="31826" y="23239"/>
                    </a:cubicBezTo>
                    <a:cubicBezTo>
                      <a:pt x="32018" y="23215"/>
                      <a:pt x="32210" y="23192"/>
                      <a:pt x="32408" y="23163"/>
                    </a:cubicBezTo>
                    <a:cubicBezTo>
                      <a:pt x="32699" y="23140"/>
                      <a:pt x="33013" y="23070"/>
                      <a:pt x="33328" y="23047"/>
                    </a:cubicBezTo>
                    <a:cubicBezTo>
                      <a:pt x="33956" y="22948"/>
                      <a:pt x="34614" y="22872"/>
                      <a:pt x="35289" y="22779"/>
                    </a:cubicBezTo>
                    <a:cubicBezTo>
                      <a:pt x="35633" y="22726"/>
                      <a:pt x="35994" y="22703"/>
                      <a:pt x="36337" y="22657"/>
                    </a:cubicBezTo>
                    <a:cubicBezTo>
                      <a:pt x="36698" y="22610"/>
                      <a:pt x="37036" y="22558"/>
                      <a:pt x="37403" y="22511"/>
                    </a:cubicBezTo>
                    <a:cubicBezTo>
                      <a:pt x="37985" y="22465"/>
                      <a:pt x="38544" y="22389"/>
                      <a:pt x="39126" y="22319"/>
                    </a:cubicBezTo>
                    <a:close/>
                    <a:moveTo>
                      <a:pt x="48562" y="25032"/>
                    </a:moveTo>
                    <a:cubicBezTo>
                      <a:pt x="48416" y="25055"/>
                      <a:pt x="48294" y="25084"/>
                      <a:pt x="48172" y="25131"/>
                    </a:cubicBezTo>
                    <a:cubicBezTo>
                      <a:pt x="47805" y="25201"/>
                      <a:pt x="47421" y="25276"/>
                      <a:pt x="47054" y="25346"/>
                    </a:cubicBezTo>
                    <a:cubicBezTo>
                      <a:pt x="46885" y="25323"/>
                      <a:pt x="46717" y="25323"/>
                      <a:pt x="46548" y="25299"/>
                    </a:cubicBezTo>
                    <a:cubicBezTo>
                      <a:pt x="45952" y="25240"/>
                      <a:pt x="45348" y="25208"/>
                      <a:pt x="44745" y="25208"/>
                    </a:cubicBezTo>
                    <a:cubicBezTo>
                      <a:pt x="44341" y="25208"/>
                      <a:pt x="43938" y="25223"/>
                      <a:pt x="43538" y="25253"/>
                    </a:cubicBezTo>
                    <a:cubicBezTo>
                      <a:pt x="43032" y="25276"/>
                      <a:pt x="42519" y="25346"/>
                      <a:pt x="42036" y="25398"/>
                    </a:cubicBezTo>
                    <a:cubicBezTo>
                      <a:pt x="41815" y="25445"/>
                      <a:pt x="41600" y="25492"/>
                      <a:pt x="41355" y="25521"/>
                    </a:cubicBezTo>
                    <a:cubicBezTo>
                      <a:pt x="41087" y="25492"/>
                      <a:pt x="40820" y="25468"/>
                      <a:pt x="40529" y="25468"/>
                    </a:cubicBezTo>
                    <a:cubicBezTo>
                      <a:pt x="40214" y="25445"/>
                      <a:pt x="39900" y="25422"/>
                      <a:pt x="39562" y="25422"/>
                    </a:cubicBezTo>
                    <a:cubicBezTo>
                      <a:pt x="39853" y="25398"/>
                      <a:pt x="40144" y="25375"/>
                      <a:pt x="40435" y="25346"/>
                    </a:cubicBezTo>
                    <a:cubicBezTo>
                      <a:pt x="40994" y="25299"/>
                      <a:pt x="41576" y="25299"/>
                      <a:pt x="42159" y="25253"/>
                    </a:cubicBezTo>
                    <a:cubicBezTo>
                      <a:pt x="42712" y="25201"/>
                      <a:pt x="43247" y="25201"/>
                      <a:pt x="43783" y="25201"/>
                    </a:cubicBezTo>
                    <a:cubicBezTo>
                      <a:pt x="44312" y="25177"/>
                      <a:pt x="44801" y="25131"/>
                      <a:pt x="45308" y="25131"/>
                    </a:cubicBezTo>
                    <a:cubicBezTo>
                      <a:pt x="45768" y="25131"/>
                      <a:pt x="46233" y="25107"/>
                      <a:pt x="46670" y="25107"/>
                    </a:cubicBezTo>
                    <a:cubicBezTo>
                      <a:pt x="47078" y="25084"/>
                      <a:pt x="47468" y="25055"/>
                      <a:pt x="47805" y="25055"/>
                    </a:cubicBezTo>
                    <a:cubicBezTo>
                      <a:pt x="48073" y="25055"/>
                      <a:pt x="48317" y="25055"/>
                      <a:pt x="48562" y="25032"/>
                    </a:cubicBezTo>
                    <a:close/>
                    <a:moveTo>
                      <a:pt x="33754" y="24987"/>
                    </a:moveTo>
                    <a:cubicBezTo>
                      <a:pt x="33740" y="24993"/>
                      <a:pt x="33737" y="25008"/>
                      <a:pt x="33718" y="25008"/>
                    </a:cubicBezTo>
                    <a:cubicBezTo>
                      <a:pt x="33136" y="25230"/>
                      <a:pt x="32553" y="25445"/>
                      <a:pt x="31995" y="25713"/>
                    </a:cubicBezTo>
                    <a:cubicBezTo>
                      <a:pt x="32210" y="25713"/>
                      <a:pt x="32408" y="25689"/>
                      <a:pt x="32623" y="25666"/>
                    </a:cubicBezTo>
                    <a:lnTo>
                      <a:pt x="32623" y="25666"/>
                    </a:lnTo>
                    <a:cubicBezTo>
                      <a:pt x="32408" y="25759"/>
                      <a:pt x="32163" y="25835"/>
                      <a:pt x="31942" y="25928"/>
                    </a:cubicBezTo>
                    <a:cubicBezTo>
                      <a:pt x="31750" y="25783"/>
                      <a:pt x="31535" y="25666"/>
                      <a:pt x="31313" y="25521"/>
                    </a:cubicBezTo>
                    <a:cubicBezTo>
                      <a:pt x="31267" y="25492"/>
                      <a:pt x="31215" y="25468"/>
                      <a:pt x="31191" y="25445"/>
                    </a:cubicBezTo>
                    <a:cubicBezTo>
                      <a:pt x="31558" y="25398"/>
                      <a:pt x="31919" y="25323"/>
                      <a:pt x="32286" y="25276"/>
                    </a:cubicBezTo>
                    <a:cubicBezTo>
                      <a:pt x="32524" y="25230"/>
                      <a:pt x="32769" y="25177"/>
                      <a:pt x="33037" y="25131"/>
                    </a:cubicBezTo>
                    <a:cubicBezTo>
                      <a:pt x="33278" y="25085"/>
                      <a:pt x="33513" y="25033"/>
                      <a:pt x="33754" y="24987"/>
                    </a:cubicBezTo>
                    <a:close/>
                    <a:moveTo>
                      <a:pt x="34393" y="25858"/>
                    </a:moveTo>
                    <a:cubicBezTo>
                      <a:pt x="34323" y="25858"/>
                      <a:pt x="34247" y="25882"/>
                      <a:pt x="34178" y="25905"/>
                    </a:cubicBezTo>
                    <a:cubicBezTo>
                      <a:pt x="33718" y="26027"/>
                      <a:pt x="33182" y="26103"/>
                      <a:pt x="32722" y="26295"/>
                    </a:cubicBezTo>
                    <a:cubicBezTo>
                      <a:pt x="33229" y="26295"/>
                      <a:pt x="33741" y="26248"/>
                      <a:pt x="34224" y="26219"/>
                    </a:cubicBezTo>
                    <a:lnTo>
                      <a:pt x="34684" y="26219"/>
                    </a:lnTo>
                    <a:cubicBezTo>
                      <a:pt x="34445" y="26272"/>
                      <a:pt x="34201" y="26318"/>
                      <a:pt x="34009" y="26365"/>
                    </a:cubicBezTo>
                    <a:cubicBezTo>
                      <a:pt x="33665" y="26440"/>
                      <a:pt x="33304" y="26510"/>
                      <a:pt x="32961" y="26609"/>
                    </a:cubicBezTo>
                    <a:cubicBezTo>
                      <a:pt x="32699" y="26417"/>
                      <a:pt x="32454" y="26248"/>
                      <a:pt x="32187" y="26074"/>
                    </a:cubicBezTo>
                    <a:cubicBezTo>
                      <a:pt x="32524" y="26050"/>
                      <a:pt x="32868" y="26027"/>
                      <a:pt x="33205" y="25981"/>
                    </a:cubicBezTo>
                    <a:cubicBezTo>
                      <a:pt x="33374" y="25957"/>
                      <a:pt x="33572" y="25928"/>
                      <a:pt x="33741" y="25905"/>
                    </a:cubicBezTo>
                    <a:cubicBezTo>
                      <a:pt x="33933" y="25882"/>
                      <a:pt x="34154" y="25882"/>
                      <a:pt x="34346" y="25858"/>
                    </a:cubicBezTo>
                    <a:close/>
                    <a:moveTo>
                      <a:pt x="6620" y="16934"/>
                    </a:moveTo>
                    <a:cubicBezTo>
                      <a:pt x="6817" y="16958"/>
                      <a:pt x="7010" y="17004"/>
                      <a:pt x="7178" y="17027"/>
                    </a:cubicBezTo>
                    <a:lnTo>
                      <a:pt x="7109" y="17249"/>
                    </a:lnTo>
                    <a:cubicBezTo>
                      <a:pt x="7155" y="17173"/>
                      <a:pt x="7202" y="17103"/>
                      <a:pt x="7254" y="17051"/>
                    </a:cubicBezTo>
                    <a:cubicBezTo>
                      <a:pt x="7493" y="17080"/>
                      <a:pt x="7761" y="17126"/>
                      <a:pt x="8005" y="17173"/>
                    </a:cubicBezTo>
                    <a:cubicBezTo>
                      <a:pt x="8366" y="17225"/>
                      <a:pt x="8733" y="17295"/>
                      <a:pt x="9123" y="17394"/>
                    </a:cubicBezTo>
                    <a:cubicBezTo>
                      <a:pt x="9094" y="17394"/>
                      <a:pt x="9094" y="17417"/>
                      <a:pt x="9070" y="17441"/>
                    </a:cubicBezTo>
                    <a:cubicBezTo>
                      <a:pt x="9094" y="17417"/>
                      <a:pt x="9123" y="17394"/>
                      <a:pt x="9146" y="17394"/>
                    </a:cubicBezTo>
                    <a:cubicBezTo>
                      <a:pt x="9340" y="17434"/>
                      <a:pt x="9534" y="17476"/>
                      <a:pt x="9729" y="17518"/>
                    </a:cubicBezTo>
                    <a:lnTo>
                      <a:pt x="9729" y="17518"/>
                    </a:lnTo>
                    <a:cubicBezTo>
                      <a:pt x="9967" y="17878"/>
                      <a:pt x="10188" y="18216"/>
                      <a:pt x="10432" y="18558"/>
                    </a:cubicBezTo>
                    <a:cubicBezTo>
                      <a:pt x="10625" y="18873"/>
                      <a:pt x="10892" y="19263"/>
                      <a:pt x="11160" y="19699"/>
                    </a:cubicBezTo>
                    <a:cubicBezTo>
                      <a:pt x="11230" y="19868"/>
                      <a:pt x="11329" y="20037"/>
                      <a:pt x="11399" y="20206"/>
                    </a:cubicBezTo>
                    <a:cubicBezTo>
                      <a:pt x="11643" y="20689"/>
                      <a:pt x="11911" y="21248"/>
                      <a:pt x="12225" y="21853"/>
                    </a:cubicBezTo>
                    <a:cubicBezTo>
                      <a:pt x="12295" y="21999"/>
                      <a:pt x="12371" y="22144"/>
                      <a:pt x="12441" y="22319"/>
                    </a:cubicBezTo>
                    <a:cubicBezTo>
                      <a:pt x="12470" y="22342"/>
                      <a:pt x="12493" y="22412"/>
                      <a:pt x="12493" y="22412"/>
                    </a:cubicBezTo>
                    <a:cubicBezTo>
                      <a:pt x="12517" y="22465"/>
                      <a:pt x="12517" y="22488"/>
                      <a:pt x="12540" y="22534"/>
                    </a:cubicBezTo>
                    <a:cubicBezTo>
                      <a:pt x="12563" y="22610"/>
                      <a:pt x="12615" y="22703"/>
                      <a:pt x="12639" y="22779"/>
                    </a:cubicBezTo>
                    <a:cubicBezTo>
                      <a:pt x="12784" y="23116"/>
                      <a:pt x="12953" y="23483"/>
                      <a:pt x="13075" y="23821"/>
                    </a:cubicBezTo>
                    <a:cubicBezTo>
                      <a:pt x="13343" y="24525"/>
                      <a:pt x="13582" y="25276"/>
                      <a:pt x="13826" y="26074"/>
                    </a:cubicBezTo>
                    <a:cubicBezTo>
                      <a:pt x="14067" y="26864"/>
                      <a:pt x="14256" y="27676"/>
                      <a:pt x="14468" y="28533"/>
                    </a:cubicBezTo>
                    <a:lnTo>
                      <a:pt x="14468" y="28533"/>
                    </a:lnTo>
                    <a:cubicBezTo>
                      <a:pt x="14348" y="28225"/>
                      <a:pt x="14238" y="27919"/>
                      <a:pt x="14094" y="27651"/>
                    </a:cubicBezTo>
                    <a:cubicBezTo>
                      <a:pt x="13896" y="27168"/>
                      <a:pt x="13681" y="26708"/>
                      <a:pt x="13460" y="26248"/>
                    </a:cubicBezTo>
                    <a:cubicBezTo>
                      <a:pt x="13221" y="25812"/>
                      <a:pt x="12976" y="25375"/>
                      <a:pt x="12732" y="24939"/>
                    </a:cubicBezTo>
                    <a:cubicBezTo>
                      <a:pt x="12517" y="24502"/>
                      <a:pt x="12249" y="24112"/>
                      <a:pt x="12004" y="23699"/>
                    </a:cubicBezTo>
                    <a:cubicBezTo>
                      <a:pt x="11742" y="23309"/>
                      <a:pt x="11498" y="22924"/>
                      <a:pt x="11230" y="22558"/>
                    </a:cubicBezTo>
                    <a:cubicBezTo>
                      <a:pt x="11108" y="22389"/>
                      <a:pt x="11015" y="22243"/>
                      <a:pt x="10892" y="22074"/>
                    </a:cubicBezTo>
                    <a:cubicBezTo>
                      <a:pt x="10625" y="21591"/>
                      <a:pt x="10334" y="21126"/>
                      <a:pt x="10089" y="20718"/>
                    </a:cubicBezTo>
                    <a:cubicBezTo>
                      <a:pt x="9920" y="20450"/>
                      <a:pt x="9775" y="20183"/>
                      <a:pt x="9606" y="19938"/>
                    </a:cubicBezTo>
                    <a:cubicBezTo>
                      <a:pt x="9460" y="19699"/>
                      <a:pt x="9315" y="19478"/>
                      <a:pt x="9193" y="19286"/>
                    </a:cubicBezTo>
                    <a:cubicBezTo>
                      <a:pt x="8925" y="18896"/>
                      <a:pt x="8686" y="18558"/>
                      <a:pt x="8511" y="18267"/>
                    </a:cubicBezTo>
                    <a:cubicBezTo>
                      <a:pt x="8418" y="18122"/>
                      <a:pt x="8343" y="18000"/>
                      <a:pt x="8296" y="17877"/>
                    </a:cubicBezTo>
                    <a:cubicBezTo>
                      <a:pt x="8174" y="17709"/>
                      <a:pt x="8104" y="17516"/>
                      <a:pt x="8005" y="17342"/>
                    </a:cubicBezTo>
                    <a:lnTo>
                      <a:pt x="8005" y="17342"/>
                    </a:lnTo>
                    <a:cubicBezTo>
                      <a:pt x="8052" y="17540"/>
                      <a:pt x="8104" y="17732"/>
                      <a:pt x="8151" y="17924"/>
                    </a:cubicBezTo>
                    <a:cubicBezTo>
                      <a:pt x="8197" y="18069"/>
                      <a:pt x="8249" y="18215"/>
                      <a:pt x="8296" y="18390"/>
                    </a:cubicBezTo>
                    <a:cubicBezTo>
                      <a:pt x="8418" y="18652"/>
                      <a:pt x="8541" y="18972"/>
                      <a:pt x="8709" y="19309"/>
                    </a:cubicBezTo>
                    <a:cubicBezTo>
                      <a:pt x="8587" y="19164"/>
                      <a:pt x="8488" y="19042"/>
                      <a:pt x="8366" y="18919"/>
                    </a:cubicBezTo>
                    <a:cubicBezTo>
                      <a:pt x="7982" y="18459"/>
                      <a:pt x="7592" y="18046"/>
                      <a:pt x="7301" y="17709"/>
                    </a:cubicBezTo>
                    <a:cubicBezTo>
                      <a:pt x="7056" y="17464"/>
                      <a:pt x="6841" y="17225"/>
                      <a:pt x="6620" y="16981"/>
                    </a:cubicBezTo>
                    <a:lnTo>
                      <a:pt x="6620" y="16934"/>
                    </a:lnTo>
                    <a:close/>
                    <a:moveTo>
                      <a:pt x="14489" y="28588"/>
                    </a:moveTo>
                    <a:cubicBezTo>
                      <a:pt x="14502" y="28605"/>
                      <a:pt x="14508" y="28631"/>
                      <a:pt x="14516" y="28658"/>
                    </a:cubicBezTo>
                    <a:lnTo>
                      <a:pt x="14516" y="28658"/>
                    </a:lnTo>
                    <a:cubicBezTo>
                      <a:pt x="14507" y="28635"/>
                      <a:pt x="14498" y="28611"/>
                      <a:pt x="14489" y="28588"/>
                    </a:cubicBezTo>
                    <a:close/>
                    <a:moveTo>
                      <a:pt x="35514" y="26714"/>
                    </a:moveTo>
                    <a:cubicBezTo>
                      <a:pt x="35790" y="26714"/>
                      <a:pt x="36081" y="26720"/>
                      <a:pt x="36384" y="26731"/>
                    </a:cubicBezTo>
                    <a:cubicBezTo>
                      <a:pt x="36675" y="26731"/>
                      <a:pt x="36989" y="26755"/>
                      <a:pt x="37304" y="26755"/>
                    </a:cubicBezTo>
                    <a:cubicBezTo>
                      <a:pt x="37472" y="26778"/>
                      <a:pt x="37647" y="26778"/>
                      <a:pt x="37816" y="26778"/>
                    </a:cubicBezTo>
                    <a:cubicBezTo>
                      <a:pt x="37618" y="26900"/>
                      <a:pt x="37426" y="27023"/>
                      <a:pt x="37257" y="27145"/>
                    </a:cubicBezTo>
                    <a:cubicBezTo>
                      <a:pt x="36844" y="27459"/>
                      <a:pt x="36454" y="27774"/>
                      <a:pt x="36093" y="28164"/>
                    </a:cubicBezTo>
                    <a:cubicBezTo>
                      <a:pt x="36454" y="28018"/>
                      <a:pt x="36844" y="27872"/>
                      <a:pt x="37210" y="27727"/>
                    </a:cubicBezTo>
                    <a:cubicBezTo>
                      <a:pt x="37327" y="27675"/>
                      <a:pt x="37449" y="27628"/>
                      <a:pt x="37571" y="27605"/>
                    </a:cubicBezTo>
                    <a:cubicBezTo>
                      <a:pt x="37694" y="27558"/>
                      <a:pt x="37839" y="27506"/>
                      <a:pt x="37961" y="27482"/>
                    </a:cubicBezTo>
                    <a:lnTo>
                      <a:pt x="37961" y="27482"/>
                    </a:lnTo>
                    <a:cubicBezTo>
                      <a:pt x="37793" y="27581"/>
                      <a:pt x="37618" y="27675"/>
                      <a:pt x="37472" y="27797"/>
                    </a:cubicBezTo>
                    <a:cubicBezTo>
                      <a:pt x="37036" y="28111"/>
                      <a:pt x="36652" y="28431"/>
                      <a:pt x="36262" y="28792"/>
                    </a:cubicBezTo>
                    <a:cubicBezTo>
                      <a:pt x="36215" y="28746"/>
                      <a:pt x="36139" y="28693"/>
                      <a:pt x="36093" y="28647"/>
                    </a:cubicBezTo>
                    <a:lnTo>
                      <a:pt x="36093" y="28647"/>
                    </a:lnTo>
                    <a:cubicBezTo>
                      <a:pt x="36116" y="28722"/>
                      <a:pt x="36163" y="28769"/>
                      <a:pt x="36215" y="28839"/>
                    </a:cubicBezTo>
                    <a:cubicBezTo>
                      <a:pt x="35243" y="28140"/>
                      <a:pt x="34247" y="27459"/>
                      <a:pt x="33229" y="26778"/>
                    </a:cubicBezTo>
                    <a:cubicBezTo>
                      <a:pt x="33496" y="26755"/>
                      <a:pt x="33788" y="26755"/>
                      <a:pt x="34055" y="26731"/>
                    </a:cubicBezTo>
                    <a:lnTo>
                      <a:pt x="34736" y="26731"/>
                    </a:lnTo>
                    <a:cubicBezTo>
                      <a:pt x="34978" y="26720"/>
                      <a:pt x="35238" y="26714"/>
                      <a:pt x="35514" y="26714"/>
                    </a:cubicBezTo>
                    <a:close/>
                    <a:moveTo>
                      <a:pt x="31971" y="27122"/>
                    </a:moveTo>
                    <a:cubicBezTo>
                      <a:pt x="32187" y="27267"/>
                      <a:pt x="32408" y="27413"/>
                      <a:pt x="32647" y="27558"/>
                    </a:cubicBezTo>
                    <a:cubicBezTo>
                      <a:pt x="32647" y="27581"/>
                      <a:pt x="32647" y="27581"/>
                      <a:pt x="32670" y="27605"/>
                    </a:cubicBezTo>
                    <a:cubicBezTo>
                      <a:pt x="32746" y="27797"/>
                      <a:pt x="32844" y="27995"/>
                      <a:pt x="32961" y="28210"/>
                    </a:cubicBezTo>
                    <a:cubicBezTo>
                      <a:pt x="33060" y="28431"/>
                      <a:pt x="33182" y="28647"/>
                      <a:pt x="33304" y="28891"/>
                    </a:cubicBezTo>
                    <a:cubicBezTo>
                      <a:pt x="33450" y="29130"/>
                      <a:pt x="33595" y="29374"/>
                      <a:pt x="33741" y="29642"/>
                    </a:cubicBezTo>
                    <a:cubicBezTo>
                      <a:pt x="33811" y="29741"/>
                      <a:pt x="33863" y="29834"/>
                      <a:pt x="33933" y="29956"/>
                    </a:cubicBezTo>
                    <a:cubicBezTo>
                      <a:pt x="33619" y="29543"/>
                      <a:pt x="33328" y="29130"/>
                      <a:pt x="33013" y="28722"/>
                    </a:cubicBezTo>
                    <a:cubicBezTo>
                      <a:pt x="32722" y="28286"/>
                      <a:pt x="32454" y="27896"/>
                      <a:pt x="32233" y="27558"/>
                    </a:cubicBezTo>
                    <a:cubicBezTo>
                      <a:pt x="32140" y="27413"/>
                      <a:pt x="32064" y="27267"/>
                      <a:pt x="31971" y="27122"/>
                    </a:cubicBezTo>
                    <a:close/>
                    <a:moveTo>
                      <a:pt x="42741" y="27337"/>
                    </a:moveTo>
                    <a:cubicBezTo>
                      <a:pt x="42764" y="27337"/>
                      <a:pt x="42811" y="27360"/>
                      <a:pt x="42834" y="27360"/>
                    </a:cubicBezTo>
                    <a:cubicBezTo>
                      <a:pt x="42519" y="27459"/>
                      <a:pt x="42228" y="27581"/>
                      <a:pt x="41961" y="27675"/>
                    </a:cubicBezTo>
                    <a:cubicBezTo>
                      <a:pt x="41600" y="27820"/>
                      <a:pt x="41233" y="27995"/>
                      <a:pt x="40872" y="28140"/>
                    </a:cubicBezTo>
                    <a:cubicBezTo>
                      <a:pt x="40558" y="28286"/>
                      <a:pt x="40267" y="28431"/>
                      <a:pt x="39976" y="28577"/>
                    </a:cubicBezTo>
                    <a:cubicBezTo>
                      <a:pt x="39417" y="28868"/>
                      <a:pt x="38928" y="29159"/>
                      <a:pt x="38567" y="29398"/>
                    </a:cubicBezTo>
                    <a:cubicBezTo>
                      <a:pt x="38276" y="29566"/>
                      <a:pt x="38031" y="29764"/>
                      <a:pt x="37793" y="29980"/>
                    </a:cubicBezTo>
                    <a:cubicBezTo>
                      <a:pt x="37449" y="29712"/>
                      <a:pt x="37135" y="29473"/>
                      <a:pt x="36797" y="29252"/>
                    </a:cubicBezTo>
                    <a:cubicBezTo>
                      <a:pt x="36652" y="29107"/>
                      <a:pt x="36483" y="28984"/>
                      <a:pt x="36337" y="28868"/>
                    </a:cubicBezTo>
                    <a:cubicBezTo>
                      <a:pt x="36698" y="28722"/>
                      <a:pt x="37065" y="28577"/>
                      <a:pt x="37426" y="28455"/>
                    </a:cubicBezTo>
                    <a:cubicBezTo>
                      <a:pt x="37548" y="28402"/>
                      <a:pt x="37694" y="28356"/>
                      <a:pt x="37839" y="28309"/>
                    </a:cubicBezTo>
                    <a:cubicBezTo>
                      <a:pt x="37985" y="28257"/>
                      <a:pt x="38130" y="28210"/>
                      <a:pt x="38299" y="28164"/>
                    </a:cubicBezTo>
                    <a:cubicBezTo>
                      <a:pt x="38613" y="28065"/>
                      <a:pt x="38980" y="27966"/>
                      <a:pt x="39341" y="27872"/>
                    </a:cubicBezTo>
                    <a:lnTo>
                      <a:pt x="39364" y="27872"/>
                    </a:lnTo>
                    <a:cubicBezTo>
                      <a:pt x="38904" y="28111"/>
                      <a:pt x="38520" y="28356"/>
                      <a:pt x="38229" y="28548"/>
                    </a:cubicBezTo>
                    <a:cubicBezTo>
                      <a:pt x="37862" y="28792"/>
                      <a:pt x="37548" y="29060"/>
                      <a:pt x="37234" y="29328"/>
                    </a:cubicBezTo>
                    <a:cubicBezTo>
                      <a:pt x="37595" y="29130"/>
                      <a:pt x="37961" y="28938"/>
                      <a:pt x="38322" y="28769"/>
                    </a:cubicBezTo>
                    <a:cubicBezTo>
                      <a:pt x="38689" y="28600"/>
                      <a:pt x="39126" y="28431"/>
                      <a:pt x="39632" y="28233"/>
                    </a:cubicBezTo>
                    <a:cubicBezTo>
                      <a:pt x="40144" y="28041"/>
                      <a:pt x="40727" y="27849"/>
                      <a:pt x="41378" y="27675"/>
                    </a:cubicBezTo>
                    <a:cubicBezTo>
                      <a:pt x="41693" y="27581"/>
                      <a:pt x="42036" y="27482"/>
                      <a:pt x="42374" y="27413"/>
                    </a:cubicBezTo>
                    <a:cubicBezTo>
                      <a:pt x="42473" y="27383"/>
                      <a:pt x="42595" y="27360"/>
                      <a:pt x="42688" y="27337"/>
                    </a:cubicBezTo>
                    <a:close/>
                    <a:moveTo>
                      <a:pt x="26924" y="24065"/>
                    </a:moveTo>
                    <a:cubicBezTo>
                      <a:pt x="27262" y="24257"/>
                      <a:pt x="27605" y="24450"/>
                      <a:pt x="27966" y="24647"/>
                    </a:cubicBezTo>
                    <a:lnTo>
                      <a:pt x="27966" y="24741"/>
                    </a:lnTo>
                    <a:cubicBezTo>
                      <a:pt x="27990" y="24909"/>
                      <a:pt x="28042" y="25055"/>
                      <a:pt x="28088" y="25253"/>
                    </a:cubicBezTo>
                    <a:cubicBezTo>
                      <a:pt x="28135" y="25445"/>
                      <a:pt x="28211" y="25637"/>
                      <a:pt x="28304" y="25835"/>
                    </a:cubicBezTo>
                    <a:cubicBezTo>
                      <a:pt x="28449" y="26248"/>
                      <a:pt x="28647" y="26708"/>
                      <a:pt x="28863" y="27168"/>
                    </a:cubicBezTo>
                    <a:cubicBezTo>
                      <a:pt x="28962" y="27413"/>
                      <a:pt x="29084" y="27651"/>
                      <a:pt x="29177" y="27919"/>
                    </a:cubicBezTo>
                    <a:cubicBezTo>
                      <a:pt x="29253" y="28041"/>
                      <a:pt x="29299" y="28164"/>
                      <a:pt x="29352" y="28309"/>
                    </a:cubicBezTo>
                    <a:cubicBezTo>
                      <a:pt x="29398" y="28431"/>
                      <a:pt x="29445" y="28577"/>
                      <a:pt x="29521" y="28722"/>
                    </a:cubicBezTo>
                    <a:cubicBezTo>
                      <a:pt x="29666" y="29130"/>
                      <a:pt x="29835" y="29566"/>
                      <a:pt x="30004" y="30003"/>
                    </a:cubicBezTo>
                    <a:cubicBezTo>
                      <a:pt x="29858" y="29712"/>
                      <a:pt x="29713" y="29421"/>
                      <a:pt x="29590" y="29130"/>
                    </a:cubicBezTo>
                    <a:cubicBezTo>
                      <a:pt x="29323" y="28600"/>
                      <a:pt x="29032" y="28111"/>
                      <a:pt x="28740" y="27605"/>
                    </a:cubicBezTo>
                    <a:cubicBezTo>
                      <a:pt x="28548" y="27290"/>
                      <a:pt x="28356" y="26999"/>
                      <a:pt x="28158" y="26685"/>
                    </a:cubicBezTo>
                    <a:cubicBezTo>
                      <a:pt x="27990" y="26394"/>
                      <a:pt x="27821" y="26103"/>
                      <a:pt x="27652" y="25812"/>
                    </a:cubicBezTo>
                    <a:cubicBezTo>
                      <a:pt x="27483" y="25521"/>
                      <a:pt x="27314" y="25230"/>
                      <a:pt x="27215" y="24939"/>
                    </a:cubicBezTo>
                    <a:cubicBezTo>
                      <a:pt x="27140" y="24764"/>
                      <a:pt x="27093" y="24618"/>
                      <a:pt x="27046" y="24502"/>
                    </a:cubicBezTo>
                    <a:cubicBezTo>
                      <a:pt x="26994" y="24356"/>
                      <a:pt x="26948" y="24211"/>
                      <a:pt x="26924" y="24065"/>
                    </a:cubicBezTo>
                    <a:close/>
                    <a:moveTo>
                      <a:pt x="44947" y="27750"/>
                    </a:moveTo>
                    <a:cubicBezTo>
                      <a:pt x="44994" y="27774"/>
                      <a:pt x="45040" y="27774"/>
                      <a:pt x="45092" y="27797"/>
                    </a:cubicBezTo>
                    <a:cubicBezTo>
                      <a:pt x="45867" y="27966"/>
                      <a:pt x="46641" y="28140"/>
                      <a:pt x="47398" y="28332"/>
                    </a:cubicBezTo>
                    <a:cubicBezTo>
                      <a:pt x="47980" y="28478"/>
                      <a:pt x="48585" y="28647"/>
                      <a:pt x="49167" y="28792"/>
                    </a:cubicBezTo>
                    <a:cubicBezTo>
                      <a:pt x="48585" y="28816"/>
                      <a:pt x="48026" y="28839"/>
                      <a:pt x="47468" y="28868"/>
                    </a:cubicBezTo>
                    <a:cubicBezTo>
                      <a:pt x="46862" y="28914"/>
                      <a:pt x="46257" y="28961"/>
                      <a:pt x="45651" y="29037"/>
                    </a:cubicBezTo>
                    <a:cubicBezTo>
                      <a:pt x="45069" y="29107"/>
                      <a:pt x="44510" y="29206"/>
                      <a:pt x="43975" y="29304"/>
                    </a:cubicBezTo>
                    <a:cubicBezTo>
                      <a:pt x="43439" y="29421"/>
                      <a:pt x="42933" y="29543"/>
                      <a:pt x="42473" y="29689"/>
                    </a:cubicBezTo>
                    <a:cubicBezTo>
                      <a:pt x="41961" y="29858"/>
                      <a:pt x="41477" y="30055"/>
                      <a:pt x="40994" y="30294"/>
                    </a:cubicBezTo>
                    <a:cubicBezTo>
                      <a:pt x="40773" y="30393"/>
                      <a:pt x="40581" y="30515"/>
                      <a:pt x="40360" y="30638"/>
                    </a:cubicBezTo>
                    <a:cubicBezTo>
                      <a:pt x="40121" y="30783"/>
                      <a:pt x="39900" y="30975"/>
                      <a:pt x="39684" y="31167"/>
                    </a:cubicBezTo>
                    <a:cubicBezTo>
                      <a:pt x="39946" y="31051"/>
                      <a:pt x="40214" y="30929"/>
                      <a:pt x="40482" y="30853"/>
                    </a:cubicBezTo>
                    <a:cubicBezTo>
                      <a:pt x="40604" y="30806"/>
                      <a:pt x="40750" y="30760"/>
                      <a:pt x="40895" y="30707"/>
                    </a:cubicBezTo>
                    <a:cubicBezTo>
                      <a:pt x="41064" y="30684"/>
                      <a:pt x="41233" y="30638"/>
                      <a:pt x="41402" y="30585"/>
                    </a:cubicBezTo>
                    <a:cubicBezTo>
                      <a:pt x="41769" y="30492"/>
                      <a:pt x="42182" y="30416"/>
                      <a:pt x="42642" y="30347"/>
                    </a:cubicBezTo>
                    <a:cubicBezTo>
                      <a:pt x="43078" y="30271"/>
                      <a:pt x="43561" y="30224"/>
                      <a:pt x="44097" y="30178"/>
                    </a:cubicBezTo>
                    <a:cubicBezTo>
                      <a:pt x="44633" y="30125"/>
                      <a:pt x="45162" y="30102"/>
                      <a:pt x="45744" y="30055"/>
                    </a:cubicBezTo>
                    <a:cubicBezTo>
                      <a:pt x="46111" y="30055"/>
                      <a:pt x="46472" y="30032"/>
                      <a:pt x="46839" y="30032"/>
                    </a:cubicBezTo>
                    <a:cubicBezTo>
                      <a:pt x="46233" y="30102"/>
                      <a:pt x="45622" y="30201"/>
                      <a:pt x="45069" y="30294"/>
                    </a:cubicBezTo>
                    <a:cubicBezTo>
                      <a:pt x="44458" y="30416"/>
                      <a:pt x="43905" y="30562"/>
                      <a:pt x="43393" y="30731"/>
                    </a:cubicBezTo>
                    <a:cubicBezTo>
                      <a:pt x="42811" y="30905"/>
                      <a:pt x="42228" y="31121"/>
                      <a:pt x="41693" y="31389"/>
                    </a:cubicBezTo>
                    <a:cubicBezTo>
                      <a:pt x="41454" y="31511"/>
                      <a:pt x="41210" y="31656"/>
                      <a:pt x="40994" y="31779"/>
                    </a:cubicBezTo>
                    <a:cubicBezTo>
                      <a:pt x="40820" y="31872"/>
                      <a:pt x="40674" y="31971"/>
                      <a:pt x="40529" y="32093"/>
                    </a:cubicBezTo>
                    <a:cubicBezTo>
                      <a:pt x="39684" y="31412"/>
                      <a:pt x="38782" y="30707"/>
                      <a:pt x="37862" y="30032"/>
                    </a:cubicBezTo>
                    <a:cubicBezTo>
                      <a:pt x="38130" y="29887"/>
                      <a:pt x="38421" y="29764"/>
                      <a:pt x="38689" y="29642"/>
                    </a:cubicBezTo>
                    <a:cubicBezTo>
                      <a:pt x="39102" y="29450"/>
                      <a:pt x="39586" y="29252"/>
                      <a:pt x="40168" y="29037"/>
                    </a:cubicBezTo>
                    <a:cubicBezTo>
                      <a:pt x="40750" y="28839"/>
                      <a:pt x="41402" y="28623"/>
                      <a:pt x="42159" y="28431"/>
                    </a:cubicBezTo>
                    <a:cubicBezTo>
                      <a:pt x="42519" y="28332"/>
                      <a:pt x="42886" y="28210"/>
                      <a:pt x="43294" y="28140"/>
                    </a:cubicBezTo>
                    <a:cubicBezTo>
                      <a:pt x="43684" y="28041"/>
                      <a:pt x="44097" y="27942"/>
                      <a:pt x="44534" y="27849"/>
                    </a:cubicBezTo>
                    <a:cubicBezTo>
                      <a:pt x="44656" y="27820"/>
                      <a:pt x="44801" y="27774"/>
                      <a:pt x="44947" y="27750"/>
                    </a:cubicBezTo>
                    <a:close/>
                    <a:moveTo>
                      <a:pt x="40231" y="34643"/>
                    </a:moveTo>
                    <a:lnTo>
                      <a:pt x="40231" y="34643"/>
                    </a:lnTo>
                    <a:cubicBezTo>
                      <a:pt x="40235" y="34647"/>
                      <a:pt x="40238" y="34652"/>
                      <a:pt x="40238" y="34660"/>
                    </a:cubicBezTo>
                    <a:lnTo>
                      <a:pt x="40238" y="34660"/>
                    </a:lnTo>
                    <a:cubicBezTo>
                      <a:pt x="40238" y="34660"/>
                      <a:pt x="40238" y="34650"/>
                      <a:pt x="40231" y="34643"/>
                    </a:cubicBezTo>
                    <a:close/>
                    <a:moveTo>
                      <a:pt x="44778" y="36727"/>
                    </a:moveTo>
                    <a:lnTo>
                      <a:pt x="44778" y="36727"/>
                    </a:lnTo>
                    <a:cubicBezTo>
                      <a:pt x="44787" y="36735"/>
                      <a:pt x="44794" y="36743"/>
                      <a:pt x="44801" y="36750"/>
                    </a:cubicBezTo>
                    <a:lnTo>
                      <a:pt x="44801" y="36750"/>
                    </a:lnTo>
                    <a:cubicBezTo>
                      <a:pt x="44778" y="36750"/>
                      <a:pt x="44778" y="36750"/>
                      <a:pt x="44778" y="36727"/>
                    </a:cubicBezTo>
                    <a:close/>
                    <a:moveTo>
                      <a:pt x="44801" y="36750"/>
                    </a:moveTo>
                    <a:cubicBezTo>
                      <a:pt x="44833" y="36782"/>
                      <a:pt x="44852" y="36801"/>
                      <a:pt x="44871" y="36820"/>
                    </a:cubicBezTo>
                    <a:cubicBezTo>
                      <a:pt x="44947" y="36872"/>
                      <a:pt x="44994" y="36919"/>
                      <a:pt x="45040" y="36965"/>
                    </a:cubicBezTo>
                    <a:cubicBezTo>
                      <a:pt x="45092" y="37163"/>
                      <a:pt x="45116" y="37355"/>
                      <a:pt x="45162" y="37547"/>
                    </a:cubicBezTo>
                    <a:cubicBezTo>
                      <a:pt x="45040" y="37280"/>
                      <a:pt x="44924" y="37018"/>
                      <a:pt x="44801" y="36750"/>
                    </a:cubicBezTo>
                    <a:close/>
                    <a:moveTo>
                      <a:pt x="15282" y="26755"/>
                    </a:moveTo>
                    <a:lnTo>
                      <a:pt x="15282" y="26755"/>
                    </a:lnTo>
                    <a:cubicBezTo>
                      <a:pt x="15404" y="27046"/>
                      <a:pt x="15497" y="27314"/>
                      <a:pt x="15619" y="27581"/>
                    </a:cubicBezTo>
                    <a:cubicBezTo>
                      <a:pt x="15817" y="27966"/>
                      <a:pt x="15934" y="28379"/>
                      <a:pt x="16079" y="28792"/>
                    </a:cubicBezTo>
                    <a:cubicBezTo>
                      <a:pt x="16225" y="29229"/>
                      <a:pt x="16370" y="29596"/>
                      <a:pt x="16492" y="30032"/>
                    </a:cubicBezTo>
                    <a:cubicBezTo>
                      <a:pt x="16760" y="30905"/>
                      <a:pt x="17051" y="31749"/>
                      <a:pt x="17296" y="32623"/>
                    </a:cubicBezTo>
                    <a:cubicBezTo>
                      <a:pt x="17564" y="33473"/>
                      <a:pt x="17802" y="34299"/>
                      <a:pt x="18000" y="35126"/>
                    </a:cubicBezTo>
                    <a:cubicBezTo>
                      <a:pt x="18093" y="35510"/>
                      <a:pt x="18192" y="35923"/>
                      <a:pt x="18262" y="36313"/>
                    </a:cubicBezTo>
                    <a:cubicBezTo>
                      <a:pt x="18361" y="36697"/>
                      <a:pt x="18408" y="37088"/>
                      <a:pt x="18483" y="37454"/>
                    </a:cubicBezTo>
                    <a:cubicBezTo>
                      <a:pt x="18553" y="37838"/>
                      <a:pt x="18582" y="38205"/>
                      <a:pt x="18629" y="38543"/>
                    </a:cubicBezTo>
                    <a:cubicBezTo>
                      <a:pt x="18652" y="38857"/>
                      <a:pt x="18675" y="39148"/>
                      <a:pt x="18675" y="39416"/>
                    </a:cubicBezTo>
                    <a:cubicBezTo>
                      <a:pt x="18606" y="39055"/>
                      <a:pt x="18530" y="38688"/>
                      <a:pt x="18437" y="38298"/>
                    </a:cubicBezTo>
                    <a:cubicBezTo>
                      <a:pt x="18315" y="37716"/>
                      <a:pt x="18169" y="37134"/>
                      <a:pt x="18023" y="36529"/>
                    </a:cubicBezTo>
                    <a:cubicBezTo>
                      <a:pt x="17756" y="35487"/>
                      <a:pt x="17488" y="34421"/>
                      <a:pt x="17174" y="33403"/>
                    </a:cubicBezTo>
                    <a:cubicBezTo>
                      <a:pt x="17051" y="32966"/>
                      <a:pt x="16929" y="32553"/>
                      <a:pt x="16784" y="32116"/>
                    </a:cubicBezTo>
                    <a:cubicBezTo>
                      <a:pt x="16737" y="31895"/>
                      <a:pt x="16661" y="31680"/>
                      <a:pt x="16615" y="31458"/>
                    </a:cubicBezTo>
                    <a:cubicBezTo>
                      <a:pt x="16545" y="31243"/>
                      <a:pt x="16492" y="31051"/>
                      <a:pt x="16446" y="30830"/>
                    </a:cubicBezTo>
                    <a:cubicBezTo>
                      <a:pt x="16201" y="29956"/>
                      <a:pt x="15963" y="29083"/>
                      <a:pt x="15718" y="28233"/>
                    </a:cubicBezTo>
                    <a:cubicBezTo>
                      <a:pt x="15596" y="27727"/>
                      <a:pt x="15427" y="27238"/>
                      <a:pt x="15282" y="26755"/>
                    </a:cubicBezTo>
                    <a:close/>
                    <a:moveTo>
                      <a:pt x="50041" y="41261"/>
                    </a:moveTo>
                    <a:lnTo>
                      <a:pt x="50041" y="41261"/>
                    </a:lnTo>
                    <a:cubicBezTo>
                      <a:pt x="50043" y="41264"/>
                      <a:pt x="50045" y="41267"/>
                      <a:pt x="50048" y="41269"/>
                    </a:cubicBezTo>
                    <a:lnTo>
                      <a:pt x="50048" y="41269"/>
                    </a:lnTo>
                    <a:cubicBezTo>
                      <a:pt x="50044" y="41264"/>
                      <a:pt x="50041" y="41261"/>
                      <a:pt x="50041" y="41261"/>
                    </a:cubicBezTo>
                    <a:close/>
                    <a:moveTo>
                      <a:pt x="50599" y="42693"/>
                    </a:moveTo>
                    <a:cubicBezTo>
                      <a:pt x="50646" y="42740"/>
                      <a:pt x="50693" y="42810"/>
                      <a:pt x="50745" y="42862"/>
                    </a:cubicBezTo>
                    <a:cubicBezTo>
                      <a:pt x="50792" y="43031"/>
                      <a:pt x="50838" y="43177"/>
                      <a:pt x="50890" y="43345"/>
                    </a:cubicBezTo>
                    <a:cubicBezTo>
                      <a:pt x="50792" y="43130"/>
                      <a:pt x="50693" y="42909"/>
                      <a:pt x="50599" y="42693"/>
                    </a:cubicBezTo>
                    <a:close/>
                    <a:moveTo>
                      <a:pt x="20796" y="44282"/>
                    </a:moveTo>
                    <a:cubicBezTo>
                      <a:pt x="20789" y="44306"/>
                      <a:pt x="20789" y="44318"/>
                      <a:pt x="20789" y="44318"/>
                    </a:cubicBezTo>
                    <a:cubicBezTo>
                      <a:pt x="20791" y="44306"/>
                      <a:pt x="20794" y="44294"/>
                      <a:pt x="20796" y="44282"/>
                    </a:cubicBezTo>
                    <a:close/>
                    <a:moveTo>
                      <a:pt x="50547" y="41843"/>
                    </a:moveTo>
                    <a:lnTo>
                      <a:pt x="50547" y="41843"/>
                    </a:lnTo>
                    <a:cubicBezTo>
                      <a:pt x="50693" y="41937"/>
                      <a:pt x="50838" y="42012"/>
                      <a:pt x="50984" y="42111"/>
                    </a:cubicBezTo>
                    <a:cubicBezTo>
                      <a:pt x="51007" y="42135"/>
                      <a:pt x="51036" y="42135"/>
                      <a:pt x="51083" y="42158"/>
                    </a:cubicBezTo>
                    <a:cubicBezTo>
                      <a:pt x="51036" y="42181"/>
                      <a:pt x="51007" y="42181"/>
                      <a:pt x="50960" y="42181"/>
                    </a:cubicBezTo>
                    <a:cubicBezTo>
                      <a:pt x="51036" y="42204"/>
                      <a:pt x="51106" y="42228"/>
                      <a:pt x="51182" y="42228"/>
                    </a:cubicBezTo>
                    <a:cubicBezTo>
                      <a:pt x="51228" y="42257"/>
                      <a:pt x="51251" y="42280"/>
                      <a:pt x="51275" y="42303"/>
                    </a:cubicBezTo>
                    <a:cubicBezTo>
                      <a:pt x="51397" y="42373"/>
                      <a:pt x="51496" y="42472"/>
                      <a:pt x="51618" y="42548"/>
                    </a:cubicBezTo>
                    <a:cubicBezTo>
                      <a:pt x="51764" y="42641"/>
                      <a:pt x="51880" y="42740"/>
                      <a:pt x="52002" y="42862"/>
                    </a:cubicBezTo>
                    <a:cubicBezTo>
                      <a:pt x="52148" y="42955"/>
                      <a:pt x="52293" y="43078"/>
                      <a:pt x="52416" y="43200"/>
                    </a:cubicBezTo>
                    <a:cubicBezTo>
                      <a:pt x="52561" y="43322"/>
                      <a:pt x="52707" y="43444"/>
                      <a:pt x="52852" y="43590"/>
                    </a:cubicBezTo>
                    <a:cubicBezTo>
                      <a:pt x="53097" y="43829"/>
                      <a:pt x="53335" y="44073"/>
                      <a:pt x="53580" y="44318"/>
                    </a:cubicBezTo>
                    <a:cubicBezTo>
                      <a:pt x="53871" y="44585"/>
                      <a:pt x="54139" y="44876"/>
                      <a:pt x="54407" y="45167"/>
                    </a:cubicBezTo>
                    <a:cubicBezTo>
                      <a:pt x="54238" y="45092"/>
                      <a:pt x="54092" y="44993"/>
                      <a:pt x="53918" y="44946"/>
                    </a:cubicBezTo>
                    <a:cubicBezTo>
                      <a:pt x="53749" y="44876"/>
                      <a:pt x="53603" y="44801"/>
                      <a:pt x="53458" y="44754"/>
                    </a:cubicBezTo>
                    <a:cubicBezTo>
                      <a:pt x="53312" y="44702"/>
                      <a:pt x="53167" y="44655"/>
                      <a:pt x="53021" y="44609"/>
                    </a:cubicBezTo>
                    <a:cubicBezTo>
                      <a:pt x="52928" y="44585"/>
                      <a:pt x="52806" y="44533"/>
                      <a:pt x="52660" y="44533"/>
                    </a:cubicBezTo>
                    <a:cubicBezTo>
                      <a:pt x="52293" y="44026"/>
                      <a:pt x="51909" y="43514"/>
                      <a:pt x="51496" y="43031"/>
                    </a:cubicBezTo>
                    <a:cubicBezTo>
                      <a:pt x="51182" y="42641"/>
                      <a:pt x="50861" y="42228"/>
                      <a:pt x="50547" y="41843"/>
                    </a:cubicBezTo>
                    <a:close/>
                    <a:moveTo>
                      <a:pt x="48900" y="39637"/>
                    </a:moveTo>
                    <a:cubicBezTo>
                      <a:pt x="48946" y="39637"/>
                      <a:pt x="49115" y="39684"/>
                      <a:pt x="49359" y="39730"/>
                    </a:cubicBezTo>
                    <a:cubicBezTo>
                      <a:pt x="49313" y="39730"/>
                      <a:pt x="49261" y="39754"/>
                      <a:pt x="49214" y="39754"/>
                    </a:cubicBezTo>
                    <a:cubicBezTo>
                      <a:pt x="49435" y="39806"/>
                      <a:pt x="49627" y="39829"/>
                      <a:pt x="49819" y="39899"/>
                    </a:cubicBezTo>
                    <a:cubicBezTo>
                      <a:pt x="50017" y="39952"/>
                      <a:pt x="50209" y="40021"/>
                      <a:pt x="50425" y="40074"/>
                    </a:cubicBezTo>
                    <a:cubicBezTo>
                      <a:pt x="50815" y="40190"/>
                      <a:pt x="51205" y="40365"/>
                      <a:pt x="51566" y="40534"/>
                    </a:cubicBezTo>
                    <a:cubicBezTo>
                      <a:pt x="52125" y="40801"/>
                      <a:pt x="52683" y="41093"/>
                      <a:pt x="53219" y="41407"/>
                    </a:cubicBezTo>
                    <a:cubicBezTo>
                      <a:pt x="53918" y="41768"/>
                      <a:pt x="54645" y="42228"/>
                      <a:pt x="55449" y="42618"/>
                    </a:cubicBezTo>
                    <a:cubicBezTo>
                      <a:pt x="55495" y="42641"/>
                      <a:pt x="55548" y="42664"/>
                      <a:pt x="55594" y="42693"/>
                    </a:cubicBezTo>
                    <a:cubicBezTo>
                      <a:pt x="55617" y="42717"/>
                      <a:pt x="55641" y="42717"/>
                      <a:pt x="55664" y="42740"/>
                    </a:cubicBezTo>
                    <a:cubicBezTo>
                      <a:pt x="55693" y="42740"/>
                      <a:pt x="55740" y="42763"/>
                      <a:pt x="55763" y="42787"/>
                    </a:cubicBezTo>
                    <a:cubicBezTo>
                      <a:pt x="56031" y="42909"/>
                      <a:pt x="56298" y="43008"/>
                      <a:pt x="56590" y="43130"/>
                    </a:cubicBezTo>
                    <a:cubicBezTo>
                      <a:pt x="57003" y="43299"/>
                      <a:pt x="57410" y="43468"/>
                      <a:pt x="57824" y="43636"/>
                    </a:cubicBezTo>
                    <a:cubicBezTo>
                      <a:pt x="58190" y="43782"/>
                      <a:pt x="58551" y="43927"/>
                      <a:pt x="58866" y="44073"/>
                    </a:cubicBezTo>
                    <a:cubicBezTo>
                      <a:pt x="59040" y="44149"/>
                      <a:pt x="59186" y="44219"/>
                      <a:pt x="59355" y="44318"/>
                    </a:cubicBezTo>
                    <a:lnTo>
                      <a:pt x="59791" y="44533"/>
                    </a:lnTo>
                    <a:cubicBezTo>
                      <a:pt x="60059" y="44678"/>
                      <a:pt x="60298" y="44847"/>
                      <a:pt x="60519" y="44993"/>
                    </a:cubicBezTo>
                    <a:cubicBezTo>
                      <a:pt x="60612" y="45045"/>
                      <a:pt x="60711" y="45138"/>
                      <a:pt x="60810" y="45214"/>
                    </a:cubicBezTo>
                    <a:cubicBezTo>
                      <a:pt x="60880" y="45261"/>
                      <a:pt x="60979" y="45336"/>
                      <a:pt x="61025" y="45406"/>
                    </a:cubicBezTo>
                    <a:cubicBezTo>
                      <a:pt x="61101" y="45458"/>
                      <a:pt x="61171" y="45528"/>
                      <a:pt x="61223" y="45604"/>
                    </a:cubicBezTo>
                    <a:cubicBezTo>
                      <a:pt x="61223" y="45604"/>
                      <a:pt x="61194" y="45604"/>
                      <a:pt x="61194" y="45575"/>
                    </a:cubicBezTo>
                    <a:cubicBezTo>
                      <a:pt x="60787" y="45360"/>
                      <a:pt x="60350" y="45138"/>
                      <a:pt x="59914" y="44946"/>
                    </a:cubicBezTo>
                    <a:cubicBezTo>
                      <a:pt x="59570" y="44777"/>
                      <a:pt x="59256" y="44632"/>
                      <a:pt x="58918" y="44463"/>
                    </a:cubicBezTo>
                    <a:cubicBezTo>
                      <a:pt x="58819" y="44411"/>
                      <a:pt x="58720" y="44364"/>
                      <a:pt x="58604" y="44318"/>
                    </a:cubicBezTo>
                    <a:cubicBezTo>
                      <a:pt x="57632" y="43805"/>
                      <a:pt x="56636" y="43276"/>
                      <a:pt x="55617" y="42862"/>
                    </a:cubicBezTo>
                    <a:cubicBezTo>
                      <a:pt x="55111" y="42664"/>
                      <a:pt x="54622" y="42495"/>
                      <a:pt x="54092" y="42350"/>
                    </a:cubicBezTo>
                    <a:cubicBezTo>
                      <a:pt x="53894" y="42303"/>
                      <a:pt x="53702" y="42257"/>
                      <a:pt x="53510" y="42228"/>
                    </a:cubicBezTo>
                    <a:cubicBezTo>
                      <a:pt x="53143" y="42135"/>
                      <a:pt x="52782" y="42111"/>
                      <a:pt x="52462" y="42082"/>
                    </a:cubicBezTo>
                    <a:cubicBezTo>
                      <a:pt x="52317" y="42082"/>
                      <a:pt x="52171" y="42059"/>
                      <a:pt x="52026" y="42059"/>
                    </a:cubicBezTo>
                    <a:cubicBezTo>
                      <a:pt x="51909" y="42082"/>
                      <a:pt x="51764" y="42082"/>
                      <a:pt x="51665" y="42082"/>
                    </a:cubicBezTo>
                    <a:cubicBezTo>
                      <a:pt x="51566" y="42059"/>
                      <a:pt x="51496" y="42012"/>
                      <a:pt x="51420" y="41989"/>
                    </a:cubicBezTo>
                    <a:cubicBezTo>
                      <a:pt x="51298" y="41966"/>
                      <a:pt x="51182" y="41913"/>
                      <a:pt x="51059" y="41890"/>
                    </a:cubicBezTo>
                    <a:cubicBezTo>
                      <a:pt x="50861" y="41820"/>
                      <a:pt x="50669" y="41791"/>
                      <a:pt x="50477" y="41768"/>
                    </a:cubicBezTo>
                    <a:cubicBezTo>
                      <a:pt x="50334" y="41602"/>
                      <a:pt x="50191" y="41436"/>
                      <a:pt x="50048" y="41269"/>
                    </a:cubicBezTo>
                    <a:lnTo>
                      <a:pt x="50048" y="41269"/>
                    </a:lnTo>
                    <a:cubicBezTo>
                      <a:pt x="50054" y="41278"/>
                      <a:pt x="50064" y="41293"/>
                      <a:pt x="50064" y="41308"/>
                    </a:cubicBezTo>
                    <a:cubicBezTo>
                      <a:pt x="49872" y="41063"/>
                      <a:pt x="49674" y="40825"/>
                      <a:pt x="49458" y="40580"/>
                    </a:cubicBezTo>
                    <a:cubicBezTo>
                      <a:pt x="49290" y="40266"/>
                      <a:pt x="49092" y="39952"/>
                      <a:pt x="48900" y="39637"/>
                    </a:cubicBezTo>
                    <a:close/>
                    <a:moveTo>
                      <a:pt x="38473" y="49225"/>
                    </a:moveTo>
                    <a:cubicBezTo>
                      <a:pt x="38468" y="49236"/>
                      <a:pt x="38468" y="49242"/>
                      <a:pt x="38468" y="49242"/>
                    </a:cubicBezTo>
                    <a:cubicBezTo>
                      <a:pt x="38469" y="49237"/>
                      <a:pt x="38471" y="49231"/>
                      <a:pt x="38473" y="49225"/>
                    </a:cubicBezTo>
                    <a:close/>
                    <a:moveTo>
                      <a:pt x="22727" y="0"/>
                    </a:moveTo>
                    <a:cubicBezTo>
                      <a:pt x="21930" y="198"/>
                      <a:pt x="21103" y="437"/>
                      <a:pt x="20329" y="681"/>
                    </a:cubicBezTo>
                    <a:cubicBezTo>
                      <a:pt x="19816" y="827"/>
                      <a:pt x="19281" y="996"/>
                      <a:pt x="18675" y="1217"/>
                    </a:cubicBezTo>
                    <a:cubicBezTo>
                      <a:pt x="17657" y="1555"/>
                      <a:pt x="16661" y="1945"/>
                      <a:pt x="15672" y="2381"/>
                    </a:cubicBezTo>
                    <a:cubicBezTo>
                      <a:pt x="14577" y="2864"/>
                      <a:pt x="13489" y="3400"/>
                      <a:pt x="12470" y="4029"/>
                    </a:cubicBezTo>
                    <a:cubicBezTo>
                      <a:pt x="11742" y="4465"/>
                      <a:pt x="11015" y="4925"/>
                      <a:pt x="10334" y="5461"/>
                    </a:cubicBezTo>
                    <a:cubicBezTo>
                      <a:pt x="9967" y="5728"/>
                      <a:pt x="9652" y="5990"/>
                      <a:pt x="9315" y="6281"/>
                    </a:cubicBezTo>
                    <a:cubicBezTo>
                      <a:pt x="8657" y="6817"/>
                      <a:pt x="8104" y="7446"/>
                      <a:pt x="7522" y="8080"/>
                    </a:cubicBezTo>
                    <a:cubicBezTo>
                      <a:pt x="7254" y="8371"/>
                      <a:pt x="6986" y="8686"/>
                      <a:pt x="6718" y="8977"/>
                    </a:cubicBezTo>
                    <a:cubicBezTo>
                      <a:pt x="6183" y="9605"/>
                      <a:pt x="5653" y="10240"/>
                      <a:pt x="5141" y="10892"/>
                    </a:cubicBezTo>
                    <a:cubicBezTo>
                      <a:pt x="4728" y="11404"/>
                      <a:pt x="4367" y="11911"/>
                      <a:pt x="4052" y="12423"/>
                    </a:cubicBezTo>
                    <a:cubicBezTo>
                      <a:pt x="3709" y="12976"/>
                      <a:pt x="3418" y="13488"/>
                      <a:pt x="3226" y="13971"/>
                    </a:cubicBezTo>
                    <a:cubicBezTo>
                      <a:pt x="2981" y="14460"/>
                      <a:pt x="2865" y="14897"/>
                      <a:pt x="2766" y="15258"/>
                    </a:cubicBezTo>
                    <a:cubicBezTo>
                      <a:pt x="2690" y="15595"/>
                      <a:pt x="2667" y="15939"/>
                      <a:pt x="2667" y="16300"/>
                    </a:cubicBezTo>
                    <a:cubicBezTo>
                      <a:pt x="2498" y="16300"/>
                      <a:pt x="2329" y="16277"/>
                      <a:pt x="2184" y="16277"/>
                    </a:cubicBezTo>
                    <a:lnTo>
                      <a:pt x="1625" y="16277"/>
                    </a:lnTo>
                    <a:cubicBezTo>
                      <a:pt x="1264" y="16300"/>
                      <a:pt x="973" y="16300"/>
                      <a:pt x="728" y="16300"/>
                    </a:cubicBezTo>
                    <a:lnTo>
                      <a:pt x="1" y="16300"/>
                    </a:lnTo>
                    <a:cubicBezTo>
                      <a:pt x="1" y="16300"/>
                      <a:pt x="245" y="16323"/>
                      <a:pt x="728" y="16352"/>
                    </a:cubicBezTo>
                    <a:cubicBezTo>
                      <a:pt x="973" y="16375"/>
                      <a:pt x="1264" y="16375"/>
                      <a:pt x="1625" y="16399"/>
                    </a:cubicBezTo>
                    <a:cubicBezTo>
                      <a:pt x="1962" y="16422"/>
                      <a:pt x="2376" y="16445"/>
                      <a:pt x="2812" y="16498"/>
                    </a:cubicBezTo>
                    <a:cubicBezTo>
                      <a:pt x="3272" y="16544"/>
                      <a:pt x="3761" y="16568"/>
                      <a:pt x="4291" y="16614"/>
                    </a:cubicBezTo>
                    <a:cubicBezTo>
                      <a:pt x="4343" y="16643"/>
                      <a:pt x="4367" y="16643"/>
                      <a:pt x="4390" y="16643"/>
                    </a:cubicBezTo>
                    <a:cubicBezTo>
                      <a:pt x="4437" y="16812"/>
                      <a:pt x="4466" y="16981"/>
                      <a:pt x="4512" y="17150"/>
                    </a:cubicBezTo>
                    <a:cubicBezTo>
                      <a:pt x="4559" y="17295"/>
                      <a:pt x="4611" y="17464"/>
                      <a:pt x="4681" y="17633"/>
                    </a:cubicBezTo>
                    <a:cubicBezTo>
                      <a:pt x="4827" y="18000"/>
                      <a:pt x="5019" y="18436"/>
                      <a:pt x="5240" y="18943"/>
                    </a:cubicBezTo>
                    <a:cubicBezTo>
                      <a:pt x="5484" y="19432"/>
                      <a:pt x="5700" y="19961"/>
                      <a:pt x="5968" y="20573"/>
                    </a:cubicBezTo>
                    <a:cubicBezTo>
                      <a:pt x="6113" y="20887"/>
                      <a:pt x="6235" y="21201"/>
                      <a:pt x="6381" y="21516"/>
                    </a:cubicBezTo>
                    <a:cubicBezTo>
                      <a:pt x="6526" y="21853"/>
                      <a:pt x="6695" y="22197"/>
                      <a:pt x="6841" y="22534"/>
                    </a:cubicBezTo>
                    <a:cubicBezTo>
                      <a:pt x="7109" y="23239"/>
                      <a:pt x="7400" y="23966"/>
                      <a:pt x="7691" y="24717"/>
                    </a:cubicBezTo>
                    <a:cubicBezTo>
                      <a:pt x="7929" y="25492"/>
                      <a:pt x="8249" y="26272"/>
                      <a:pt x="8465" y="27092"/>
                    </a:cubicBezTo>
                    <a:cubicBezTo>
                      <a:pt x="8587" y="27506"/>
                      <a:pt x="8709" y="27919"/>
                      <a:pt x="8832" y="28332"/>
                    </a:cubicBezTo>
                    <a:cubicBezTo>
                      <a:pt x="8925" y="28693"/>
                      <a:pt x="9024" y="29037"/>
                      <a:pt x="9094" y="29398"/>
                    </a:cubicBezTo>
                    <a:cubicBezTo>
                      <a:pt x="9338" y="30294"/>
                      <a:pt x="9559" y="31220"/>
                      <a:pt x="9728" y="32139"/>
                    </a:cubicBezTo>
                    <a:cubicBezTo>
                      <a:pt x="9821" y="32553"/>
                      <a:pt x="9874" y="32966"/>
                      <a:pt x="9967" y="33379"/>
                    </a:cubicBezTo>
                    <a:cubicBezTo>
                      <a:pt x="10019" y="33787"/>
                      <a:pt x="10089" y="34200"/>
                      <a:pt x="10141" y="34590"/>
                    </a:cubicBezTo>
                    <a:cubicBezTo>
                      <a:pt x="10235" y="35417"/>
                      <a:pt x="10310" y="36191"/>
                      <a:pt x="10357" y="36919"/>
                    </a:cubicBezTo>
                    <a:cubicBezTo>
                      <a:pt x="10403" y="37670"/>
                      <a:pt x="10403" y="38374"/>
                      <a:pt x="10403" y="39026"/>
                    </a:cubicBezTo>
                    <a:cubicBezTo>
                      <a:pt x="10380" y="39661"/>
                      <a:pt x="10334" y="40266"/>
                      <a:pt x="10287" y="40801"/>
                    </a:cubicBezTo>
                    <a:cubicBezTo>
                      <a:pt x="10258" y="41063"/>
                      <a:pt x="10211" y="41308"/>
                      <a:pt x="10188" y="41529"/>
                    </a:cubicBezTo>
                    <a:cubicBezTo>
                      <a:pt x="10112" y="42036"/>
                      <a:pt x="10019" y="42548"/>
                      <a:pt x="9920" y="43031"/>
                    </a:cubicBezTo>
                    <a:cubicBezTo>
                      <a:pt x="9897" y="43153"/>
                      <a:pt x="9874" y="43223"/>
                      <a:pt x="9874" y="43276"/>
                    </a:cubicBezTo>
                    <a:cubicBezTo>
                      <a:pt x="9850" y="43322"/>
                      <a:pt x="9850" y="43345"/>
                      <a:pt x="9850" y="43345"/>
                    </a:cubicBezTo>
                    <a:cubicBezTo>
                      <a:pt x="9897" y="43246"/>
                      <a:pt x="9943" y="43153"/>
                      <a:pt x="9996" y="43078"/>
                    </a:cubicBezTo>
                    <a:cubicBezTo>
                      <a:pt x="10066" y="42885"/>
                      <a:pt x="10211" y="42594"/>
                      <a:pt x="10334" y="42228"/>
                    </a:cubicBezTo>
                    <a:cubicBezTo>
                      <a:pt x="10403" y="42059"/>
                      <a:pt x="10479" y="41843"/>
                      <a:pt x="10578" y="41622"/>
                    </a:cubicBezTo>
                    <a:cubicBezTo>
                      <a:pt x="10648" y="41407"/>
                      <a:pt x="10694" y="41162"/>
                      <a:pt x="10770" y="40895"/>
                    </a:cubicBezTo>
                    <a:cubicBezTo>
                      <a:pt x="10916" y="40365"/>
                      <a:pt x="11061" y="39754"/>
                      <a:pt x="11160" y="39078"/>
                    </a:cubicBezTo>
                    <a:cubicBezTo>
                      <a:pt x="11207" y="38764"/>
                      <a:pt x="11230" y="38397"/>
                      <a:pt x="11277" y="38036"/>
                    </a:cubicBezTo>
                    <a:cubicBezTo>
                      <a:pt x="11306" y="37670"/>
                      <a:pt x="11329" y="37309"/>
                      <a:pt x="11352" y="36919"/>
                    </a:cubicBezTo>
                    <a:cubicBezTo>
                      <a:pt x="11376" y="35853"/>
                      <a:pt x="11352" y="34835"/>
                      <a:pt x="11230" y="33764"/>
                    </a:cubicBezTo>
                    <a:cubicBezTo>
                      <a:pt x="11183" y="33158"/>
                      <a:pt x="11108" y="32529"/>
                      <a:pt x="10986" y="31895"/>
                    </a:cubicBezTo>
                    <a:cubicBezTo>
                      <a:pt x="10840" y="31022"/>
                      <a:pt x="10648" y="30149"/>
                      <a:pt x="10432" y="29275"/>
                    </a:cubicBezTo>
                    <a:cubicBezTo>
                      <a:pt x="10380" y="29060"/>
                      <a:pt x="10310" y="28868"/>
                      <a:pt x="10258" y="28647"/>
                    </a:cubicBezTo>
                    <a:cubicBezTo>
                      <a:pt x="10211" y="28431"/>
                      <a:pt x="10141" y="28210"/>
                      <a:pt x="10066" y="27995"/>
                    </a:cubicBezTo>
                    <a:cubicBezTo>
                      <a:pt x="9943" y="27581"/>
                      <a:pt x="9821" y="27145"/>
                      <a:pt x="9705" y="26708"/>
                    </a:cubicBezTo>
                    <a:cubicBezTo>
                      <a:pt x="9484" y="25882"/>
                      <a:pt x="9094" y="25084"/>
                      <a:pt x="8756" y="24281"/>
                    </a:cubicBezTo>
                    <a:cubicBezTo>
                      <a:pt x="8442" y="23507"/>
                      <a:pt x="8052" y="22802"/>
                      <a:pt x="7714" y="22098"/>
                    </a:cubicBezTo>
                    <a:cubicBezTo>
                      <a:pt x="7376" y="21446"/>
                      <a:pt x="7010" y="20864"/>
                      <a:pt x="6695" y="20305"/>
                    </a:cubicBezTo>
                    <a:cubicBezTo>
                      <a:pt x="6503" y="20014"/>
                      <a:pt x="6328" y="19723"/>
                      <a:pt x="6160" y="19408"/>
                    </a:cubicBezTo>
                    <a:cubicBezTo>
                      <a:pt x="5991" y="19164"/>
                      <a:pt x="5845" y="18919"/>
                      <a:pt x="5676" y="18681"/>
                    </a:cubicBezTo>
                    <a:cubicBezTo>
                      <a:pt x="5385" y="18244"/>
                      <a:pt x="5118" y="17854"/>
                      <a:pt x="4926" y="17540"/>
                    </a:cubicBezTo>
                    <a:cubicBezTo>
                      <a:pt x="4827" y="17371"/>
                      <a:pt x="4728" y="17225"/>
                      <a:pt x="4658" y="17080"/>
                    </a:cubicBezTo>
                    <a:lnTo>
                      <a:pt x="4437" y="16643"/>
                    </a:lnTo>
                    <a:lnTo>
                      <a:pt x="4437" y="16643"/>
                    </a:lnTo>
                    <a:cubicBezTo>
                      <a:pt x="4949" y="16713"/>
                      <a:pt x="5484" y="16789"/>
                      <a:pt x="6037" y="16859"/>
                    </a:cubicBezTo>
                    <a:cubicBezTo>
                      <a:pt x="6183" y="16859"/>
                      <a:pt x="6328" y="16882"/>
                      <a:pt x="6451" y="16905"/>
                    </a:cubicBezTo>
                    <a:cubicBezTo>
                      <a:pt x="6474" y="16958"/>
                      <a:pt x="6503" y="16981"/>
                      <a:pt x="6526" y="17004"/>
                    </a:cubicBezTo>
                    <a:lnTo>
                      <a:pt x="6526" y="17319"/>
                    </a:lnTo>
                    <a:cubicBezTo>
                      <a:pt x="6550" y="17249"/>
                      <a:pt x="6573" y="17173"/>
                      <a:pt x="6573" y="17103"/>
                    </a:cubicBezTo>
                    <a:cubicBezTo>
                      <a:pt x="6742" y="17371"/>
                      <a:pt x="6911" y="17610"/>
                      <a:pt x="7085" y="17877"/>
                    </a:cubicBezTo>
                    <a:cubicBezTo>
                      <a:pt x="7324" y="18244"/>
                      <a:pt x="7638" y="18704"/>
                      <a:pt x="7982" y="19234"/>
                    </a:cubicBezTo>
                    <a:cubicBezTo>
                      <a:pt x="8151" y="19478"/>
                      <a:pt x="8319" y="19769"/>
                      <a:pt x="8511" y="20060"/>
                    </a:cubicBezTo>
                    <a:cubicBezTo>
                      <a:pt x="8709" y="20351"/>
                      <a:pt x="8901" y="20666"/>
                      <a:pt x="9123" y="20980"/>
                    </a:cubicBezTo>
                    <a:cubicBezTo>
                      <a:pt x="9507" y="21591"/>
                      <a:pt x="9920" y="22290"/>
                      <a:pt x="10357" y="22994"/>
                    </a:cubicBezTo>
                    <a:cubicBezTo>
                      <a:pt x="10549" y="23507"/>
                      <a:pt x="10770" y="24036"/>
                      <a:pt x="10986" y="24595"/>
                    </a:cubicBezTo>
                    <a:cubicBezTo>
                      <a:pt x="11207" y="25276"/>
                      <a:pt x="11474" y="25981"/>
                      <a:pt x="11690" y="26685"/>
                    </a:cubicBezTo>
                    <a:cubicBezTo>
                      <a:pt x="11789" y="27046"/>
                      <a:pt x="11911" y="27413"/>
                      <a:pt x="12004" y="27774"/>
                    </a:cubicBezTo>
                    <a:cubicBezTo>
                      <a:pt x="12103" y="28088"/>
                      <a:pt x="12179" y="28402"/>
                      <a:pt x="12272" y="28722"/>
                    </a:cubicBezTo>
                    <a:cubicBezTo>
                      <a:pt x="12470" y="29520"/>
                      <a:pt x="12685" y="30294"/>
                      <a:pt x="12831" y="31121"/>
                    </a:cubicBezTo>
                    <a:lnTo>
                      <a:pt x="13052" y="32215"/>
                    </a:lnTo>
                    <a:cubicBezTo>
                      <a:pt x="13099" y="32576"/>
                      <a:pt x="13168" y="32943"/>
                      <a:pt x="13198" y="33280"/>
                    </a:cubicBezTo>
                    <a:cubicBezTo>
                      <a:pt x="13291" y="34008"/>
                      <a:pt x="13366" y="34689"/>
                      <a:pt x="13413" y="35341"/>
                    </a:cubicBezTo>
                    <a:cubicBezTo>
                      <a:pt x="13460" y="35999"/>
                      <a:pt x="13460" y="36628"/>
                      <a:pt x="13460" y="37186"/>
                    </a:cubicBezTo>
                    <a:cubicBezTo>
                      <a:pt x="13436" y="37769"/>
                      <a:pt x="13413" y="38275"/>
                      <a:pt x="13366" y="38764"/>
                    </a:cubicBezTo>
                    <a:cubicBezTo>
                      <a:pt x="13343" y="38979"/>
                      <a:pt x="13314" y="39201"/>
                      <a:pt x="13291" y="39416"/>
                    </a:cubicBezTo>
                    <a:cubicBezTo>
                      <a:pt x="13221" y="39853"/>
                      <a:pt x="13145" y="40289"/>
                      <a:pt x="13052" y="40726"/>
                    </a:cubicBezTo>
                    <a:cubicBezTo>
                      <a:pt x="13023" y="40825"/>
                      <a:pt x="13023" y="40895"/>
                      <a:pt x="13000" y="40947"/>
                    </a:cubicBezTo>
                    <a:lnTo>
                      <a:pt x="13000" y="41017"/>
                    </a:lnTo>
                    <a:cubicBezTo>
                      <a:pt x="13052" y="40918"/>
                      <a:pt x="13075" y="40848"/>
                      <a:pt x="13122" y="40749"/>
                    </a:cubicBezTo>
                    <a:cubicBezTo>
                      <a:pt x="13198" y="40580"/>
                      <a:pt x="13314" y="40336"/>
                      <a:pt x="13413" y="40021"/>
                    </a:cubicBezTo>
                    <a:cubicBezTo>
                      <a:pt x="13489" y="39853"/>
                      <a:pt x="13559" y="39684"/>
                      <a:pt x="13634" y="39492"/>
                    </a:cubicBezTo>
                    <a:cubicBezTo>
                      <a:pt x="13681" y="39270"/>
                      <a:pt x="13727" y="39055"/>
                      <a:pt x="13803" y="38834"/>
                    </a:cubicBezTo>
                    <a:cubicBezTo>
                      <a:pt x="13925" y="38374"/>
                      <a:pt x="14042" y="37838"/>
                      <a:pt x="14117" y="37233"/>
                    </a:cubicBezTo>
                    <a:cubicBezTo>
                      <a:pt x="14164" y="36942"/>
                      <a:pt x="14187" y="36651"/>
                      <a:pt x="14240" y="36313"/>
                    </a:cubicBezTo>
                    <a:cubicBezTo>
                      <a:pt x="14263" y="35999"/>
                      <a:pt x="14263" y="35655"/>
                      <a:pt x="14286" y="35318"/>
                    </a:cubicBezTo>
                    <a:cubicBezTo>
                      <a:pt x="14309" y="34398"/>
                      <a:pt x="14263" y="33473"/>
                      <a:pt x="14164" y="32553"/>
                    </a:cubicBezTo>
                    <a:cubicBezTo>
                      <a:pt x="14141" y="32139"/>
                      <a:pt x="14071" y="31703"/>
                      <a:pt x="13995" y="31266"/>
                    </a:cubicBezTo>
                    <a:lnTo>
                      <a:pt x="13995" y="31266"/>
                    </a:lnTo>
                    <a:cubicBezTo>
                      <a:pt x="14263" y="32139"/>
                      <a:pt x="14554" y="33013"/>
                      <a:pt x="14798" y="33886"/>
                    </a:cubicBezTo>
                    <a:cubicBezTo>
                      <a:pt x="15060" y="34835"/>
                      <a:pt x="15351" y="35778"/>
                      <a:pt x="15573" y="36697"/>
                    </a:cubicBezTo>
                    <a:cubicBezTo>
                      <a:pt x="15672" y="37163"/>
                      <a:pt x="15788" y="37623"/>
                      <a:pt x="15864" y="38060"/>
                    </a:cubicBezTo>
                    <a:cubicBezTo>
                      <a:pt x="15963" y="38496"/>
                      <a:pt x="16033" y="38933"/>
                      <a:pt x="16108" y="39369"/>
                    </a:cubicBezTo>
                    <a:cubicBezTo>
                      <a:pt x="16178" y="39783"/>
                      <a:pt x="16201" y="40219"/>
                      <a:pt x="16254" y="40604"/>
                    </a:cubicBezTo>
                    <a:cubicBezTo>
                      <a:pt x="16277" y="41017"/>
                      <a:pt x="16300" y="41407"/>
                      <a:pt x="16324" y="41768"/>
                    </a:cubicBezTo>
                    <a:cubicBezTo>
                      <a:pt x="16324" y="42158"/>
                      <a:pt x="16324" y="42519"/>
                      <a:pt x="16300" y="42862"/>
                    </a:cubicBezTo>
                    <a:cubicBezTo>
                      <a:pt x="16277" y="43200"/>
                      <a:pt x="16277" y="43514"/>
                      <a:pt x="16225" y="43829"/>
                    </a:cubicBezTo>
                    <a:cubicBezTo>
                      <a:pt x="16178" y="44120"/>
                      <a:pt x="16132" y="44411"/>
                      <a:pt x="16079" y="44678"/>
                    </a:cubicBezTo>
                    <a:cubicBezTo>
                      <a:pt x="16033" y="44946"/>
                      <a:pt x="15986" y="45167"/>
                      <a:pt x="15910" y="45383"/>
                    </a:cubicBezTo>
                    <a:cubicBezTo>
                      <a:pt x="15817" y="45843"/>
                      <a:pt x="15643" y="46303"/>
                      <a:pt x="15497" y="46739"/>
                    </a:cubicBezTo>
                    <a:cubicBezTo>
                      <a:pt x="15573" y="46623"/>
                      <a:pt x="15643" y="46500"/>
                      <a:pt x="15695" y="46378"/>
                    </a:cubicBezTo>
                    <a:cubicBezTo>
                      <a:pt x="15765" y="46279"/>
                      <a:pt x="15817" y="46157"/>
                      <a:pt x="15910" y="46011"/>
                    </a:cubicBezTo>
                    <a:cubicBezTo>
                      <a:pt x="16009" y="45843"/>
                      <a:pt x="16079" y="45674"/>
                      <a:pt x="16178" y="45482"/>
                    </a:cubicBezTo>
                    <a:cubicBezTo>
                      <a:pt x="16254" y="45261"/>
                      <a:pt x="16370" y="45045"/>
                      <a:pt x="16469" y="44777"/>
                    </a:cubicBezTo>
                    <a:cubicBezTo>
                      <a:pt x="16545" y="44510"/>
                      <a:pt x="16615" y="44219"/>
                      <a:pt x="16714" y="43927"/>
                    </a:cubicBezTo>
                    <a:cubicBezTo>
                      <a:pt x="16807" y="43613"/>
                      <a:pt x="16859" y="43276"/>
                      <a:pt x="16929" y="42932"/>
                    </a:cubicBezTo>
                    <a:cubicBezTo>
                      <a:pt x="17005" y="42571"/>
                      <a:pt x="17028" y="42204"/>
                      <a:pt x="17075" y="41791"/>
                    </a:cubicBezTo>
                    <a:cubicBezTo>
                      <a:pt x="17098" y="41407"/>
                      <a:pt x="17127" y="40994"/>
                      <a:pt x="17150" y="40580"/>
                    </a:cubicBezTo>
                    <a:cubicBezTo>
                      <a:pt x="17127" y="40144"/>
                      <a:pt x="17127" y="39707"/>
                      <a:pt x="17075" y="39247"/>
                    </a:cubicBezTo>
                    <a:cubicBezTo>
                      <a:pt x="17005" y="38007"/>
                      <a:pt x="16784" y="36773"/>
                      <a:pt x="16516" y="35562"/>
                    </a:cubicBezTo>
                    <a:lnTo>
                      <a:pt x="16516" y="35562"/>
                    </a:lnTo>
                    <a:cubicBezTo>
                      <a:pt x="16591" y="35801"/>
                      <a:pt x="16661" y="36022"/>
                      <a:pt x="16737" y="36238"/>
                    </a:cubicBezTo>
                    <a:cubicBezTo>
                      <a:pt x="16981" y="37041"/>
                      <a:pt x="17243" y="37815"/>
                      <a:pt x="17488" y="38543"/>
                    </a:cubicBezTo>
                    <a:cubicBezTo>
                      <a:pt x="17709" y="39294"/>
                      <a:pt x="17924" y="39975"/>
                      <a:pt x="18146" y="40627"/>
                    </a:cubicBezTo>
                    <a:cubicBezTo>
                      <a:pt x="18291" y="41040"/>
                      <a:pt x="18408" y="41453"/>
                      <a:pt x="18530" y="41890"/>
                    </a:cubicBezTo>
                    <a:cubicBezTo>
                      <a:pt x="18530" y="41966"/>
                      <a:pt x="18507" y="42059"/>
                      <a:pt x="18507" y="42135"/>
                    </a:cubicBezTo>
                    <a:cubicBezTo>
                      <a:pt x="18460" y="42373"/>
                      <a:pt x="18408" y="42571"/>
                      <a:pt x="18361" y="42763"/>
                    </a:cubicBezTo>
                    <a:cubicBezTo>
                      <a:pt x="18291" y="43177"/>
                      <a:pt x="18117" y="43567"/>
                      <a:pt x="18000" y="43951"/>
                    </a:cubicBezTo>
                    <a:cubicBezTo>
                      <a:pt x="18047" y="43858"/>
                      <a:pt x="18117" y="43759"/>
                      <a:pt x="18169" y="43636"/>
                    </a:cubicBezTo>
                    <a:cubicBezTo>
                      <a:pt x="18216" y="43567"/>
                      <a:pt x="18291" y="43444"/>
                      <a:pt x="18338" y="43322"/>
                    </a:cubicBezTo>
                    <a:cubicBezTo>
                      <a:pt x="18437" y="43177"/>
                      <a:pt x="18507" y="43008"/>
                      <a:pt x="18582" y="42839"/>
                    </a:cubicBezTo>
                    <a:cubicBezTo>
                      <a:pt x="18629" y="42740"/>
                      <a:pt x="18675" y="42618"/>
                      <a:pt x="18728" y="42495"/>
                    </a:cubicBezTo>
                    <a:cubicBezTo>
                      <a:pt x="18821" y="42885"/>
                      <a:pt x="18943" y="43246"/>
                      <a:pt x="19042" y="43636"/>
                    </a:cubicBezTo>
                    <a:cubicBezTo>
                      <a:pt x="19188" y="44073"/>
                      <a:pt x="19310" y="44510"/>
                      <a:pt x="19455" y="44946"/>
                    </a:cubicBezTo>
                    <a:cubicBezTo>
                      <a:pt x="19403" y="44050"/>
                      <a:pt x="19310" y="43153"/>
                      <a:pt x="19188" y="42280"/>
                    </a:cubicBezTo>
                    <a:cubicBezTo>
                      <a:pt x="19135" y="42012"/>
                      <a:pt x="19112" y="41721"/>
                      <a:pt x="19065" y="41430"/>
                    </a:cubicBezTo>
                    <a:cubicBezTo>
                      <a:pt x="19135" y="41162"/>
                      <a:pt x="19188" y="40895"/>
                      <a:pt x="19234" y="40580"/>
                    </a:cubicBezTo>
                    <a:cubicBezTo>
                      <a:pt x="19310" y="40289"/>
                      <a:pt x="19310" y="39952"/>
                      <a:pt x="19357" y="39608"/>
                    </a:cubicBezTo>
                    <a:cubicBezTo>
                      <a:pt x="19380" y="39247"/>
                      <a:pt x="19403" y="38880"/>
                      <a:pt x="19403" y="38520"/>
                    </a:cubicBezTo>
                    <a:cubicBezTo>
                      <a:pt x="19380" y="38153"/>
                      <a:pt x="19380" y="37769"/>
                      <a:pt x="19357" y="37355"/>
                    </a:cubicBezTo>
                    <a:cubicBezTo>
                      <a:pt x="19258" y="36261"/>
                      <a:pt x="19065" y="35196"/>
                      <a:pt x="18844" y="34130"/>
                    </a:cubicBezTo>
                    <a:lnTo>
                      <a:pt x="18844" y="34130"/>
                    </a:lnTo>
                    <a:cubicBezTo>
                      <a:pt x="18897" y="34322"/>
                      <a:pt x="18967" y="34515"/>
                      <a:pt x="19042" y="34712"/>
                    </a:cubicBezTo>
                    <a:cubicBezTo>
                      <a:pt x="19258" y="35417"/>
                      <a:pt x="19502" y="36092"/>
                      <a:pt x="19694" y="36727"/>
                    </a:cubicBezTo>
                    <a:cubicBezTo>
                      <a:pt x="19915" y="37379"/>
                      <a:pt x="20107" y="37984"/>
                      <a:pt x="20300" y="38566"/>
                    </a:cubicBezTo>
                    <a:cubicBezTo>
                      <a:pt x="20445" y="39055"/>
                      <a:pt x="20620" y="39538"/>
                      <a:pt x="20765" y="40021"/>
                    </a:cubicBezTo>
                    <a:cubicBezTo>
                      <a:pt x="20858" y="40411"/>
                      <a:pt x="20981" y="40801"/>
                      <a:pt x="21103" y="41209"/>
                    </a:cubicBezTo>
                    <a:cubicBezTo>
                      <a:pt x="21126" y="41261"/>
                      <a:pt x="21149" y="41308"/>
                      <a:pt x="21149" y="41354"/>
                    </a:cubicBezTo>
                    <a:lnTo>
                      <a:pt x="21149" y="41820"/>
                    </a:lnTo>
                    <a:cubicBezTo>
                      <a:pt x="21126" y="42327"/>
                      <a:pt x="21080" y="42787"/>
                      <a:pt x="21027" y="43153"/>
                    </a:cubicBezTo>
                    <a:cubicBezTo>
                      <a:pt x="20981" y="43345"/>
                      <a:pt x="20957" y="43491"/>
                      <a:pt x="20934" y="43636"/>
                    </a:cubicBezTo>
                    <a:cubicBezTo>
                      <a:pt x="20912" y="43868"/>
                      <a:pt x="20843" y="44073"/>
                      <a:pt x="20796" y="44282"/>
                    </a:cubicBezTo>
                    <a:lnTo>
                      <a:pt x="20796" y="44282"/>
                    </a:lnTo>
                    <a:cubicBezTo>
                      <a:pt x="20800" y="44272"/>
                      <a:pt x="20805" y="44258"/>
                      <a:pt x="20812" y="44242"/>
                    </a:cubicBezTo>
                    <a:cubicBezTo>
                      <a:pt x="20835" y="44195"/>
                      <a:pt x="20882" y="44120"/>
                      <a:pt x="20934" y="44026"/>
                    </a:cubicBezTo>
                    <a:cubicBezTo>
                      <a:pt x="21173" y="43590"/>
                      <a:pt x="21318" y="43101"/>
                      <a:pt x="21464" y="42618"/>
                    </a:cubicBezTo>
                    <a:cubicBezTo>
                      <a:pt x="21540" y="42373"/>
                      <a:pt x="21586" y="42135"/>
                      <a:pt x="21662" y="41867"/>
                    </a:cubicBezTo>
                    <a:cubicBezTo>
                      <a:pt x="21755" y="41331"/>
                      <a:pt x="21854" y="40726"/>
                      <a:pt x="21854" y="40074"/>
                    </a:cubicBezTo>
                    <a:cubicBezTo>
                      <a:pt x="21877" y="39393"/>
                      <a:pt x="21854" y="38665"/>
                      <a:pt x="21784" y="37914"/>
                    </a:cubicBezTo>
                    <a:cubicBezTo>
                      <a:pt x="21685" y="37064"/>
                      <a:pt x="21540" y="36214"/>
                      <a:pt x="21347" y="35388"/>
                    </a:cubicBezTo>
                    <a:cubicBezTo>
                      <a:pt x="21173" y="34613"/>
                      <a:pt x="20957" y="33863"/>
                      <a:pt x="20736" y="33112"/>
                    </a:cubicBezTo>
                    <a:cubicBezTo>
                      <a:pt x="20620" y="32698"/>
                      <a:pt x="20498" y="32285"/>
                      <a:pt x="20375" y="31872"/>
                    </a:cubicBezTo>
                    <a:cubicBezTo>
                      <a:pt x="20230" y="31458"/>
                      <a:pt x="20084" y="31051"/>
                      <a:pt x="19939" y="30638"/>
                    </a:cubicBezTo>
                    <a:cubicBezTo>
                      <a:pt x="19549" y="29398"/>
                      <a:pt x="19042" y="28187"/>
                      <a:pt x="18483" y="27023"/>
                    </a:cubicBezTo>
                    <a:cubicBezTo>
                      <a:pt x="18000" y="25928"/>
                      <a:pt x="17465" y="24863"/>
                      <a:pt x="16882" y="23798"/>
                    </a:cubicBezTo>
                    <a:cubicBezTo>
                      <a:pt x="16638" y="23338"/>
                      <a:pt x="16399" y="22924"/>
                      <a:pt x="16155" y="22534"/>
                    </a:cubicBezTo>
                    <a:cubicBezTo>
                      <a:pt x="15742" y="21830"/>
                      <a:pt x="15282" y="21155"/>
                      <a:pt x="14845" y="20474"/>
                    </a:cubicBezTo>
                    <a:cubicBezTo>
                      <a:pt x="14455" y="19868"/>
                      <a:pt x="13995" y="19286"/>
                      <a:pt x="13559" y="18727"/>
                    </a:cubicBezTo>
                    <a:cubicBezTo>
                      <a:pt x="13489" y="18605"/>
                      <a:pt x="13436" y="18506"/>
                      <a:pt x="13366" y="18413"/>
                    </a:cubicBezTo>
                    <a:lnTo>
                      <a:pt x="13366" y="18413"/>
                    </a:lnTo>
                    <a:cubicBezTo>
                      <a:pt x="13366" y="18436"/>
                      <a:pt x="13390" y="18483"/>
                      <a:pt x="13390" y="18506"/>
                    </a:cubicBezTo>
                    <a:cubicBezTo>
                      <a:pt x="13366" y="18483"/>
                      <a:pt x="13343" y="18436"/>
                      <a:pt x="13314" y="18413"/>
                    </a:cubicBezTo>
                    <a:lnTo>
                      <a:pt x="13314" y="18413"/>
                    </a:lnTo>
                    <a:cubicBezTo>
                      <a:pt x="13366" y="18558"/>
                      <a:pt x="13436" y="18704"/>
                      <a:pt x="13512" y="18850"/>
                    </a:cubicBezTo>
                    <a:cubicBezTo>
                      <a:pt x="13704" y="19432"/>
                      <a:pt x="13949" y="20014"/>
                      <a:pt x="14240" y="20596"/>
                    </a:cubicBezTo>
                    <a:cubicBezTo>
                      <a:pt x="14455" y="21032"/>
                      <a:pt x="14699" y="21516"/>
                      <a:pt x="14967" y="22051"/>
                    </a:cubicBezTo>
                    <a:cubicBezTo>
                      <a:pt x="15037" y="22173"/>
                      <a:pt x="15090" y="22319"/>
                      <a:pt x="15159" y="22465"/>
                    </a:cubicBezTo>
                    <a:cubicBezTo>
                      <a:pt x="15183" y="22488"/>
                      <a:pt x="15206" y="22534"/>
                      <a:pt x="15206" y="22534"/>
                    </a:cubicBezTo>
                    <a:cubicBezTo>
                      <a:pt x="15235" y="22581"/>
                      <a:pt x="15235" y="22610"/>
                      <a:pt x="15258" y="22657"/>
                    </a:cubicBezTo>
                    <a:cubicBezTo>
                      <a:pt x="15282" y="22726"/>
                      <a:pt x="15305" y="22802"/>
                      <a:pt x="15351" y="22872"/>
                    </a:cubicBezTo>
                    <a:cubicBezTo>
                      <a:pt x="15474" y="23163"/>
                      <a:pt x="15619" y="23483"/>
                      <a:pt x="15718" y="23774"/>
                    </a:cubicBezTo>
                    <a:cubicBezTo>
                      <a:pt x="15963" y="24403"/>
                      <a:pt x="16178" y="25055"/>
                      <a:pt x="16399" y="25759"/>
                    </a:cubicBezTo>
                    <a:cubicBezTo>
                      <a:pt x="16615" y="26464"/>
                      <a:pt x="16807" y="27191"/>
                      <a:pt x="17005" y="27942"/>
                    </a:cubicBezTo>
                    <a:cubicBezTo>
                      <a:pt x="17005" y="27995"/>
                      <a:pt x="17028" y="28018"/>
                      <a:pt x="17028" y="28041"/>
                    </a:cubicBezTo>
                    <a:cubicBezTo>
                      <a:pt x="16906" y="27727"/>
                      <a:pt x="16807" y="27436"/>
                      <a:pt x="16661" y="27145"/>
                    </a:cubicBezTo>
                    <a:cubicBezTo>
                      <a:pt x="16469" y="26731"/>
                      <a:pt x="16277" y="26318"/>
                      <a:pt x="16079" y="25905"/>
                    </a:cubicBezTo>
                    <a:cubicBezTo>
                      <a:pt x="15864" y="25521"/>
                      <a:pt x="15643" y="25131"/>
                      <a:pt x="15450" y="24764"/>
                    </a:cubicBezTo>
                    <a:cubicBezTo>
                      <a:pt x="15258" y="24380"/>
                      <a:pt x="15014" y="24036"/>
                      <a:pt x="14769" y="23675"/>
                    </a:cubicBezTo>
                    <a:cubicBezTo>
                      <a:pt x="14554" y="23338"/>
                      <a:pt x="14333" y="22994"/>
                      <a:pt x="14094" y="22680"/>
                    </a:cubicBezTo>
                    <a:cubicBezTo>
                      <a:pt x="13681" y="22098"/>
                      <a:pt x="13267" y="21539"/>
                      <a:pt x="12808" y="20980"/>
                    </a:cubicBezTo>
                    <a:cubicBezTo>
                      <a:pt x="12586" y="20689"/>
                      <a:pt x="12371" y="20427"/>
                      <a:pt x="12150" y="20159"/>
                    </a:cubicBezTo>
                    <a:cubicBezTo>
                      <a:pt x="11934" y="19915"/>
                      <a:pt x="11742" y="19699"/>
                      <a:pt x="11568" y="19478"/>
                    </a:cubicBezTo>
                    <a:cubicBezTo>
                      <a:pt x="11521" y="19432"/>
                      <a:pt x="11474" y="19379"/>
                      <a:pt x="11451" y="19333"/>
                    </a:cubicBezTo>
                    <a:cubicBezTo>
                      <a:pt x="11084" y="18797"/>
                      <a:pt x="10747" y="18244"/>
                      <a:pt x="10403" y="17709"/>
                    </a:cubicBezTo>
                    <a:lnTo>
                      <a:pt x="10403" y="17709"/>
                    </a:lnTo>
                    <a:cubicBezTo>
                      <a:pt x="10502" y="17976"/>
                      <a:pt x="10601" y="18244"/>
                      <a:pt x="10694" y="18535"/>
                    </a:cubicBezTo>
                    <a:cubicBezTo>
                      <a:pt x="10671" y="18483"/>
                      <a:pt x="10625" y="18459"/>
                      <a:pt x="10601" y="18436"/>
                    </a:cubicBezTo>
                    <a:cubicBezTo>
                      <a:pt x="10311" y="18122"/>
                      <a:pt x="10020" y="17832"/>
                      <a:pt x="9730" y="17518"/>
                    </a:cubicBezTo>
                    <a:lnTo>
                      <a:pt x="9730" y="17518"/>
                    </a:lnTo>
                    <a:cubicBezTo>
                      <a:pt x="9874" y="17549"/>
                      <a:pt x="10019" y="17580"/>
                      <a:pt x="10165" y="17610"/>
                    </a:cubicBezTo>
                    <a:cubicBezTo>
                      <a:pt x="11183" y="17831"/>
                      <a:pt x="12249" y="18099"/>
                      <a:pt x="13366" y="18413"/>
                    </a:cubicBezTo>
                    <a:cubicBezTo>
                      <a:pt x="13896" y="18558"/>
                      <a:pt x="14432" y="18704"/>
                      <a:pt x="14967" y="18873"/>
                    </a:cubicBezTo>
                    <a:cubicBezTo>
                      <a:pt x="15305" y="18995"/>
                      <a:pt x="15643" y="19088"/>
                      <a:pt x="16009" y="19210"/>
                    </a:cubicBezTo>
                    <a:cubicBezTo>
                      <a:pt x="16300" y="19845"/>
                      <a:pt x="16615" y="20427"/>
                      <a:pt x="16882" y="21056"/>
                    </a:cubicBezTo>
                    <a:cubicBezTo>
                      <a:pt x="17075" y="21469"/>
                      <a:pt x="17296" y="21929"/>
                      <a:pt x="17564" y="22435"/>
                    </a:cubicBezTo>
                    <a:cubicBezTo>
                      <a:pt x="17779" y="22971"/>
                      <a:pt x="18047" y="23530"/>
                      <a:pt x="18315" y="24112"/>
                    </a:cubicBezTo>
                    <a:cubicBezTo>
                      <a:pt x="18582" y="24717"/>
                      <a:pt x="18844" y="25346"/>
                      <a:pt x="19135" y="26004"/>
                    </a:cubicBezTo>
                    <a:cubicBezTo>
                      <a:pt x="19380" y="26656"/>
                      <a:pt x="19671" y="27337"/>
                      <a:pt x="19939" y="28018"/>
                    </a:cubicBezTo>
                    <a:cubicBezTo>
                      <a:pt x="20183" y="28693"/>
                      <a:pt x="20474" y="29374"/>
                      <a:pt x="20713" y="30079"/>
                    </a:cubicBezTo>
                    <a:cubicBezTo>
                      <a:pt x="20835" y="30440"/>
                      <a:pt x="20981" y="30806"/>
                      <a:pt x="21103" y="31196"/>
                    </a:cubicBezTo>
                    <a:cubicBezTo>
                      <a:pt x="21225" y="31557"/>
                      <a:pt x="21347" y="31895"/>
                      <a:pt x="21464" y="32262"/>
                    </a:cubicBezTo>
                    <a:cubicBezTo>
                      <a:pt x="21586" y="32599"/>
                      <a:pt x="21685" y="32966"/>
                      <a:pt x="21807" y="33304"/>
                    </a:cubicBezTo>
                    <a:cubicBezTo>
                      <a:pt x="21930" y="33670"/>
                      <a:pt x="22023" y="33985"/>
                      <a:pt x="22122" y="34322"/>
                    </a:cubicBezTo>
                    <a:cubicBezTo>
                      <a:pt x="22314" y="35004"/>
                      <a:pt x="22483" y="35655"/>
                      <a:pt x="22628" y="36290"/>
                    </a:cubicBezTo>
                    <a:cubicBezTo>
                      <a:pt x="22750" y="36919"/>
                      <a:pt x="22826" y="37501"/>
                      <a:pt x="22896" y="38060"/>
                    </a:cubicBezTo>
                    <a:cubicBezTo>
                      <a:pt x="22948" y="38619"/>
                      <a:pt x="22948" y="39125"/>
                      <a:pt x="22948" y="39585"/>
                    </a:cubicBezTo>
                    <a:cubicBezTo>
                      <a:pt x="22919" y="40045"/>
                      <a:pt x="22896" y="40435"/>
                      <a:pt x="22849" y="40772"/>
                    </a:cubicBezTo>
                    <a:cubicBezTo>
                      <a:pt x="22826" y="40947"/>
                      <a:pt x="22803" y="41093"/>
                      <a:pt x="22774" y="41209"/>
                    </a:cubicBezTo>
                    <a:cubicBezTo>
                      <a:pt x="22727" y="41407"/>
                      <a:pt x="22680" y="41599"/>
                      <a:pt x="22628" y="41791"/>
                    </a:cubicBezTo>
                    <a:cubicBezTo>
                      <a:pt x="22628" y="41791"/>
                      <a:pt x="22657" y="41768"/>
                      <a:pt x="22680" y="41721"/>
                    </a:cubicBezTo>
                    <a:cubicBezTo>
                      <a:pt x="22704" y="41698"/>
                      <a:pt x="22727" y="41622"/>
                      <a:pt x="22750" y="41552"/>
                    </a:cubicBezTo>
                    <a:cubicBezTo>
                      <a:pt x="22972" y="41139"/>
                      <a:pt x="23094" y="40726"/>
                      <a:pt x="23239" y="40289"/>
                    </a:cubicBezTo>
                    <a:cubicBezTo>
                      <a:pt x="23309" y="40097"/>
                      <a:pt x="23332" y="39876"/>
                      <a:pt x="23385" y="39637"/>
                    </a:cubicBezTo>
                    <a:cubicBezTo>
                      <a:pt x="23478" y="39172"/>
                      <a:pt x="23554" y="38642"/>
                      <a:pt x="23554" y="38060"/>
                    </a:cubicBezTo>
                    <a:cubicBezTo>
                      <a:pt x="23577" y="37454"/>
                      <a:pt x="23554" y="36820"/>
                      <a:pt x="23478" y="36144"/>
                    </a:cubicBezTo>
                    <a:cubicBezTo>
                      <a:pt x="23385" y="35388"/>
                      <a:pt x="23263" y="34660"/>
                      <a:pt x="23094" y="33909"/>
                    </a:cubicBezTo>
                    <a:cubicBezTo>
                      <a:pt x="22919" y="33257"/>
                      <a:pt x="22727" y="32576"/>
                      <a:pt x="22535" y="31924"/>
                    </a:cubicBezTo>
                    <a:cubicBezTo>
                      <a:pt x="22436" y="31557"/>
                      <a:pt x="22314" y="31196"/>
                      <a:pt x="22221" y="30830"/>
                    </a:cubicBezTo>
                    <a:cubicBezTo>
                      <a:pt x="22075" y="30469"/>
                      <a:pt x="21953" y="30102"/>
                      <a:pt x="21831" y="29741"/>
                    </a:cubicBezTo>
                    <a:cubicBezTo>
                      <a:pt x="21638" y="29159"/>
                      <a:pt x="21417" y="28600"/>
                      <a:pt x="21173" y="28041"/>
                    </a:cubicBezTo>
                    <a:lnTo>
                      <a:pt x="21173" y="28041"/>
                    </a:lnTo>
                    <a:cubicBezTo>
                      <a:pt x="21464" y="28577"/>
                      <a:pt x="21755" y="29130"/>
                      <a:pt x="22023" y="29665"/>
                    </a:cubicBezTo>
                    <a:cubicBezTo>
                      <a:pt x="22389" y="30370"/>
                      <a:pt x="22750" y="31074"/>
                      <a:pt x="23117" y="31779"/>
                    </a:cubicBezTo>
                    <a:cubicBezTo>
                      <a:pt x="23501" y="32576"/>
                      <a:pt x="23868" y="33403"/>
                      <a:pt x="24206" y="34223"/>
                    </a:cubicBezTo>
                    <a:cubicBezTo>
                      <a:pt x="24520" y="34980"/>
                      <a:pt x="24811" y="35731"/>
                      <a:pt x="25032" y="36482"/>
                    </a:cubicBezTo>
                    <a:cubicBezTo>
                      <a:pt x="25248" y="37233"/>
                      <a:pt x="25422" y="37961"/>
                      <a:pt x="25539" y="38688"/>
                    </a:cubicBezTo>
                    <a:cubicBezTo>
                      <a:pt x="25661" y="39393"/>
                      <a:pt x="25713" y="40045"/>
                      <a:pt x="25737" y="40679"/>
                    </a:cubicBezTo>
                    <a:cubicBezTo>
                      <a:pt x="25737" y="41308"/>
                      <a:pt x="25713" y="41890"/>
                      <a:pt x="25661" y="42402"/>
                    </a:cubicBezTo>
                    <a:cubicBezTo>
                      <a:pt x="25614" y="42641"/>
                      <a:pt x="25591" y="42885"/>
                      <a:pt x="25568" y="43101"/>
                    </a:cubicBezTo>
                    <a:cubicBezTo>
                      <a:pt x="25515" y="43322"/>
                      <a:pt x="25492" y="43537"/>
                      <a:pt x="25446" y="43712"/>
                    </a:cubicBezTo>
                    <a:cubicBezTo>
                      <a:pt x="25370" y="44096"/>
                      <a:pt x="25277" y="44486"/>
                      <a:pt x="25178" y="44876"/>
                    </a:cubicBezTo>
                    <a:cubicBezTo>
                      <a:pt x="25224" y="44754"/>
                      <a:pt x="25277" y="44655"/>
                      <a:pt x="25323" y="44556"/>
                    </a:cubicBezTo>
                    <a:cubicBezTo>
                      <a:pt x="25370" y="44486"/>
                      <a:pt x="25422" y="44364"/>
                      <a:pt x="25492" y="44265"/>
                    </a:cubicBezTo>
                    <a:cubicBezTo>
                      <a:pt x="25684" y="43927"/>
                      <a:pt x="25807" y="43567"/>
                      <a:pt x="25929" y="43200"/>
                    </a:cubicBezTo>
                    <a:cubicBezTo>
                      <a:pt x="26004" y="42984"/>
                      <a:pt x="26074" y="42740"/>
                      <a:pt x="26150" y="42495"/>
                    </a:cubicBezTo>
                    <a:cubicBezTo>
                      <a:pt x="26220" y="42228"/>
                      <a:pt x="26296" y="41937"/>
                      <a:pt x="26342" y="41646"/>
                    </a:cubicBezTo>
                    <a:cubicBezTo>
                      <a:pt x="26412" y="41354"/>
                      <a:pt x="26441" y="41040"/>
                      <a:pt x="26488" y="40703"/>
                    </a:cubicBezTo>
                    <a:cubicBezTo>
                      <a:pt x="26511" y="40388"/>
                      <a:pt x="26557" y="40045"/>
                      <a:pt x="26557" y="39684"/>
                    </a:cubicBezTo>
                    <a:cubicBezTo>
                      <a:pt x="26557" y="39317"/>
                      <a:pt x="26557" y="38956"/>
                      <a:pt x="26511" y="38566"/>
                    </a:cubicBezTo>
                    <a:cubicBezTo>
                      <a:pt x="26488" y="37891"/>
                      <a:pt x="26365" y="37163"/>
                      <a:pt x="26220" y="36459"/>
                    </a:cubicBezTo>
                    <a:cubicBezTo>
                      <a:pt x="26004" y="35533"/>
                      <a:pt x="25737" y="34637"/>
                      <a:pt x="25422" y="33764"/>
                    </a:cubicBezTo>
                    <a:cubicBezTo>
                      <a:pt x="25102" y="32943"/>
                      <a:pt x="24741" y="32139"/>
                      <a:pt x="24374" y="31365"/>
                    </a:cubicBezTo>
                    <a:cubicBezTo>
                      <a:pt x="23990" y="30562"/>
                      <a:pt x="23577" y="29811"/>
                      <a:pt x="23164" y="29060"/>
                    </a:cubicBezTo>
                    <a:cubicBezTo>
                      <a:pt x="22750" y="28309"/>
                      <a:pt x="22314" y="27605"/>
                      <a:pt x="21900" y="26900"/>
                    </a:cubicBezTo>
                    <a:cubicBezTo>
                      <a:pt x="21371" y="26004"/>
                      <a:pt x="20789" y="25131"/>
                      <a:pt x="20253" y="24234"/>
                    </a:cubicBezTo>
                    <a:cubicBezTo>
                      <a:pt x="19479" y="22994"/>
                      <a:pt x="18728" y="21760"/>
                      <a:pt x="18047" y="20474"/>
                    </a:cubicBezTo>
                    <a:cubicBezTo>
                      <a:pt x="17924" y="20252"/>
                      <a:pt x="17826" y="20037"/>
                      <a:pt x="17709" y="19816"/>
                    </a:cubicBezTo>
                    <a:lnTo>
                      <a:pt x="17709" y="19816"/>
                    </a:lnTo>
                    <a:cubicBezTo>
                      <a:pt x="18408" y="20060"/>
                      <a:pt x="19089" y="20328"/>
                      <a:pt x="19793" y="20642"/>
                    </a:cubicBezTo>
                    <a:cubicBezTo>
                      <a:pt x="19816" y="20718"/>
                      <a:pt x="19863" y="20811"/>
                      <a:pt x="19892" y="20887"/>
                    </a:cubicBezTo>
                    <a:cubicBezTo>
                      <a:pt x="19985" y="21201"/>
                      <a:pt x="20107" y="21591"/>
                      <a:pt x="20276" y="22028"/>
                    </a:cubicBezTo>
                    <a:cubicBezTo>
                      <a:pt x="20445" y="22465"/>
                      <a:pt x="20643" y="22948"/>
                      <a:pt x="20882" y="23483"/>
                    </a:cubicBezTo>
                    <a:cubicBezTo>
                      <a:pt x="21126" y="23990"/>
                      <a:pt x="21371" y="24549"/>
                      <a:pt x="21685" y="25131"/>
                    </a:cubicBezTo>
                    <a:cubicBezTo>
                      <a:pt x="21976" y="25713"/>
                      <a:pt x="22290" y="26341"/>
                      <a:pt x="22628" y="26947"/>
                    </a:cubicBezTo>
                    <a:cubicBezTo>
                      <a:pt x="22972" y="27581"/>
                      <a:pt x="23309" y="28233"/>
                      <a:pt x="23647" y="28891"/>
                    </a:cubicBezTo>
                    <a:cubicBezTo>
                      <a:pt x="23990" y="29497"/>
                      <a:pt x="24305" y="30102"/>
                      <a:pt x="24619" y="30731"/>
                    </a:cubicBezTo>
                    <a:cubicBezTo>
                      <a:pt x="24957" y="31435"/>
                      <a:pt x="25300" y="32163"/>
                      <a:pt x="25614" y="32890"/>
                    </a:cubicBezTo>
                    <a:cubicBezTo>
                      <a:pt x="25882" y="33548"/>
                      <a:pt x="26150" y="34223"/>
                      <a:pt x="26342" y="34881"/>
                    </a:cubicBezTo>
                    <a:cubicBezTo>
                      <a:pt x="26534" y="35533"/>
                      <a:pt x="26703" y="36191"/>
                      <a:pt x="26802" y="36796"/>
                    </a:cubicBezTo>
                    <a:cubicBezTo>
                      <a:pt x="26901" y="37425"/>
                      <a:pt x="26948" y="38007"/>
                      <a:pt x="26971" y="38566"/>
                    </a:cubicBezTo>
                    <a:cubicBezTo>
                      <a:pt x="26994" y="39125"/>
                      <a:pt x="26971" y="39637"/>
                      <a:pt x="26924" y="40074"/>
                    </a:cubicBezTo>
                    <a:cubicBezTo>
                      <a:pt x="26901" y="40312"/>
                      <a:pt x="26878" y="40510"/>
                      <a:pt x="26849" y="40703"/>
                    </a:cubicBezTo>
                    <a:cubicBezTo>
                      <a:pt x="26802" y="40895"/>
                      <a:pt x="26779" y="41093"/>
                      <a:pt x="26755" y="41238"/>
                    </a:cubicBezTo>
                    <a:cubicBezTo>
                      <a:pt x="26680" y="41576"/>
                      <a:pt x="26587" y="41913"/>
                      <a:pt x="26511" y="42257"/>
                    </a:cubicBezTo>
                    <a:cubicBezTo>
                      <a:pt x="26557" y="42181"/>
                      <a:pt x="26610" y="42082"/>
                      <a:pt x="26633" y="41989"/>
                    </a:cubicBezTo>
                    <a:cubicBezTo>
                      <a:pt x="26680" y="41913"/>
                      <a:pt x="26732" y="41820"/>
                      <a:pt x="26779" y="41721"/>
                    </a:cubicBezTo>
                    <a:cubicBezTo>
                      <a:pt x="26948" y="41430"/>
                      <a:pt x="27046" y="41093"/>
                      <a:pt x="27169" y="40801"/>
                    </a:cubicBezTo>
                    <a:cubicBezTo>
                      <a:pt x="27239" y="40604"/>
                      <a:pt x="27285" y="40388"/>
                      <a:pt x="27361" y="40167"/>
                    </a:cubicBezTo>
                    <a:cubicBezTo>
                      <a:pt x="27431" y="39928"/>
                      <a:pt x="27483" y="39684"/>
                      <a:pt x="27530" y="39416"/>
                    </a:cubicBezTo>
                    <a:cubicBezTo>
                      <a:pt x="27576" y="39148"/>
                      <a:pt x="27605" y="38880"/>
                      <a:pt x="27652" y="38589"/>
                    </a:cubicBezTo>
                    <a:cubicBezTo>
                      <a:pt x="27675" y="38298"/>
                      <a:pt x="27698" y="37984"/>
                      <a:pt x="27698" y="37670"/>
                    </a:cubicBezTo>
                    <a:cubicBezTo>
                      <a:pt x="27698" y="37402"/>
                      <a:pt x="27698" y="37111"/>
                      <a:pt x="27675" y="36820"/>
                    </a:cubicBezTo>
                    <a:lnTo>
                      <a:pt x="27675" y="36820"/>
                    </a:lnTo>
                    <a:cubicBezTo>
                      <a:pt x="27844" y="37454"/>
                      <a:pt x="28042" y="38036"/>
                      <a:pt x="28211" y="38619"/>
                    </a:cubicBezTo>
                    <a:cubicBezTo>
                      <a:pt x="28380" y="39201"/>
                      <a:pt x="28525" y="39754"/>
                      <a:pt x="28647" y="40266"/>
                    </a:cubicBezTo>
                    <a:cubicBezTo>
                      <a:pt x="28694" y="40534"/>
                      <a:pt x="28740" y="40772"/>
                      <a:pt x="28793" y="41017"/>
                    </a:cubicBezTo>
                    <a:cubicBezTo>
                      <a:pt x="28839" y="41261"/>
                      <a:pt x="28863" y="41477"/>
                      <a:pt x="28886" y="41698"/>
                    </a:cubicBezTo>
                    <a:cubicBezTo>
                      <a:pt x="28915" y="41820"/>
                      <a:pt x="28915" y="41913"/>
                      <a:pt x="28938" y="42012"/>
                    </a:cubicBezTo>
                    <a:lnTo>
                      <a:pt x="28938" y="42303"/>
                    </a:lnTo>
                    <a:cubicBezTo>
                      <a:pt x="28962" y="42495"/>
                      <a:pt x="28962" y="42664"/>
                      <a:pt x="28985" y="42839"/>
                    </a:cubicBezTo>
                    <a:cubicBezTo>
                      <a:pt x="28985" y="43153"/>
                      <a:pt x="28938" y="43491"/>
                      <a:pt x="28938" y="43805"/>
                    </a:cubicBezTo>
                    <a:cubicBezTo>
                      <a:pt x="28938" y="43805"/>
                      <a:pt x="28962" y="43782"/>
                      <a:pt x="28962" y="43759"/>
                    </a:cubicBezTo>
                    <a:cubicBezTo>
                      <a:pt x="28985" y="43712"/>
                      <a:pt x="28985" y="43660"/>
                      <a:pt x="29032" y="43567"/>
                    </a:cubicBezTo>
                    <a:cubicBezTo>
                      <a:pt x="29154" y="43153"/>
                      <a:pt x="29253" y="42763"/>
                      <a:pt x="29323" y="42327"/>
                    </a:cubicBezTo>
                    <a:cubicBezTo>
                      <a:pt x="29352" y="42228"/>
                      <a:pt x="29375" y="42135"/>
                      <a:pt x="29375" y="42012"/>
                    </a:cubicBezTo>
                    <a:cubicBezTo>
                      <a:pt x="29375" y="41913"/>
                      <a:pt x="29398" y="41791"/>
                      <a:pt x="29398" y="41698"/>
                    </a:cubicBezTo>
                    <a:cubicBezTo>
                      <a:pt x="29398" y="41453"/>
                      <a:pt x="29422" y="41238"/>
                      <a:pt x="29422" y="40970"/>
                    </a:cubicBezTo>
                    <a:cubicBezTo>
                      <a:pt x="29422" y="40703"/>
                      <a:pt x="29398" y="40458"/>
                      <a:pt x="29398" y="40167"/>
                    </a:cubicBezTo>
                    <a:cubicBezTo>
                      <a:pt x="29352" y="39608"/>
                      <a:pt x="29276" y="39003"/>
                      <a:pt x="29154" y="38397"/>
                    </a:cubicBezTo>
                    <a:cubicBezTo>
                      <a:pt x="29084" y="37891"/>
                      <a:pt x="28985" y="37355"/>
                      <a:pt x="28863" y="36820"/>
                    </a:cubicBezTo>
                    <a:cubicBezTo>
                      <a:pt x="28816" y="36628"/>
                      <a:pt x="28770" y="36406"/>
                      <a:pt x="28717" y="36214"/>
                    </a:cubicBezTo>
                    <a:cubicBezTo>
                      <a:pt x="28694" y="36115"/>
                      <a:pt x="28671" y="36022"/>
                      <a:pt x="28647" y="35947"/>
                    </a:cubicBezTo>
                    <a:cubicBezTo>
                      <a:pt x="28595" y="35778"/>
                      <a:pt x="28548" y="35609"/>
                      <a:pt x="28502" y="35440"/>
                    </a:cubicBezTo>
                    <a:cubicBezTo>
                      <a:pt x="28403" y="35097"/>
                      <a:pt x="28304" y="34759"/>
                      <a:pt x="28211" y="34421"/>
                    </a:cubicBezTo>
                    <a:cubicBezTo>
                      <a:pt x="28013" y="33717"/>
                      <a:pt x="27797" y="33013"/>
                      <a:pt x="27576" y="32332"/>
                    </a:cubicBezTo>
                    <a:cubicBezTo>
                      <a:pt x="27314" y="31656"/>
                      <a:pt x="27070" y="30975"/>
                      <a:pt x="26802" y="30294"/>
                    </a:cubicBezTo>
                    <a:cubicBezTo>
                      <a:pt x="26534" y="29642"/>
                      <a:pt x="26319" y="28961"/>
                      <a:pt x="26004" y="28332"/>
                    </a:cubicBezTo>
                    <a:cubicBezTo>
                      <a:pt x="25638" y="27529"/>
                      <a:pt x="25248" y="26731"/>
                      <a:pt x="24863" y="25928"/>
                    </a:cubicBezTo>
                    <a:cubicBezTo>
                      <a:pt x="24182" y="24525"/>
                      <a:pt x="23385" y="23140"/>
                      <a:pt x="22512" y="21853"/>
                    </a:cubicBezTo>
                    <a:lnTo>
                      <a:pt x="22512" y="21853"/>
                    </a:lnTo>
                    <a:cubicBezTo>
                      <a:pt x="22849" y="23018"/>
                      <a:pt x="23263" y="24159"/>
                      <a:pt x="23699" y="25299"/>
                    </a:cubicBezTo>
                    <a:cubicBezTo>
                      <a:pt x="23891" y="25812"/>
                      <a:pt x="24060" y="26365"/>
                      <a:pt x="24258" y="26947"/>
                    </a:cubicBezTo>
                    <a:cubicBezTo>
                      <a:pt x="24473" y="27529"/>
                      <a:pt x="24695" y="28140"/>
                      <a:pt x="24933" y="28769"/>
                    </a:cubicBezTo>
                    <a:cubicBezTo>
                      <a:pt x="24933" y="28812"/>
                      <a:pt x="24942" y="28848"/>
                      <a:pt x="24955" y="28880"/>
                    </a:cubicBezTo>
                    <a:lnTo>
                      <a:pt x="24955" y="28880"/>
                    </a:lnTo>
                    <a:cubicBezTo>
                      <a:pt x="24862" y="28706"/>
                      <a:pt x="24752" y="28526"/>
                      <a:pt x="24642" y="28332"/>
                    </a:cubicBezTo>
                    <a:cubicBezTo>
                      <a:pt x="24281" y="27675"/>
                      <a:pt x="23891" y="27069"/>
                      <a:pt x="23530" y="26440"/>
                    </a:cubicBezTo>
                    <a:cubicBezTo>
                      <a:pt x="23041" y="25666"/>
                      <a:pt x="22558" y="24886"/>
                      <a:pt x="22075" y="24112"/>
                    </a:cubicBezTo>
                    <a:cubicBezTo>
                      <a:pt x="21394" y="23018"/>
                      <a:pt x="20690" y="21929"/>
                      <a:pt x="20084" y="20788"/>
                    </a:cubicBezTo>
                    <a:cubicBezTo>
                      <a:pt x="20084" y="20788"/>
                      <a:pt x="20084" y="20765"/>
                      <a:pt x="20061" y="20741"/>
                    </a:cubicBezTo>
                    <a:lnTo>
                      <a:pt x="20061" y="20741"/>
                    </a:lnTo>
                    <a:cubicBezTo>
                      <a:pt x="20084" y="20765"/>
                      <a:pt x="20131" y="20765"/>
                      <a:pt x="20154" y="20788"/>
                    </a:cubicBezTo>
                    <a:cubicBezTo>
                      <a:pt x="21056" y="21126"/>
                      <a:pt x="21930" y="21562"/>
                      <a:pt x="22826" y="21952"/>
                    </a:cubicBezTo>
                    <a:cubicBezTo>
                      <a:pt x="23263" y="22173"/>
                      <a:pt x="23723" y="22389"/>
                      <a:pt x="24159" y="22610"/>
                    </a:cubicBezTo>
                    <a:lnTo>
                      <a:pt x="24258" y="22657"/>
                    </a:lnTo>
                    <a:cubicBezTo>
                      <a:pt x="24497" y="23454"/>
                      <a:pt x="24788" y="24234"/>
                      <a:pt x="25102" y="25008"/>
                    </a:cubicBezTo>
                    <a:cubicBezTo>
                      <a:pt x="25277" y="25468"/>
                      <a:pt x="25422" y="25957"/>
                      <a:pt x="25614" y="26464"/>
                    </a:cubicBezTo>
                    <a:cubicBezTo>
                      <a:pt x="25807" y="26976"/>
                      <a:pt x="25975" y="27529"/>
                      <a:pt x="26197" y="28065"/>
                    </a:cubicBezTo>
                    <a:cubicBezTo>
                      <a:pt x="26412" y="28623"/>
                      <a:pt x="26587" y="29229"/>
                      <a:pt x="26802" y="29811"/>
                    </a:cubicBezTo>
                    <a:cubicBezTo>
                      <a:pt x="26994" y="30370"/>
                      <a:pt x="27215" y="30952"/>
                      <a:pt x="27431" y="31534"/>
                    </a:cubicBezTo>
                    <a:cubicBezTo>
                      <a:pt x="27652" y="32139"/>
                      <a:pt x="27844" y="32768"/>
                      <a:pt x="28042" y="33379"/>
                    </a:cubicBezTo>
                    <a:cubicBezTo>
                      <a:pt x="28234" y="33962"/>
                      <a:pt x="28479" y="34544"/>
                      <a:pt x="28647" y="35097"/>
                    </a:cubicBezTo>
                    <a:cubicBezTo>
                      <a:pt x="28816" y="35655"/>
                      <a:pt x="28985" y="36214"/>
                      <a:pt x="29154" y="36727"/>
                    </a:cubicBezTo>
                    <a:cubicBezTo>
                      <a:pt x="29299" y="37256"/>
                      <a:pt x="29422" y="37745"/>
                      <a:pt x="29544" y="38205"/>
                    </a:cubicBezTo>
                    <a:cubicBezTo>
                      <a:pt x="29590" y="38421"/>
                      <a:pt x="29643" y="38642"/>
                      <a:pt x="29666" y="38857"/>
                    </a:cubicBezTo>
                    <a:cubicBezTo>
                      <a:pt x="29713" y="39055"/>
                      <a:pt x="29736" y="39270"/>
                      <a:pt x="29759" y="39439"/>
                    </a:cubicBezTo>
                    <a:cubicBezTo>
                      <a:pt x="29788" y="39538"/>
                      <a:pt x="29788" y="39637"/>
                      <a:pt x="29812" y="39730"/>
                    </a:cubicBezTo>
                    <a:lnTo>
                      <a:pt x="29812" y="39975"/>
                    </a:lnTo>
                    <a:cubicBezTo>
                      <a:pt x="29835" y="40144"/>
                      <a:pt x="29835" y="40289"/>
                      <a:pt x="29858" y="40435"/>
                    </a:cubicBezTo>
                    <a:cubicBezTo>
                      <a:pt x="29858" y="40726"/>
                      <a:pt x="29835" y="41017"/>
                      <a:pt x="29812" y="41308"/>
                    </a:cubicBezTo>
                    <a:cubicBezTo>
                      <a:pt x="29835" y="41285"/>
                      <a:pt x="29835" y="41285"/>
                      <a:pt x="29835" y="41261"/>
                    </a:cubicBezTo>
                    <a:cubicBezTo>
                      <a:pt x="29858" y="41209"/>
                      <a:pt x="29858" y="41162"/>
                      <a:pt x="29881" y="41093"/>
                    </a:cubicBezTo>
                    <a:cubicBezTo>
                      <a:pt x="30004" y="40726"/>
                      <a:pt x="30103" y="40365"/>
                      <a:pt x="30149" y="39998"/>
                    </a:cubicBezTo>
                    <a:cubicBezTo>
                      <a:pt x="30172" y="39899"/>
                      <a:pt x="30172" y="39806"/>
                      <a:pt x="30196" y="39730"/>
                    </a:cubicBezTo>
                    <a:cubicBezTo>
                      <a:pt x="30196" y="39637"/>
                      <a:pt x="30196" y="39538"/>
                      <a:pt x="30225" y="39439"/>
                    </a:cubicBezTo>
                    <a:cubicBezTo>
                      <a:pt x="30225" y="39247"/>
                      <a:pt x="30225" y="39026"/>
                      <a:pt x="30248" y="38811"/>
                    </a:cubicBezTo>
                    <a:cubicBezTo>
                      <a:pt x="30225" y="38566"/>
                      <a:pt x="30225" y="38351"/>
                      <a:pt x="30196" y="38106"/>
                    </a:cubicBezTo>
                    <a:cubicBezTo>
                      <a:pt x="30149" y="37600"/>
                      <a:pt x="30103" y="37088"/>
                      <a:pt x="29980" y="36529"/>
                    </a:cubicBezTo>
                    <a:cubicBezTo>
                      <a:pt x="29905" y="36092"/>
                      <a:pt x="29812" y="35632"/>
                      <a:pt x="29713" y="35149"/>
                    </a:cubicBezTo>
                    <a:cubicBezTo>
                      <a:pt x="29666" y="34980"/>
                      <a:pt x="29643" y="34782"/>
                      <a:pt x="29590" y="34613"/>
                    </a:cubicBezTo>
                    <a:cubicBezTo>
                      <a:pt x="29567" y="34544"/>
                      <a:pt x="29544" y="34445"/>
                      <a:pt x="29521" y="34369"/>
                    </a:cubicBezTo>
                    <a:cubicBezTo>
                      <a:pt x="29497" y="34223"/>
                      <a:pt x="29445" y="34078"/>
                      <a:pt x="29398" y="33932"/>
                    </a:cubicBezTo>
                    <a:cubicBezTo>
                      <a:pt x="29299" y="33641"/>
                      <a:pt x="29229" y="33327"/>
                      <a:pt x="29130" y="33036"/>
                    </a:cubicBezTo>
                    <a:cubicBezTo>
                      <a:pt x="28938" y="32431"/>
                      <a:pt x="28740" y="31802"/>
                      <a:pt x="28548" y="31196"/>
                    </a:cubicBezTo>
                    <a:cubicBezTo>
                      <a:pt x="28333" y="30585"/>
                      <a:pt x="28088" y="30003"/>
                      <a:pt x="27867" y="29398"/>
                    </a:cubicBezTo>
                    <a:cubicBezTo>
                      <a:pt x="27629" y="28839"/>
                      <a:pt x="27431" y="28257"/>
                      <a:pt x="27140" y="27704"/>
                    </a:cubicBezTo>
                    <a:cubicBezTo>
                      <a:pt x="26825" y="26976"/>
                      <a:pt x="26488" y="26272"/>
                      <a:pt x="26150" y="25567"/>
                    </a:cubicBezTo>
                    <a:cubicBezTo>
                      <a:pt x="25661" y="24647"/>
                      <a:pt x="25155" y="23722"/>
                      <a:pt x="24596" y="22825"/>
                    </a:cubicBezTo>
                    <a:lnTo>
                      <a:pt x="24596" y="22825"/>
                    </a:lnTo>
                    <a:lnTo>
                      <a:pt x="24840" y="22948"/>
                    </a:lnTo>
                    <a:lnTo>
                      <a:pt x="25492" y="23309"/>
                    </a:lnTo>
                    <a:cubicBezTo>
                      <a:pt x="25952" y="23530"/>
                      <a:pt x="26412" y="23774"/>
                      <a:pt x="26878" y="24036"/>
                    </a:cubicBezTo>
                    <a:lnTo>
                      <a:pt x="26878" y="24525"/>
                    </a:lnTo>
                    <a:cubicBezTo>
                      <a:pt x="26901" y="24671"/>
                      <a:pt x="26924" y="24816"/>
                      <a:pt x="26948" y="25008"/>
                    </a:cubicBezTo>
                    <a:cubicBezTo>
                      <a:pt x="26971" y="25177"/>
                      <a:pt x="27046" y="25375"/>
                      <a:pt x="27093" y="25591"/>
                    </a:cubicBezTo>
                    <a:cubicBezTo>
                      <a:pt x="27140" y="25783"/>
                      <a:pt x="27239" y="26004"/>
                      <a:pt x="27314" y="26248"/>
                    </a:cubicBezTo>
                    <a:cubicBezTo>
                      <a:pt x="27483" y="26708"/>
                      <a:pt x="27698" y="27215"/>
                      <a:pt x="27943" y="27774"/>
                    </a:cubicBezTo>
                    <a:cubicBezTo>
                      <a:pt x="28065" y="28041"/>
                      <a:pt x="28211" y="28332"/>
                      <a:pt x="28333" y="28623"/>
                    </a:cubicBezTo>
                    <a:cubicBezTo>
                      <a:pt x="28380" y="28769"/>
                      <a:pt x="28426" y="28914"/>
                      <a:pt x="28502" y="29060"/>
                    </a:cubicBezTo>
                    <a:cubicBezTo>
                      <a:pt x="28548" y="29206"/>
                      <a:pt x="28624" y="29351"/>
                      <a:pt x="28671" y="29520"/>
                    </a:cubicBezTo>
                    <a:cubicBezTo>
                      <a:pt x="28915" y="30149"/>
                      <a:pt x="29154" y="30830"/>
                      <a:pt x="29445" y="31534"/>
                    </a:cubicBezTo>
                    <a:cubicBezTo>
                      <a:pt x="29689" y="32238"/>
                      <a:pt x="29980" y="32943"/>
                      <a:pt x="30248" y="33670"/>
                    </a:cubicBezTo>
                    <a:cubicBezTo>
                      <a:pt x="30516" y="34369"/>
                      <a:pt x="30778" y="35073"/>
                      <a:pt x="31022" y="35778"/>
                    </a:cubicBezTo>
                    <a:cubicBezTo>
                      <a:pt x="31313" y="36552"/>
                      <a:pt x="31581" y="37332"/>
                      <a:pt x="31849" y="38106"/>
                    </a:cubicBezTo>
                    <a:cubicBezTo>
                      <a:pt x="32088" y="38834"/>
                      <a:pt x="32309" y="39562"/>
                      <a:pt x="32524" y="40266"/>
                    </a:cubicBezTo>
                    <a:cubicBezTo>
                      <a:pt x="32647" y="40627"/>
                      <a:pt x="32722" y="40994"/>
                      <a:pt x="32844" y="41308"/>
                    </a:cubicBezTo>
                    <a:cubicBezTo>
                      <a:pt x="32891" y="41500"/>
                      <a:pt x="32938" y="41646"/>
                      <a:pt x="32990" y="41820"/>
                    </a:cubicBezTo>
                    <a:cubicBezTo>
                      <a:pt x="33013" y="41913"/>
                      <a:pt x="33013" y="41989"/>
                      <a:pt x="33060" y="42082"/>
                    </a:cubicBezTo>
                    <a:lnTo>
                      <a:pt x="33060" y="42135"/>
                    </a:lnTo>
                    <a:cubicBezTo>
                      <a:pt x="33060" y="42135"/>
                      <a:pt x="33060" y="42158"/>
                      <a:pt x="33083" y="42158"/>
                    </a:cubicBezTo>
                    <a:cubicBezTo>
                      <a:pt x="33083" y="42204"/>
                      <a:pt x="33083" y="42257"/>
                      <a:pt x="33106" y="42303"/>
                    </a:cubicBezTo>
                    <a:cubicBezTo>
                      <a:pt x="33159" y="42641"/>
                      <a:pt x="33229" y="42955"/>
                      <a:pt x="33304" y="43276"/>
                    </a:cubicBezTo>
                    <a:cubicBezTo>
                      <a:pt x="33328" y="43444"/>
                      <a:pt x="33374" y="43590"/>
                      <a:pt x="33374" y="43735"/>
                    </a:cubicBezTo>
                    <a:cubicBezTo>
                      <a:pt x="33397" y="43881"/>
                      <a:pt x="33397" y="44026"/>
                      <a:pt x="33427" y="44172"/>
                    </a:cubicBezTo>
                    <a:cubicBezTo>
                      <a:pt x="33450" y="44463"/>
                      <a:pt x="33473" y="44731"/>
                      <a:pt x="33520" y="44993"/>
                    </a:cubicBezTo>
                    <a:cubicBezTo>
                      <a:pt x="33520" y="45261"/>
                      <a:pt x="33520" y="45505"/>
                      <a:pt x="33543" y="45750"/>
                    </a:cubicBezTo>
                    <a:lnTo>
                      <a:pt x="33543" y="47956"/>
                    </a:lnTo>
                    <a:lnTo>
                      <a:pt x="33543" y="48078"/>
                    </a:lnTo>
                    <a:lnTo>
                      <a:pt x="33543" y="48101"/>
                    </a:lnTo>
                    <a:cubicBezTo>
                      <a:pt x="33689" y="47566"/>
                      <a:pt x="33863" y="47007"/>
                      <a:pt x="33933" y="46477"/>
                    </a:cubicBezTo>
                    <a:cubicBezTo>
                      <a:pt x="33980" y="46256"/>
                      <a:pt x="34009" y="46041"/>
                      <a:pt x="34032" y="45796"/>
                    </a:cubicBezTo>
                    <a:cubicBezTo>
                      <a:pt x="34079" y="45528"/>
                      <a:pt x="34125" y="45284"/>
                      <a:pt x="34154" y="44993"/>
                    </a:cubicBezTo>
                    <a:cubicBezTo>
                      <a:pt x="34154" y="44731"/>
                      <a:pt x="34178" y="44411"/>
                      <a:pt x="34178" y="44120"/>
                    </a:cubicBezTo>
                    <a:cubicBezTo>
                      <a:pt x="34178" y="44050"/>
                      <a:pt x="34201" y="43974"/>
                      <a:pt x="34201" y="43904"/>
                    </a:cubicBezTo>
                    <a:cubicBezTo>
                      <a:pt x="34201" y="43805"/>
                      <a:pt x="34224" y="43712"/>
                      <a:pt x="34247" y="43613"/>
                    </a:cubicBezTo>
                    <a:cubicBezTo>
                      <a:pt x="34271" y="43444"/>
                      <a:pt x="34300" y="43223"/>
                      <a:pt x="34323" y="43008"/>
                    </a:cubicBezTo>
                    <a:cubicBezTo>
                      <a:pt x="34346" y="42810"/>
                      <a:pt x="34393" y="42571"/>
                      <a:pt x="34416" y="42327"/>
                    </a:cubicBezTo>
                    <a:cubicBezTo>
                      <a:pt x="34416" y="42082"/>
                      <a:pt x="34445" y="41820"/>
                      <a:pt x="34445" y="41552"/>
                    </a:cubicBezTo>
                    <a:cubicBezTo>
                      <a:pt x="34492" y="40970"/>
                      <a:pt x="34393" y="40435"/>
                      <a:pt x="34346" y="39829"/>
                    </a:cubicBezTo>
                    <a:cubicBezTo>
                      <a:pt x="34323" y="39783"/>
                      <a:pt x="34323" y="39754"/>
                      <a:pt x="34323" y="39707"/>
                    </a:cubicBezTo>
                    <a:lnTo>
                      <a:pt x="34323" y="39661"/>
                    </a:lnTo>
                    <a:lnTo>
                      <a:pt x="34323" y="39608"/>
                    </a:lnTo>
                    <a:cubicBezTo>
                      <a:pt x="34323" y="39608"/>
                      <a:pt x="34323" y="39585"/>
                      <a:pt x="34300" y="39562"/>
                    </a:cubicBezTo>
                    <a:cubicBezTo>
                      <a:pt x="34300" y="39492"/>
                      <a:pt x="34271" y="39416"/>
                      <a:pt x="34271" y="39346"/>
                    </a:cubicBezTo>
                    <a:cubicBezTo>
                      <a:pt x="34224" y="39172"/>
                      <a:pt x="34201" y="39026"/>
                      <a:pt x="34178" y="38857"/>
                    </a:cubicBezTo>
                    <a:cubicBezTo>
                      <a:pt x="34102" y="38543"/>
                      <a:pt x="34055" y="38228"/>
                      <a:pt x="33956" y="37914"/>
                    </a:cubicBezTo>
                    <a:cubicBezTo>
                      <a:pt x="33764" y="37186"/>
                      <a:pt x="33595" y="36459"/>
                      <a:pt x="33374" y="35731"/>
                    </a:cubicBezTo>
                    <a:cubicBezTo>
                      <a:pt x="33182" y="35126"/>
                      <a:pt x="32961" y="34515"/>
                      <a:pt x="32746" y="33909"/>
                    </a:cubicBezTo>
                    <a:cubicBezTo>
                      <a:pt x="32262" y="32576"/>
                      <a:pt x="31703" y="31290"/>
                      <a:pt x="31121" y="30079"/>
                    </a:cubicBezTo>
                    <a:cubicBezTo>
                      <a:pt x="30854" y="29473"/>
                      <a:pt x="30586" y="28914"/>
                      <a:pt x="30295" y="28379"/>
                    </a:cubicBezTo>
                    <a:cubicBezTo>
                      <a:pt x="30079" y="27896"/>
                      <a:pt x="29835" y="27459"/>
                      <a:pt x="29544" y="27023"/>
                    </a:cubicBezTo>
                    <a:cubicBezTo>
                      <a:pt x="29375" y="26755"/>
                      <a:pt x="29206" y="26487"/>
                      <a:pt x="29061" y="26219"/>
                    </a:cubicBezTo>
                    <a:cubicBezTo>
                      <a:pt x="28886" y="25981"/>
                      <a:pt x="28740" y="25713"/>
                      <a:pt x="28572" y="25445"/>
                    </a:cubicBezTo>
                    <a:cubicBezTo>
                      <a:pt x="28479" y="25253"/>
                      <a:pt x="28356" y="25032"/>
                      <a:pt x="28257" y="24816"/>
                    </a:cubicBezTo>
                    <a:lnTo>
                      <a:pt x="28257" y="24816"/>
                    </a:lnTo>
                    <a:cubicBezTo>
                      <a:pt x="29107" y="25323"/>
                      <a:pt x="29957" y="25835"/>
                      <a:pt x="30778" y="26365"/>
                    </a:cubicBezTo>
                    <a:cubicBezTo>
                      <a:pt x="31098" y="26563"/>
                      <a:pt x="31436" y="26755"/>
                      <a:pt x="31750" y="26976"/>
                    </a:cubicBezTo>
                    <a:cubicBezTo>
                      <a:pt x="31826" y="27215"/>
                      <a:pt x="31896" y="27436"/>
                      <a:pt x="32018" y="27675"/>
                    </a:cubicBezTo>
                    <a:cubicBezTo>
                      <a:pt x="32088" y="27849"/>
                      <a:pt x="32163" y="28065"/>
                      <a:pt x="32262" y="28286"/>
                    </a:cubicBezTo>
                    <a:cubicBezTo>
                      <a:pt x="32355" y="28501"/>
                      <a:pt x="32478" y="28722"/>
                      <a:pt x="32600" y="28961"/>
                    </a:cubicBezTo>
                    <a:cubicBezTo>
                      <a:pt x="32722" y="29229"/>
                      <a:pt x="32844" y="29473"/>
                      <a:pt x="32990" y="29764"/>
                    </a:cubicBezTo>
                    <a:cubicBezTo>
                      <a:pt x="33136" y="30032"/>
                      <a:pt x="33304" y="30294"/>
                      <a:pt x="33473" y="30585"/>
                    </a:cubicBezTo>
                    <a:cubicBezTo>
                      <a:pt x="33811" y="31167"/>
                      <a:pt x="34201" y="31802"/>
                      <a:pt x="34591" y="32454"/>
                    </a:cubicBezTo>
                    <a:cubicBezTo>
                      <a:pt x="34998" y="33088"/>
                      <a:pt x="35435" y="33787"/>
                      <a:pt x="35848" y="34491"/>
                    </a:cubicBezTo>
                    <a:cubicBezTo>
                      <a:pt x="36285" y="35196"/>
                      <a:pt x="36675" y="35923"/>
                      <a:pt x="37036" y="36697"/>
                    </a:cubicBezTo>
                    <a:cubicBezTo>
                      <a:pt x="37403" y="37454"/>
                      <a:pt x="37694" y="38252"/>
                      <a:pt x="37938" y="39026"/>
                    </a:cubicBezTo>
                    <a:cubicBezTo>
                      <a:pt x="38200" y="39876"/>
                      <a:pt x="38398" y="40749"/>
                      <a:pt x="38590" y="41599"/>
                    </a:cubicBezTo>
                    <a:cubicBezTo>
                      <a:pt x="38736" y="42327"/>
                      <a:pt x="38881" y="43031"/>
                      <a:pt x="39003" y="43735"/>
                    </a:cubicBezTo>
                    <a:cubicBezTo>
                      <a:pt x="39027" y="44341"/>
                      <a:pt x="39050" y="44900"/>
                      <a:pt x="39050" y="45429"/>
                    </a:cubicBezTo>
                    <a:cubicBezTo>
                      <a:pt x="39050" y="45697"/>
                      <a:pt x="39027" y="45988"/>
                      <a:pt x="39027" y="46256"/>
                    </a:cubicBezTo>
                    <a:cubicBezTo>
                      <a:pt x="39003" y="46524"/>
                      <a:pt x="38980" y="46768"/>
                      <a:pt x="38957" y="46984"/>
                    </a:cubicBezTo>
                    <a:cubicBezTo>
                      <a:pt x="38881" y="47444"/>
                      <a:pt x="38835" y="47857"/>
                      <a:pt x="38759" y="48194"/>
                    </a:cubicBezTo>
                    <a:cubicBezTo>
                      <a:pt x="38690" y="48555"/>
                      <a:pt x="38571" y="48888"/>
                      <a:pt x="38473" y="49225"/>
                    </a:cubicBezTo>
                    <a:lnTo>
                      <a:pt x="38473" y="49225"/>
                    </a:lnTo>
                    <a:cubicBezTo>
                      <a:pt x="38479" y="49212"/>
                      <a:pt x="38492" y="49192"/>
                      <a:pt x="38520" y="49167"/>
                    </a:cubicBezTo>
                    <a:cubicBezTo>
                      <a:pt x="38520" y="49143"/>
                      <a:pt x="38567" y="49068"/>
                      <a:pt x="38613" y="48998"/>
                    </a:cubicBezTo>
                    <a:cubicBezTo>
                      <a:pt x="38904" y="48416"/>
                      <a:pt x="39172" y="47810"/>
                      <a:pt x="39364" y="47176"/>
                    </a:cubicBezTo>
                    <a:cubicBezTo>
                      <a:pt x="39393" y="47665"/>
                      <a:pt x="39393" y="48125"/>
                      <a:pt x="39393" y="48538"/>
                    </a:cubicBezTo>
                    <a:cubicBezTo>
                      <a:pt x="39393" y="48876"/>
                      <a:pt x="39364" y="49190"/>
                      <a:pt x="39341" y="49481"/>
                    </a:cubicBezTo>
                    <a:cubicBezTo>
                      <a:pt x="39318" y="49772"/>
                      <a:pt x="39294" y="50063"/>
                      <a:pt x="39271" y="50331"/>
                    </a:cubicBezTo>
                    <a:cubicBezTo>
                      <a:pt x="39172" y="50866"/>
                      <a:pt x="39126" y="51326"/>
                      <a:pt x="39027" y="51687"/>
                    </a:cubicBezTo>
                    <a:cubicBezTo>
                      <a:pt x="38928" y="52101"/>
                      <a:pt x="38811" y="52491"/>
                      <a:pt x="38689" y="52881"/>
                    </a:cubicBezTo>
                    <a:cubicBezTo>
                      <a:pt x="38689" y="52881"/>
                      <a:pt x="38712" y="52851"/>
                      <a:pt x="38736" y="52805"/>
                    </a:cubicBezTo>
                    <a:cubicBezTo>
                      <a:pt x="38759" y="52758"/>
                      <a:pt x="38811" y="52683"/>
                      <a:pt x="38858" y="52590"/>
                    </a:cubicBezTo>
                    <a:cubicBezTo>
                      <a:pt x="39219" y="51885"/>
                      <a:pt x="39539" y="51181"/>
                      <a:pt x="39754" y="50430"/>
                    </a:cubicBezTo>
                    <a:cubicBezTo>
                      <a:pt x="39830" y="50162"/>
                      <a:pt x="39900" y="49871"/>
                      <a:pt x="39976" y="49580"/>
                    </a:cubicBezTo>
                    <a:cubicBezTo>
                      <a:pt x="40045" y="49266"/>
                      <a:pt x="40092" y="48951"/>
                      <a:pt x="40144" y="48608"/>
                    </a:cubicBezTo>
                    <a:cubicBezTo>
                      <a:pt x="40238" y="47933"/>
                      <a:pt x="40313" y="47176"/>
                      <a:pt x="40313" y="46402"/>
                    </a:cubicBezTo>
                    <a:cubicBezTo>
                      <a:pt x="40336" y="45284"/>
                      <a:pt x="40238" y="44149"/>
                      <a:pt x="40092" y="43031"/>
                    </a:cubicBezTo>
                    <a:cubicBezTo>
                      <a:pt x="40022" y="42472"/>
                      <a:pt x="39946" y="41913"/>
                      <a:pt x="39830" y="41354"/>
                    </a:cubicBezTo>
                    <a:cubicBezTo>
                      <a:pt x="39778" y="41040"/>
                      <a:pt x="39708" y="40703"/>
                      <a:pt x="39632" y="40388"/>
                    </a:cubicBezTo>
                    <a:lnTo>
                      <a:pt x="39417" y="39078"/>
                    </a:lnTo>
                    <a:cubicBezTo>
                      <a:pt x="39248" y="38327"/>
                      <a:pt x="39050" y="37524"/>
                      <a:pt x="38858" y="36773"/>
                    </a:cubicBezTo>
                    <a:cubicBezTo>
                      <a:pt x="38590" y="35947"/>
                      <a:pt x="38299" y="35219"/>
                      <a:pt x="37938" y="34491"/>
                    </a:cubicBezTo>
                    <a:cubicBezTo>
                      <a:pt x="37571" y="33787"/>
                      <a:pt x="37135" y="33112"/>
                      <a:pt x="36721" y="32506"/>
                    </a:cubicBezTo>
                    <a:cubicBezTo>
                      <a:pt x="36308" y="31872"/>
                      <a:pt x="35872" y="31313"/>
                      <a:pt x="35464" y="30783"/>
                    </a:cubicBezTo>
                    <a:cubicBezTo>
                      <a:pt x="35051" y="30248"/>
                      <a:pt x="34684" y="29764"/>
                      <a:pt x="34323" y="29328"/>
                    </a:cubicBezTo>
                    <a:cubicBezTo>
                      <a:pt x="34009" y="28891"/>
                      <a:pt x="33689" y="28478"/>
                      <a:pt x="33397" y="28065"/>
                    </a:cubicBezTo>
                    <a:lnTo>
                      <a:pt x="33397" y="28065"/>
                    </a:lnTo>
                    <a:cubicBezTo>
                      <a:pt x="34224" y="28623"/>
                      <a:pt x="35051" y="29182"/>
                      <a:pt x="35872" y="29764"/>
                    </a:cubicBezTo>
                    <a:cubicBezTo>
                      <a:pt x="36192" y="29980"/>
                      <a:pt x="36506" y="30201"/>
                      <a:pt x="36820" y="30440"/>
                    </a:cubicBezTo>
                    <a:cubicBezTo>
                      <a:pt x="37065" y="30783"/>
                      <a:pt x="37327" y="31121"/>
                      <a:pt x="37618" y="31458"/>
                    </a:cubicBezTo>
                    <a:cubicBezTo>
                      <a:pt x="37961" y="31848"/>
                      <a:pt x="38322" y="32285"/>
                      <a:pt x="38712" y="32768"/>
                    </a:cubicBezTo>
                    <a:cubicBezTo>
                      <a:pt x="39126" y="33234"/>
                      <a:pt x="39539" y="33764"/>
                      <a:pt x="39976" y="34322"/>
                    </a:cubicBezTo>
                    <a:cubicBezTo>
                      <a:pt x="40022" y="34369"/>
                      <a:pt x="40069" y="34445"/>
                      <a:pt x="40121" y="34515"/>
                    </a:cubicBezTo>
                    <a:cubicBezTo>
                      <a:pt x="40144" y="34567"/>
                      <a:pt x="40168" y="34590"/>
                      <a:pt x="40214" y="34613"/>
                    </a:cubicBezTo>
                    <a:lnTo>
                      <a:pt x="40214" y="34637"/>
                    </a:lnTo>
                    <a:cubicBezTo>
                      <a:pt x="40214" y="34660"/>
                      <a:pt x="40238" y="34660"/>
                      <a:pt x="40238" y="34660"/>
                    </a:cubicBezTo>
                    <a:cubicBezTo>
                      <a:pt x="40238" y="34689"/>
                      <a:pt x="40267" y="34712"/>
                      <a:pt x="40267" y="34712"/>
                    </a:cubicBezTo>
                    <a:cubicBezTo>
                      <a:pt x="40360" y="34881"/>
                      <a:pt x="40482" y="35027"/>
                      <a:pt x="40581" y="35172"/>
                    </a:cubicBezTo>
                    <a:cubicBezTo>
                      <a:pt x="40796" y="35487"/>
                      <a:pt x="40965" y="35801"/>
                      <a:pt x="41140" y="36115"/>
                    </a:cubicBezTo>
                    <a:cubicBezTo>
                      <a:pt x="41332" y="36436"/>
                      <a:pt x="41477" y="36796"/>
                      <a:pt x="41646" y="37134"/>
                    </a:cubicBezTo>
                    <a:cubicBezTo>
                      <a:pt x="41646" y="37163"/>
                      <a:pt x="41670" y="37186"/>
                      <a:pt x="41693" y="37233"/>
                    </a:cubicBezTo>
                    <a:cubicBezTo>
                      <a:pt x="41792" y="37571"/>
                      <a:pt x="41914" y="37937"/>
                      <a:pt x="41984" y="38298"/>
                    </a:cubicBezTo>
                    <a:cubicBezTo>
                      <a:pt x="42182" y="39003"/>
                      <a:pt x="42351" y="39707"/>
                      <a:pt x="42496" y="40411"/>
                    </a:cubicBezTo>
                    <a:cubicBezTo>
                      <a:pt x="42665" y="41139"/>
                      <a:pt x="42834" y="41820"/>
                      <a:pt x="42979" y="42472"/>
                    </a:cubicBezTo>
                    <a:cubicBezTo>
                      <a:pt x="43125" y="43130"/>
                      <a:pt x="43247" y="43759"/>
                      <a:pt x="43346" y="44364"/>
                    </a:cubicBezTo>
                    <a:cubicBezTo>
                      <a:pt x="43439" y="44993"/>
                      <a:pt x="43492" y="45552"/>
                      <a:pt x="43538" y="46087"/>
                    </a:cubicBezTo>
                    <a:cubicBezTo>
                      <a:pt x="43538" y="46623"/>
                      <a:pt x="43538" y="47106"/>
                      <a:pt x="43468" y="47542"/>
                    </a:cubicBezTo>
                    <a:cubicBezTo>
                      <a:pt x="43439" y="47758"/>
                      <a:pt x="43416" y="47956"/>
                      <a:pt x="43369" y="48125"/>
                    </a:cubicBezTo>
                    <a:cubicBezTo>
                      <a:pt x="43323" y="48317"/>
                      <a:pt x="43294" y="48486"/>
                      <a:pt x="43247" y="48631"/>
                    </a:cubicBezTo>
                    <a:cubicBezTo>
                      <a:pt x="43177" y="48777"/>
                      <a:pt x="43148" y="48922"/>
                      <a:pt x="43102" y="49021"/>
                    </a:cubicBezTo>
                    <a:cubicBezTo>
                      <a:pt x="43003" y="49190"/>
                      <a:pt x="42933" y="49359"/>
                      <a:pt x="42834" y="49557"/>
                    </a:cubicBezTo>
                    <a:cubicBezTo>
                      <a:pt x="42909" y="49481"/>
                      <a:pt x="42956" y="49411"/>
                      <a:pt x="43032" y="49335"/>
                    </a:cubicBezTo>
                    <a:cubicBezTo>
                      <a:pt x="43078" y="49266"/>
                      <a:pt x="43148" y="49190"/>
                      <a:pt x="43224" y="49097"/>
                    </a:cubicBezTo>
                    <a:cubicBezTo>
                      <a:pt x="43393" y="48829"/>
                      <a:pt x="43561" y="48538"/>
                      <a:pt x="43684" y="48247"/>
                    </a:cubicBezTo>
                    <a:cubicBezTo>
                      <a:pt x="43783" y="48049"/>
                      <a:pt x="43853" y="47857"/>
                      <a:pt x="43928" y="47641"/>
                    </a:cubicBezTo>
                    <a:cubicBezTo>
                      <a:pt x="43998" y="47321"/>
                      <a:pt x="44074" y="46984"/>
                      <a:pt x="44144" y="46623"/>
                    </a:cubicBezTo>
                    <a:cubicBezTo>
                      <a:pt x="44196" y="46861"/>
                      <a:pt x="44219" y="47129"/>
                      <a:pt x="44266" y="47397"/>
                    </a:cubicBezTo>
                    <a:cubicBezTo>
                      <a:pt x="44365" y="48078"/>
                      <a:pt x="44435" y="48730"/>
                      <a:pt x="44458" y="49335"/>
                    </a:cubicBezTo>
                    <a:cubicBezTo>
                      <a:pt x="44458" y="49941"/>
                      <a:pt x="44458" y="50500"/>
                      <a:pt x="44388" y="50989"/>
                    </a:cubicBezTo>
                    <a:cubicBezTo>
                      <a:pt x="44365" y="51227"/>
                      <a:pt x="44342" y="51449"/>
                      <a:pt x="44266" y="51641"/>
                    </a:cubicBezTo>
                    <a:cubicBezTo>
                      <a:pt x="44219" y="51862"/>
                      <a:pt x="44196" y="52054"/>
                      <a:pt x="44120" y="52223"/>
                    </a:cubicBezTo>
                    <a:cubicBezTo>
                      <a:pt x="44050" y="52392"/>
                      <a:pt x="43998" y="52537"/>
                      <a:pt x="43952" y="52659"/>
                    </a:cubicBezTo>
                    <a:cubicBezTo>
                      <a:pt x="43853" y="52851"/>
                      <a:pt x="43759" y="53049"/>
                      <a:pt x="43660" y="53241"/>
                    </a:cubicBezTo>
                    <a:cubicBezTo>
                      <a:pt x="43730" y="53172"/>
                      <a:pt x="43806" y="53096"/>
                      <a:pt x="43876" y="52997"/>
                    </a:cubicBezTo>
                    <a:cubicBezTo>
                      <a:pt x="43928" y="52927"/>
                      <a:pt x="43998" y="52851"/>
                      <a:pt x="44097" y="52758"/>
                    </a:cubicBezTo>
                    <a:cubicBezTo>
                      <a:pt x="44289" y="52444"/>
                      <a:pt x="44487" y="52124"/>
                      <a:pt x="44633" y="51763"/>
                    </a:cubicBezTo>
                    <a:cubicBezTo>
                      <a:pt x="44749" y="51571"/>
                      <a:pt x="44801" y="51326"/>
                      <a:pt x="44895" y="51082"/>
                    </a:cubicBezTo>
                    <a:cubicBezTo>
                      <a:pt x="45040" y="50599"/>
                      <a:pt x="45162" y="49993"/>
                      <a:pt x="45215" y="49359"/>
                    </a:cubicBezTo>
                    <a:cubicBezTo>
                      <a:pt x="45261" y="48730"/>
                      <a:pt x="45308" y="48026"/>
                      <a:pt x="45238" y="47298"/>
                    </a:cubicBezTo>
                    <a:cubicBezTo>
                      <a:pt x="45215" y="46570"/>
                      <a:pt x="45139" y="45796"/>
                      <a:pt x="45017" y="45022"/>
                    </a:cubicBezTo>
                    <a:cubicBezTo>
                      <a:pt x="44924" y="44510"/>
                      <a:pt x="44848" y="43974"/>
                      <a:pt x="44749" y="43444"/>
                    </a:cubicBezTo>
                    <a:cubicBezTo>
                      <a:pt x="44557" y="42350"/>
                      <a:pt x="44342" y="41261"/>
                      <a:pt x="44050" y="40190"/>
                    </a:cubicBezTo>
                    <a:cubicBezTo>
                      <a:pt x="43952" y="39783"/>
                      <a:pt x="43829" y="39369"/>
                      <a:pt x="43707" y="38956"/>
                    </a:cubicBezTo>
                    <a:cubicBezTo>
                      <a:pt x="43561" y="38543"/>
                      <a:pt x="43416" y="38153"/>
                      <a:pt x="43270" y="37769"/>
                    </a:cubicBezTo>
                    <a:cubicBezTo>
                      <a:pt x="43055" y="37210"/>
                      <a:pt x="42811" y="36697"/>
                      <a:pt x="42543" y="36214"/>
                    </a:cubicBezTo>
                    <a:cubicBezTo>
                      <a:pt x="42496" y="36092"/>
                      <a:pt x="42473" y="35999"/>
                      <a:pt x="42421" y="35900"/>
                    </a:cubicBezTo>
                    <a:cubicBezTo>
                      <a:pt x="42129" y="35196"/>
                      <a:pt x="41792" y="34544"/>
                      <a:pt x="41402" y="33932"/>
                    </a:cubicBezTo>
                    <a:cubicBezTo>
                      <a:pt x="41378" y="33909"/>
                      <a:pt x="41378" y="33886"/>
                      <a:pt x="41355" y="33839"/>
                    </a:cubicBezTo>
                    <a:lnTo>
                      <a:pt x="41355" y="33839"/>
                    </a:lnTo>
                    <a:cubicBezTo>
                      <a:pt x="42351" y="34637"/>
                      <a:pt x="43270" y="35440"/>
                      <a:pt x="44167" y="36214"/>
                    </a:cubicBezTo>
                    <a:cubicBezTo>
                      <a:pt x="44243" y="36436"/>
                      <a:pt x="44289" y="36651"/>
                      <a:pt x="44365" y="36895"/>
                    </a:cubicBezTo>
                    <a:cubicBezTo>
                      <a:pt x="44510" y="37379"/>
                      <a:pt x="44656" y="37937"/>
                      <a:pt x="44871" y="38520"/>
                    </a:cubicBezTo>
                    <a:cubicBezTo>
                      <a:pt x="45069" y="39102"/>
                      <a:pt x="45285" y="39730"/>
                      <a:pt x="45529" y="40411"/>
                    </a:cubicBezTo>
                    <a:cubicBezTo>
                      <a:pt x="45797" y="41063"/>
                      <a:pt x="46036" y="41768"/>
                      <a:pt x="46327" y="42472"/>
                    </a:cubicBezTo>
                    <a:cubicBezTo>
                      <a:pt x="46618" y="43177"/>
                      <a:pt x="46885" y="43927"/>
                      <a:pt x="47177" y="44678"/>
                    </a:cubicBezTo>
                    <a:cubicBezTo>
                      <a:pt x="47299" y="45068"/>
                      <a:pt x="47444" y="45429"/>
                      <a:pt x="47567" y="45819"/>
                    </a:cubicBezTo>
                    <a:cubicBezTo>
                      <a:pt x="47689" y="46186"/>
                      <a:pt x="47805" y="46547"/>
                      <a:pt x="47904" y="46914"/>
                    </a:cubicBezTo>
                    <a:cubicBezTo>
                      <a:pt x="48026" y="47321"/>
                      <a:pt x="48149" y="47711"/>
                      <a:pt x="48271" y="48125"/>
                    </a:cubicBezTo>
                    <a:cubicBezTo>
                      <a:pt x="48364" y="48515"/>
                      <a:pt x="48463" y="48922"/>
                      <a:pt x="48562" y="49312"/>
                    </a:cubicBezTo>
                    <a:cubicBezTo>
                      <a:pt x="48754" y="50086"/>
                      <a:pt x="48946" y="50866"/>
                      <a:pt x="49115" y="51594"/>
                    </a:cubicBezTo>
                    <a:cubicBezTo>
                      <a:pt x="49290" y="52345"/>
                      <a:pt x="49435" y="53049"/>
                      <a:pt x="49552" y="53754"/>
                    </a:cubicBezTo>
                    <a:cubicBezTo>
                      <a:pt x="49674" y="54429"/>
                      <a:pt x="49796" y="55087"/>
                      <a:pt x="49872" y="55692"/>
                    </a:cubicBezTo>
                    <a:cubicBezTo>
                      <a:pt x="49895" y="55983"/>
                      <a:pt x="49918" y="56274"/>
                      <a:pt x="49942" y="56565"/>
                    </a:cubicBezTo>
                    <a:cubicBezTo>
                      <a:pt x="49988" y="56833"/>
                      <a:pt x="49988" y="57101"/>
                      <a:pt x="50017" y="57340"/>
                    </a:cubicBezTo>
                    <a:cubicBezTo>
                      <a:pt x="50041" y="57584"/>
                      <a:pt x="50017" y="57829"/>
                      <a:pt x="50041" y="58044"/>
                    </a:cubicBezTo>
                    <a:lnTo>
                      <a:pt x="50041" y="58626"/>
                    </a:lnTo>
                    <a:cubicBezTo>
                      <a:pt x="50017" y="58795"/>
                      <a:pt x="50017" y="58964"/>
                      <a:pt x="50017" y="59109"/>
                    </a:cubicBezTo>
                    <a:cubicBezTo>
                      <a:pt x="49988" y="59331"/>
                      <a:pt x="49965" y="59546"/>
                      <a:pt x="49965" y="59767"/>
                    </a:cubicBezTo>
                    <a:cubicBezTo>
                      <a:pt x="50087" y="59377"/>
                      <a:pt x="50186" y="59039"/>
                      <a:pt x="50256" y="58649"/>
                    </a:cubicBezTo>
                    <a:cubicBezTo>
                      <a:pt x="50308" y="58481"/>
                      <a:pt x="50332" y="58289"/>
                      <a:pt x="50378" y="58067"/>
                    </a:cubicBezTo>
                    <a:cubicBezTo>
                      <a:pt x="50402" y="57852"/>
                      <a:pt x="50425" y="57607"/>
                      <a:pt x="50454" y="57363"/>
                    </a:cubicBezTo>
                    <a:cubicBezTo>
                      <a:pt x="50500" y="56856"/>
                      <a:pt x="50547" y="56274"/>
                      <a:pt x="50524" y="55646"/>
                    </a:cubicBezTo>
                    <a:cubicBezTo>
                      <a:pt x="50524" y="55256"/>
                      <a:pt x="50524" y="54842"/>
                      <a:pt x="50477" y="54429"/>
                    </a:cubicBezTo>
                    <a:lnTo>
                      <a:pt x="50477" y="54429"/>
                    </a:lnTo>
                    <a:cubicBezTo>
                      <a:pt x="50570" y="54819"/>
                      <a:pt x="50669" y="55232"/>
                      <a:pt x="50768" y="55617"/>
                    </a:cubicBezTo>
                    <a:cubicBezTo>
                      <a:pt x="50937" y="56466"/>
                      <a:pt x="51106" y="57293"/>
                      <a:pt x="51251" y="58067"/>
                    </a:cubicBezTo>
                    <a:cubicBezTo>
                      <a:pt x="51374" y="58847"/>
                      <a:pt x="51496" y="59598"/>
                      <a:pt x="51566" y="60274"/>
                    </a:cubicBezTo>
                    <a:cubicBezTo>
                      <a:pt x="51618" y="60617"/>
                      <a:pt x="51641" y="60931"/>
                      <a:pt x="51665" y="61246"/>
                    </a:cubicBezTo>
                    <a:cubicBezTo>
                      <a:pt x="51711" y="61560"/>
                      <a:pt x="51711" y="61874"/>
                      <a:pt x="51735" y="62142"/>
                    </a:cubicBezTo>
                    <a:cubicBezTo>
                      <a:pt x="51764" y="62433"/>
                      <a:pt x="51764" y="62701"/>
                      <a:pt x="51764" y="62946"/>
                    </a:cubicBezTo>
                    <a:lnTo>
                      <a:pt x="51764" y="63598"/>
                    </a:lnTo>
                    <a:cubicBezTo>
                      <a:pt x="51735" y="63819"/>
                      <a:pt x="51735" y="63988"/>
                      <a:pt x="51735" y="64156"/>
                    </a:cubicBezTo>
                    <a:cubicBezTo>
                      <a:pt x="51711" y="64401"/>
                      <a:pt x="51688" y="64640"/>
                      <a:pt x="51665" y="64884"/>
                    </a:cubicBezTo>
                    <a:cubicBezTo>
                      <a:pt x="51810" y="64471"/>
                      <a:pt x="51933" y="64057"/>
                      <a:pt x="52002" y="63650"/>
                    </a:cubicBezTo>
                    <a:cubicBezTo>
                      <a:pt x="52055" y="63429"/>
                      <a:pt x="52101" y="63213"/>
                      <a:pt x="52148" y="62969"/>
                    </a:cubicBezTo>
                    <a:cubicBezTo>
                      <a:pt x="52171" y="62724"/>
                      <a:pt x="52224" y="62457"/>
                      <a:pt x="52247" y="62165"/>
                    </a:cubicBezTo>
                    <a:cubicBezTo>
                      <a:pt x="52293" y="61583"/>
                      <a:pt x="52346" y="60931"/>
                      <a:pt x="52346" y="60227"/>
                    </a:cubicBezTo>
                    <a:cubicBezTo>
                      <a:pt x="52346" y="59523"/>
                      <a:pt x="52293" y="58748"/>
                      <a:pt x="52224" y="57945"/>
                    </a:cubicBezTo>
                    <a:cubicBezTo>
                      <a:pt x="52148" y="57072"/>
                      <a:pt x="52055" y="56199"/>
                      <a:pt x="51880" y="55326"/>
                    </a:cubicBezTo>
                    <a:cubicBezTo>
                      <a:pt x="51735" y="54481"/>
                      <a:pt x="51589" y="53608"/>
                      <a:pt x="51397" y="52735"/>
                    </a:cubicBezTo>
                    <a:cubicBezTo>
                      <a:pt x="51298" y="52298"/>
                      <a:pt x="51182" y="51833"/>
                      <a:pt x="51083" y="51373"/>
                    </a:cubicBezTo>
                    <a:cubicBezTo>
                      <a:pt x="50960" y="50913"/>
                      <a:pt x="50838" y="50453"/>
                      <a:pt x="50716" y="49993"/>
                    </a:cubicBezTo>
                    <a:cubicBezTo>
                      <a:pt x="50646" y="49772"/>
                      <a:pt x="50570" y="49533"/>
                      <a:pt x="50500" y="49312"/>
                    </a:cubicBezTo>
                    <a:cubicBezTo>
                      <a:pt x="50425" y="49097"/>
                      <a:pt x="50355" y="48876"/>
                      <a:pt x="50279" y="48631"/>
                    </a:cubicBezTo>
                    <a:cubicBezTo>
                      <a:pt x="50110" y="48194"/>
                      <a:pt x="49965" y="47758"/>
                      <a:pt x="49796" y="47321"/>
                    </a:cubicBezTo>
                    <a:cubicBezTo>
                      <a:pt x="49627" y="46885"/>
                      <a:pt x="49458" y="46448"/>
                      <a:pt x="49290" y="46041"/>
                    </a:cubicBezTo>
                    <a:cubicBezTo>
                      <a:pt x="49092" y="45627"/>
                      <a:pt x="48923" y="45214"/>
                      <a:pt x="48754" y="44801"/>
                    </a:cubicBezTo>
                    <a:cubicBezTo>
                      <a:pt x="48387" y="44003"/>
                      <a:pt x="48026" y="43246"/>
                      <a:pt x="47689" y="42519"/>
                    </a:cubicBezTo>
                    <a:cubicBezTo>
                      <a:pt x="47468" y="42036"/>
                      <a:pt x="47223" y="41552"/>
                      <a:pt x="47031" y="41116"/>
                    </a:cubicBezTo>
                    <a:cubicBezTo>
                      <a:pt x="46670" y="40312"/>
                      <a:pt x="46303" y="39538"/>
                      <a:pt x="45966" y="38735"/>
                    </a:cubicBezTo>
                    <a:cubicBezTo>
                      <a:pt x="45843" y="38496"/>
                      <a:pt x="45721" y="38252"/>
                      <a:pt x="45622" y="38007"/>
                    </a:cubicBezTo>
                    <a:cubicBezTo>
                      <a:pt x="45529" y="37769"/>
                      <a:pt x="45430" y="37501"/>
                      <a:pt x="45331" y="37233"/>
                    </a:cubicBezTo>
                    <a:lnTo>
                      <a:pt x="45331" y="37233"/>
                    </a:lnTo>
                    <a:cubicBezTo>
                      <a:pt x="45820" y="37693"/>
                      <a:pt x="46303" y="38130"/>
                      <a:pt x="46763" y="38566"/>
                    </a:cubicBezTo>
                    <a:lnTo>
                      <a:pt x="47636" y="39439"/>
                    </a:lnTo>
                    <a:cubicBezTo>
                      <a:pt x="47904" y="39707"/>
                      <a:pt x="48172" y="39998"/>
                      <a:pt x="48440" y="40266"/>
                    </a:cubicBezTo>
                    <a:cubicBezTo>
                      <a:pt x="48754" y="40604"/>
                      <a:pt x="49068" y="40918"/>
                      <a:pt x="49336" y="41261"/>
                    </a:cubicBezTo>
                    <a:cubicBezTo>
                      <a:pt x="49359" y="41285"/>
                      <a:pt x="49359" y="41285"/>
                      <a:pt x="49359" y="41308"/>
                    </a:cubicBezTo>
                    <a:cubicBezTo>
                      <a:pt x="49458" y="41529"/>
                      <a:pt x="49528" y="41745"/>
                      <a:pt x="49627" y="41989"/>
                    </a:cubicBezTo>
                    <a:cubicBezTo>
                      <a:pt x="49697" y="42228"/>
                      <a:pt x="49773" y="42472"/>
                      <a:pt x="49872" y="42717"/>
                    </a:cubicBezTo>
                    <a:cubicBezTo>
                      <a:pt x="50041" y="43246"/>
                      <a:pt x="50209" y="43805"/>
                      <a:pt x="50425" y="44387"/>
                    </a:cubicBezTo>
                    <a:cubicBezTo>
                      <a:pt x="50547" y="44678"/>
                      <a:pt x="50623" y="44993"/>
                      <a:pt x="50716" y="45313"/>
                    </a:cubicBezTo>
                    <a:cubicBezTo>
                      <a:pt x="50815" y="45627"/>
                      <a:pt x="50914" y="45942"/>
                      <a:pt x="51007" y="46256"/>
                    </a:cubicBezTo>
                    <a:cubicBezTo>
                      <a:pt x="51228" y="46914"/>
                      <a:pt x="51444" y="47589"/>
                      <a:pt x="51618" y="48270"/>
                    </a:cubicBezTo>
                    <a:cubicBezTo>
                      <a:pt x="51764" y="48806"/>
                      <a:pt x="51909" y="49335"/>
                      <a:pt x="52055" y="49871"/>
                    </a:cubicBezTo>
                    <a:cubicBezTo>
                      <a:pt x="52293" y="50744"/>
                      <a:pt x="52491" y="51594"/>
                      <a:pt x="52707" y="52467"/>
                    </a:cubicBezTo>
                    <a:cubicBezTo>
                      <a:pt x="52876" y="53143"/>
                      <a:pt x="53021" y="53847"/>
                      <a:pt x="53143" y="54505"/>
                    </a:cubicBezTo>
                    <a:cubicBezTo>
                      <a:pt x="53219" y="54842"/>
                      <a:pt x="53289" y="55157"/>
                      <a:pt x="53365" y="55500"/>
                    </a:cubicBezTo>
                    <a:cubicBezTo>
                      <a:pt x="53434" y="55814"/>
                      <a:pt x="53481" y="56129"/>
                      <a:pt x="53533" y="56443"/>
                    </a:cubicBezTo>
                    <a:cubicBezTo>
                      <a:pt x="53627" y="57049"/>
                      <a:pt x="53725" y="57631"/>
                      <a:pt x="53848" y="58166"/>
                    </a:cubicBezTo>
                    <a:cubicBezTo>
                      <a:pt x="53871" y="58434"/>
                      <a:pt x="53918" y="58702"/>
                      <a:pt x="53970" y="58941"/>
                    </a:cubicBezTo>
                    <a:cubicBezTo>
                      <a:pt x="53993" y="59185"/>
                      <a:pt x="54040" y="59429"/>
                      <a:pt x="54063" y="59645"/>
                    </a:cubicBezTo>
                    <a:cubicBezTo>
                      <a:pt x="54115" y="60035"/>
                      <a:pt x="54185" y="60419"/>
                      <a:pt x="54238" y="60809"/>
                    </a:cubicBezTo>
                    <a:cubicBezTo>
                      <a:pt x="54284" y="61123"/>
                      <a:pt x="54331" y="61368"/>
                      <a:pt x="54354" y="61537"/>
                    </a:cubicBezTo>
                    <a:cubicBezTo>
                      <a:pt x="54383" y="61706"/>
                      <a:pt x="54407" y="61781"/>
                      <a:pt x="54407" y="61781"/>
                    </a:cubicBezTo>
                    <a:cubicBezTo>
                      <a:pt x="54453" y="61077"/>
                      <a:pt x="54500" y="60349"/>
                      <a:pt x="54500" y="59622"/>
                    </a:cubicBezTo>
                    <a:cubicBezTo>
                      <a:pt x="54529" y="59377"/>
                      <a:pt x="54529" y="59162"/>
                      <a:pt x="54529" y="58894"/>
                    </a:cubicBezTo>
                    <a:cubicBezTo>
                      <a:pt x="54529" y="58649"/>
                      <a:pt x="54500" y="58382"/>
                      <a:pt x="54500" y="58091"/>
                    </a:cubicBezTo>
                    <a:cubicBezTo>
                      <a:pt x="54476" y="57561"/>
                      <a:pt x="54453" y="56955"/>
                      <a:pt x="54407" y="56321"/>
                    </a:cubicBezTo>
                    <a:cubicBezTo>
                      <a:pt x="54383" y="55814"/>
                      <a:pt x="54308" y="55302"/>
                      <a:pt x="54238" y="54796"/>
                    </a:cubicBezTo>
                    <a:cubicBezTo>
                      <a:pt x="54162" y="54307"/>
                      <a:pt x="54092" y="53847"/>
                      <a:pt x="54017" y="53364"/>
                    </a:cubicBezTo>
                    <a:lnTo>
                      <a:pt x="54017" y="53364"/>
                    </a:lnTo>
                    <a:cubicBezTo>
                      <a:pt x="54063" y="53463"/>
                      <a:pt x="54092" y="53579"/>
                      <a:pt x="54115" y="53701"/>
                    </a:cubicBezTo>
                    <a:cubicBezTo>
                      <a:pt x="54383" y="54674"/>
                      <a:pt x="54599" y="55646"/>
                      <a:pt x="54820" y="56635"/>
                    </a:cubicBezTo>
                    <a:cubicBezTo>
                      <a:pt x="55035" y="57415"/>
                      <a:pt x="55181" y="58190"/>
                      <a:pt x="55326" y="58941"/>
                    </a:cubicBezTo>
                    <a:cubicBezTo>
                      <a:pt x="55402" y="59331"/>
                      <a:pt x="55472" y="59691"/>
                      <a:pt x="55548" y="60058"/>
                    </a:cubicBezTo>
                    <a:cubicBezTo>
                      <a:pt x="55617" y="60448"/>
                      <a:pt x="55693" y="60786"/>
                      <a:pt x="55740" y="61147"/>
                    </a:cubicBezTo>
                    <a:cubicBezTo>
                      <a:pt x="55839" y="61851"/>
                      <a:pt x="55955" y="62509"/>
                      <a:pt x="56077" y="63114"/>
                    </a:cubicBezTo>
                    <a:cubicBezTo>
                      <a:pt x="56130" y="63429"/>
                      <a:pt x="56176" y="63720"/>
                      <a:pt x="56223" y="63988"/>
                    </a:cubicBezTo>
                    <a:cubicBezTo>
                      <a:pt x="56246" y="64279"/>
                      <a:pt x="56298" y="64546"/>
                      <a:pt x="56322" y="64785"/>
                    </a:cubicBezTo>
                    <a:cubicBezTo>
                      <a:pt x="56368" y="65222"/>
                      <a:pt x="56444" y="65687"/>
                      <a:pt x="56514" y="66124"/>
                    </a:cubicBezTo>
                    <a:cubicBezTo>
                      <a:pt x="56566" y="66462"/>
                      <a:pt x="56613" y="66753"/>
                      <a:pt x="56636" y="66945"/>
                    </a:cubicBezTo>
                    <a:cubicBezTo>
                      <a:pt x="56659" y="67114"/>
                      <a:pt x="56683" y="67213"/>
                      <a:pt x="56683" y="67213"/>
                    </a:cubicBezTo>
                    <a:cubicBezTo>
                      <a:pt x="56758" y="66415"/>
                      <a:pt x="56805" y="65588"/>
                      <a:pt x="56828" y="64762"/>
                    </a:cubicBezTo>
                    <a:cubicBezTo>
                      <a:pt x="56828" y="64494"/>
                      <a:pt x="56857" y="64232"/>
                      <a:pt x="56857" y="63941"/>
                    </a:cubicBezTo>
                    <a:cubicBezTo>
                      <a:pt x="56857" y="63650"/>
                      <a:pt x="56828" y="63359"/>
                      <a:pt x="56828" y="63039"/>
                    </a:cubicBezTo>
                    <a:cubicBezTo>
                      <a:pt x="56805" y="62410"/>
                      <a:pt x="56782" y="61729"/>
                      <a:pt x="56735" y="61030"/>
                    </a:cubicBezTo>
                    <a:cubicBezTo>
                      <a:pt x="56712" y="60448"/>
                      <a:pt x="56613" y="59866"/>
                      <a:pt x="56537" y="59284"/>
                    </a:cubicBezTo>
                    <a:cubicBezTo>
                      <a:pt x="56392" y="58312"/>
                      <a:pt x="56322" y="57316"/>
                      <a:pt x="56077" y="56373"/>
                    </a:cubicBezTo>
                    <a:cubicBezTo>
                      <a:pt x="55908" y="55570"/>
                      <a:pt x="55740" y="54743"/>
                      <a:pt x="55548" y="53923"/>
                    </a:cubicBezTo>
                    <a:cubicBezTo>
                      <a:pt x="55326" y="53119"/>
                      <a:pt x="55082" y="52298"/>
                      <a:pt x="54866" y="51518"/>
                    </a:cubicBezTo>
                    <a:cubicBezTo>
                      <a:pt x="54645" y="50721"/>
                      <a:pt x="54331" y="49970"/>
                      <a:pt x="54063" y="49213"/>
                    </a:cubicBezTo>
                    <a:cubicBezTo>
                      <a:pt x="53918" y="48852"/>
                      <a:pt x="53801" y="48486"/>
                      <a:pt x="53656" y="48125"/>
                    </a:cubicBezTo>
                    <a:cubicBezTo>
                      <a:pt x="53557" y="47903"/>
                      <a:pt x="53481" y="47688"/>
                      <a:pt x="53388" y="47467"/>
                    </a:cubicBezTo>
                    <a:lnTo>
                      <a:pt x="53388" y="47467"/>
                    </a:lnTo>
                    <a:cubicBezTo>
                      <a:pt x="53434" y="47542"/>
                      <a:pt x="53481" y="47612"/>
                      <a:pt x="53533" y="47711"/>
                    </a:cubicBezTo>
                    <a:cubicBezTo>
                      <a:pt x="53772" y="48125"/>
                      <a:pt x="54040" y="48561"/>
                      <a:pt x="54284" y="48998"/>
                    </a:cubicBezTo>
                    <a:cubicBezTo>
                      <a:pt x="54552" y="49481"/>
                      <a:pt x="54820" y="49941"/>
                      <a:pt x="55082" y="50430"/>
                    </a:cubicBezTo>
                    <a:cubicBezTo>
                      <a:pt x="55326" y="50890"/>
                      <a:pt x="55571" y="51350"/>
                      <a:pt x="55786" y="51809"/>
                    </a:cubicBezTo>
                    <a:cubicBezTo>
                      <a:pt x="55908" y="52031"/>
                      <a:pt x="56007" y="52269"/>
                      <a:pt x="56101" y="52491"/>
                    </a:cubicBezTo>
                    <a:cubicBezTo>
                      <a:pt x="56176" y="52613"/>
                      <a:pt x="56223" y="52706"/>
                      <a:pt x="56275" y="52805"/>
                    </a:cubicBezTo>
                    <a:cubicBezTo>
                      <a:pt x="56322" y="52927"/>
                      <a:pt x="56368" y="53049"/>
                      <a:pt x="56392" y="53143"/>
                    </a:cubicBezTo>
                    <a:cubicBezTo>
                      <a:pt x="56566" y="53509"/>
                      <a:pt x="56712" y="53870"/>
                      <a:pt x="56857" y="54237"/>
                    </a:cubicBezTo>
                    <a:cubicBezTo>
                      <a:pt x="57026" y="54697"/>
                      <a:pt x="57195" y="55157"/>
                      <a:pt x="57340" y="55617"/>
                    </a:cubicBezTo>
                    <a:cubicBezTo>
                      <a:pt x="57486" y="56053"/>
                      <a:pt x="57608" y="56519"/>
                      <a:pt x="57754" y="56979"/>
                    </a:cubicBezTo>
                    <a:cubicBezTo>
                      <a:pt x="57777" y="56589"/>
                      <a:pt x="57754" y="56199"/>
                      <a:pt x="57754" y="55814"/>
                    </a:cubicBezTo>
                    <a:cubicBezTo>
                      <a:pt x="57754" y="55646"/>
                      <a:pt x="57731" y="55500"/>
                      <a:pt x="57701" y="55326"/>
                    </a:cubicBezTo>
                    <a:cubicBezTo>
                      <a:pt x="57701" y="55157"/>
                      <a:pt x="57678" y="54965"/>
                      <a:pt x="57655" y="54796"/>
                    </a:cubicBezTo>
                    <a:cubicBezTo>
                      <a:pt x="57632" y="54575"/>
                      <a:pt x="57585" y="54382"/>
                      <a:pt x="57533" y="54190"/>
                    </a:cubicBezTo>
                    <a:cubicBezTo>
                      <a:pt x="57509" y="53969"/>
                      <a:pt x="57463" y="53754"/>
                      <a:pt x="57410" y="53533"/>
                    </a:cubicBezTo>
                    <a:cubicBezTo>
                      <a:pt x="57364" y="53317"/>
                      <a:pt x="57294" y="53096"/>
                      <a:pt x="57218" y="52851"/>
                    </a:cubicBezTo>
                    <a:cubicBezTo>
                      <a:pt x="57172" y="52613"/>
                      <a:pt x="57096" y="52368"/>
                      <a:pt x="57003" y="52124"/>
                    </a:cubicBezTo>
                    <a:cubicBezTo>
                      <a:pt x="56828" y="51617"/>
                      <a:pt x="56636" y="51105"/>
                      <a:pt x="56421" y="50599"/>
                    </a:cubicBezTo>
                    <a:cubicBezTo>
                      <a:pt x="56077" y="49871"/>
                      <a:pt x="55693" y="49143"/>
                      <a:pt x="55303" y="48416"/>
                    </a:cubicBezTo>
                    <a:cubicBezTo>
                      <a:pt x="55012" y="47956"/>
                      <a:pt x="54721" y="47467"/>
                      <a:pt x="54407" y="47007"/>
                    </a:cubicBezTo>
                    <a:cubicBezTo>
                      <a:pt x="53970" y="46303"/>
                      <a:pt x="53481" y="45651"/>
                      <a:pt x="52998" y="44969"/>
                    </a:cubicBezTo>
                    <a:cubicBezTo>
                      <a:pt x="52977" y="44928"/>
                      <a:pt x="52938" y="44887"/>
                      <a:pt x="52909" y="44842"/>
                    </a:cubicBezTo>
                    <a:lnTo>
                      <a:pt x="52909" y="44842"/>
                    </a:lnTo>
                    <a:cubicBezTo>
                      <a:pt x="52920" y="44847"/>
                      <a:pt x="52937" y="44847"/>
                      <a:pt x="52951" y="44847"/>
                    </a:cubicBezTo>
                    <a:cubicBezTo>
                      <a:pt x="53044" y="44923"/>
                      <a:pt x="53167" y="44993"/>
                      <a:pt x="53289" y="45092"/>
                    </a:cubicBezTo>
                    <a:cubicBezTo>
                      <a:pt x="53411" y="45167"/>
                      <a:pt x="53533" y="45261"/>
                      <a:pt x="53679" y="45383"/>
                    </a:cubicBezTo>
                    <a:cubicBezTo>
                      <a:pt x="53824" y="45482"/>
                      <a:pt x="53970" y="45604"/>
                      <a:pt x="54115" y="45720"/>
                    </a:cubicBezTo>
                    <a:cubicBezTo>
                      <a:pt x="54261" y="45843"/>
                      <a:pt x="54430" y="45965"/>
                      <a:pt x="54575" y="46110"/>
                    </a:cubicBezTo>
                    <a:cubicBezTo>
                      <a:pt x="54721" y="46256"/>
                      <a:pt x="54890" y="46402"/>
                      <a:pt x="55059" y="46570"/>
                    </a:cubicBezTo>
                    <a:cubicBezTo>
                      <a:pt x="55326" y="46838"/>
                      <a:pt x="55617" y="47106"/>
                      <a:pt x="55885" y="47374"/>
                    </a:cubicBezTo>
                    <a:cubicBezTo>
                      <a:pt x="57003" y="48515"/>
                      <a:pt x="58022" y="49702"/>
                      <a:pt x="59087" y="50843"/>
                    </a:cubicBezTo>
                    <a:cubicBezTo>
                      <a:pt x="59425" y="51204"/>
                      <a:pt x="59791" y="51594"/>
                      <a:pt x="60129" y="51932"/>
                    </a:cubicBezTo>
                    <a:cubicBezTo>
                      <a:pt x="60519" y="52345"/>
                      <a:pt x="60903" y="52735"/>
                      <a:pt x="61293" y="53119"/>
                    </a:cubicBezTo>
                    <a:cubicBezTo>
                      <a:pt x="61608" y="53434"/>
                      <a:pt x="61899" y="53754"/>
                      <a:pt x="62213" y="54068"/>
                    </a:cubicBezTo>
                    <a:cubicBezTo>
                      <a:pt x="62556" y="54481"/>
                      <a:pt x="62917" y="54866"/>
                      <a:pt x="63261" y="55279"/>
                    </a:cubicBezTo>
                    <a:cubicBezTo>
                      <a:pt x="63377" y="55448"/>
                      <a:pt x="63499" y="55593"/>
                      <a:pt x="63622" y="55762"/>
                    </a:cubicBezTo>
                    <a:cubicBezTo>
                      <a:pt x="63744" y="55908"/>
                      <a:pt x="63866" y="56053"/>
                      <a:pt x="63959" y="56199"/>
                    </a:cubicBezTo>
                    <a:cubicBezTo>
                      <a:pt x="64250" y="56688"/>
                      <a:pt x="64541" y="57171"/>
                      <a:pt x="64809" y="57683"/>
                    </a:cubicBezTo>
                    <a:cubicBezTo>
                      <a:pt x="64739" y="57072"/>
                      <a:pt x="64594" y="56542"/>
                      <a:pt x="64396" y="55983"/>
                    </a:cubicBezTo>
                    <a:cubicBezTo>
                      <a:pt x="64279" y="55617"/>
                      <a:pt x="64082" y="55256"/>
                      <a:pt x="63889" y="54866"/>
                    </a:cubicBezTo>
                    <a:cubicBezTo>
                      <a:pt x="63598" y="54359"/>
                      <a:pt x="63307" y="53870"/>
                      <a:pt x="62970" y="53387"/>
                    </a:cubicBezTo>
                    <a:cubicBezTo>
                      <a:pt x="62556" y="52805"/>
                      <a:pt x="62096" y="52246"/>
                      <a:pt x="61631" y="51716"/>
                    </a:cubicBezTo>
                    <a:cubicBezTo>
                      <a:pt x="61439" y="51472"/>
                      <a:pt x="61270" y="51280"/>
                      <a:pt x="61049" y="51035"/>
                    </a:cubicBezTo>
                    <a:cubicBezTo>
                      <a:pt x="60810" y="50767"/>
                      <a:pt x="60565" y="50500"/>
                      <a:pt x="60298" y="50209"/>
                    </a:cubicBezTo>
                    <a:lnTo>
                      <a:pt x="59861" y="49557"/>
                    </a:lnTo>
                    <a:cubicBezTo>
                      <a:pt x="59500" y="49044"/>
                      <a:pt x="59087" y="48561"/>
                      <a:pt x="58674" y="48078"/>
                    </a:cubicBezTo>
                    <a:cubicBezTo>
                      <a:pt x="58505" y="47880"/>
                      <a:pt x="58359" y="47711"/>
                      <a:pt x="58167" y="47519"/>
                    </a:cubicBezTo>
                    <a:cubicBezTo>
                      <a:pt x="57824" y="47152"/>
                      <a:pt x="57486" y="46768"/>
                      <a:pt x="57148" y="46402"/>
                    </a:cubicBezTo>
                    <a:cubicBezTo>
                      <a:pt x="56782" y="46011"/>
                      <a:pt x="56444" y="45651"/>
                      <a:pt x="56054" y="45284"/>
                    </a:cubicBezTo>
                    <a:cubicBezTo>
                      <a:pt x="55449" y="44655"/>
                      <a:pt x="54791" y="44073"/>
                      <a:pt x="54092" y="43514"/>
                    </a:cubicBezTo>
                    <a:cubicBezTo>
                      <a:pt x="53801" y="43299"/>
                      <a:pt x="53481" y="43078"/>
                      <a:pt x="53167" y="42885"/>
                    </a:cubicBezTo>
                    <a:lnTo>
                      <a:pt x="53167" y="42885"/>
                    </a:lnTo>
                    <a:cubicBezTo>
                      <a:pt x="53335" y="42955"/>
                      <a:pt x="53481" y="43031"/>
                      <a:pt x="53627" y="43101"/>
                    </a:cubicBezTo>
                    <a:cubicBezTo>
                      <a:pt x="54261" y="43392"/>
                      <a:pt x="54866" y="43735"/>
                      <a:pt x="55472" y="44073"/>
                    </a:cubicBezTo>
                    <a:cubicBezTo>
                      <a:pt x="56275" y="44510"/>
                      <a:pt x="57119" y="45022"/>
                      <a:pt x="58022" y="45482"/>
                    </a:cubicBezTo>
                    <a:cubicBezTo>
                      <a:pt x="58068" y="45505"/>
                      <a:pt x="58115" y="45552"/>
                      <a:pt x="58190" y="45575"/>
                    </a:cubicBezTo>
                    <a:cubicBezTo>
                      <a:pt x="58214" y="45575"/>
                      <a:pt x="58237" y="45604"/>
                      <a:pt x="58260" y="45604"/>
                    </a:cubicBezTo>
                    <a:cubicBezTo>
                      <a:pt x="58284" y="45627"/>
                      <a:pt x="58336" y="45651"/>
                      <a:pt x="58359" y="45651"/>
                    </a:cubicBezTo>
                    <a:cubicBezTo>
                      <a:pt x="58674" y="45796"/>
                      <a:pt x="58965" y="45942"/>
                      <a:pt x="59279" y="46064"/>
                    </a:cubicBezTo>
                    <a:cubicBezTo>
                      <a:pt x="59768" y="46256"/>
                      <a:pt x="60228" y="46448"/>
                      <a:pt x="60688" y="46646"/>
                    </a:cubicBezTo>
                    <a:cubicBezTo>
                      <a:pt x="61124" y="46815"/>
                      <a:pt x="61514" y="46984"/>
                      <a:pt x="61875" y="47152"/>
                    </a:cubicBezTo>
                    <a:cubicBezTo>
                      <a:pt x="62067" y="47251"/>
                      <a:pt x="62265" y="47321"/>
                      <a:pt x="62434" y="47420"/>
                    </a:cubicBezTo>
                    <a:cubicBezTo>
                      <a:pt x="62603" y="47496"/>
                      <a:pt x="62772" y="47589"/>
                      <a:pt x="62917" y="47688"/>
                    </a:cubicBezTo>
                    <a:cubicBezTo>
                      <a:pt x="63232" y="47857"/>
                      <a:pt x="63499" y="48026"/>
                      <a:pt x="63744" y="48194"/>
                    </a:cubicBezTo>
                    <a:cubicBezTo>
                      <a:pt x="63866" y="48270"/>
                      <a:pt x="63959" y="48369"/>
                      <a:pt x="64058" y="48439"/>
                    </a:cubicBezTo>
                    <a:cubicBezTo>
                      <a:pt x="64181" y="48538"/>
                      <a:pt x="64250" y="48608"/>
                      <a:pt x="64326" y="48683"/>
                    </a:cubicBezTo>
                    <a:cubicBezTo>
                      <a:pt x="64495" y="48829"/>
                      <a:pt x="64640" y="48998"/>
                      <a:pt x="64786" y="49190"/>
                    </a:cubicBezTo>
                    <a:cubicBezTo>
                      <a:pt x="64716" y="48951"/>
                      <a:pt x="64664" y="48730"/>
                      <a:pt x="64541" y="48515"/>
                    </a:cubicBezTo>
                    <a:cubicBezTo>
                      <a:pt x="64448" y="48317"/>
                      <a:pt x="64303" y="48078"/>
                      <a:pt x="64105" y="47834"/>
                    </a:cubicBezTo>
                    <a:cubicBezTo>
                      <a:pt x="63744" y="47374"/>
                      <a:pt x="63307" y="46984"/>
                      <a:pt x="62847" y="46623"/>
                    </a:cubicBezTo>
                    <a:cubicBezTo>
                      <a:pt x="62411" y="46303"/>
                      <a:pt x="61922" y="45988"/>
                      <a:pt x="61392" y="45697"/>
                    </a:cubicBezTo>
                    <a:cubicBezTo>
                      <a:pt x="61340" y="45552"/>
                      <a:pt x="61293" y="45406"/>
                      <a:pt x="61223" y="45261"/>
                    </a:cubicBezTo>
                    <a:cubicBezTo>
                      <a:pt x="61124" y="45092"/>
                      <a:pt x="61002" y="44876"/>
                      <a:pt x="60833" y="44655"/>
                    </a:cubicBezTo>
                    <a:cubicBezTo>
                      <a:pt x="60496" y="44265"/>
                      <a:pt x="60106" y="43904"/>
                      <a:pt x="59716" y="43613"/>
                    </a:cubicBezTo>
                    <a:cubicBezTo>
                      <a:pt x="59279" y="43276"/>
                      <a:pt x="58796" y="42984"/>
                      <a:pt x="58260" y="42693"/>
                    </a:cubicBezTo>
                    <a:cubicBezTo>
                      <a:pt x="57899" y="42495"/>
                      <a:pt x="57509" y="42303"/>
                      <a:pt x="57119" y="42135"/>
                    </a:cubicBezTo>
                    <a:cubicBezTo>
                      <a:pt x="56828" y="41989"/>
                      <a:pt x="56537" y="41867"/>
                      <a:pt x="56246" y="41721"/>
                    </a:cubicBezTo>
                    <a:cubicBezTo>
                      <a:pt x="56153" y="41675"/>
                      <a:pt x="56054" y="41622"/>
                      <a:pt x="55984" y="41599"/>
                    </a:cubicBezTo>
                    <a:cubicBezTo>
                      <a:pt x="55862" y="41529"/>
                      <a:pt x="55740" y="41477"/>
                      <a:pt x="55617" y="41407"/>
                    </a:cubicBezTo>
                    <a:lnTo>
                      <a:pt x="55617" y="41407"/>
                    </a:lnTo>
                    <a:cubicBezTo>
                      <a:pt x="55885" y="41500"/>
                      <a:pt x="56176" y="41599"/>
                      <a:pt x="56444" y="41721"/>
                    </a:cubicBezTo>
                    <a:cubicBezTo>
                      <a:pt x="57218" y="41989"/>
                      <a:pt x="57992" y="42327"/>
                      <a:pt x="58749" y="42664"/>
                    </a:cubicBezTo>
                    <a:cubicBezTo>
                      <a:pt x="59622" y="43054"/>
                      <a:pt x="60443" y="43468"/>
                      <a:pt x="61293" y="43881"/>
                    </a:cubicBezTo>
                    <a:cubicBezTo>
                      <a:pt x="61805" y="44149"/>
                      <a:pt x="62289" y="44387"/>
                      <a:pt x="62748" y="44655"/>
                    </a:cubicBezTo>
                    <a:cubicBezTo>
                      <a:pt x="63208" y="44900"/>
                      <a:pt x="63645" y="45138"/>
                      <a:pt x="64035" y="45360"/>
                    </a:cubicBezTo>
                    <a:cubicBezTo>
                      <a:pt x="64425" y="45575"/>
                      <a:pt x="64786" y="45796"/>
                      <a:pt x="65124" y="45988"/>
                    </a:cubicBezTo>
                    <a:cubicBezTo>
                      <a:pt x="65659" y="46279"/>
                      <a:pt x="66171" y="46594"/>
                      <a:pt x="66701" y="46885"/>
                    </a:cubicBezTo>
                    <a:cubicBezTo>
                      <a:pt x="66317" y="46425"/>
                      <a:pt x="65880" y="45988"/>
                      <a:pt x="65415" y="45575"/>
                    </a:cubicBezTo>
                    <a:cubicBezTo>
                      <a:pt x="65269" y="45458"/>
                      <a:pt x="65124" y="45313"/>
                      <a:pt x="64978" y="45167"/>
                    </a:cubicBezTo>
                    <a:cubicBezTo>
                      <a:pt x="64809" y="45022"/>
                      <a:pt x="64640" y="44876"/>
                      <a:pt x="64472" y="44754"/>
                    </a:cubicBezTo>
                    <a:cubicBezTo>
                      <a:pt x="64227" y="44533"/>
                      <a:pt x="63988" y="44341"/>
                      <a:pt x="63744" y="44149"/>
                    </a:cubicBezTo>
                    <a:cubicBezTo>
                      <a:pt x="63453" y="43927"/>
                      <a:pt x="63162" y="43735"/>
                      <a:pt x="62847" y="43514"/>
                    </a:cubicBezTo>
                    <a:cubicBezTo>
                      <a:pt x="62580" y="43223"/>
                      <a:pt x="62289" y="42932"/>
                      <a:pt x="61974" y="42664"/>
                    </a:cubicBezTo>
                    <a:cubicBezTo>
                      <a:pt x="61852" y="42548"/>
                      <a:pt x="61730" y="42426"/>
                      <a:pt x="61584" y="42303"/>
                    </a:cubicBezTo>
                    <a:cubicBezTo>
                      <a:pt x="61439" y="42181"/>
                      <a:pt x="61293" y="42059"/>
                      <a:pt x="61124" y="41937"/>
                    </a:cubicBezTo>
                    <a:cubicBezTo>
                      <a:pt x="60903" y="41745"/>
                      <a:pt x="60711" y="41576"/>
                      <a:pt x="60496" y="41430"/>
                    </a:cubicBezTo>
                    <a:cubicBezTo>
                      <a:pt x="59960" y="41017"/>
                      <a:pt x="59401" y="40656"/>
                      <a:pt x="58842" y="40289"/>
                    </a:cubicBezTo>
                    <a:cubicBezTo>
                      <a:pt x="58406" y="40045"/>
                      <a:pt x="57946" y="39754"/>
                      <a:pt x="57463" y="39515"/>
                    </a:cubicBezTo>
                    <a:cubicBezTo>
                      <a:pt x="57195" y="39369"/>
                      <a:pt x="56904" y="39247"/>
                      <a:pt x="56613" y="39102"/>
                    </a:cubicBezTo>
                    <a:lnTo>
                      <a:pt x="56613" y="39102"/>
                    </a:lnTo>
                    <a:cubicBezTo>
                      <a:pt x="56735" y="39125"/>
                      <a:pt x="56857" y="39172"/>
                      <a:pt x="56974" y="39201"/>
                    </a:cubicBezTo>
                    <a:cubicBezTo>
                      <a:pt x="57556" y="39369"/>
                      <a:pt x="58138" y="39538"/>
                      <a:pt x="58697" y="39754"/>
                    </a:cubicBezTo>
                    <a:cubicBezTo>
                      <a:pt x="58988" y="39876"/>
                      <a:pt x="59279" y="39952"/>
                      <a:pt x="59547" y="40045"/>
                    </a:cubicBezTo>
                    <a:cubicBezTo>
                      <a:pt x="59815" y="40167"/>
                      <a:pt x="60082" y="40266"/>
                      <a:pt x="60373" y="40388"/>
                    </a:cubicBezTo>
                    <a:cubicBezTo>
                      <a:pt x="60641" y="40481"/>
                      <a:pt x="60880" y="40604"/>
                      <a:pt x="61148" y="40726"/>
                    </a:cubicBezTo>
                    <a:cubicBezTo>
                      <a:pt x="61392" y="40825"/>
                      <a:pt x="61631" y="40918"/>
                      <a:pt x="61875" y="41040"/>
                    </a:cubicBezTo>
                    <a:cubicBezTo>
                      <a:pt x="62335" y="41308"/>
                      <a:pt x="62795" y="41500"/>
                      <a:pt x="63208" y="41721"/>
                    </a:cubicBezTo>
                    <a:cubicBezTo>
                      <a:pt x="63598" y="41966"/>
                      <a:pt x="63988" y="42158"/>
                      <a:pt x="64303" y="42373"/>
                    </a:cubicBezTo>
                    <a:cubicBezTo>
                      <a:pt x="64809" y="42717"/>
                      <a:pt x="65321" y="43078"/>
                      <a:pt x="65828" y="43421"/>
                    </a:cubicBezTo>
                    <a:cubicBezTo>
                      <a:pt x="65467" y="42909"/>
                      <a:pt x="65054" y="42426"/>
                      <a:pt x="64617" y="41989"/>
                    </a:cubicBezTo>
                    <a:cubicBezTo>
                      <a:pt x="64373" y="41768"/>
                      <a:pt x="64181" y="41552"/>
                      <a:pt x="63936" y="41354"/>
                    </a:cubicBezTo>
                    <a:cubicBezTo>
                      <a:pt x="63208" y="40749"/>
                      <a:pt x="62434" y="40243"/>
                      <a:pt x="61631" y="39754"/>
                    </a:cubicBezTo>
                    <a:cubicBezTo>
                      <a:pt x="61538" y="39684"/>
                      <a:pt x="61415" y="39637"/>
                      <a:pt x="61316" y="39562"/>
                    </a:cubicBezTo>
                    <a:cubicBezTo>
                      <a:pt x="61293" y="39538"/>
                      <a:pt x="61270" y="39515"/>
                      <a:pt x="61247" y="39492"/>
                    </a:cubicBezTo>
                    <a:cubicBezTo>
                      <a:pt x="61049" y="39317"/>
                      <a:pt x="60857" y="39125"/>
                      <a:pt x="60641" y="38956"/>
                    </a:cubicBezTo>
                    <a:cubicBezTo>
                      <a:pt x="60007" y="38421"/>
                      <a:pt x="59331" y="37984"/>
                      <a:pt x="58604" y="37547"/>
                    </a:cubicBezTo>
                    <a:cubicBezTo>
                      <a:pt x="57899" y="37163"/>
                      <a:pt x="57172" y="36796"/>
                      <a:pt x="56421" y="36505"/>
                    </a:cubicBezTo>
                    <a:cubicBezTo>
                      <a:pt x="55885" y="36290"/>
                      <a:pt x="55350" y="36144"/>
                      <a:pt x="54791" y="35970"/>
                    </a:cubicBezTo>
                    <a:cubicBezTo>
                      <a:pt x="53993" y="35778"/>
                      <a:pt x="53190" y="35586"/>
                      <a:pt x="52369" y="35487"/>
                    </a:cubicBezTo>
                    <a:cubicBezTo>
                      <a:pt x="51834" y="35417"/>
                      <a:pt x="51275" y="35364"/>
                      <a:pt x="50745" y="35364"/>
                    </a:cubicBezTo>
                    <a:cubicBezTo>
                      <a:pt x="50566" y="35364"/>
                      <a:pt x="50398" y="35354"/>
                      <a:pt x="50234" y="35354"/>
                    </a:cubicBezTo>
                    <a:cubicBezTo>
                      <a:pt x="50151" y="35354"/>
                      <a:pt x="50070" y="35357"/>
                      <a:pt x="49988" y="35364"/>
                    </a:cubicBezTo>
                    <a:cubicBezTo>
                      <a:pt x="49482" y="35388"/>
                      <a:pt x="49045" y="35388"/>
                      <a:pt x="48609" y="35463"/>
                    </a:cubicBezTo>
                    <a:cubicBezTo>
                      <a:pt x="48387" y="35487"/>
                      <a:pt x="48195" y="35510"/>
                      <a:pt x="48003" y="35562"/>
                    </a:cubicBezTo>
                    <a:cubicBezTo>
                      <a:pt x="47805" y="35586"/>
                      <a:pt x="47636" y="35632"/>
                      <a:pt x="47468" y="35679"/>
                    </a:cubicBezTo>
                    <a:cubicBezTo>
                      <a:pt x="46932" y="35801"/>
                      <a:pt x="46402" y="35970"/>
                      <a:pt x="45890" y="36191"/>
                    </a:cubicBezTo>
                    <a:cubicBezTo>
                      <a:pt x="46426" y="36168"/>
                      <a:pt x="46984" y="36115"/>
                      <a:pt x="47514" y="36115"/>
                    </a:cubicBezTo>
                    <a:cubicBezTo>
                      <a:pt x="47629" y="36108"/>
                      <a:pt x="47748" y="36105"/>
                      <a:pt x="47870" y="36105"/>
                    </a:cubicBezTo>
                    <a:cubicBezTo>
                      <a:pt x="48114" y="36105"/>
                      <a:pt x="48372" y="36115"/>
                      <a:pt x="48632" y="36115"/>
                    </a:cubicBezTo>
                    <a:cubicBezTo>
                      <a:pt x="49045" y="36144"/>
                      <a:pt x="49482" y="36191"/>
                      <a:pt x="49942" y="36238"/>
                    </a:cubicBezTo>
                    <a:cubicBezTo>
                      <a:pt x="50186" y="36238"/>
                      <a:pt x="50425" y="36290"/>
                      <a:pt x="50669" y="36313"/>
                    </a:cubicBezTo>
                    <a:cubicBezTo>
                      <a:pt x="50914" y="36360"/>
                      <a:pt x="51152" y="36360"/>
                      <a:pt x="51397" y="36406"/>
                    </a:cubicBezTo>
                    <a:cubicBezTo>
                      <a:pt x="51641" y="36459"/>
                      <a:pt x="51909" y="36505"/>
                      <a:pt x="52148" y="36552"/>
                    </a:cubicBezTo>
                    <a:cubicBezTo>
                      <a:pt x="52416" y="36604"/>
                      <a:pt x="52683" y="36651"/>
                      <a:pt x="52928" y="36727"/>
                    </a:cubicBezTo>
                    <a:cubicBezTo>
                      <a:pt x="53458" y="36820"/>
                      <a:pt x="53970" y="36942"/>
                      <a:pt x="54500" y="37088"/>
                    </a:cubicBezTo>
                    <a:cubicBezTo>
                      <a:pt x="55012" y="37233"/>
                      <a:pt x="55518" y="37379"/>
                      <a:pt x="56031" y="37571"/>
                    </a:cubicBezTo>
                    <a:cubicBezTo>
                      <a:pt x="56176" y="37623"/>
                      <a:pt x="56345" y="37693"/>
                      <a:pt x="56491" y="37745"/>
                    </a:cubicBezTo>
                    <a:cubicBezTo>
                      <a:pt x="55862" y="37600"/>
                      <a:pt x="55227" y="37454"/>
                      <a:pt x="54575" y="37355"/>
                    </a:cubicBezTo>
                    <a:cubicBezTo>
                      <a:pt x="53947" y="37280"/>
                      <a:pt x="53335" y="37233"/>
                      <a:pt x="52707" y="37210"/>
                    </a:cubicBezTo>
                    <a:cubicBezTo>
                      <a:pt x="52513" y="37210"/>
                      <a:pt x="52319" y="37199"/>
                      <a:pt x="52132" y="37199"/>
                    </a:cubicBezTo>
                    <a:cubicBezTo>
                      <a:pt x="52038" y="37199"/>
                      <a:pt x="51946" y="37202"/>
                      <a:pt x="51857" y="37210"/>
                    </a:cubicBezTo>
                    <a:cubicBezTo>
                      <a:pt x="51298" y="37233"/>
                      <a:pt x="50792" y="37233"/>
                      <a:pt x="50308" y="37309"/>
                    </a:cubicBezTo>
                    <a:cubicBezTo>
                      <a:pt x="50110" y="37332"/>
                      <a:pt x="49918" y="37355"/>
                      <a:pt x="49750" y="37379"/>
                    </a:cubicBezTo>
                    <a:lnTo>
                      <a:pt x="48969" y="37379"/>
                    </a:lnTo>
                    <a:cubicBezTo>
                      <a:pt x="48440" y="37379"/>
                      <a:pt x="47881" y="37425"/>
                      <a:pt x="47345" y="37524"/>
                    </a:cubicBezTo>
                    <a:cubicBezTo>
                      <a:pt x="47345" y="37524"/>
                      <a:pt x="47514" y="37547"/>
                      <a:pt x="47834" y="37600"/>
                    </a:cubicBezTo>
                    <a:cubicBezTo>
                      <a:pt x="48003" y="37646"/>
                      <a:pt x="48172" y="37670"/>
                      <a:pt x="48364" y="37716"/>
                    </a:cubicBezTo>
                    <a:cubicBezTo>
                      <a:pt x="47980" y="37815"/>
                      <a:pt x="47590" y="37961"/>
                      <a:pt x="47223" y="38106"/>
                    </a:cubicBezTo>
                    <a:cubicBezTo>
                      <a:pt x="47834" y="38083"/>
                      <a:pt x="48463" y="38060"/>
                      <a:pt x="49068" y="38036"/>
                    </a:cubicBezTo>
                    <a:cubicBezTo>
                      <a:pt x="49336" y="38036"/>
                      <a:pt x="49627" y="38036"/>
                      <a:pt x="49942" y="38060"/>
                    </a:cubicBezTo>
                    <a:lnTo>
                      <a:pt x="49988" y="38060"/>
                    </a:lnTo>
                    <a:cubicBezTo>
                      <a:pt x="50378" y="38153"/>
                      <a:pt x="50815" y="38275"/>
                      <a:pt x="51251" y="38397"/>
                    </a:cubicBezTo>
                    <a:cubicBezTo>
                      <a:pt x="51688" y="38496"/>
                      <a:pt x="52148" y="38665"/>
                      <a:pt x="52608" y="38811"/>
                    </a:cubicBezTo>
                    <a:cubicBezTo>
                      <a:pt x="53073" y="38979"/>
                      <a:pt x="53580" y="39125"/>
                      <a:pt x="54040" y="39317"/>
                    </a:cubicBezTo>
                    <a:cubicBezTo>
                      <a:pt x="54744" y="39562"/>
                      <a:pt x="55425" y="39853"/>
                      <a:pt x="56077" y="40144"/>
                    </a:cubicBezTo>
                    <a:cubicBezTo>
                      <a:pt x="56368" y="40266"/>
                      <a:pt x="56683" y="40411"/>
                      <a:pt x="56974" y="40534"/>
                    </a:cubicBezTo>
                    <a:cubicBezTo>
                      <a:pt x="56950" y="40534"/>
                      <a:pt x="56904" y="40534"/>
                      <a:pt x="56881" y="40510"/>
                    </a:cubicBezTo>
                    <a:cubicBezTo>
                      <a:pt x="56200" y="40266"/>
                      <a:pt x="55472" y="40074"/>
                      <a:pt x="54767" y="39928"/>
                    </a:cubicBezTo>
                    <a:cubicBezTo>
                      <a:pt x="54331" y="39829"/>
                      <a:pt x="53918" y="39730"/>
                      <a:pt x="53481" y="39684"/>
                    </a:cubicBezTo>
                    <a:cubicBezTo>
                      <a:pt x="53219" y="39661"/>
                      <a:pt x="52951" y="39608"/>
                      <a:pt x="52707" y="39585"/>
                    </a:cubicBezTo>
                    <a:cubicBezTo>
                      <a:pt x="52439" y="39562"/>
                      <a:pt x="52200" y="39538"/>
                      <a:pt x="51979" y="39538"/>
                    </a:cubicBezTo>
                    <a:cubicBezTo>
                      <a:pt x="51735" y="39515"/>
                      <a:pt x="51519" y="39492"/>
                      <a:pt x="51298" y="39492"/>
                    </a:cubicBezTo>
                    <a:lnTo>
                      <a:pt x="50693" y="39492"/>
                    </a:lnTo>
                    <a:cubicBezTo>
                      <a:pt x="50087" y="39492"/>
                      <a:pt x="49482" y="39538"/>
                      <a:pt x="48876" y="39637"/>
                    </a:cubicBezTo>
                    <a:cubicBezTo>
                      <a:pt x="48801" y="39515"/>
                      <a:pt x="48731" y="39369"/>
                      <a:pt x="48655" y="39247"/>
                    </a:cubicBezTo>
                    <a:lnTo>
                      <a:pt x="48655" y="39247"/>
                    </a:lnTo>
                    <a:cubicBezTo>
                      <a:pt x="48731" y="39463"/>
                      <a:pt x="48777" y="39684"/>
                      <a:pt x="48853" y="39876"/>
                    </a:cubicBezTo>
                    <a:cubicBezTo>
                      <a:pt x="48609" y="39608"/>
                      <a:pt x="48341" y="39294"/>
                      <a:pt x="48073" y="39003"/>
                    </a:cubicBezTo>
                    <a:cubicBezTo>
                      <a:pt x="47805" y="38712"/>
                      <a:pt x="47514" y="38421"/>
                      <a:pt x="47223" y="38106"/>
                    </a:cubicBezTo>
                    <a:cubicBezTo>
                      <a:pt x="46641" y="37478"/>
                      <a:pt x="46012" y="36919"/>
                      <a:pt x="45384" y="36290"/>
                    </a:cubicBezTo>
                    <a:cubicBezTo>
                      <a:pt x="44970" y="35900"/>
                      <a:pt x="44534" y="35487"/>
                      <a:pt x="44097" y="35097"/>
                    </a:cubicBezTo>
                    <a:cubicBezTo>
                      <a:pt x="44021" y="34905"/>
                      <a:pt x="43928" y="34712"/>
                      <a:pt x="43853" y="34515"/>
                    </a:cubicBezTo>
                    <a:lnTo>
                      <a:pt x="43853" y="34515"/>
                    </a:lnTo>
                    <a:cubicBezTo>
                      <a:pt x="43876" y="34660"/>
                      <a:pt x="43905" y="34806"/>
                      <a:pt x="43928" y="34951"/>
                    </a:cubicBezTo>
                    <a:cubicBezTo>
                      <a:pt x="43055" y="34154"/>
                      <a:pt x="42129" y="33379"/>
                      <a:pt x="41186" y="32599"/>
                    </a:cubicBezTo>
                    <a:cubicBezTo>
                      <a:pt x="40994" y="32454"/>
                      <a:pt x="40820" y="32308"/>
                      <a:pt x="40651" y="32186"/>
                    </a:cubicBezTo>
                    <a:cubicBezTo>
                      <a:pt x="40796" y="32116"/>
                      <a:pt x="40942" y="32070"/>
                      <a:pt x="41111" y="32017"/>
                    </a:cubicBezTo>
                    <a:cubicBezTo>
                      <a:pt x="41256" y="31971"/>
                      <a:pt x="41402" y="31924"/>
                      <a:pt x="41576" y="31872"/>
                    </a:cubicBezTo>
                    <a:cubicBezTo>
                      <a:pt x="41769" y="31825"/>
                      <a:pt x="41961" y="31779"/>
                      <a:pt x="42159" y="31703"/>
                    </a:cubicBezTo>
                    <a:cubicBezTo>
                      <a:pt x="42566" y="31633"/>
                      <a:pt x="43032" y="31534"/>
                      <a:pt x="43561" y="31458"/>
                    </a:cubicBezTo>
                    <a:cubicBezTo>
                      <a:pt x="44074" y="31389"/>
                      <a:pt x="44633" y="31342"/>
                      <a:pt x="45215" y="31266"/>
                    </a:cubicBezTo>
                    <a:cubicBezTo>
                      <a:pt x="45820" y="31220"/>
                      <a:pt x="46449" y="31196"/>
                      <a:pt x="47078" y="31167"/>
                    </a:cubicBezTo>
                    <a:cubicBezTo>
                      <a:pt x="47735" y="31144"/>
                      <a:pt x="48416" y="31121"/>
                      <a:pt x="49092" y="31097"/>
                    </a:cubicBezTo>
                    <a:cubicBezTo>
                      <a:pt x="49843" y="31097"/>
                      <a:pt x="50570" y="31074"/>
                      <a:pt x="51298" y="31051"/>
                    </a:cubicBezTo>
                    <a:cubicBezTo>
                      <a:pt x="51665" y="31051"/>
                      <a:pt x="52026" y="31022"/>
                      <a:pt x="52392" y="31022"/>
                    </a:cubicBezTo>
                    <a:lnTo>
                      <a:pt x="53266" y="31022"/>
                    </a:lnTo>
                    <a:cubicBezTo>
                      <a:pt x="53603" y="31022"/>
                      <a:pt x="53970" y="31022"/>
                      <a:pt x="54308" y="31051"/>
                    </a:cubicBezTo>
                    <a:cubicBezTo>
                      <a:pt x="54485" y="31051"/>
                      <a:pt x="54665" y="31043"/>
                      <a:pt x="54840" y="31043"/>
                    </a:cubicBezTo>
                    <a:cubicBezTo>
                      <a:pt x="54999" y="31043"/>
                      <a:pt x="55154" y="31049"/>
                      <a:pt x="55303" y="31074"/>
                    </a:cubicBezTo>
                    <a:cubicBezTo>
                      <a:pt x="55908" y="31121"/>
                      <a:pt x="56491" y="31167"/>
                      <a:pt x="57073" y="31196"/>
                    </a:cubicBezTo>
                    <a:cubicBezTo>
                      <a:pt x="57195" y="31220"/>
                      <a:pt x="57317" y="31266"/>
                      <a:pt x="57439" y="31290"/>
                    </a:cubicBezTo>
                    <a:cubicBezTo>
                      <a:pt x="57387" y="31266"/>
                      <a:pt x="57340" y="31243"/>
                      <a:pt x="57294" y="31220"/>
                    </a:cubicBezTo>
                    <a:cubicBezTo>
                      <a:pt x="57533" y="31220"/>
                      <a:pt x="57777" y="31290"/>
                      <a:pt x="57992" y="31313"/>
                    </a:cubicBezTo>
                    <a:cubicBezTo>
                      <a:pt x="58284" y="31342"/>
                      <a:pt x="58551" y="31389"/>
                      <a:pt x="58819" y="31412"/>
                    </a:cubicBezTo>
                    <a:cubicBezTo>
                      <a:pt x="59331" y="31487"/>
                      <a:pt x="59815" y="31511"/>
                      <a:pt x="60228" y="31604"/>
                    </a:cubicBezTo>
                    <a:cubicBezTo>
                      <a:pt x="60932" y="31749"/>
                      <a:pt x="61608" y="31872"/>
                      <a:pt x="62289" y="31947"/>
                    </a:cubicBezTo>
                    <a:cubicBezTo>
                      <a:pt x="61776" y="31703"/>
                      <a:pt x="61247" y="31487"/>
                      <a:pt x="60688" y="31266"/>
                    </a:cubicBezTo>
                    <a:cubicBezTo>
                      <a:pt x="60129" y="31022"/>
                      <a:pt x="59570" y="30830"/>
                      <a:pt x="58965" y="30661"/>
                    </a:cubicBezTo>
                    <a:cubicBezTo>
                      <a:pt x="58941" y="30661"/>
                      <a:pt x="58895" y="30661"/>
                      <a:pt x="58866" y="30638"/>
                    </a:cubicBezTo>
                    <a:lnTo>
                      <a:pt x="58866" y="30638"/>
                    </a:lnTo>
                    <a:cubicBezTo>
                      <a:pt x="58965" y="30661"/>
                      <a:pt x="59064" y="30661"/>
                      <a:pt x="59157" y="30684"/>
                    </a:cubicBezTo>
                    <a:cubicBezTo>
                      <a:pt x="58697" y="30469"/>
                      <a:pt x="58214" y="30271"/>
                      <a:pt x="57731" y="30079"/>
                    </a:cubicBezTo>
                    <a:cubicBezTo>
                      <a:pt x="57242" y="29858"/>
                      <a:pt x="56735" y="29712"/>
                      <a:pt x="56223" y="29566"/>
                    </a:cubicBezTo>
                    <a:cubicBezTo>
                      <a:pt x="55763" y="29450"/>
                      <a:pt x="55280" y="29275"/>
                      <a:pt x="54721" y="29182"/>
                    </a:cubicBezTo>
                    <a:cubicBezTo>
                      <a:pt x="54185" y="29083"/>
                      <a:pt x="53627" y="28984"/>
                      <a:pt x="53021" y="28914"/>
                    </a:cubicBezTo>
                    <a:cubicBezTo>
                      <a:pt x="52876" y="28891"/>
                      <a:pt x="52753" y="28868"/>
                      <a:pt x="52608" y="28868"/>
                    </a:cubicBezTo>
                    <a:cubicBezTo>
                      <a:pt x="52416" y="28769"/>
                      <a:pt x="52224" y="28693"/>
                      <a:pt x="52026" y="28600"/>
                    </a:cubicBezTo>
                    <a:cubicBezTo>
                      <a:pt x="51834" y="28524"/>
                      <a:pt x="51618" y="28431"/>
                      <a:pt x="51397" y="28332"/>
                    </a:cubicBezTo>
                    <a:cubicBezTo>
                      <a:pt x="50960" y="28164"/>
                      <a:pt x="50524" y="27966"/>
                      <a:pt x="50087" y="27774"/>
                    </a:cubicBezTo>
                    <a:cubicBezTo>
                      <a:pt x="49528" y="27558"/>
                      <a:pt x="48946" y="27337"/>
                      <a:pt x="48341" y="27122"/>
                    </a:cubicBezTo>
                    <a:cubicBezTo>
                      <a:pt x="48923" y="27023"/>
                      <a:pt x="49528" y="26924"/>
                      <a:pt x="50110" y="26830"/>
                    </a:cubicBezTo>
                    <a:cubicBezTo>
                      <a:pt x="51036" y="26656"/>
                      <a:pt x="52002" y="26487"/>
                      <a:pt x="52928" y="26295"/>
                    </a:cubicBezTo>
                    <a:cubicBezTo>
                      <a:pt x="54965" y="25905"/>
                      <a:pt x="56974" y="25445"/>
                      <a:pt x="58988" y="25032"/>
                    </a:cubicBezTo>
                    <a:cubicBezTo>
                      <a:pt x="59937" y="24863"/>
                      <a:pt x="60833" y="24647"/>
                      <a:pt x="61683" y="24525"/>
                    </a:cubicBezTo>
                    <a:cubicBezTo>
                      <a:pt x="62120" y="24450"/>
                      <a:pt x="62533" y="24380"/>
                      <a:pt x="62941" y="24304"/>
                    </a:cubicBezTo>
                    <a:cubicBezTo>
                      <a:pt x="63354" y="24257"/>
                      <a:pt x="63744" y="24211"/>
                      <a:pt x="64105" y="24159"/>
                    </a:cubicBezTo>
                    <a:cubicBezTo>
                      <a:pt x="64495" y="24112"/>
                      <a:pt x="64862" y="24036"/>
                      <a:pt x="65199" y="24013"/>
                    </a:cubicBezTo>
                    <a:cubicBezTo>
                      <a:pt x="65537" y="23990"/>
                      <a:pt x="65880" y="23943"/>
                      <a:pt x="66171" y="23920"/>
                    </a:cubicBezTo>
                    <a:cubicBezTo>
                      <a:pt x="66486" y="23891"/>
                      <a:pt x="66777" y="23867"/>
                      <a:pt x="67045" y="23844"/>
                    </a:cubicBezTo>
                    <a:cubicBezTo>
                      <a:pt x="67627" y="23798"/>
                      <a:pt x="68209" y="23821"/>
                      <a:pt x="68791" y="23798"/>
                    </a:cubicBezTo>
                    <a:cubicBezTo>
                      <a:pt x="68907" y="23798"/>
                      <a:pt x="69006" y="23798"/>
                      <a:pt x="69082" y="23774"/>
                    </a:cubicBezTo>
                    <a:lnTo>
                      <a:pt x="69198" y="23774"/>
                    </a:lnTo>
                    <a:cubicBezTo>
                      <a:pt x="69198" y="23774"/>
                      <a:pt x="68692" y="23699"/>
                      <a:pt x="67796" y="23553"/>
                    </a:cubicBezTo>
                    <a:cubicBezTo>
                      <a:pt x="67574" y="23530"/>
                      <a:pt x="67336" y="23483"/>
                      <a:pt x="67045" y="23454"/>
                    </a:cubicBezTo>
                    <a:cubicBezTo>
                      <a:pt x="66777" y="23454"/>
                      <a:pt x="66486" y="23431"/>
                      <a:pt x="66171" y="23431"/>
                    </a:cubicBezTo>
                    <a:cubicBezTo>
                      <a:pt x="65851" y="23408"/>
                      <a:pt x="65514" y="23384"/>
                      <a:pt x="65176" y="23384"/>
                    </a:cubicBezTo>
                    <a:cubicBezTo>
                      <a:pt x="65103" y="23373"/>
                      <a:pt x="65036" y="23367"/>
                      <a:pt x="64972" y="23367"/>
                    </a:cubicBezTo>
                    <a:cubicBezTo>
                      <a:pt x="64908" y="23367"/>
                      <a:pt x="64847" y="23373"/>
                      <a:pt x="64786" y="23384"/>
                    </a:cubicBezTo>
                    <a:cubicBezTo>
                      <a:pt x="64571" y="23338"/>
                      <a:pt x="64303" y="23309"/>
                      <a:pt x="63936" y="23262"/>
                    </a:cubicBezTo>
                    <a:cubicBezTo>
                      <a:pt x="63744" y="23239"/>
                      <a:pt x="63523" y="23192"/>
                      <a:pt x="63284" y="23163"/>
                    </a:cubicBezTo>
                    <a:cubicBezTo>
                      <a:pt x="63063" y="23163"/>
                      <a:pt x="62795" y="23140"/>
                      <a:pt x="62504" y="23140"/>
                    </a:cubicBezTo>
                    <a:cubicBezTo>
                      <a:pt x="62242" y="23116"/>
                      <a:pt x="61951" y="23116"/>
                      <a:pt x="61631" y="23093"/>
                    </a:cubicBezTo>
                    <a:cubicBezTo>
                      <a:pt x="61316" y="23093"/>
                      <a:pt x="61002" y="23116"/>
                      <a:pt x="60664" y="23116"/>
                    </a:cubicBezTo>
                    <a:cubicBezTo>
                      <a:pt x="60298" y="23140"/>
                      <a:pt x="59960" y="23140"/>
                      <a:pt x="59593" y="23163"/>
                    </a:cubicBezTo>
                    <a:cubicBezTo>
                      <a:pt x="59232" y="23192"/>
                      <a:pt x="58842" y="23239"/>
                      <a:pt x="58458" y="23262"/>
                    </a:cubicBezTo>
                    <a:cubicBezTo>
                      <a:pt x="57410" y="23361"/>
                      <a:pt x="56368" y="23530"/>
                      <a:pt x="55326" y="23699"/>
                    </a:cubicBezTo>
                    <a:cubicBezTo>
                      <a:pt x="54698" y="23821"/>
                      <a:pt x="54063" y="23920"/>
                      <a:pt x="53434" y="24036"/>
                    </a:cubicBezTo>
                    <a:cubicBezTo>
                      <a:pt x="52561" y="24211"/>
                      <a:pt x="51688" y="24403"/>
                      <a:pt x="50792" y="24572"/>
                    </a:cubicBezTo>
                    <a:cubicBezTo>
                      <a:pt x="50279" y="24694"/>
                      <a:pt x="49750" y="24793"/>
                      <a:pt x="49237" y="24909"/>
                    </a:cubicBezTo>
                    <a:cubicBezTo>
                      <a:pt x="48777" y="24764"/>
                      <a:pt x="48317" y="24647"/>
                      <a:pt x="47858" y="24549"/>
                    </a:cubicBezTo>
                    <a:cubicBezTo>
                      <a:pt x="47689" y="24525"/>
                      <a:pt x="47514" y="24473"/>
                      <a:pt x="47322" y="24426"/>
                    </a:cubicBezTo>
                    <a:cubicBezTo>
                      <a:pt x="47223" y="24426"/>
                      <a:pt x="47153" y="24403"/>
                      <a:pt x="47054" y="24380"/>
                    </a:cubicBezTo>
                    <a:cubicBezTo>
                      <a:pt x="46839" y="24327"/>
                      <a:pt x="46618" y="24281"/>
                      <a:pt x="46402" y="24234"/>
                    </a:cubicBezTo>
                    <a:cubicBezTo>
                      <a:pt x="46257" y="24211"/>
                      <a:pt x="46088" y="24159"/>
                      <a:pt x="45913" y="24135"/>
                    </a:cubicBezTo>
                    <a:cubicBezTo>
                      <a:pt x="45744" y="24112"/>
                      <a:pt x="45552" y="24089"/>
                      <a:pt x="45384" y="24065"/>
                    </a:cubicBezTo>
                    <a:cubicBezTo>
                      <a:pt x="44994" y="23990"/>
                      <a:pt x="44603" y="23943"/>
                      <a:pt x="44167" y="23891"/>
                    </a:cubicBezTo>
                    <a:cubicBezTo>
                      <a:pt x="43369" y="23774"/>
                      <a:pt x="42519" y="23745"/>
                      <a:pt x="41693" y="23745"/>
                    </a:cubicBezTo>
                    <a:cubicBezTo>
                      <a:pt x="41087" y="23745"/>
                      <a:pt x="40459" y="23774"/>
                      <a:pt x="39830" y="23798"/>
                    </a:cubicBezTo>
                    <a:cubicBezTo>
                      <a:pt x="39318" y="23844"/>
                      <a:pt x="38811" y="23891"/>
                      <a:pt x="38322" y="23966"/>
                    </a:cubicBezTo>
                    <a:cubicBezTo>
                      <a:pt x="38177" y="23966"/>
                      <a:pt x="38055" y="23990"/>
                      <a:pt x="37909" y="24013"/>
                    </a:cubicBezTo>
                    <a:cubicBezTo>
                      <a:pt x="38375" y="23891"/>
                      <a:pt x="38858" y="23774"/>
                      <a:pt x="39341" y="23652"/>
                    </a:cubicBezTo>
                    <a:cubicBezTo>
                      <a:pt x="40144" y="23431"/>
                      <a:pt x="40994" y="23239"/>
                      <a:pt x="41838" y="23047"/>
                    </a:cubicBezTo>
                    <a:cubicBezTo>
                      <a:pt x="42595" y="22872"/>
                      <a:pt x="43323" y="22703"/>
                      <a:pt x="44050" y="22558"/>
                    </a:cubicBezTo>
                    <a:cubicBezTo>
                      <a:pt x="44411" y="22511"/>
                      <a:pt x="44749" y="22435"/>
                      <a:pt x="45092" y="22366"/>
                    </a:cubicBezTo>
                    <a:cubicBezTo>
                      <a:pt x="45308" y="22342"/>
                      <a:pt x="45529" y="22290"/>
                      <a:pt x="45744" y="22243"/>
                    </a:cubicBezTo>
                    <a:cubicBezTo>
                      <a:pt x="46204" y="22173"/>
                      <a:pt x="46641" y="22074"/>
                      <a:pt x="47054" y="22028"/>
                    </a:cubicBezTo>
                    <a:cubicBezTo>
                      <a:pt x="47491" y="21976"/>
                      <a:pt x="47927" y="21929"/>
                      <a:pt x="48341" y="21853"/>
                    </a:cubicBezTo>
                    <a:cubicBezTo>
                      <a:pt x="48777" y="21807"/>
                      <a:pt x="49191" y="21760"/>
                      <a:pt x="49604" y="21708"/>
                    </a:cubicBezTo>
                    <a:cubicBezTo>
                      <a:pt x="50017" y="21638"/>
                      <a:pt x="50425" y="21615"/>
                      <a:pt x="50838" y="21562"/>
                    </a:cubicBezTo>
                    <a:cubicBezTo>
                      <a:pt x="51228" y="21539"/>
                      <a:pt x="51618" y="21492"/>
                      <a:pt x="52002" y="21446"/>
                    </a:cubicBezTo>
                    <a:cubicBezTo>
                      <a:pt x="52782" y="21370"/>
                      <a:pt x="53510" y="21324"/>
                      <a:pt x="54185" y="21248"/>
                    </a:cubicBezTo>
                    <a:cubicBezTo>
                      <a:pt x="55425" y="21155"/>
                      <a:pt x="56683" y="21032"/>
                      <a:pt x="57923" y="20864"/>
                    </a:cubicBezTo>
                    <a:cubicBezTo>
                      <a:pt x="58167" y="20835"/>
                      <a:pt x="58359" y="20811"/>
                      <a:pt x="58481" y="20788"/>
                    </a:cubicBezTo>
                    <a:cubicBezTo>
                      <a:pt x="58604" y="20788"/>
                      <a:pt x="58674" y="20765"/>
                      <a:pt x="58674" y="20765"/>
                    </a:cubicBezTo>
                    <a:cubicBezTo>
                      <a:pt x="57172" y="20619"/>
                      <a:pt x="55664" y="20544"/>
                      <a:pt x="54162" y="20497"/>
                    </a:cubicBezTo>
                    <a:cubicBezTo>
                      <a:pt x="53481" y="20474"/>
                      <a:pt x="52730" y="20474"/>
                      <a:pt x="51956" y="20474"/>
                    </a:cubicBezTo>
                    <a:cubicBezTo>
                      <a:pt x="51566" y="20474"/>
                      <a:pt x="51152" y="20497"/>
                      <a:pt x="50745" y="20497"/>
                    </a:cubicBezTo>
                    <a:cubicBezTo>
                      <a:pt x="50599" y="20450"/>
                      <a:pt x="50454" y="20398"/>
                      <a:pt x="50308" y="20375"/>
                    </a:cubicBezTo>
                    <a:cubicBezTo>
                      <a:pt x="49784" y="20240"/>
                      <a:pt x="49060" y="20168"/>
                      <a:pt x="48225" y="20168"/>
                    </a:cubicBezTo>
                    <a:cubicBezTo>
                      <a:pt x="48012" y="20168"/>
                      <a:pt x="47792" y="20173"/>
                      <a:pt x="47567" y="20183"/>
                    </a:cubicBezTo>
                    <a:cubicBezTo>
                      <a:pt x="46984" y="20206"/>
                      <a:pt x="46379" y="20282"/>
                      <a:pt x="45744" y="20351"/>
                    </a:cubicBezTo>
                    <a:cubicBezTo>
                      <a:pt x="45430" y="20375"/>
                      <a:pt x="45116" y="20427"/>
                      <a:pt x="44778" y="20450"/>
                    </a:cubicBezTo>
                    <a:cubicBezTo>
                      <a:pt x="44603" y="20474"/>
                      <a:pt x="44458" y="20474"/>
                      <a:pt x="44289" y="20497"/>
                    </a:cubicBezTo>
                    <a:cubicBezTo>
                      <a:pt x="43876" y="20520"/>
                      <a:pt x="43492" y="20544"/>
                      <a:pt x="43102" y="20596"/>
                    </a:cubicBezTo>
                    <a:cubicBezTo>
                      <a:pt x="41914" y="20689"/>
                      <a:pt x="40674" y="20811"/>
                      <a:pt x="39440" y="20957"/>
                    </a:cubicBezTo>
                    <a:cubicBezTo>
                      <a:pt x="38689" y="21056"/>
                      <a:pt x="37961" y="21126"/>
                      <a:pt x="37234" y="21248"/>
                    </a:cubicBezTo>
                    <a:cubicBezTo>
                      <a:pt x="36506" y="21370"/>
                      <a:pt x="35802" y="21492"/>
                      <a:pt x="35097" y="21638"/>
                    </a:cubicBezTo>
                    <a:cubicBezTo>
                      <a:pt x="34416" y="21760"/>
                      <a:pt x="33764" y="21906"/>
                      <a:pt x="33136" y="22074"/>
                    </a:cubicBezTo>
                    <a:cubicBezTo>
                      <a:pt x="32524" y="22220"/>
                      <a:pt x="31942" y="22366"/>
                      <a:pt x="31436" y="22534"/>
                    </a:cubicBezTo>
                    <a:cubicBezTo>
                      <a:pt x="30923" y="22703"/>
                      <a:pt x="30417" y="22872"/>
                      <a:pt x="29934" y="23047"/>
                    </a:cubicBezTo>
                    <a:cubicBezTo>
                      <a:pt x="29375" y="23239"/>
                      <a:pt x="28839" y="23483"/>
                      <a:pt x="28304" y="23722"/>
                    </a:cubicBezTo>
                    <a:cubicBezTo>
                      <a:pt x="27797" y="23431"/>
                      <a:pt x="27285" y="23163"/>
                      <a:pt x="26779" y="22901"/>
                    </a:cubicBezTo>
                    <a:cubicBezTo>
                      <a:pt x="27314" y="22756"/>
                      <a:pt x="27821" y="22610"/>
                      <a:pt x="28333" y="22435"/>
                    </a:cubicBezTo>
                    <a:lnTo>
                      <a:pt x="28333" y="22435"/>
                    </a:lnTo>
                    <a:cubicBezTo>
                      <a:pt x="27990" y="22610"/>
                      <a:pt x="27652" y="22825"/>
                      <a:pt x="27314" y="23018"/>
                    </a:cubicBezTo>
                    <a:cubicBezTo>
                      <a:pt x="27966" y="22849"/>
                      <a:pt x="28572" y="22657"/>
                      <a:pt x="29206" y="22465"/>
                    </a:cubicBezTo>
                    <a:cubicBezTo>
                      <a:pt x="29590" y="22342"/>
                      <a:pt x="30027" y="22197"/>
                      <a:pt x="30487" y="22074"/>
                    </a:cubicBezTo>
                    <a:cubicBezTo>
                      <a:pt x="30976" y="21929"/>
                      <a:pt x="31482" y="21783"/>
                      <a:pt x="32018" y="21615"/>
                    </a:cubicBezTo>
                    <a:cubicBezTo>
                      <a:pt x="32553" y="21446"/>
                      <a:pt x="33136" y="21300"/>
                      <a:pt x="33718" y="21126"/>
                    </a:cubicBezTo>
                    <a:cubicBezTo>
                      <a:pt x="34323" y="20957"/>
                      <a:pt x="34928" y="20765"/>
                      <a:pt x="35557" y="20573"/>
                    </a:cubicBezTo>
                    <a:cubicBezTo>
                      <a:pt x="36017" y="20450"/>
                      <a:pt x="36506" y="20305"/>
                      <a:pt x="36966" y="20159"/>
                    </a:cubicBezTo>
                    <a:cubicBezTo>
                      <a:pt x="37280" y="20060"/>
                      <a:pt x="37595" y="19961"/>
                      <a:pt x="37909" y="19845"/>
                    </a:cubicBezTo>
                    <a:cubicBezTo>
                      <a:pt x="38055" y="19793"/>
                      <a:pt x="38229" y="19746"/>
                      <a:pt x="38375" y="19699"/>
                    </a:cubicBezTo>
                    <a:cubicBezTo>
                      <a:pt x="38689" y="19577"/>
                      <a:pt x="39003" y="19478"/>
                      <a:pt x="39294" y="19379"/>
                    </a:cubicBezTo>
                    <a:cubicBezTo>
                      <a:pt x="39609" y="19286"/>
                      <a:pt x="39900" y="19164"/>
                      <a:pt x="40214" y="19065"/>
                    </a:cubicBezTo>
                    <a:cubicBezTo>
                      <a:pt x="40505" y="18972"/>
                      <a:pt x="40796" y="18873"/>
                      <a:pt x="41087" y="18774"/>
                    </a:cubicBezTo>
                    <a:cubicBezTo>
                      <a:pt x="41378" y="18681"/>
                      <a:pt x="41670" y="18582"/>
                      <a:pt x="41961" y="18506"/>
                    </a:cubicBezTo>
                    <a:cubicBezTo>
                      <a:pt x="42228" y="18413"/>
                      <a:pt x="42496" y="18314"/>
                      <a:pt x="42787" y="18244"/>
                    </a:cubicBezTo>
                    <a:cubicBezTo>
                      <a:pt x="43323" y="18099"/>
                      <a:pt x="43829" y="17924"/>
                      <a:pt x="44289" y="17831"/>
                    </a:cubicBezTo>
                    <a:cubicBezTo>
                      <a:pt x="45069" y="17633"/>
                      <a:pt x="45843" y="17417"/>
                      <a:pt x="46618" y="17342"/>
                    </a:cubicBezTo>
                    <a:cubicBezTo>
                      <a:pt x="46909" y="17295"/>
                      <a:pt x="47130" y="17272"/>
                      <a:pt x="47299" y="17249"/>
                    </a:cubicBezTo>
                    <a:cubicBezTo>
                      <a:pt x="47444" y="17225"/>
                      <a:pt x="47514" y="17196"/>
                      <a:pt x="47514" y="17196"/>
                    </a:cubicBezTo>
                    <a:cubicBezTo>
                      <a:pt x="47107" y="17150"/>
                      <a:pt x="46670" y="17103"/>
                      <a:pt x="46233" y="17103"/>
                    </a:cubicBezTo>
                    <a:cubicBezTo>
                      <a:pt x="46862" y="16934"/>
                      <a:pt x="47514" y="16789"/>
                      <a:pt x="48172" y="16736"/>
                    </a:cubicBezTo>
                    <a:cubicBezTo>
                      <a:pt x="48486" y="16690"/>
                      <a:pt x="48754" y="16643"/>
                      <a:pt x="48923" y="16614"/>
                    </a:cubicBezTo>
                    <a:cubicBezTo>
                      <a:pt x="49092" y="16591"/>
                      <a:pt x="49191" y="16568"/>
                      <a:pt x="49191" y="16568"/>
                    </a:cubicBezTo>
                    <a:cubicBezTo>
                      <a:pt x="48463" y="16469"/>
                      <a:pt x="47712" y="16422"/>
                      <a:pt x="46961" y="16422"/>
                    </a:cubicBezTo>
                    <a:cubicBezTo>
                      <a:pt x="46851" y="16434"/>
                      <a:pt x="46728" y="16434"/>
                      <a:pt x="46604" y="16434"/>
                    </a:cubicBezTo>
                    <a:cubicBezTo>
                      <a:pt x="46479" y="16434"/>
                      <a:pt x="46353" y="16434"/>
                      <a:pt x="46233" y="16445"/>
                    </a:cubicBezTo>
                    <a:cubicBezTo>
                      <a:pt x="45966" y="16469"/>
                      <a:pt x="45698" y="16498"/>
                      <a:pt x="45407" y="16521"/>
                    </a:cubicBezTo>
                    <a:cubicBezTo>
                      <a:pt x="44825" y="16544"/>
                      <a:pt x="44219" y="16667"/>
                      <a:pt x="43585" y="16760"/>
                    </a:cubicBezTo>
                    <a:cubicBezTo>
                      <a:pt x="43102" y="16859"/>
                      <a:pt x="42595" y="16958"/>
                      <a:pt x="42083" y="17051"/>
                    </a:cubicBezTo>
                    <a:cubicBezTo>
                      <a:pt x="41210" y="17272"/>
                      <a:pt x="40336" y="17516"/>
                      <a:pt x="39463" y="17778"/>
                    </a:cubicBezTo>
                    <a:cubicBezTo>
                      <a:pt x="39102" y="17877"/>
                      <a:pt x="38759" y="17976"/>
                      <a:pt x="38398" y="18099"/>
                    </a:cubicBezTo>
                    <a:cubicBezTo>
                      <a:pt x="38229" y="18145"/>
                      <a:pt x="38031" y="18215"/>
                      <a:pt x="37862" y="18267"/>
                    </a:cubicBezTo>
                    <a:cubicBezTo>
                      <a:pt x="37694" y="18314"/>
                      <a:pt x="37525" y="18390"/>
                      <a:pt x="37327" y="18436"/>
                    </a:cubicBezTo>
                    <a:cubicBezTo>
                      <a:pt x="36628" y="18652"/>
                      <a:pt x="35901" y="18873"/>
                      <a:pt x="35196" y="19117"/>
                    </a:cubicBezTo>
                    <a:cubicBezTo>
                      <a:pt x="34492" y="19333"/>
                      <a:pt x="33811" y="19600"/>
                      <a:pt x="33159" y="19816"/>
                    </a:cubicBezTo>
                    <a:cubicBezTo>
                      <a:pt x="32286" y="20136"/>
                      <a:pt x="31436" y="20474"/>
                      <a:pt x="30586" y="20835"/>
                    </a:cubicBezTo>
                    <a:cubicBezTo>
                      <a:pt x="30004" y="21079"/>
                      <a:pt x="29375" y="21300"/>
                      <a:pt x="28816" y="21615"/>
                    </a:cubicBezTo>
                    <a:cubicBezTo>
                      <a:pt x="28595" y="21737"/>
                      <a:pt x="28380" y="21853"/>
                      <a:pt x="28187" y="21952"/>
                    </a:cubicBezTo>
                    <a:cubicBezTo>
                      <a:pt x="27652" y="22220"/>
                      <a:pt x="27140" y="22511"/>
                      <a:pt x="26633" y="22802"/>
                    </a:cubicBezTo>
                    <a:cubicBezTo>
                      <a:pt x="26389" y="22680"/>
                      <a:pt x="26173" y="22558"/>
                      <a:pt x="25929" y="22465"/>
                    </a:cubicBezTo>
                    <a:cubicBezTo>
                      <a:pt x="25713" y="22319"/>
                      <a:pt x="25469" y="22197"/>
                      <a:pt x="25224" y="22074"/>
                    </a:cubicBezTo>
                    <a:cubicBezTo>
                      <a:pt x="25393" y="21882"/>
                      <a:pt x="25568" y="21684"/>
                      <a:pt x="25783" y="21516"/>
                    </a:cubicBezTo>
                    <a:cubicBezTo>
                      <a:pt x="26051" y="21324"/>
                      <a:pt x="26389" y="21155"/>
                      <a:pt x="26802" y="20957"/>
                    </a:cubicBezTo>
                    <a:cubicBezTo>
                      <a:pt x="26901" y="20934"/>
                      <a:pt x="27023" y="20887"/>
                      <a:pt x="27116" y="20811"/>
                    </a:cubicBezTo>
                    <a:cubicBezTo>
                      <a:pt x="27140" y="20811"/>
                      <a:pt x="27192" y="20788"/>
                      <a:pt x="27215" y="20788"/>
                    </a:cubicBezTo>
                    <a:lnTo>
                      <a:pt x="27239" y="20788"/>
                    </a:lnTo>
                    <a:cubicBezTo>
                      <a:pt x="27262" y="20765"/>
                      <a:pt x="27262" y="20765"/>
                      <a:pt x="27285" y="20765"/>
                    </a:cubicBezTo>
                    <a:cubicBezTo>
                      <a:pt x="27338" y="20741"/>
                      <a:pt x="27407" y="20718"/>
                      <a:pt x="27460" y="20689"/>
                    </a:cubicBezTo>
                    <a:cubicBezTo>
                      <a:pt x="27698" y="20596"/>
                      <a:pt x="27943" y="20497"/>
                      <a:pt x="28211" y="20398"/>
                    </a:cubicBezTo>
                    <a:cubicBezTo>
                      <a:pt x="28479" y="20305"/>
                      <a:pt x="28740" y="20229"/>
                      <a:pt x="29032" y="20136"/>
                    </a:cubicBezTo>
                    <a:cubicBezTo>
                      <a:pt x="29154" y="20084"/>
                      <a:pt x="29299" y="20037"/>
                      <a:pt x="29445" y="19990"/>
                    </a:cubicBezTo>
                    <a:cubicBezTo>
                      <a:pt x="29590" y="19938"/>
                      <a:pt x="29736" y="19892"/>
                      <a:pt x="29905" y="19868"/>
                    </a:cubicBezTo>
                    <a:cubicBezTo>
                      <a:pt x="30516" y="19670"/>
                      <a:pt x="31168" y="19525"/>
                      <a:pt x="31826" y="19333"/>
                    </a:cubicBezTo>
                    <a:cubicBezTo>
                      <a:pt x="32501" y="19164"/>
                      <a:pt x="33205" y="19018"/>
                      <a:pt x="33933" y="18850"/>
                    </a:cubicBezTo>
                    <a:cubicBezTo>
                      <a:pt x="34346" y="18751"/>
                      <a:pt x="34760" y="18628"/>
                      <a:pt x="35196" y="18535"/>
                    </a:cubicBezTo>
                    <a:cubicBezTo>
                      <a:pt x="35679" y="18436"/>
                      <a:pt x="36163" y="18291"/>
                      <a:pt x="36652" y="18168"/>
                    </a:cubicBezTo>
                    <a:cubicBezTo>
                      <a:pt x="36844" y="18122"/>
                      <a:pt x="37013" y="18069"/>
                      <a:pt x="37181" y="18023"/>
                    </a:cubicBezTo>
                    <a:cubicBezTo>
                      <a:pt x="37548" y="17924"/>
                      <a:pt x="37909" y="17808"/>
                      <a:pt x="38252" y="17709"/>
                    </a:cubicBezTo>
                    <a:cubicBezTo>
                      <a:pt x="38980" y="17487"/>
                      <a:pt x="39655" y="17295"/>
                      <a:pt x="40336" y="17103"/>
                    </a:cubicBezTo>
                    <a:cubicBezTo>
                      <a:pt x="40994" y="16905"/>
                      <a:pt x="41646" y="16713"/>
                      <a:pt x="42252" y="16521"/>
                    </a:cubicBezTo>
                    <a:cubicBezTo>
                      <a:pt x="42886" y="16375"/>
                      <a:pt x="43468" y="16178"/>
                      <a:pt x="43998" y="16032"/>
                    </a:cubicBezTo>
                    <a:cubicBezTo>
                      <a:pt x="44580" y="15887"/>
                      <a:pt x="45186" y="15741"/>
                      <a:pt x="45768" y="15595"/>
                    </a:cubicBezTo>
                    <a:cubicBezTo>
                      <a:pt x="46088" y="15502"/>
                      <a:pt x="46426" y="15427"/>
                      <a:pt x="46763" y="15357"/>
                    </a:cubicBezTo>
                    <a:cubicBezTo>
                      <a:pt x="47322" y="15235"/>
                      <a:pt x="47636" y="15136"/>
                      <a:pt x="47636" y="15136"/>
                    </a:cubicBezTo>
                    <a:cubicBezTo>
                      <a:pt x="46885" y="15136"/>
                      <a:pt x="46134" y="15159"/>
                      <a:pt x="45407" y="15211"/>
                    </a:cubicBezTo>
                    <a:cubicBezTo>
                      <a:pt x="45360" y="15235"/>
                      <a:pt x="45285" y="15235"/>
                      <a:pt x="45238" y="15235"/>
                    </a:cubicBezTo>
                    <a:cubicBezTo>
                      <a:pt x="45890" y="15066"/>
                      <a:pt x="46548" y="14897"/>
                      <a:pt x="47223" y="14751"/>
                    </a:cubicBezTo>
                    <a:cubicBezTo>
                      <a:pt x="47590" y="14652"/>
                      <a:pt x="47980" y="14553"/>
                      <a:pt x="48341" y="14484"/>
                    </a:cubicBezTo>
                    <a:cubicBezTo>
                      <a:pt x="48969" y="14338"/>
                      <a:pt x="49336" y="14239"/>
                      <a:pt x="49336" y="14239"/>
                    </a:cubicBezTo>
                    <a:cubicBezTo>
                      <a:pt x="48486" y="14239"/>
                      <a:pt x="47636" y="14262"/>
                      <a:pt x="46816" y="14315"/>
                    </a:cubicBezTo>
                    <a:cubicBezTo>
                      <a:pt x="46548" y="14338"/>
                      <a:pt x="46257" y="14361"/>
                      <a:pt x="45966" y="14385"/>
                    </a:cubicBezTo>
                    <a:cubicBezTo>
                      <a:pt x="45675" y="14431"/>
                      <a:pt x="45384" y="14460"/>
                      <a:pt x="45069" y="14507"/>
                    </a:cubicBezTo>
                    <a:cubicBezTo>
                      <a:pt x="44411" y="14577"/>
                      <a:pt x="43730" y="14699"/>
                      <a:pt x="43003" y="14821"/>
                    </a:cubicBezTo>
                    <a:cubicBezTo>
                      <a:pt x="42473" y="14920"/>
                      <a:pt x="41891" y="15042"/>
                      <a:pt x="41332" y="15159"/>
                    </a:cubicBezTo>
                    <a:cubicBezTo>
                      <a:pt x="40336" y="15380"/>
                      <a:pt x="39341" y="15595"/>
                      <a:pt x="38346" y="15863"/>
                    </a:cubicBezTo>
                    <a:cubicBezTo>
                      <a:pt x="37938" y="15962"/>
                      <a:pt x="37525" y="16061"/>
                      <a:pt x="37111" y="16178"/>
                    </a:cubicBezTo>
                    <a:cubicBezTo>
                      <a:pt x="36919" y="16230"/>
                      <a:pt x="36721" y="16277"/>
                      <a:pt x="36506" y="16352"/>
                    </a:cubicBezTo>
                    <a:cubicBezTo>
                      <a:pt x="36308" y="16399"/>
                      <a:pt x="36116" y="16445"/>
                      <a:pt x="35901" y="16498"/>
                    </a:cubicBezTo>
                    <a:cubicBezTo>
                      <a:pt x="35097" y="16690"/>
                      <a:pt x="34247" y="16882"/>
                      <a:pt x="33450" y="17103"/>
                    </a:cubicBezTo>
                    <a:cubicBezTo>
                      <a:pt x="32623" y="17295"/>
                      <a:pt x="31826" y="17540"/>
                      <a:pt x="31069" y="17778"/>
                    </a:cubicBezTo>
                    <a:cubicBezTo>
                      <a:pt x="30295" y="18023"/>
                      <a:pt x="29544" y="18267"/>
                      <a:pt x="28863" y="18535"/>
                    </a:cubicBezTo>
                    <a:cubicBezTo>
                      <a:pt x="28595" y="18628"/>
                      <a:pt x="28356" y="18751"/>
                      <a:pt x="28088" y="18850"/>
                    </a:cubicBezTo>
                    <a:cubicBezTo>
                      <a:pt x="27698" y="19018"/>
                      <a:pt x="27314" y="19187"/>
                      <a:pt x="26948" y="19379"/>
                    </a:cubicBezTo>
                    <a:cubicBezTo>
                      <a:pt x="26656" y="19554"/>
                      <a:pt x="26389" y="19699"/>
                      <a:pt x="26150" y="19816"/>
                    </a:cubicBezTo>
                    <a:cubicBezTo>
                      <a:pt x="26074" y="19868"/>
                      <a:pt x="26004" y="19892"/>
                      <a:pt x="25952" y="19938"/>
                    </a:cubicBezTo>
                    <a:cubicBezTo>
                      <a:pt x="25929" y="19938"/>
                      <a:pt x="25905" y="19938"/>
                      <a:pt x="25905" y="19961"/>
                    </a:cubicBezTo>
                    <a:cubicBezTo>
                      <a:pt x="25882" y="19961"/>
                      <a:pt x="25882" y="19961"/>
                      <a:pt x="25859" y="19990"/>
                    </a:cubicBezTo>
                    <a:lnTo>
                      <a:pt x="25830" y="19990"/>
                    </a:lnTo>
                    <a:cubicBezTo>
                      <a:pt x="25807" y="20014"/>
                      <a:pt x="25783" y="20037"/>
                      <a:pt x="25760" y="20060"/>
                    </a:cubicBezTo>
                    <a:cubicBezTo>
                      <a:pt x="25638" y="20136"/>
                      <a:pt x="25515" y="20206"/>
                      <a:pt x="25422" y="20282"/>
                    </a:cubicBezTo>
                    <a:cubicBezTo>
                      <a:pt x="24986" y="20573"/>
                      <a:pt x="24596" y="20864"/>
                      <a:pt x="24328" y="21126"/>
                    </a:cubicBezTo>
                    <a:cubicBezTo>
                      <a:pt x="24229" y="21248"/>
                      <a:pt x="24136" y="21393"/>
                      <a:pt x="24037" y="21516"/>
                    </a:cubicBezTo>
                    <a:cubicBezTo>
                      <a:pt x="23769" y="21393"/>
                      <a:pt x="23478" y="21248"/>
                      <a:pt x="23210" y="21126"/>
                    </a:cubicBezTo>
                    <a:cubicBezTo>
                      <a:pt x="22750" y="20934"/>
                      <a:pt x="22314" y="20741"/>
                      <a:pt x="21877" y="20544"/>
                    </a:cubicBezTo>
                    <a:cubicBezTo>
                      <a:pt x="22582" y="20282"/>
                      <a:pt x="23263" y="19961"/>
                      <a:pt x="23938" y="19670"/>
                    </a:cubicBezTo>
                    <a:cubicBezTo>
                      <a:pt x="24404" y="19478"/>
                      <a:pt x="24887" y="19286"/>
                      <a:pt x="25422" y="19065"/>
                    </a:cubicBezTo>
                    <a:cubicBezTo>
                      <a:pt x="25952" y="18826"/>
                      <a:pt x="26557" y="18605"/>
                      <a:pt x="27169" y="18361"/>
                    </a:cubicBezTo>
                    <a:cubicBezTo>
                      <a:pt x="27774" y="18099"/>
                      <a:pt x="28426" y="17877"/>
                      <a:pt x="29107" y="17610"/>
                    </a:cubicBezTo>
                    <a:cubicBezTo>
                      <a:pt x="29788" y="17319"/>
                      <a:pt x="30487" y="17103"/>
                      <a:pt x="31191" y="16835"/>
                    </a:cubicBezTo>
                    <a:cubicBezTo>
                      <a:pt x="31919" y="16568"/>
                      <a:pt x="32647" y="16352"/>
                      <a:pt x="33351" y="16084"/>
                    </a:cubicBezTo>
                    <a:cubicBezTo>
                      <a:pt x="34079" y="15840"/>
                      <a:pt x="34830" y="15595"/>
                      <a:pt x="35580" y="15380"/>
                    </a:cubicBezTo>
                    <a:cubicBezTo>
                      <a:pt x="36308" y="15159"/>
                      <a:pt x="37013" y="14943"/>
                      <a:pt x="37717" y="14722"/>
                    </a:cubicBezTo>
                    <a:cubicBezTo>
                      <a:pt x="38445" y="14507"/>
                      <a:pt x="39073" y="14262"/>
                      <a:pt x="39708" y="14047"/>
                    </a:cubicBezTo>
                    <a:cubicBezTo>
                      <a:pt x="40336" y="13826"/>
                      <a:pt x="40942" y="13634"/>
                      <a:pt x="41501" y="13488"/>
                    </a:cubicBezTo>
                    <a:cubicBezTo>
                      <a:pt x="42036" y="13319"/>
                      <a:pt x="42543" y="13197"/>
                      <a:pt x="43003" y="13098"/>
                    </a:cubicBezTo>
                    <a:cubicBezTo>
                      <a:pt x="43125" y="13098"/>
                      <a:pt x="43224" y="13075"/>
                      <a:pt x="43346" y="13052"/>
                    </a:cubicBezTo>
                    <a:cubicBezTo>
                      <a:pt x="43439" y="13052"/>
                      <a:pt x="43561" y="13028"/>
                      <a:pt x="43660" y="13028"/>
                    </a:cubicBezTo>
                    <a:cubicBezTo>
                      <a:pt x="43853" y="12976"/>
                      <a:pt x="44050" y="12976"/>
                      <a:pt x="44219" y="12976"/>
                    </a:cubicBezTo>
                    <a:cubicBezTo>
                      <a:pt x="44268" y="12968"/>
                      <a:pt x="44319" y="12966"/>
                      <a:pt x="44370" y="12966"/>
                    </a:cubicBezTo>
                    <a:cubicBezTo>
                      <a:pt x="44472" y="12966"/>
                      <a:pt x="44574" y="12976"/>
                      <a:pt x="44656" y="12976"/>
                    </a:cubicBezTo>
                    <a:cubicBezTo>
                      <a:pt x="44848" y="12976"/>
                      <a:pt x="45069" y="13028"/>
                      <a:pt x="45261" y="13052"/>
                    </a:cubicBezTo>
                    <a:cubicBezTo>
                      <a:pt x="45069" y="12976"/>
                      <a:pt x="44871" y="12883"/>
                      <a:pt x="44679" y="12830"/>
                    </a:cubicBezTo>
                    <a:cubicBezTo>
                      <a:pt x="44557" y="12807"/>
                      <a:pt x="44388" y="12760"/>
                      <a:pt x="44219" y="12737"/>
                    </a:cubicBezTo>
                    <a:cubicBezTo>
                      <a:pt x="44050" y="12714"/>
                      <a:pt x="43853" y="12685"/>
                      <a:pt x="43637" y="12685"/>
                    </a:cubicBezTo>
                    <a:cubicBezTo>
                      <a:pt x="43439" y="12662"/>
                      <a:pt x="43201" y="12662"/>
                      <a:pt x="42956" y="12662"/>
                    </a:cubicBezTo>
                    <a:cubicBezTo>
                      <a:pt x="42473" y="12685"/>
                      <a:pt x="41937" y="12737"/>
                      <a:pt x="41332" y="12830"/>
                    </a:cubicBezTo>
                    <a:cubicBezTo>
                      <a:pt x="40849" y="12906"/>
                      <a:pt x="40336" y="13005"/>
                      <a:pt x="39801" y="13121"/>
                    </a:cubicBezTo>
                    <a:cubicBezTo>
                      <a:pt x="39999" y="13075"/>
                      <a:pt x="40168" y="13005"/>
                      <a:pt x="40360" y="12929"/>
                    </a:cubicBezTo>
                    <a:cubicBezTo>
                      <a:pt x="41087" y="12714"/>
                      <a:pt x="41745" y="12493"/>
                      <a:pt x="42374" y="12324"/>
                    </a:cubicBezTo>
                    <a:cubicBezTo>
                      <a:pt x="43003" y="12132"/>
                      <a:pt x="43585" y="12010"/>
                      <a:pt x="44097" y="11911"/>
                    </a:cubicBezTo>
                    <a:cubicBezTo>
                      <a:pt x="44243" y="11887"/>
                      <a:pt x="44365" y="11864"/>
                      <a:pt x="44487" y="11841"/>
                    </a:cubicBezTo>
                    <a:cubicBezTo>
                      <a:pt x="44603" y="11841"/>
                      <a:pt x="44726" y="11812"/>
                      <a:pt x="44825" y="11812"/>
                    </a:cubicBezTo>
                    <a:cubicBezTo>
                      <a:pt x="45069" y="11765"/>
                      <a:pt x="45261" y="11765"/>
                      <a:pt x="45453" y="11765"/>
                    </a:cubicBezTo>
                    <a:cubicBezTo>
                      <a:pt x="45519" y="11757"/>
                      <a:pt x="45582" y="11755"/>
                      <a:pt x="45642" y="11755"/>
                    </a:cubicBezTo>
                    <a:cubicBezTo>
                      <a:pt x="45761" y="11755"/>
                      <a:pt x="45869" y="11765"/>
                      <a:pt x="45966" y="11765"/>
                    </a:cubicBezTo>
                    <a:cubicBezTo>
                      <a:pt x="46204" y="11765"/>
                      <a:pt x="46426" y="11812"/>
                      <a:pt x="46670" y="11864"/>
                    </a:cubicBezTo>
                    <a:cubicBezTo>
                      <a:pt x="46449" y="11765"/>
                      <a:pt x="46233" y="11666"/>
                      <a:pt x="45989" y="11620"/>
                    </a:cubicBezTo>
                    <a:cubicBezTo>
                      <a:pt x="45843" y="11573"/>
                      <a:pt x="45675" y="11521"/>
                      <a:pt x="45477" y="11497"/>
                    </a:cubicBezTo>
                    <a:cubicBezTo>
                      <a:pt x="45285" y="11474"/>
                      <a:pt x="45069" y="11427"/>
                      <a:pt x="44825" y="11427"/>
                    </a:cubicBezTo>
                    <a:cubicBezTo>
                      <a:pt x="44580" y="11404"/>
                      <a:pt x="44342" y="11404"/>
                      <a:pt x="44050" y="11404"/>
                    </a:cubicBezTo>
                    <a:cubicBezTo>
                      <a:pt x="43515" y="11404"/>
                      <a:pt x="42886" y="11451"/>
                      <a:pt x="42228" y="11573"/>
                    </a:cubicBezTo>
                    <a:cubicBezTo>
                      <a:pt x="41547" y="11666"/>
                      <a:pt x="40820" y="11812"/>
                      <a:pt x="40092" y="11986"/>
                    </a:cubicBezTo>
                    <a:cubicBezTo>
                      <a:pt x="39539" y="12132"/>
                      <a:pt x="38957" y="12277"/>
                      <a:pt x="38375" y="12423"/>
                    </a:cubicBezTo>
                    <a:cubicBezTo>
                      <a:pt x="37356" y="12685"/>
                      <a:pt x="36308" y="12929"/>
                      <a:pt x="35289" y="13197"/>
                    </a:cubicBezTo>
                    <a:cubicBezTo>
                      <a:pt x="34445" y="13442"/>
                      <a:pt x="33595" y="13704"/>
                      <a:pt x="32746" y="13971"/>
                    </a:cubicBezTo>
                    <a:cubicBezTo>
                      <a:pt x="31896" y="14262"/>
                      <a:pt x="31069" y="14553"/>
                      <a:pt x="30248" y="14844"/>
                    </a:cubicBezTo>
                    <a:cubicBezTo>
                      <a:pt x="29445" y="15159"/>
                      <a:pt x="28647" y="15479"/>
                      <a:pt x="27867" y="15840"/>
                    </a:cubicBezTo>
                    <a:cubicBezTo>
                      <a:pt x="26878" y="16277"/>
                      <a:pt x="25905" y="16736"/>
                      <a:pt x="24933" y="17225"/>
                    </a:cubicBezTo>
                    <a:cubicBezTo>
                      <a:pt x="23990" y="17709"/>
                      <a:pt x="23094" y="18244"/>
                      <a:pt x="22191" y="18774"/>
                    </a:cubicBezTo>
                    <a:cubicBezTo>
                      <a:pt x="21586" y="19141"/>
                      <a:pt x="20981" y="19525"/>
                      <a:pt x="20399" y="19938"/>
                    </a:cubicBezTo>
                    <a:cubicBezTo>
                      <a:pt x="20084" y="19816"/>
                      <a:pt x="19770" y="19699"/>
                      <a:pt x="19455" y="19577"/>
                    </a:cubicBezTo>
                    <a:cubicBezTo>
                      <a:pt x="19816" y="19379"/>
                      <a:pt x="20206" y="19164"/>
                      <a:pt x="20567" y="18972"/>
                    </a:cubicBezTo>
                    <a:cubicBezTo>
                      <a:pt x="20736" y="18873"/>
                      <a:pt x="20934" y="18774"/>
                      <a:pt x="21126" y="18681"/>
                    </a:cubicBezTo>
                    <a:cubicBezTo>
                      <a:pt x="21516" y="18483"/>
                      <a:pt x="21953" y="18244"/>
                      <a:pt x="22459" y="18023"/>
                    </a:cubicBezTo>
                    <a:cubicBezTo>
                      <a:pt x="22972" y="17778"/>
                      <a:pt x="23478" y="17516"/>
                      <a:pt x="24060" y="17272"/>
                    </a:cubicBezTo>
                    <a:cubicBezTo>
                      <a:pt x="24351" y="17150"/>
                      <a:pt x="24642" y="17004"/>
                      <a:pt x="24957" y="16882"/>
                    </a:cubicBezTo>
                    <a:cubicBezTo>
                      <a:pt x="25248" y="16736"/>
                      <a:pt x="25568" y="16614"/>
                      <a:pt x="25882" y="16469"/>
                    </a:cubicBezTo>
                    <a:cubicBezTo>
                      <a:pt x="26732" y="16108"/>
                      <a:pt x="27605" y="15741"/>
                      <a:pt x="28449" y="15380"/>
                    </a:cubicBezTo>
                    <a:cubicBezTo>
                      <a:pt x="28915" y="15188"/>
                      <a:pt x="29375" y="14990"/>
                      <a:pt x="29858" y="14798"/>
                    </a:cubicBezTo>
                    <a:cubicBezTo>
                      <a:pt x="30196" y="14652"/>
                      <a:pt x="30539" y="14484"/>
                      <a:pt x="30854" y="14338"/>
                    </a:cubicBezTo>
                    <a:cubicBezTo>
                      <a:pt x="31191" y="14193"/>
                      <a:pt x="31535" y="14070"/>
                      <a:pt x="31849" y="13925"/>
                    </a:cubicBezTo>
                    <a:cubicBezTo>
                      <a:pt x="32524" y="13657"/>
                      <a:pt x="33159" y="13366"/>
                      <a:pt x="33811" y="13098"/>
                    </a:cubicBezTo>
                    <a:cubicBezTo>
                      <a:pt x="34445" y="12859"/>
                      <a:pt x="35051" y="12615"/>
                      <a:pt x="35633" y="12394"/>
                    </a:cubicBezTo>
                    <a:cubicBezTo>
                      <a:pt x="35947" y="12277"/>
                      <a:pt x="36238" y="12202"/>
                      <a:pt x="36506" y="12079"/>
                    </a:cubicBezTo>
                    <a:cubicBezTo>
                      <a:pt x="36989" y="11911"/>
                      <a:pt x="37472" y="11765"/>
                      <a:pt x="37961" y="11596"/>
                    </a:cubicBezTo>
                    <a:cubicBezTo>
                      <a:pt x="38445" y="11451"/>
                      <a:pt x="38928" y="11305"/>
                      <a:pt x="39440" y="11160"/>
                    </a:cubicBezTo>
                    <a:cubicBezTo>
                      <a:pt x="39900" y="11014"/>
                      <a:pt x="40360" y="10915"/>
                      <a:pt x="40849" y="10770"/>
                    </a:cubicBezTo>
                    <a:lnTo>
                      <a:pt x="40849" y="10770"/>
                    </a:lnTo>
                    <a:cubicBezTo>
                      <a:pt x="40092" y="10793"/>
                      <a:pt x="39364" y="10845"/>
                      <a:pt x="38637" y="10915"/>
                    </a:cubicBezTo>
                    <a:cubicBezTo>
                      <a:pt x="38200" y="10968"/>
                      <a:pt x="37694" y="11061"/>
                      <a:pt x="37135" y="11160"/>
                    </a:cubicBezTo>
                    <a:cubicBezTo>
                      <a:pt x="36576" y="11259"/>
                      <a:pt x="35994" y="11404"/>
                      <a:pt x="35388" y="11573"/>
                    </a:cubicBezTo>
                    <a:cubicBezTo>
                      <a:pt x="34905" y="11718"/>
                      <a:pt x="34393" y="11841"/>
                      <a:pt x="33910" y="11986"/>
                    </a:cubicBezTo>
                    <a:cubicBezTo>
                      <a:pt x="33427" y="12155"/>
                      <a:pt x="32938" y="12324"/>
                      <a:pt x="32454" y="12493"/>
                    </a:cubicBezTo>
                    <a:cubicBezTo>
                      <a:pt x="32117" y="12615"/>
                      <a:pt x="31750" y="12737"/>
                      <a:pt x="31436" y="12883"/>
                    </a:cubicBezTo>
                    <a:cubicBezTo>
                      <a:pt x="31098" y="13028"/>
                      <a:pt x="30755" y="13121"/>
                      <a:pt x="30394" y="13296"/>
                    </a:cubicBezTo>
                    <a:cubicBezTo>
                      <a:pt x="30050" y="13442"/>
                      <a:pt x="29713" y="13587"/>
                      <a:pt x="29375" y="13733"/>
                    </a:cubicBezTo>
                    <a:cubicBezTo>
                      <a:pt x="28717" y="14024"/>
                      <a:pt x="28042" y="14315"/>
                      <a:pt x="27384" y="14629"/>
                    </a:cubicBezTo>
                    <a:cubicBezTo>
                      <a:pt x="26703" y="14920"/>
                      <a:pt x="26074" y="15235"/>
                      <a:pt x="25446" y="15549"/>
                    </a:cubicBezTo>
                    <a:cubicBezTo>
                      <a:pt x="25131" y="15718"/>
                      <a:pt x="24840" y="15863"/>
                      <a:pt x="24520" y="16009"/>
                    </a:cubicBezTo>
                    <a:cubicBezTo>
                      <a:pt x="24037" y="16300"/>
                      <a:pt x="23554" y="16568"/>
                      <a:pt x="23041" y="16859"/>
                    </a:cubicBezTo>
                    <a:cubicBezTo>
                      <a:pt x="22314" y="17295"/>
                      <a:pt x="21586" y="17808"/>
                      <a:pt x="20882" y="18314"/>
                    </a:cubicBezTo>
                    <a:cubicBezTo>
                      <a:pt x="20690" y="18436"/>
                      <a:pt x="20521" y="18558"/>
                      <a:pt x="20375" y="18681"/>
                    </a:cubicBezTo>
                    <a:cubicBezTo>
                      <a:pt x="20038" y="18972"/>
                      <a:pt x="19694" y="19263"/>
                      <a:pt x="19380" y="19554"/>
                    </a:cubicBezTo>
                    <a:cubicBezTo>
                      <a:pt x="18774" y="19333"/>
                      <a:pt x="18192" y="19117"/>
                      <a:pt x="17610" y="18919"/>
                    </a:cubicBezTo>
                    <a:cubicBezTo>
                      <a:pt x="17924" y="18751"/>
                      <a:pt x="18262" y="18558"/>
                      <a:pt x="18582" y="18390"/>
                    </a:cubicBezTo>
                    <a:cubicBezTo>
                      <a:pt x="18774" y="18291"/>
                      <a:pt x="18990" y="18168"/>
                      <a:pt x="19234" y="18069"/>
                    </a:cubicBezTo>
                    <a:cubicBezTo>
                      <a:pt x="19671" y="17854"/>
                      <a:pt x="20183" y="17586"/>
                      <a:pt x="20736" y="17319"/>
                    </a:cubicBezTo>
                    <a:cubicBezTo>
                      <a:pt x="21318" y="17080"/>
                      <a:pt x="21930" y="16760"/>
                      <a:pt x="22582" y="16498"/>
                    </a:cubicBezTo>
                    <a:cubicBezTo>
                      <a:pt x="22896" y="16352"/>
                      <a:pt x="23239" y="16207"/>
                      <a:pt x="23577" y="16061"/>
                    </a:cubicBezTo>
                    <a:cubicBezTo>
                      <a:pt x="23938" y="15916"/>
                      <a:pt x="24281" y="15770"/>
                      <a:pt x="24642" y="15595"/>
                    </a:cubicBezTo>
                    <a:cubicBezTo>
                      <a:pt x="25614" y="15188"/>
                      <a:pt x="26587" y="14798"/>
                      <a:pt x="27553" y="14385"/>
                    </a:cubicBezTo>
                    <a:cubicBezTo>
                      <a:pt x="28088" y="14169"/>
                      <a:pt x="28624" y="13948"/>
                      <a:pt x="29154" y="13733"/>
                    </a:cubicBezTo>
                    <a:cubicBezTo>
                      <a:pt x="29544" y="13558"/>
                      <a:pt x="29934" y="13389"/>
                      <a:pt x="30318" y="13220"/>
                    </a:cubicBezTo>
                    <a:cubicBezTo>
                      <a:pt x="30685" y="13075"/>
                      <a:pt x="31069" y="12906"/>
                      <a:pt x="31436" y="12737"/>
                    </a:cubicBezTo>
                    <a:cubicBezTo>
                      <a:pt x="32210" y="12446"/>
                      <a:pt x="32938" y="12132"/>
                      <a:pt x="33665" y="11841"/>
                    </a:cubicBezTo>
                    <a:cubicBezTo>
                      <a:pt x="34370" y="11573"/>
                      <a:pt x="35074" y="11305"/>
                      <a:pt x="35755" y="11037"/>
                    </a:cubicBezTo>
                    <a:cubicBezTo>
                      <a:pt x="36093" y="10915"/>
                      <a:pt x="36407" y="10822"/>
                      <a:pt x="36721" y="10700"/>
                    </a:cubicBezTo>
                    <a:cubicBezTo>
                      <a:pt x="37280" y="10502"/>
                      <a:pt x="37816" y="10333"/>
                      <a:pt x="38375" y="10164"/>
                    </a:cubicBezTo>
                    <a:cubicBezTo>
                      <a:pt x="38928" y="9995"/>
                      <a:pt x="39487" y="9827"/>
                      <a:pt x="40045" y="9658"/>
                    </a:cubicBezTo>
                    <a:cubicBezTo>
                      <a:pt x="40581" y="9512"/>
                      <a:pt x="41111" y="9390"/>
                      <a:pt x="41646" y="9244"/>
                    </a:cubicBezTo>
                    <a:cubicBezTo>
                      <a:pt x="40820" y="9244"/>
                      <a:pt x="39999" y="9314"/>
                      <a:pt x="39172" y="9390"/>
                    </a:cubicBezTo>
                    <a:cubicBezTo>
                      <a:pt x="38666" y="9437"/>
                      <a:pt x="38084" y="9559"/>
                      <a:pt x="37449" y="9658"/>
                    </a:cubicBezTo>
                    <a:cubicBezTo>
                      <a:pt x="36820" y="9774"/>
                      <a:pt x="36163" y="9920"/>
                      <a:pt x="35464" y="10118"/>
                    </a:cubicBezTo>
                    <a:cubicBezTo>
                      <a:pt x="34905" y="10263"/>
                      <a:pt x="34346" y="10409"/>
                      <a:pt x="33788" y="10578"/>
                    </a:cubicBezTo>
                    <a:cubicBezTo>
                      <a:pt x="33229" y="10770"/>
                      <a:pt x="32670" y="10938"/>
                      <a:pt x="32117" y="11136"/>
                    </a:cubicBezTo>
                    <a:cubicBezTo>
                      <a:pt x="31727" y="11282"/>
                      <a:pt x="31337" y="11404"/>
                      <a:pt x="30953" y="11573"/>
                    </a:cubicBezTo>
                    <a:cubicBezTo>
                      <a:pt x="30563" y="11718"/>
                      <a:pt x="30196" y="11841"/>
                      <a:pt x="29788" y="12033"/>
                    </a:cubicBezTo>
                    <a:cubicBezTo>
                      <a:pt x="29398" y="12178"/>
                      <a:pt x="29032" y="12347"/>
                      <a:pt x="28647" y="12516"/>
                    </a:cubicBezTo>
                    <a:cubicBezTo>
                      <a:pt x="27867" y="12830"/>
                      <a:pt x="27093" y="13174"/>
                      <a:pt x="26342" y="13511"/>
                    </a:cubicBezTo>
                    <a:cubicBezTo>
                      <a:pt x="25591" y="13849"/>
                      <a:pt x="24863" y="14216"/>
                      <a:pt x="24159" y="14553"/>
                    </a:cubicBezTo>
                    <a:cubicBezTo>
                      <a:pt x="23792" y="14722"/>
                      <a:pt x="23455" y="14897"/>
                      <a:pt x="23117" y="15089"/>
                    </a:cubicBezTo>
                    <a:cubicBezTo>
                      <a:pt x="22558" y="15380"/>
                      <a:pt x="21976" y="15694"/>
                      <a:pt x="21441" y="16009"/>
                    </a:cubicBezTo>
                    <a:cubicBezTo>
                      <a:pt x="20567" y="16521"/>
                      <a:pt x="19770" y="17080"/>
                      <a:pt x="18943" y="17633"/>
                    </a:cubicBezTo>
                    <a:cubicBezTo>
                      <a:pt x="18751" y="17808"/>
                      <a:pt x="18553" y="17924"/>
                      <a:pt x="18361" y="18069"/>
                    </a:cubicBezTo>
                    <a:cubicBezTo>
                      <a:pt x="18070" y="18337"/>
                      <a:pt x="17756" y="18605"/>
                      <a:pt x="17441" y="18873"/>
                    </a:cubicBezTo>
                    <a:cubicBezTo>
                      <a:pt x="17389" y="18850"/>
                      <a:pt x="17342" y="18826"/>
                      <a:pt x="17273" y="18826"/>
                    </a:cubicBezTo>
                    <a:cubicBezTo>
                      <a:pt x="17418" y="18605"/>
                      <a:pt x="17564" y="18413"/>
                      <a:pt x="17732" y="18215"/>
                    </a:cubicBezTo>
                    <a:cubicBezTo>
                      <a:pt x="17855" y="18122"/>
                      <a:pt x="17971" y="17976"/>
                      <a:pt x="18093" y="17854"/>
                    </a:cubicBezTo>
                    <a:cubicBezTo>
                      <a:pt x="18239" y="17732"/>
                      <a:pt x="18384" y="17586"/>
                      <a:pt x="18553" y="17464"/>
                    </a:cubicBezTo>
                    <a:cubicBezTo>
                      <a:pt x="18897" y="17196"/>
                      <a:pt x="19310" y="16905"/>
                      <a:pt x="19747" y="16643"/>
                    </a:cubicBezTo>
                    <a:cubicBezTo>
                      <a:pt x="20206" y="16352"/>
                      <a:pt x="20713" y="16061"/>
                      <a:pt x="21272" y="15793"/>
                    </a:cubicBezTo>
                    <a:cubicBezTo>
                      <a:pt x="21807" y="15502"/>
                      <a:pt x="22389" y="15211"/>
                      <a:pt x="23018" y="14920"/>
                    </a:cubicBezTo>
                    <a:cubicBezTo>
                      <a:pt x="23309" y="14775"/>
                      <a:pt x="23624" y="14606"/>
                      <a:pt x="23938" y="14460"/>
                    </a:cubicBezTo>
                    <a:cubicBezTo>
                      <a:pt x="24404" y="14239"/>
                      <a:pt x="24887" y="14047"/>
                      <a:pt x="25347" y="13826"/>
                    </a:cubicBezTo>
                    <a:cubicBezTo>
                      <a:pt x="25859" y="13587"/>
                      <a:pt x="26365" y="13366"/>
                      <a:pt x="26878" y="13174"/>
                    </a:cubicBezTo>
                    <a:cubicBezTo>
                      <a:pt x="27023" y="13098"/>
                      <a:pt x="27192" y="13028"/>
                      <a:pt x="27361" y="12953"/>
                    </a:cubicBezTo>
                    <a:cubicBezTo>
                      <a:pt x="27530" y="12883"/>
                      <a:pt x="27698" y="12807"/>
                      <a:pt x="27844" y="12760"/>
                    </a:cubicBezTo>
                    <a:cubicBezTo>
                      <a:pt x="28187" y="12615"/>
                      <a:pt x="28525" y="12469"/>
                      <a:pt x="28839" y="12347"/>
                    </a:cubicBezTo>
                    <a:cubicBezTo>
                      <a:pt x="29521" y="12079"/>
                      <a:pt x="30172" y="11841"/>
                      <a:pt x="30807" y="11596"/>
                    </a:cubicBezTo>
                    <a:cubicBezTo>
                      <a:pt x="31436" y="11375"/>
                      <a:pt x="32041" y="11113"/>
                      <a:pt x="32623" y="10915"/>
                    </a:cubicBezTo>
                    <a:cubicBezTo>
                      <a:pt x="33252" y="10700"/>
                      <a:pt x="33863" y="10455"/>
                      <a:pt x="34492" y="10240"/>
                    </a:cubicBezTo>
                    <a:cubicBezTo>
                      <a:pt x="35051" y="10065"/>
                      <a:pt x="35610" y="9850"/>
                      <a:pt x="36163" y="9658"/>
                    </a:cubicBezTo>
                    <a:cubicBezTo>
                      <a:pt x="36675" y="9483"/>
                      <a:pt x="37210" y="9291"/>
                      <a:pt x="37717" y="9099"/>
                    </a:cubicBezTo>
                    <a:lnTo>
                      <a:pt x="37717" y="9099"/>
                    </a:lnTo>
                    <a:cubicBezTo>
                      <a:pt x="37013" y="9169"/>
                      <a:pt x="36285" y="9244"/>
                      <a:pt x="35580" y="9390"/>
                    </a:cubicBezTo>
                    <a:cubicBezTo>
                      <a:pt x="35144" y="9460"/>
                      <a:pt x="34637" y="9559"/>
                      <a:pt x="34102" y="9681"/>
                    </a:cubicBezTo>
                    <a:cubicBezTo>
                      <a:pt x="33572" y="9803"/>
                      <a:pt x="32990" y="9920"/>
                      <a:pt x="32379" y="10094"/>
                    </a:cubicBezTo>
                    <a:cubicBezTo>
                      <a:pt x="31826" y="10240"/>
                      <a:pt x="31244" y="10385"/>
                      <a:pt x="30632" y="10554"/>
                    </a:cubicBezTo>
                    <a:cubicBezTo>
                      <a:pt x="29905" y="10793"/>
                      <a:pt x="29177" y="11014"/>
                      <a:pt x="28449" y="11282"/>
                    </a:cubicBezTo>
                    <a:cubicBezTo>
                      <a:pt x="27774" y="11550"/>
                      <a:pt x="27070" y="11788"/>
                      <a:pt x="26412" y="12103"/>
                    </a:cubicBezTo>
                    <a:cubicBezTo>
                      <a:pt x="26074" y="12248"/>
                      <a:pt x="25737" y="12394"/>
                      <a:pt x="25393" y="12539"/>
                    </a:cubicBezTo>
                    <a:cubicBezTo>
                      <a:pt x="24887" y="12760"/>
                      <a:pt x="24404" y="13005"/>
                      <a:pt x="23938" y="13244"/>
                    </a:cubicBezTo>
                    <a:cubicBezTo>
                      <a:pt x="23821" y="13319"/>
                      <a:pt x="23699" y="13366"/>
                      <a:pt x="23577" y="13442"/>
                    </a:cubicBezTo>
                    <a:cubicBezTo>
                      <a:pt x="23530" y="13465"/>
                      <a:pt x="23478" y="13488"/>
                      <a:pt x="23431" y="13511"/>
                    </a:cubicBezTo>
                    <a:cubicBezTo>
                      <a:pt x="23140" y="13680"/>
                      <a:pt x="22826" y="13849"/>
                      <a:pt x="22535" y="14024"/>
                    </a:cubicBezTo>
                    <a:cubicBezTo>
                      <a:pt x="21662" y="14484"/>
                      <a:pt x="20789" y="15013"/>
                      <a:pt x="19985" y="15595"/>
                    </a:cubicBezTo>
                    <a:cubicBezTo>
                      <a:pt x="19380" y="16061"/>
                      <a:pt x="18774" y="16568"/>
                      <a:pt x="18262" y="17150"/>
                    </a:cubicBezTo>
                    <a:cubicBezTo>
                      <a:pt x="18093" y="17295"/>
                      <a:pt x="17971" y="17487"/>
                      <a:pt x="17855" y="17633"/>
                    </a:cubicBezTo>
                    <a:cubicBezTo>
                      <a:pt x="17732" y="17808"/>
                      <a:pt x="17633" y="17953"/>
                      <a:pt x="17534" y="18099"/>
                    </a:cubicBezTo>
                    <a:cubicBezTo>
                      <a:pt x="17418" y="18314"/>
                      <a:pt x="17319" y="18558"/>
                      <a:pt x="17220" y="18797"/>
                    </a:cubicBezTo>
                    <a:cubicBezTo>
                      <a:pt x="16545" y="18582"/>
                      <a:pt x="15864" y="18361"/>
                      <a:pt x="15183" y="18168"/>
                    </a:cubicBezTo>
                    <a:cubicBezTo>
                      <a:pt x="15282" y="18046"/>
                      <a:pt x="15381" y="17953"/>
                      <a:pt x="15474" y="17831"/>
                    </a:cubicBezTo>
                    <a:cubicBezTo>
                      <a:pt x="15672" y="17662"/>
                      <a:pt x="15887" y="17417"/>
                      <a:pt x="16178" y="17196"/>
                    </a:cubicBezTo>
                    <a:cubicBezTo>
                      <a:pt x="16469" y="16958"/>
                      <a:pt x="16836" y="16713"/>
                      <a:pt x="17197" y="16469"/>
                    </a:cubicBezTo>
                    <a:cubicBezTo>
                      <a:pt x="17587" y="16207"/>
                      <a:pt x="18023" y="15962"/>
                      <a:pt x="18460" y="15671"/>
                    </a:cubicBezTo>
                    <a:cubicBezTo>
                      <a:pt x="19019" y="15357"/>
                      <a:pt x="19572" y="15042"/>
                      <a:pt x="20131" y="14676"/>
                    </a:cubicBezTo>
                    <a:cubicBezTo>
                      <a:pt x="20544" y="14408"/>
                      <a:pt x="20957" y="14117"/>
                      <a:pt x="21394" y="13826"/>
                    </a:cubicBezTo>
                    <a:cubicBezTo>
                      <a:pt x="21732" y="13657"/>
                      <a:pt x="22098" y="13488"/>
                      <a:pt x="22459" y="13319"/>
                    </a:cubicBezTo>
                    <a:cubicBezTo>
                      <a:pt x="22995" y="13075"/>
                      <a:pt x="23530" y="12830"/>
                      <a:pt x="24037" y="12592"/>
                    </a:cubicBezTo>
                    <a:cubicBezTo>
                      <a:pt x="24619" y="12324"/>
                      <a:pt x="25201" y="12103"/>
                      <a:pt x="25783" y="11864"/>
                    </a:cubicBezTo>
                    <a:cubicBezTo>
                      <a:pt x="25975" y="11765"/>
                      <a:pt x="26150" y="11695"/>
                      <a:pt x="26342" y="11620"/>
                    </a:cubicBezTo>
                    <a:cubicBezTo>
                      <a:pt x="26534" y="11550"/>
                      <a:pt x="26732" y="11474"/>
                      <a:pt x="26924" y="11375"/>
                    </a:cubicBezTo>
                    <a:cubicBezTo>
                      <a:pt x="27285" y="11229"/>
                      <a:pt x="27675" y="11084"/>
                      <a:pt x="28042" y="10938"/>
                    </a:cubicBezTo>
                    <a:cubicBezTo>
                      <a:pt x="28793" y="10647"/>
                      <a:pt x="29544" y="10356"/>
                      <a:pt x="30248" y="10094"/>
                    </a:cubicBezTo>
                    <a:cubicBezTo>
                      <a:pt x="30976" y="9850"/>
                      <a:pt x="31680" y="9582"/>
                      <a:pt x="32332" y="9338"/>
                    </a:cubicBezTo>
                    <a:cubicBezTo>
                      <a:pt x="33060" y="9099"/>
                      <a:pt x="33764" y="8831"/>
                      <a:pt x="34469" y="8587"/>
                    </a:cubicBezTo>
                    <a:cubicBezTo>
                      <a:pt x="35097" y="8395"/>
                      <a:pt x="35726" y="8150"/>
                      <a:pt x="36361" y="7935"/>
                    </a:cubicBezTo>
                    <a:cubicBezTo>
                      <a:pt x="36943" y="7737"/>
                      <a:pt x="37548" y="7545"/>
                      <a:pt x="38130" y="7300"/>
                    </a:cubicBezTo>
                    <a:lnTo>
                      <a:pt x="38130" y="7300"/>
                    </a:lnTo>
                    <a:cubicBezTo>
                      <a:pt x="37327" y="7399"/>
                      <a:pt x="36506" y="7475"/>
                      <a:pt x="35703" y="7644"/>
                    </a:cubicBezTo>
                    <a:cubicBezTo>
                      <a:pt x="35196" y="7713"/>
                      <a:pt x="34637" y="7812"/>
                      <a:pt x="34032" y="7935"/>
                    </a:cubicBezTo>
                    <a:cubicBezTo>
                      <a:pt x="33397" y="8080"/>
                      <a:pt x="32746" y="8226"/>
                      <a:pt x="32064" y="8395"/>
                    </a:cubicBezTo>
                    <a:cubicBezTo>
                      <a:pt x="31436" y="8563"/>
                      <a:pt x="30778" y="8732"/>
                      <a:pt x="30103" y="8930"/>
                    </a:cubicBezTo>
                    <a:cubicBezTo>
                      <a:pt x="29253" y="9169"/>
                      <a:pt x="28403" y="9437"/>
                      <a:pt x="27605" y="9728"/>
                    </a:cubicBezTo>
                    <a:cubicBezTo>
                      <a:pt x="27247" y="9870"/>
                      <a:pt x="26916" y="9990"/>
                      <a:pt x="26581" y="10109"/>
                    </a:cubicBezTo>
                    <a:lnTo>
                      <a:pt x="26581" y="10109"/>
                    </a:lnTo>
                    <a:cubicBezTo>
                      <a:pt x="26584" y="10106"/>
                      <a:pt x="26587" y="10101"/>
                      <a:pt x="26587" y="10094"/>
                    </a:cubicBezTo>
                    <a:cubicBezTo>
                      <a:pt x="26825" y="9920"/>
                      <a:pt x="27046" y="9774"/>
                      <a:pt x="27262" y="9629"/>
                    </a:cubicBezTo>
                    <a:cubicBezTo>
                      <a:pt x="27605" y="9413"/>
                      <a:pt x="27943" y="9192"/>
                      <a:pt x="28257" y="8977"/>
                    </a:cubicBezTo>
                    <a:cubicBezTo>
                      <a:pt x="28694" y="8686"/>
                      <a:pt x="29154" y="8441"/>
                      <a:pt x="29614" y="8173"/>
                    </a:cubicBezTo>
                    <a:cubicBezTo>
                      <a:pt x="30149" y="7859"/>
                      <a:pt x="30708" y="7591"/>
                      <a:pt x="31244" y="7277"/>
                    </a:cubicBezTo>
                    <a:lnTo>
                      <a:pt x="31244" y="7277"/>
                    </a:lnTo>
                    <a:cubicBezTo>
                      <a:pt x="30632" y="7399"/>
                      <a:pt x="30004" y="7545"/>
                      <a:pt x="29422" y="7766"/>
                    </a:cubicBezTo>
                    <a:cubicBezTo>
                      <a:pt x="29061" y="7911"/>
                      <a:pt x="28647" y="8057"/>
                      <a:pt x="28211" y="8226"/>
                    </a:cubicBezTo>
                    <a:cubicBezTo>
                      <a:pt x="27774" y="8418"/>
                      <a:pt x="27314" y="8639"/>
                      <a:pt x="26825" y="8878"/>
                    </a:cubicBezTo>
                    <a:cubicBezTo>
                      <a:pt x="26296" y="9145"/>
                      <a:pt x="25783" y="9460"/>
                      <a:pt x="25277" y="9751"/>
                    </a:cubicBezTo>
                    <a:cubicBezTo>
                      <a:pt x="24765" y="10042"/>
                      <a:pt x="24281" y="10385"/>
                      <a:pt x="23792" y="10700"/>
                    </a:cubicBezTo>
                    <a:cubicBezTo>
                      <a:pt x="23286" y="11037"/>
                      <a:pt x="22774" y="11404"/>
                      <a:pt x="22267" y="11765"/>
                    </a:cubicBezTo>
                    <a:cubicBezTo>
                      <a:pt x="21831" y="12079"/>
                      <a:pt x="21417" y="12394"/>
                      <a:pt x="21004" y="12714"/>
                    </a:cubicBezTo>
                    <a:cubicBezTo>
                      <a:pt x="20957" y="12737"/>
                      <a:pt x="20911" y="12760"/>
                      <a:pt x="20858" y="12784"/>
                    </a:cubicBezTo>
                    <a:cubicBezTo>
                      <a:pt x="19863" y="13319"/>
                      <a:pt x="18897" y="13925"/>
                      <a:pt x="17971" y="14577"/>
                    </a:cubicBezTo>
                    <a:cubicBezTo>
                      <a:pt x="17273" y="15089"/>
                      <a:pt x="16568" y="15648"/>
                      <a:pt x="15986" y="16300"/>
                    </a:cubicBezTo>
                    <a:cubicBezTo>
                      <a:pt x="15817" y="16498"/>
                      <a:pt x="15672" y="16690"/>
                      <a:pt x="15526" y="16859"/>
                    </a:cubicBezTo>
                    <a:cubicBezTo>
                      <a:pt x="15381" y="17051"/>
                      <a:pt x="15282" y="17225"/>
                      <a:pt x="15183" y="17371"/>
                    </a:cubicBezTo>
                    <a:cubicBezTo>
                      <a:pt x="15037" y="17610"/>
                      <a:pt x="14944" y="17831"/>
                      <a:pt x="14845" y="18069"/>
                    </a:cubicBezTo>
                    <a:cubicBezTo>
                      <a:pt x="14094" y="17877"/>
                      <a:pt x="13366" y="17685"/>
                      <a:pt x="12662" y="17540"/>
                    </a:cubicBezTo>
                    <a:cubicBezTo>
                      <a:pt x="12586" y="17516"/>
                      <a:pt x="12540" y="17487"/>
                      <a:pt x="12470" y="17487"/>
                    </a:cubicBezTo>
                    <a:cubicBezTo>
                      <a:pt x="12586" y="17342"/>
                      <a:pt x="12685" y="17225"/>
                      <a:pt x="12831" y="17080"/>
                    </a:cubicBezTo>
                    <a:cubicBezTo>
                      <a:pt x="13023" y="16859"/>
                      <a:pt x="13314" y="16614"/>
                      <a:pt x="13634" y="16352"/>
                    </a:cubicBezTo>
                    <a:cubicBezTo>
                      <a:pt x="13972" y="16084"/>
                      <a:pt x="14362" y="15817"/>
                      <a:pt x="14798" y="15526"/>
                    </a:cubicBezTo>
                    <a:cubicBezTo>
                      <a:pt x="15235" y="15235"/>
                      <a:pt x="15718" y="14967"/>
                      <a:pt x="16225" y="14652"/>
                    </a:cubicBezTo>
                    <a:cubicBezTo>
                      <a:pt x="16859" y="14262"/>
                      <a:pt x="17511" y="13925"/>
                      <a:pt x="18117" y="13511"/>
                    </a:cubicBezTo>
                    <a:cubicBezTo>
                      <a:pt x="18629" y="13197"/>
                      <a:pt x="19112" y="12859"/>
                      <a:pt x="19601" y="12516"/>
                    </a:cubicBezTo>
                    <a:cubicBezTo>
                      <a:pt x="20183" y="12132"/>
                      <a:pt x="20765" y="11718"/>
                      <a:pt x="21347" y="11305"/>
                    </a:cubicBezTo>
                    <a:cubicBezTo>
                      <a:pt x="21900" y="10892"/>
                      <a:pt x="22483" y="10479"/>
                      <a:pt x="23041" y="10094"/>
                    </a:cubicBezTo>
                    <a:cubicBezTo>
                      <a:pt x="23431" y="9827"/>
                      <a:pt x="23792" y="9559"/>
                      <a:pt x="24159" y="9291"/>
                    </a:cubicBezTo>
                    <a:cubicBezTo>
                      <a:pt x="24450" y="9099"/>
                      <a:pt x="24718" y="8901"/>
                      <a:pt x="25009" y="8709"/>
                    </a:cubicBezTo>
                    <a:cubicBezTo>
                      <a:pt x="25492" y="8540"/>
                      <a:pt x="25975" y="8348"/>
                      <a:pt x="26412" y="8202"/>
                    </a:cubicBezTo>
                    <a:cubicBezTo>
                      <a:pt x="26994" y="7981"/>
                      <a:pt x="27605" y="7789"/>
                      <a:pt x="28211" y="7591"/>
                    </a:cubicBezTo>
                    <a:cubicBezTo>
                      <a:pt x="28770" y="7399"/>
                      <a:pt x="29352" y="7207"/>
                      <a:pt x="29905" y="7009"/>
                    </a:cubicBezTo>
                    <a:lnTo>
                      <a:pt x="29905" y="7009"/>
                    </a:lnTo>
                    <a:cubicBezTo>
                      <a:pt x="29177" y="7061"/>
                      <a:pt x="28449" y="7155"/>
                      <a:pt x="27722" y="7277"/>
                    </a:cubicBezTo>
                    <a:cubicBezTo>
                      <a:pt x="27506" y="7300"/>
                      <a:pt x="27262" y="7353"/>
                      <a:pt x="27023" y="7399"/>
                    </a:cubicBezTo>
                    <a:lnTo>
                      <a:pt x="26971" y="7399"/>
                    </a:lnTo>
                    <a:cubicBezTo>
                      <a:pt x="27116" y="7300"/>
                      <a:pt x="27262" y="7207"/>
                      <a:pt x="27407" y="7108"/>
                    </a:cubicBezTo>
                    <a:cubicBezTo>
                      <a:pt x="27896" y="6794"/>
                      <a:pt x="28426" y="6503"/>
                      <a:pt x="28938" y="6212"/>
                    </a:cubicBezTo>
                    <a:cubicBezTo>
                      <a:pt x="29544" y="5845"/>
                      <a:pt x="30172" y="5554"/>
                      <a:pt x="30778" y="5216"/>
                    </a:cubicBezTo>
                    <a:lnTo>
                      <a:pt x="30778" y="5216"/>
                    </a:lnTo>
                    <a:cubicBezTo>
                      <a:pt x="30103" y="5362"/>
                      <a:pt x="29375" y="5507"/>
                      <a:pt x="28717" y="5752"/>
                    </a:cubicBezTo>
                    <a:cubicBezTo>
                      <a:pt x="28304" y="5897"/>
                      <a:pt x="27844" y="6066"/>
                      <a:pt x="27361" y="6258"/>
                    </a:cubicBezTo>
                    <a:cubicBezTo>
                      <a:pt x="26849" y="6479"/>
                      <a:pt x="26319" y="6718"/>
                      <a:pt x="25760" y="6986"/>
                    </a:cubicBezTo>
                    <a:cubicBezTo>
                      <a:pt x="25155" y="7300"/>
                      <a:pt x="24596" y="7644"/>
                      <a:pt x="23990" y="7981"/>
                    </a:cubicBezTo>
                    <a:cubicBezTo>
                      <a:pt x="23821" y="8057"/>
                      <a:pt x="23647" y="8173"/>
                      <a:pt x="23501" y="8272"/>
                    </a:cubicBezTo>
                    <a:cubicBezTo>
                      <a:pt x="23332" y="8319"/>
                      <a:pt x="23164" y="8371"/>
                      <a:pt x="22995" y="8418"/>
                    </a:cubicBezTo>
                    <a:cubicBezTo>
                      <a:pt x="22168" y="8686"/>
                      <a:pt x="21318" y="8977"/>
                      <a:pt x="20521" y="9314"/>
                    </a:cubicBezTo>
                    <a:cubicBezTo>
                      <a:pt x="20107" y="9483"/>
                      <a:pt x="19694" y="9681"/>
                      <a:pt x="19281" y="9873"/>
                    </a:cubicBezTo>
                    <a:cubicBezTo>
                      <a:pt x="19525" y="9681"/>
                      <a:pt x="19770" y="9483"/>
                      <a:pt x="19985" y="9268"/>
                    </a:cubicBezTo>
                    <a:cubicBezTo>
                      <a:pt x="20206" y="9099"/>
                      <a:pt x="20422" y="8953"/>
                      <a:pt x="20643" y="8785"/>
                    </a:cubicBezTo>
                    <a:cubicBezTo>
                      <a:pt x="20858" y="8639"/>
                      <a:pt x="21080" y="8464"/>
                      <a:pt x="21272" y="8319"/>
                    </a:cubicBezTo>
                    <a:cubicBezTo>
                      <a:pt x="21563" y="8127"/>
                      <a:pt x="21854" y="7935"/>
                      <a:pt x="22145" y="7766"/>
                    </a:cubicBezTo>
                    <a:cubicBezTo>
                      <a:pt x="22459" y="7568"/>
                      <a:pt x="22774" y="7376"/>
                      <a:pt x="23117" y="7207"/>
                    </a:cubicBezTo>
                    <a:cubicBezTo>
                      <a:pt x="23478" y="6986"/>
                      <a:pt x="23845" y="6794"/>
                      <a:pt x="24159" y="6648"/>
                    </a:cubicBezTo>
                    <a:cubicBezTo>
                      <a:pt x="24206" y="6625"/>
                      <a:pt x="24258" y="6602"/>
                      <a:pt x="24305" y="6572"/>
                    </a:cubicBezTo>
                    <a:cubicBezTo>
                      <a:pt x="24642" y="6456"/>
                      <a:pt x="24986" y="6334"/>
                      <a:pt x="25300" y="6212"/>
                    </a:cubicBezTo>
                    <a:cubicBezTo>
                      <a:pt x="25975" y="5990"/>
                      <a:pt x="26656" y="5752"/>
                      <a:pt x="27338" y="5530"/>
                    </a:cubicBezTo>
                    <a:cubicBezTo>
                      <a:pt x="27990" y="5315"/>
                      <a:pt x="28647" y="5117"/>
                      <a:pt x="29276" y="4902"/>
                    </a:cubicBezTo>
                    <a:lnTo>
                      <a:pt x="29276" y="4902"/>
                    </a:lnTo>
                    <a:cubicBezTo>
                      <a:pt x="28449" y="4948"/>
                      <a:pt x="27629" y="5047"/>
                      <a:pt x="26802" y="5170"/>
                    </a:cubicBezTo>
                    <a:cubicBezTo>
                      <a:pt x="26557" y="5216"/>
                      <a:pt x="26266" y="5263"/>
                      <a:pt x="26004" y="5315"/>
                    </a:cubicBezTo>
                    <a:cubicBezTo>
                      <a:pt x="25713" y="5362"/>
                      <a:pt x="25422" y="5408"/>
                      <a:pt x="25102" y="5484"/>
                    </a:cubicBezTo>
                    <a:cubicBezTo>
                      <a:pt x="24473" y="5606"/>
                      <a:pt x="23821" y="5775"/>
                      <a:pt x="23117" y="5967"/>
                    </a:cubicBezTo>
                    <a:cubicBezTo>
                      <a:pt x="23065" y="5967"/>
                      <a:pt x="22995" y="5990"/>
                      <a:pt x="22948" y="5990"/>
                    </a:cubicBezTo>
                    <a:cubicBezTo>
                      <a:pt x="23478" y="5699"/>
                      <a:pt x="23990" y="5385"/>
                      <a:pt x="24497" y="5047"/>
                    </a:cubicBezTo>
                    <a:lnTo>
                      <a:pt x="24497" y="5047"/>
                    </a:lnTo>
                    <a:cubicBezTo>
                      <a:pt x="23408" y="5385"/>
                      <a:pt x="22337" y="5775"/>
                      <a:pt x="21295" y="6188"/>
                    </a:cubicBezTo>
                    <a:cubicBezTo>
                      <a:pt x="20643" y="6404"/>
                      <a:pt x="20038" y="6671"/>
                      <a:pt x="19403" y="6939"/>
                    </a:cubicBezTo>
                    <a:cubicBezTo>
                      <a:pt x="18967" y="7108"/>
                      <a:pt x="18530" y="7300"/>
                      <a:pt x="18070" y="7521"/>
                    </a:cubicBezTo>
                    <a:cubicBezTo>
                      <a:pt x="17901" y="7591"/>
                      <a:pt x="17732" y="7690"/>
                      <a:pt x="17534" y="7766"/>
                    </a:cubicBezTo>
                    <a:cubicBezTo>
                      <a:pt x="17709" y="7644"/>
                      <a:pt x="17855" y="7521"/>
                      <a:pt x="18023" y="7399"/>
                    </a:cubicBezTo>
                    <a:cubicBezTo>
                      <a:pt x="18262" y="7207"/>
                      <a:pt x="18507" y="7009"/>
                      <a:pt x="18751" y="6840"/>
                    </a:cubicBezTo>
                    <a:cubicBezTo>
                      <a:pt x="18990" y="6671"/>
                      <a:pt x="19234" y="6479"/>
                      <a:pt x="19479" y="6334"/>
                    </a:cubicBezTo>
                    <a:cubicBezTo>
                      <a:pt x="19816" y="6113"/>
                      <a:pt x="20131" y="5897"/>
                      <a:pt x="20474" y="5676"/>
                    </a:cubicBezTo>
                    <a:cubicBezTo>
                      <a:pt x="20835" y="5484"/>
                      <a:pt x="21173" y="5239"/>
                      <a:pt x="21563" y="5047"/>
                    </a:cubicBezTo>
                    <a:cubicBezTo>
                      <a:pt x="21999" y="4826"/>
                      <a:pt x="22389" y="4611"/>
                      <a:pt x="22750" y="4442"/>
                    </a:cubicBezTo>
                    <a:cubicBezTo>
                      <a:pt x="23356" y="4151"/>
                      <a:pt x="23938" y="3883"/>
                      <a:pt x="24520" y="3592"/>
                    </a:cubicBezTo>
                    <a:lnTo>
                      <a:pt x="24520" y="3592"/>
                    </a:lnTo>
                    <a:cubicBezTo>
                      <a:pt x="23868" y="3662"/>
                      <a:pt x="23210" y="3784"/>
                      <a:pt x="22582" y="3953"/>
                    </a:cubicBezTo>
                    <a:cubicBezTo>
                      <a:pt x="22168" y="4052"/>
                      <a:pt x="21732" y="4197"/>
                      <a:pt x="21248" y="4366"/>
                    </a:cubicBezTo>
                    <a:cubicBezTo>
                      <a:pt x="20736" y="4535"/>
                      <a:pt x="20253" y="4756"/>
                      <a:pt x="19770" y="4972"/>
                    </a:cubicBezTo>
                    <a:cubicBezTo>
                      <a:pt x="20131" y="4780"/>
                      <a:pt x="20498" y="4611"/>
                      <a:pt x="20858" y="4419"/>
                    </a:cubicBezTo>
                    <a:cubicBezTo>
                      <a:pt x="21953" y="3860"/>
                      <a:pt x="23041" y="3348"/>
                      <a:pt x="24113" y="2742"/>
                    </a:cubicBezTo>
                    <a:lnTo>
                      <a:pt x="24113" y="2742"/>
                    </a:lnTo>
                    <a:cubicBezTo>
                      <a:pt x="23408" y="2911"/>
                      <a:pt x="22704" y="3109"/>
                      <a:pt x="21999" y="3348"/>
                    </a:cubicBezTo>
                    <a:cubicBezTo>
                      <a:pt x="22389" y="3109"/>
                      <a:pt x="22774" y="2888"/>
                      <a:pt x="23140" y="2620"/>
                    </a:cubicBezTo>
                    <a:lnTo>
                      <a:pt x="23140" y="2620"/>
                    </a:lnTo>
                    <a:cubicBezTo>
                      <a:pt x="21930" y="3010"/>
                      <a:pt x="20690" y="3423"/>
                      <a:pt x="19502" y="3883"/>
                    </a:cubicBezTo>
                    <a:cubicBezTo>
                      <a:pt x="18774" y="4151"/>
                      <a:pt x="18070" y="4442"/>
                      <a:pt x="17366" y="4733"/>
                    </a:cubicBezTo>
                    <a:cubicBezTo>
                      <a:pt x="16859" y="4948"/>
                      <a:pt x="16370" y="5146"/>
                      <a:pt x="15840" y="5385"/>
                    </a:cubicBezTo>
                    <a:cubicBezTo>
                      <a:pt x="15183" y="5699"/>
                      <a:pt x="14507" y="6019"/>
                      <a:pt x="13826" y="6357"/>
                    </a:cubicBezTo>
                    <a:cubicBezTo>
                      <a:pt x="13145" y="6695"/>
                      <a:pt x="12493" y="7108"/>
                      <a:pt x="11812" y="7475"/>
                    </a:cubicBezTo>
                    <a:cubicBezTo>
                      <a:pt x="11160" y="7882"/>
                      <a:pt x="10479" y="8272"/>
                      <a:pt x="9850" y="8732"/>
                    </a:cubicBezTo>
                    <a:cubicBezTo>
                      <a:pt x="9216" y="9169"/>
                      <a:pt x="8634" y="9658"/>
                      <a:pt x="8052" y="10118"/>
                    </a:cubicBezTo>
                    <a:cubicBezTo>
                      <a:pt x="7615" y="10455"/>
                      <a:pt x="7231" y="10845"/>
                      <a:pt x="6817" y="11229"/>
                    </a:cubicBezTo>
                    <a:cubicBezTo>
                      <a:pt x="6259" y="11765"/>
                      <a:pt x="5700" y="12347"/>
                      <a:pt x="5263" y="12976"/>
                    </a:cubicBezTo>
                    <a:cubicBezTo>
                      <a:pt x="5094" y="13220"/>
                      <a:pt x="4926" y="13442"/>
                      <a:pt x="4757" y="13657"/>
                    </a:cubicBezTo>
                    <a:cubicBezTo>
                      <a:pt x="4611" y="13878"/>
                      <a:pt x="4466" y="14094"/>
                      <a:pt x="4343" y="14315"/>
                    </a:cubicBezTo>
                    <a:cubicBezTo>
                      <a:pt x="4221" y="14507"/>
                      <a:pt x="4099" y="14699"/>
                      <a:pt x="4000" y="14868"/>
                    </a:cubicBezTo>
                    <a:cubicBezTo>
                      <a:pt x="3738" y="15304"/>
                      <a:pt x="3540" y="15840"/>
                      <a:pt x="3348" y="16323"/>
                    </a:cubicBezTo>
                    <a:cubicBezTo>
                      <a:pt x="3808" y="15741"/>
                      <a:pt x="4268" y="15159"/>
                      <a:pt x="4757" y="14606"/>
                    </a:cubicBezTo>
                    <a:cubicBezTo>
                      <a:pt x="4926" y="14431"/>
                      <a:pt x="5071" y="14239"/>
                      <a:pt x="5240" y="14047"/>
                    </a:cubicBezTo>
                    <a:cubicBezTo>
                      <a:pt x="5432" y="13878"/>
                      <a:pt x="5630" y="13680"/>
                      <a:pt x="5822" y="13488"/>
                    </a:cubicBezTo>
                    <a:cubicBezTo>
                      <a:pt x="6212" y="13075"/>
                      <a:pt x="6695" y="12685"/>
                      <a:pt x="7178" y="12277"/>
                    </a:cubicBezTo>
                    <a:cubicBezTo>
                      <a:pt x="7423" y="12056"/>
                      <a:pt x="7691" y="11864"/>
                      <a:pt x="7958" y="11643"/>
                    </a:cubicBezTo>
                    <a:cubicBezTo>
                      <a:pt x="8511" y="11259"/>
                      <a:pt x="9047" y="10822"/>
                      <a:pt x="9606" y="10432"/>
                    </a:cubicBezTo>
                    <a:cubicBezTo>
                      <a:pt x="9920" y="10211"/>
                      <a:pt x="10258" y="10019"/>
                      <a:pt x="10578" y="9803"/>
                    </a:cubicBezTo>
                    <a:cubicBezTo>
                      <a:pt x="10793" y="9629"/>
                      <a:pt x="11038" y="9483"/>
                      <a:pt x="11277" y="9338"/>
                    </a:cubicBezTo>
                    <a:lnTo>
                      <a:pt x="11277" y="9338"/>
                    </a:lnTo>
                    <a:cubicBezTo>
                      <a:pt x="11108" y="9536"/>
                      <a:pt x="10939" y="9728"/>
                      <a:pt x="10747" y="9920"/>
                    </a:cubicBezTo>
                    <a:cubicBezTo>
                      <a:pt x="10526" y="10211"/>
                      <a:pt x="10287" y="10479"/>
                      <a:pt x="10066" y="10746"/>
                    </a:cubicBezTo>
                    <a:cubicBezTo>
                      <a:pt x="9583" y="11282"/>
                      <a:pt x="9123" y="11841"/>
                      <a:pt x="8686" y="12423"/>
                    </a:cubicBezTo>
                    <a:cubicBezTo>
                      <a:pt x="8319" y="12883"/>
                      <a:pt x="8005" y="13343"/>
                      <a:pt x="7714" y="13779"/>
                    </a:cubicBezTo>
                    <a:cubicBezTo>
                      <a:pt x="7493" y="14140"/>
                      <a:pt x="7301" y="14460"/>
                      <a:pt x="7155" y="14798"/>
                    </a:cubicBezTo>
                    <a:cubicBezTo>
                      <a:pt x="6620" y="15304"/>
                      <a:pt x="6136" y="15887"/>
                      <a:pt x="5676" y="16445"/>
                    </a:cubicBezTo>
                    <a:cubicBezTo>
                      <a:pt x="5193" y="16422"/>
                      <a:pt x="4757" y="16375"/>
                      <a:pt x="4320" y="16352"/>
                    </a:cubicBezTo>
                    <a:cubicBezTo>
                      <a:pt x="3977" y="16352"/>
                      <a:pt x="3662" y="16323"/>
                      <a:pt x="3348" y="16323"/>
                    </a:cubicBezTo>
                    <a:cubicBezTo>
                      <a:pt x="3156" y="16323"/>
                      <a:pt x="2981" y="16300"/>
                      <a:pt x="2812" y="16300"/>
                    </a:cubicBezTo>
                    <a:lnTo>
                      <a:pt x="2719" y="16300"/>
                    </a:lnTo>
                    <a:cubicBezTo>
                      <a:pt x="2789" y="15962"/>
                      <a:pt x="2888" y="15648"/>
                      <a:pt x="3034" y="15333"/>
                    </a:cubicBezTo>
                    <a:cubicBezTo>
                      <a:pt x="3179" y="15013"/>
                      <a:pt x="3371" y="14629"/>
                      <a:pt x="3662" y="14216"/>
                    </a:cubicBezTo>
                    <a:cubicBezTo>
                      <a:pt x="3930" y="13779"/>
                      <a:pt x="4268" y="13343"/>
                      <a:pt x="4658" y="12859"/>
                    </a:cubicBezTo>
                    <a:cubicBezTo>
                      <a:pt x="5071" y="12394"/>
                      <a:pt x="5531" y="11911"/>
                      <a:pt x="6014" y="11375"/>
                    </a:cubicBezTo>
                    <a:cubicBezTo>
                      <a:pt x="6695" y="10676"/>
                      <a:pt x="7400" y="9972"/>
                      <a:pt x="8075" y="9268"/>
                    </a:cubicBezTo>
                    <a:cubicBezTo>
                      <a:pt x="8319" y="9000"/>
                      <a:pt x="8587" y="8732"/>
                      <a:pt x="8855" y="8464"/>
                    </a:cubicBezTo>
                    <a:lnTo>
                      <a:pt x="9070" y="8249"/>
                    </a:lnTo>
                    <a:cubicBezTo>
                      <a:pt x="9146" y="8173"/>
                      <a:pt x="9216" y="8127"/>
                      <a:pt x="9268" y="8057"/>
                    </a:cubicBezTo>
                    <a:cubicBezTo>
                      <a:pt x="9559" y="7789"/>
                      <a:pt x="9850" y="7521"/>
                      <a:pt x="10165" y="7254"/>
                    </a:cubicBezTo>
                    <a:cubicBezTo>
                      <a:pt x="10334" y="7131"/>
                      <a:pt x="10479" y="7009"/>
                      <a:pt x="10648" y="6864"/>
                    </a:cubicBezTo>
                    <a:cubicBezTo>
                      <a:pt x="10793" y="6747"/>
                      <a:pt x="10962" y="6625"/>
                      <a:pt x="11131" y="6503"/>
                    </a:cubicBezTo>
                    <a:cubicBezTo>
                      <a:pt x="11766" y="5990"/>
                      <a:pt x="12441" y="5554"/>
                      <a:pt x="13122" y="5117"/>
                    </a:cubicBezTo>
                    <a:cubicBezTo>
                      <a:pt x="13489" y="4902"/>
                      <a:pt x="13826" y="4681"/>
                      <a:pt x="14164" y="4465"/>
                    </a:cubicBezTo>
                    <a:cubicBezTo>
                      <a:pt x="14554" y="4244"/>
                      <a:pt x="14915" y="4029"/>
                      <a:pt x="15305" y="3807"/>
                    </a:cubicBezTo>
                    <a:cubicBezTo>
                      <a:pt x="15934" y="3470"/>
                      <a:pt x="16568" y="3132"/>
                      <a:pt x="17174" y="2841"/>
                    </a:cubicBezTo>
                    <a:cubicBezTo>
                      <a:pt x="17779" y="2527"/>
                      <a:pt x="18384" y="2183"/>
                      <a:pt x="19019" y="1892"/>
                    </a:cubicBezTo>
                    <a:cubicBezTo>
                      <a:pt x="20253" y="1287"/>
                      <a:pt x="21516" y="681"/>
                      <a:pt x="22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6" name="Google Shape;526;p34"/>
            <p:cNvPicPr preferRelativeResize="0"/>
            <p:nvPr/>
          </p:nvPicPr>
          <p:blipFill>
            <a:blip r:embed="rId4">
              <a:alphaModFix/>
            </a:blip>
            <a:stretch>
              <a:fillRect/>
            </a:stretch>
          </p:blipFill>
          <p:spPr>
            <a:xfrm>
              <a:off x="5553275" y="291355"/>
              <a:ext cx="3181217" cy="3091350"/>
            </a:xfrm>
            <a:prstGeom prst="rect">
              <a:avLst/>
            </a:prstGeom>
            <a:noFill/>
            <a:ln>
              <a:noFill/>
            </a:ln>
          </p:spPr>
        </p:pic>
      </p:grpSp>
    </p:spTree>
    <p:extLst>
      <p:ext uri="{BB962C8B-B14F-4D97-AF65-F5344CB8AC3E}">
        <p14:creationId xmlns:p14="http://schemas.microsoft.com/office/powerpoint/2010/main" val="3978688486"/>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46397"/>
            <a:ext cx="9143999" cy="630942"/>
          </a:xfrm>
          <a:prstGeom prst="rect">
            <a:avLst/>
          </a:prstGeom>
          <a:noFill/>
        </p:spPr>
        <p:txBody>
          <a:bodyPr wrap="square" rtlCol="0">
            <a:spAutoFit/>
          </a:bodyPr>
          <a:lstStyle/>
          <a:p>
            <a:pPr algn="ctr"/>
            <a:r>
              <a:rPr lang="en-US" sz="3500" b="1">
                <a:solidFill>
                  <a:srgbClr val="7030A0"/>
                </a:solidFill>
              </a:rPr>
              <a:t>CHỦ ĐỀ 5: TÌM HIỂU THẾ GIỚI</a:t>
            </a:r>
          </a:p>
        </p:txBody>
      </p:sp>
      <p:sp>
        <p:nvSpPr>
          <p:cNvPr id="6" name="TextBox 5"/>
          <p:cNvSpPr txBox="1"/>
          <p:nvPr/>
        </p:nvSpPr>
        <p:spPr>
          <a:xfrm>
            <a:off x="0" y="1905259"/>
            <a:ext cx="9144001" cy="1824923"/>
          </a:xfrm>
          <a:prstGeom prst="rect">
            <a:avLst/>
          </a:prstGeom>
          <a:noFill/>
        </p:spPr>
        <p:txBody>
          <a:bodyPr wrap="square" rtlCol="0">
            <a:spAutoFit/>
          </a:bodyPr>
          <a:lstStyle/>
          <a:p>
            <a:pPr algn="ctr">
              <a:lnSpc>
                <a:spcPct val="150000"/>
              </a:lnSpc>
            </a:pPr>
            <a:r>
              <a:rPr lang="vi-VN" sz="4000" b="1" dirty="0">
                <a:solidFill>
                  <a:srgbClr val="C00000"/>
                </a:solidFill>
              </a:rPr>
              <a:t>BÀI 21: CÁC CHÂU LỤC </a:t>
            </a:r>
            <a:endParaRPr lang="en-US" sz="4000" b="1" dirty="0">
              <a:solidFill>
                <a:srgbClr val="C00000"/>
              </a:solidFill>
            </a:endParaRPr>
          </a:p>
          <a:p>
            <a:pPr algn="ctr">
              <a:lnSpc>
                <a:spcPct val="150000"/>
              </a:lnSpc>
            </a:pPr>
            <a:r>
              <a:rPr lang="vi-VN" sz="4000" b="1" dirty="0">
                <a:solidFill>
                  <a:srgbClr val="C00000"/>
                </a:solidFill>
              </a:rPr>
              <a:t>VÀ ĐẠI DƯƠNG TRÊN THẾ GIỚI</a:t>
            </a:r>
            <a:endParaRPr lang="en-US" sz="4000" b="1" dirty="0">
              <a:solidFill>
                <a:srgbClr val="C00000"/>
              </a:solidFill>
            </a:endParaRPr>
          </a:p>
        </p:txBody>
      </p:sp>
      <p:grpSp>
        <p:nvGrpSpPr>
          <p:cNvPr id="11" name="Google Shape;1071;p52"/>
          <p:cNvGrpSpPr/>
          <p:nvPr/>
        </p:nvGrpSpPr>
        <p:grpSpPr>
          <a:xfrm>
            <a:off x="158001" y="3933856"/>
            <a:ext cx="1111573" cy="1016186"/>
            <a:chOff x="3624375" y="3906532"/>
            <a:chExt cx="1363391" cy="1246395"/>
          </a:xfrm>
        </p:grpSpPr>
        <p:sp>
          <p:nvSpPr>
            <p:cNvPr id="12" name="Google Shape;1072;p52"/>
            <p:cNvSpPr/>
            <p:nvPr/>
          </p:nvSpPr>
          <p:spPr>
            <a:xfrm>
              <a:off x="3624375" y="4058925"/>
              <a:ext cx="1206114" cy="1094002"/>
            </a:xfrm>
            <a:custGeom>
              <a:avLst/>
              <a:gdLst/>
              <a:ahLst/>
              <a:cxnLst/>
              <a:rect l="l" t="t" r="r" b="b"/>
              <a:pathLst>
                <a:path w="30521" h="27684" extrusionOk="0">
                  <a:moveTo>
                    <a:pt x="15579" y="1"/>
                  </a:moveTo>
                  <a:cubicBezTo>
                    <a:pt x="14654" y="1"/>
                    <a:pt x="13749" y="305"/>
                    <a:pt x="13180" y="858"/>
                  </a:cubicBezTo>
                  <a:cubicBezTo>
                    <a:pt x="11903" y="2060"/>
                    <a:pt x="9212" y="784"/>
                    <a:pt x="9212" y="3022"/>
                  </a:cubicBezTo>
                  <a:cubicBezTo>
                    <a:pt x="9212" y="3984"/>
                    <a:pt x="9360" y="4946"/>
                    <a:pt x="9674" y="5907"/>
                  </a:cubicBezTo>
                  <a:cubicBezTo>
                    <a:pt x="8666" y="4946"/>
                    <a:pt x="7778" y="4326"/>
                    <a:pt x="7205" y="4289"/>
                  </a:cubicBezTo>
                  <a:cubicBezTo>
                    <a:pt x="7176" y="4288"/>
                    <a:pt x="7147" y="4288"/>
                    <a:pt x="7119" y="4288"/>
                  </a:cubicBezTo>
                  <a:cubicBezTo>
                    <a:pt x="5419" y="4288"/>
                    <a:pt x="6208" y="5377"/>
                    <a:pt x="4079" y="5759"/>
                  </a:cubicBezTo>
                  <a:cubicBezTo>
                    <a:pt x="1924" y="6102"/>
                    <a:pt x="888" y="8802"/>
                    <a:pt x="1536" y="10421"/>
                  </a:cubicBezTo>
                  <a:cubicBezTo>
                    <a:pt x="2192" y="12076"/>
                    <a:pt x="1" y="14120"/>
                    <a:pt x="2081" y="14962"/>
                  </a:cubicBezTo>
                  <a:cubicBezTo>
                    <a:pt x="3321" y="15455"/>
                    <a:pt x="4755" y="15640"/>
                    <a:pt x="6207" y="15640"/>
                  </a:cubicBezTo>
                  <a:cubicBezTo>
                    <a:pt x="7366" y="15640"/>
                    <a:pt x="8536" y="15522"/>
                    <a:pt x="9628" y="15350"/>
                  </a:cubicBezTo>
                  <a:cubicBezTo>
                    <a:pt x="9674" y="15544"/>
                    <a:pt x="9711" y="15701"/>
                    <a:pt x="9785" y="15849"/>
                  </a:cubicBezTo>
                  <a:cubicBezTo>
                    <a:pt x="9360" y="16118"/>
                    <a:pt x="8898" y="16395"/>
                    <a:pt x="8472" y="16663"/>
                  </a:cubicBezTo>
                  <a:cubicBezTo>
                    <a:pt x="6280" y="17967"/>
                    <a:pt x="4431" y="19512"/>
                    <a:pt x="4273" y="20437"/>
                  </a:cubicBezTo>
                  <a:cubicBezTo>
                    <a:pt x="3968" y="22212"/>
                    <a:pt x="5235" y="21519"/>
                    <a:pt x="5318" y="23711"/>
                  </a:cubicBezTo>
                  <a:cubicBezTo>
                    <a:pt x="5383" y="25626"/>
                    <a:pt x="7317" y="26925"/>
                    <a:pt x="8934" y="26925"/>
                  </a:cubicBezTo>
                  <a:cubicBezTo>
                    <a:pt x="9175" y="26925"/>
                    <a:pt x="9409" y="26897"/>
                    <a:pt x="9628" y="26837"/>
                  </a:cubicBezTo>
                  <a:cubicBezTo>
                    <a:pt x="9768" y="26802"/>
                    <a:pt x="9907" y="26786"/>
                    <a:pt x="10047" y="26786"/>
                  </a:cubicBezTo>
                  <a:cubicBezTo>
                    <a:pt x="11111" y="26786"/>
                    <a:pt x="12166" y="27683"/>
                    <a:pt x="13055" y="27683"/>
                  </a:cubicBezTo>
                  <a:cubicBezTo>
                    <a:pt x="13471" y="27683"/>
                    <a:pt x="13851" y="27487"/>
                    <a:pt x="14178" y="26911"/>
                  </a:cubicBezTo>
                  <a:cubicBezTo>
                    <a:pt x="14373" y="26568"/>
                    <a:pt x="14530" y="26180"/>
                    <a:pt x="14678" y="25791"/>
                  </a:cubicBezTo>
                  <a:cubicBezTo>
                    <a:pt x="14761" y="25949"/>
                    <a:pt x="14835" y="26060"/>
                    <a:pt x="14946" y="26143"/>
                  </a:cubicBezTo>
                  <a:cubicBezTo>
                    <a:pt x="15409" y="26552"/>
                    <a:pt x="15723" y="26653"/>
                    <a:pt x="16011" y="26653"/>
                  </a:cubicBezTo>
                  <a:cubicBezTo>
                    <a:pt x="16296" y="26653"/>
                    <a:pt x="16557" y="26554"/>
                    <a:pt x="16911" y="26554"/>
                  </a:cubicBezTo>
                  <a:cubicBezTo>
                    <a:pt x="17246" y="26554"/>
                    <a:pt x="17664" y="26642"/>
                    <a:pt x="18266" y="26985"/>
                  </a:cubicBezTo>
                  <a:cubicBezTo>
                    <a:pt x="18723" y="27246"/>
                    <a:pt x="19218" y="27361"/>
                    <a:pt x="19713" y="27361"/>
                  </a:cubicBezTo>
                  <a:cubicBezTo>
                    <a:pt x="21264" y="27361"/>
                    <a:pt x="22817" y="26233"/>
                    <a:pt x="23196" y="24950"/>
                  </a:cubicBezTo>
                  <a:cubicBezTo>
                    <a:pt x="23732" y="23285"/>
                    <a:pt x="26738" y="23100"/>
                    <a:pt x="25628" y="21130"/>
                  </a:cubicBezTo>
                  <a:cubicBezTo>
                    <a:pt x="24851" y="19706"/>
                    <a:pt x="23584" y="18476"/>
                    <a:pt x="22160" y="17431"/>
                  </a:cubicBezTo>
                  <a:lnTo>
                    <a:pt x="22160" y="17431"/>
                  </a:lnTo>
                  <a:cubicBezTo>
                    <a:pt x="23622" y="17862"/>
                    <a:pt x="24988" y="18125"/>
                    <a:pt x="25961" y="18125"/>
                  </a:cubicBezTo>
                  <a:cubicBezTo>
                    <a:pt x="26472" y="18125"/>
                    <a:pt x="26875" y="18052"/>
                    <a:pt x="27126" y="17893"/>
                  </a:cubicBezTo>
                  <a:cubicBezTo>
                    <a:pt x="28671" y="16931"/>
                    <a:pt x="27321" y="16469"/>
                    <a:pt x="28902" y="14962"/>
                  </a:cubicBezTo>
                  <a:cubicBezTo>
                    <a:pt x="30520" y="13463"/>
                    <a:pt x="29864" y="10652"/>
                    <a:pt x="28440" y="9644"/>
                  </a:cubicBezTo>
                  <a:cubicBezTo>
                    <a:pt x="27118" y="8717"/>
                    <a:pt x="27620" y="6126"/>
                    <a:pt x="25912" y="6126"/>
                  </a:cubicBezTo>
                  <a:cubicBezTo>
                    <a:pt x="25779" y="6126"/>
                    <a:pt x="25632" y="6142"/>
                    <a:pt x="25471" y="6176"/>
                  </a:cubicBezTo>
                  <a:cubicBezTo>
                    <a:pt x="24472" y="6407"/>
                    <a:pt x="23427" y="6832"/>
                    <a:pt x="22465" y="7415"/>
                  </a:cubicBezTo>
                  <a:cubicBezTo>
                    <a:pt x="22345" y="7452"/>
                    <a:pt x="22197" y="7526"/>
                    <a:pt x="22077" y="7609"/>
                  </a:cubicBezTo>
                  <a:cubicBezTo>
                    <a:pt x="20689" y="8488"/>
                    <a:pt x="19385" y="9607"/>
                    <a:pt x="18303" y="10652"/>
                  </a:cubicBezTo>
                  <a:cubicBezTo>
                    <a:pt x="20033" y="7988"/>
                    <a:pt x="21383" y="4872"/>
                    <a:pt x="21004" y="3826"/>
                  </a:cubicBezTo>
                  <a:cubicBezTo>
                    <a:pt x="20384" y="2134"/>
                    <a:pt x="19617" y="3327"/>
                    <a:pt x="18497" y="1477"/>
                  </a:cubicBezTo>
                  <a:cubicBezTo>
                    <a:pt x="17881" y="458"/>
                    <a:pt x="16715" y="1"/>
                    <a:pt x="15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073;p52"/>
            <p:cNvPicPr preferRelativeResize="0"/>
            <p:nvPr/>
          </p:nvPicPr>
          <p:blipFill>
            <a:blip r:embed="rId2">
              <a:alphaModFix/>
            </a:blip>
            <a:stretch>
              <a:fillRect/>
            </a:stretch>
          </p:blipFill>
          <p:spPr>
            <a:xfrm>
              <a:off x="3852966" y="3906532"/>
              <a:ext cx="1134800" cy="1093958"/>
            </a:xfrm>
            <a:prstGeom prst="rect">
              <a:avLst/>
            </a:prstGeom>
            <a:noFill/>
            <a:ln>
              <a:noFill/>
            </a:ln>
          </p:spPr>
        </p:pic>
      </p:grpSp>
    </p:spTree>
    <p:extLst>
      <p:ext uri="{BB962C8B-B14F-4D97-AF65-F5344CB8AC3E}">
        <p14:creationId xmlns:p14="http://schemas.microsoft.com/office/powerpoint/2010/main" val="2573412532"/>
      </p:ext>
    </p:extLst>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97354" y="222319"/>
            <a:ext cx="7749289" cy="553998"/>
            <a:chOff x="324823" y="1887587"/>
            <a:chExt cx="7749289" cy="553998"/>
          </a:xfrm>
        </p:grpSpPr>
        <p:sp>
          <p:nvSpPr>
            <p:cNvPr id="10" name="Rounded Rectangle 9"/>
            <p:cNvSpPr/>
            <p:nvPr/>
          </p:nvSpPr>
          <p:spPr>
            <a:xfrm>
              <a:off x="546975" y="1908158"/>
              <a:ext cx="7527137" cy="508482"/>
            </a:xfrm>
            <a:prstGeom prst="roundRect">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https://cdn-icons-png.flaticon.com/128/5184/518459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23" y="1944243"/>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39615" y="1887587"/>
              <a:ext cx="7174840" cy="553998"/>
            </a:xfrm>
            <a:prstGeom prst="rect">
              <a:avLst/>
            </a:prstGeom>
            <a:noFill/>
          </p:spPr>
          <p:txBody>
            <a:bodyPr wrap="square" rtlCol="0">
              <a:spAutoFit/>
            </a:bodyPr>
            <a:lstStyle/>
            <a:p>
              <a:pPr>
                <a:lnSpc>
                  <a:spcPct val="150000"/>
                </a:lnSpc>
              </a:pPr>
              <a:r>
                <a:rPr lang="vi-VN" sz="2000"/>
                <a:t>Kể tên và xác định vị trí địa lí của các đại dương trên lược đồ.</a:t>
              </a:r>
              <a:endParaRPr lang="en-US" sz="2000"/>
            </a:p>
          </p:txBody>
        </p:sp>
      </p:grpSp>
      <p:grpSp>
        <p:nvGrpSpPr>
          <p:cNvPr id="14" name="Group 13"/>
          <p:cNvGrpSpPr/>
          <p:nvPr/>
        </p:nvGrpSpPr>
        <p:grpSpPr>
          <a:xfrm>
            <a:off x="697354" y="1015534"/>
            <a:ext cx="7749289" cy="553998"/>
            <a:chOff x="324823" y="1887587"/>
            <a:chExt cx="7749289" cy="553998"/>
          </a:xfrm>
        </p:grpSpPr>
        <p:sp>
          <p:nvSpPr>
            <p:cNvPr id="15" name="Rounded Rectangle 14"/>
            <p:cNvSpPr/>
            <p:nvPr/>
          </p:nvSpPr>
          <p:spPr>
            <a:xfrm>
              <a:off x="546975" y="1908158"/>
              <a:ext cx="7527137" cy="508482"/>
            </a:xfrm>
            <a:prstGeom prst="roundRect">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s://cdn-icons-png.flaticon.com/128/5184/518459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23" y="1944243"/>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39615" y="1887587"/>
              <a:ext cx="6768440" cy="553998"/>
            </a:xfrm>
            <a:prstGeom prst="rect">
              <a:avLst/>
            </a:prstGeom>
            <a:noFill/>
          </p:spPr>
          <p:txBody>
            <a:bodyPr wrap="square" rtlCol="0">
              <a:spAutoFit/>
            </a:bodyPr>
            <a:lstStyle/>
            <a:p>
              <a:pPr>
                <a:lnSpc>
                  <a:spcPct val="150000"/>
                </a:lnSpc>
              </a:pPr>
              <a:r>
                <a:rPr lang="vi-VN" sz="2000"/>
                <a:t>So sánh diện tích, độ sâu của các đại dương trên thế giới. </a:t>
              </a:r>
              <a:endParaRPr lang="en-US" sz="2000"/>
            </a:p>
          </p:txBody>
        </p:sp>
      </p:grpSp>
      <p:graphicFrame>
        <p:nvGraphicFramePr>
          <p:cNvPr id="22" name="Table 21"/>
          <p:cNvGraphicFramePr>
            <a:graphicFrameLocks noGrp="1"/>
          </p:cNvGraphicFramePr>
          <p:nvPr>
            <p:extLst>
              <p:ext uri="{D42A27DB-BD31-4B8C-83A1-F6EECF244321}">
                <p14:modId xmlns:p14="http://schemas.microsoft.com/office/powerpoint/2010/main" val="1535723316"/>
              </p:ext>
            </p:extLst>
          </p:nvPr>
        </p:nvGraphicFramePr>
        <p:xfrm>
          <a:off x="-2" y="1766280"/>
          <a:ext cx="9144002" cy="2848167"/>
        </p:xfrm>
        <a:graphic>
          <a:graphicData uri="http://schemas.openxmlformats.org/drawingml/2006/table">
            <a:tbl>
              <a:tblPr firstRow="1" bandRow="1">
                <a:tableStyleId>{47AA14D5-E527-4C23-A9E6-F958A0259902}</a:tableStyleId>
              </a:tblPr>
              <a:tblGrid>
                <a:gridCol w="2133602">
                  <a:extLst>
                    <a:ext uri="{9D8B030D-6E8A-4147-A177-3AD203B41FA5}">
                      <a16:colId xmlns:a16="http://schemas.microsoft.com/office/drawing/2014/main" val="1756234942"/>
                    </a:ext>
                  </a:extLst>
                </a:gridCol>
                <a:gridCol w="1451429">
                  <a:extLst>
                    <a:ext uri="{9D8B030D-6E8A-4147-A177-3AD203B41FA5}">
                      <a16:colId xmlns:a16="http://schemas.microsoft.com/office/drawing/2014/main" val="2113932295"/>
                    </a:ext>
                  </a:extLst>
                </a:gridCol>
                <a:gridCol w="1349828">
                  <a:extLst>
                    <a:ext uri="{9D8B030D-6E8A-4147-A177-3AD203B41FA5}">
                      <a16:colId xmlns:a16="http://schemas.microsoft.com/office/drawing/2014/main" val="437977081"/>
                    </a:ext>
                  </a:extLst>
                </a:gridCol>
                <a:gridCol w="1524000">
                  <a:extLst>
                    <a:ext uri="{9D8B030D-6E8A-4147-A177-3AD203B41FA5}">
                      <a16:colId xmlns:a16="http://schemas.microsoft.com/office/drawing/2014/main" val="1817970483"/>
                    </a:ext>
                  </a:extLst>
                </a:gridCol>
                <a:gridCol w="1378857">
                  <a:extLst>
                    <a:ext uri="{9D8B030D-6E8A-4147-A177-3AD203B41FA5}">
                      <a16:colId xmlns:a16="http://schemas.microsoft.com/office/drawing/2014/main" val="1828798854"/>
                    </a:ext>
                  </a:extLst>
                </a:gridCol>
                <a:gridCol w="1306286">
                  <a:extLst>
                    <a:ext uri="{9D8B030D-6E8A-4147-A177-3AD203B41FA5}">
                      <a16:colId xmlns:a16="http://schemas.microsoft.com/office/drawing/2014/main" val="4019249909"/>
                    </a:ext>
                  </a:extLst>
                </a:gridCol>
              </a:tblGrid>
              <a:tr h="0">
                <a:tc>
                  <a:txBody>
                    <a:bodyPr/>
                    <a:lstStyle/>
                    <a:p>
                      <a:pPr algn="ctr">
                        <a:lnSpc>
                          <a:spcPct val="150000"/>
                        </a:lnSpc>
                      </a:pPr>
                      <a:r>
                        <a:rPr lang="en-US" sz="2000" b="1"/>
                        <a:t>Đại</a:t>
                      </a:r>
                      <a:r>
                        <a:rPr lang="en-US" sz="2000" b="1" baseline="0"/>
                        <a:t> dương</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658"/>
                    </a:solidFill>
                  </a:tcPr>
                </a:tc>
                <a:tc>
                  <a:txBody>
                    <a:bodyPr/>
                    <a:lstStyle/>
                    <a:p>
                      <a:pPr algn="ctr">
                        <a:lnSpc>
                          <a:spcPct val="150000"/>
                        </a:lnSpc>
                      </a:pPr>
                      <a:r>
                        <a:rPr lang="en-US" sz="2000" b="1"/>
                        <a:t>Đại</a:t>
                      </a:r>
                      <a:r>
                        <a:rPr lang="en-US" sz="2000" b="1" baseline="0"/>
                        <a:t> Tây Dương</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096"/>
                    </a:solidFill>
                  </a:tcPr>
                </a:tc>
                <a:tc>
                  <a:txBody>
                    <a:bodyPr/>
                    <a:lstStyle/>
                    <a:p>
                      <a:pPr algn="ctr">
                        <a:lnSpc>
                          <a:spcPct val="150000"/>
                        </a:lnSpc>
                      </a:pPr>
                      <a:r>
                        <a:rPr lang="en-US" sz="2000" b="1"/>
                        <a:t>Ấn</a:t>
                      </a:r>
                      <a:r>
                        <a:rPr lang="en-US" sz="2000" b="1" baseline="0"/>
                        <a:t> Độ Dương</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096"/>
                    </a:solidFill>
                  </a:tcPr>
                </a:tc>
                <a:tc>
                  <a:txBody>
                    <a:bodyPr/>
                    <a:lstStyle/>
                    <a:p>
                      <a:pPr algn="ctr">
                        <a:lnSpc>
                          <a:spcPct val="150000"/>
                        </a:lnSpc>
                      </a:pPr>
                      <a:r>
                        <a:rPr lang="en-US" sz="2000" b="1"/>
                        <a:t>Thái</a:t>
                      </a:r>
                      <a:r>
                        <a:rPr lang="en-US" sz="2000" b="1" baseline="0"/>
                        <a:t> Bình Dương</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096"/>
                    </a:solidFill>
                  </a:tcPr>
                </a:tc>
                <a:tc>
                  <a:txBody>
                    <a:bodyPr/>
                    <a:lstStyle/>
                    <a:p>
                      <a:pPr algn="ctr">
                        <a:lnSpc>
                          <a:spcPct val="150000"/>
                        </a:lnSpc>
                      </a:pPr>
                      <a:r>
                        <a:rPr lang="en-US" sz="2000" b="1"/>
                        <a:t>Bắc</a:t>
                      </a:r>
                      <a:r>
                        <a:rPr lang="en-US" sz="2000" b="1" baseline="0"/>
                        <a:t> Băng Dương</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096"/>
                    </a:solidFill>
                  </a:tcPr>
                </a:tc>
                <a:tc>
                  <a:txBody>
                    <a:bodyPr/>
                    <a:lstStyle/>
                    <a:p>
                      <a:pPr algn="ctr">
                        <a:lnSpc>
                          <a:spcPct val="150000"/>
                        </a:lnSpc>
                      </a:pPr>
                      <a:r>
                        <a:rPr lang="en-US" sz="2000" b="1"/>
                        <a:t>Nam Đại</a:t>
                      </a:r>
                      <a:r>
                        <a:rPr lang="en-US" sz="2000" b="1" baseline="0"/>
                        <a:t> Dương</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096"/>
                    </a:solidFill>
                  </a:tcPr>
                </a:tc>
                <a:extLst>
                  <a:ext uri="{0D108BD9-81ED-4DB2-BD59-A6C34878D82A}">
                    <a16:rowId xmlns:a16="http://schemas.microsoft.com/office/drawing/2014/main" val="4102634600"/>
                  </a:ext>
                </a:extLst>
              </a:tr>
              <a:tr h="0">
                <a:tc>
                  <a:txBody>
                    <a:bodyPr/>
                    <a:lstStyle/>
                    <a:p>
                      <a:pPr algn="ctr">
                        <a:lnSpc>
                          <a:spcPct val="150000"/>
                        </a:lnSpc>
                      </a:pPr>
                      <a:r>
                        <a:rPr lang="en-US" sz="2000"/>
                        <a:t>Diện</a:t>
                      </a:r>
                      <a:r>
                        <a:rPr lang="en-US" sz="2000" baseline="0"/>
                        <a:t> tích </a:t>
                      </a:r>
                    </a:p>
                    <a:p>
                      <a:pPr algn="ctr">
                        <a:lnSpc>
                          <a:spcPct val="150000"/>
                        </a:lnSpc>
                      </a:pPr>
                      <a:r>
                        <a:rPr lang="en-US" sz="2000" baseline="0"/>
                        <a:t>(triệu km</a:t>
                      </a:r>
                      <a:r>
                        <a:rPr lang="en-US" sz="2000" baseline="30000"/>
                        <a:t>2</a:t>
                      </a:r>
                      <a:r>
                        <a:rPr lang="en-US" sz="2000" baseline="0"/>
                        <a:t>)</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3DBD4"/>
                    </a:solidFill>
                  </a:tcPr>
                </a:tc>
                <a:tc>
                  <a:txBody>
                    <a:bodyPr/>
                    <a:lstStyle/>
                    <a:p>
                      <a:pPr algn="ctr">
                        <a:lnSpc>
                          <a:spcPct val="150000"/>
                        </a:lnSpc>
                      </a:pPr>
                      <a:r>
                        <a:rPr lang="en-US" sz="2000" dirty="0"/>
                        <a:t>106,4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8DF"/>
                    </a:solidFill>
                  </a:tcPr>
                </a:tc>
                <a:tc>
                  <a:txBody>
                    <a:bodyPr/>
                    <a:lstStyle/>
                    <a:p>
                      <a:pPr algn="ctr">
                        <a:lnSpc>
                          <a:spcPct val="150000"/>
                        </a:lnSpc>
                      </a:pPr>
                      <a:r>
                        <a:rPr lang="en-US" sz="2000" dirty="0"/>
                        <a:t>70,6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8DF"/>
                    </a:solidFill>
                  </a:tcPr>
                </a:tc>
                <a:tc>
                  <a:txBody>
                    <a:bodyPr/>
                    <a:lstStyle/>
                    <a:p>
                      <a:pPr algn="ctr">
                        <a:lnSpc>
                          <a:spcPct val="150000"/>
                        </a:lnSpc>
                      </a:pPr>
                      <a:r>
                        <a:rPr lang="en-US" sz="2000" dirty="0"/>
                        <a:t>165,3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8DF"/>
                    </a:solidFill>
                  </a:tcPr>
                </a:tc>
                <a:tc>
                  <a:txBody>
                    <a:bodyPr/>
                    <a:lstStyle/>
                    <a:p>
                      <a:pPr algn="ctr">
                        <a:lnSpc>
                          <a:spcPct val="150000"/>
                        </a:lnSpc>
                      </a:pPr>
                      <a:r>
                        <a:rPr lang="en-US" sz="2000" dirty="0"/>
                        <a:t>14,1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8DF"/>
                    </a:solidFill>
                  </a:tcPr>
                </a:tc>
                <a:tc>
                  <a:txBody>
                    <a:bodyPr/>
                    <a:lstStyle/>
                    <a:p>
                      <a:pPr algn="ctr">
                        <a:lnSpc>
                          <a:spcPct val="150000"/>
                        </a:lnSpc>
                      </a:pPr>
                      <a:r>
                        <a:rPr lang="en-US" sz="2000" dirty="0"/>
                        <a:t>22,0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8DF"/>
                    </a:solidFill>
                  </a:tcPr>
                </a:tc>
                <a:extLst>
                  <a:ext uri="{0D108BD9-81ED-4DB2-BD59-A6C34878D82A}">
                    <a16:rowId xmlns:a16="http://schemas.microsoft.com/office/drawing/2014/main" val="1145639908"/>
                  </a:ext>
                </a:extLst>
              </a:tr>
              <a:tr h="0">
                <a:tc>
                  <a:txBody>
                    <a:bodyPr/>
                    <a:lstStyle/>
                    <a:p>
                      <a:pPr algn="ctr">
                        <a:lnSpc>
                          <a:spcPct val="150000"/>
                        </a:lnSpc>
                      </a:pPr>
                      <a:r>
                        <a:rPr lang="en-US" sz="2000"/>
                        <a:t>Độ</a:t>
                      </a:r>
                      <a:r>
                        <a:rPr lang="en-US" sz="2000" baseline="0"/>
                        <a:t> sâu </a:t>
                      </a:r>
                    </a:p>
                    <a:p>
                      <a:pPr algn="ctr">
                        <a:lnSpc>
                          <a:spcPct val="150000"/>
                        </a:lnSpc>
                      </a:pPr>
                      <a:r>
                        <a:rPr lang="en-US" sz="2000" baseline="0"/>
                        <a:t>trung bình (m)</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3DBD4"/>
                    </a:solidFill>
                  </a:tcPr>
                </a:tc>
                <a:tc>
                  <a:txBody>
                    <a:bodyPr/>
                    <a:lstStyle/>
                    <a:p>
                      <a:pPr algn="ctr">
                        <a:lnSpc>
                          <a:spcPct val="150000"/>
                        </a:lnSpc>
                      </a:pPr>
                      <a:r>
                        <a:rPr lang="en-US" sz="2000"/>
                        <a:t>3 338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8DF"/>
                    </a:solidFill>
                  </a:tcPr>
                </a:tc>
                <a:tc>
                  <a:txBody>
                    <a:bodyPr/>
                    <a:lstStyle/>
                    <a:p>
                      <a:pPr algn="ctr">
                        <a:lnSpc>
                          <a:spcPct val="150000"/>
                        </a:lnSpc>
                      </a:pPr>
                      <a:r>
                        <a:rPr lang="en-US" sz="2000" dirty="0"/>
                        <a:t>3 741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8DF"/>
                    </a:solidFill>
                  </a:tcPr>
                </a:tc>
                <a:tc>
                  <a:txBody>
                    <a:bodyPr/>
                    <a:lstStyle/>
                    <a:p>
                      <a:pPr algn="ctr">
                        <a:lnSpc>
                          <a:spcPct val="150000"/>
                        </a:lnSpc>
                      </a:pPr>
                      <a:r>
                        <a:rPr lang="en-US" sz="2000"/>
                        <a:t>4 280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8DF"/>
                    </a:solidFill>
                  </a:tcPr>
                </a:tc>
                <a:tc>
                  <a:txBody>
                    <a:bodyPr/>
                    <a:lstStyle/>
                    <a:p>
                      <a:pPr algn="ctr">
                        <a:lnSpc>
                          <a:spcPct val="150000"/>
                        </a:lnSpc>
                      </a:pPr>
                      <a:r>
                        <a:rPr lang="en-US" sz="2000"/>
                        <a:t>987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8DF"/>
                    </a:solidFill>
                  </a:tcPr>
                </a:tc>
                <a:tc>
                  <a:txBody>
                    <a:bodyPr/>
                    <a:lstStyle/>
                    <a:p>
                      <a:pPr algn="ctr">
                        <a:lnSpc>
                          <a:spcPct val="150000"/>
                        </a:lnSpc>
                      </a:pPr>
                      <a:r>
                        <a:rPr lang="en-US" sz="2000" dirty="0"/>
                        <a:t>3 270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8DF"/>
                    </a:solidFill>
                  </a:tcPr>
                </a:tc>
                <a:extLst>
                  <a:ext uri="{0D108BD9-81ED-4DB2-BD59-A6C34878D82A}">
                    <a16:rowId xmlns:a16="http://schemas.microsoft.com/office/drawing/2014/main" val="2345770140"/>
                  </a:ext>
                </a:extLst>
              </a:tr>
            </a:tbl>
          </a:graphicData>
        </a:graphic>
      </p:graphicFrame>
      <p:sp>
        <p:nvSpPr>
          <p:cNvPr id="23" name="TextBox 22"/>
          <p:cNvSpPr txBox="1"/>
          <p:nvPr/>
        </p:nvSpPr>
        <p:spPr>
          <a:xfrm>
            <a:off x="111073" y="4589502"/>
            <a:ext cx="9144002" cy="553998"/>
          </a:xfrm>
          <a:prstGeom prst="rect">
            <a:avLst/>
          </a:prstGeom>
          <a:noFill/>
        </p:spPr>
        <p:txBody>
          <a:bodyPr wrap="square" rtlCol="0">
            <a:spAutoFit/>
          </a:bodyPr>
          <a:lstStyle/>
          <a:p>
            <a:pPr algn="ctr">
              <a:lnSpc>
                <a:spcPct val="150000"/>
              </a:lnSpc>
            </a:pPr>
            <a:r>
              <a:rPr lang="en-US" sz="2000" i="1"/>
              <a:t>Diện tích và độ sâu trung bình của các đại dương trên thế giới</a:t>
            </a:r>
          </a:p>
        </p:txBody>
      </p:sp>
    </p:spTree>
    <p:extLst>
      <p:ext uri="{BB962C8B-B14F-4D97-AF65-F5344CB8AC3E}">
        <p14:creationId xmlns:p14="http://schemas.microsoft.com/office/powerpoint/2010/main" val="312138724"/>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985" t="32840" r="8184" b="9136"/>
          <a:stretch/>
        </p:blipFill>
        <p:spPr>
          <a:xfrm>
            <a:off x="355600" y="241049"/>
            <a:ext cx="4610100" cy="2561166"/>
          </a:xfrm>
          <a:prstGeom prst="rect">
            <a:avLst/>
          </a:prstGeom>
        </p:spPr>
      </p:pic>
      <p:sp>
        <p:nvSpPr>
          <p:cNvPr id="9" name="TextBox 8"/>
          <p:cNvSpPr txBox="1"/>
          <p:nvPr/>
        </p:nvSpPr>
        <p:spPr>
          <a:xfrm>
            <a:off x="1426454" y="2811172"/>
            <a:ext cx="2468392" cy="830997"/>
          </a:xfrm>
          <a:prstGeom prst="rect">
            <a:avLst/>
          </a:prstGeom>
          <a:noFill/>
        </p:spPr>
        <p:txBody>
          <a:bodyPr wrap="square" rtlCol="0">
            <a:spAutoFit/>
          </a:bodyPr>
          <a:lstStyle/>
          <a:p>
            <a:pPr algn="ctr">
              <a:lnSpc>
                <a:spcPct val="150000"/>
              </a:lnSpc>
            </a:pPr>
            <a:r>
              <a:rPr lang="en-US" sz="1600" i="1"/>
              <a:t>Lược đồ các châu lục và đại dương trên thế giới</a:t>
            </a:r>
          </a:p>
        </p:txBody>
      </p:sp>
      <p:sp>
        <p:nvSpPr>
          <p:cNvPr id="10" name="Right Brace 9"/>
          <p:cNvSpPr/>
          <p:nvPr/>
        </p:nvSpPr>
        <p:spPr>
          <a:xfrm>
            <a:off x="4965700" y="241049"/>
            <a:ext cx="346075" cy="2781551"/>
          </a:xfrm>
          <a:prstGeom prst="rightBrace">
            <a:avLst>
              <a:gd name="adj1" fmla="val 83333"/>
              <a:gd name="adj2"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Rounded Corners 22">
            <a:extLst>
              <a:ext uri="{FF2B5EF4-FFF2-40B4-BE49-F238E27FC236}">
                <a16:creationId xmlns:a16="http://schemas.microsoft.com/office/drawing/2014/main" id="{9B93EA39-D274-991C-548F-1E055A8F3C36}"/>
              </a:ext>
            </a:extLst>
          </p:cNvPr>
          <p:cNvSpPr/>
          <p:nvPr/>
        </p:nvSpPr>
        <p:spPr>
          <a:xfrm>
            <a:off x="5708326" y="220259"/>
            <a:ext cx="2796620" cy="3161570"/>
          </a:xfrm>
          <a:prstGeom prst="roundRect">
            <a:avLst>
              <a:gd name="adj" fmla="val 5702"/>
            </a:avLst>
          </a:prstGeom>
          <a:solidFill>
            <a:srgbClr val="FFFFFF"/>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900" b="1" dirty="0">
                <a:solidFill>
                  <a:srgbClr val="000000"/>
                </a:solidFill>
                <a:cs typeface="Arial" panose="020B0604020202020204" pitchFamily="34" charset="0"/>
              </a:rPr>
              <a:t>N</a:t>
            </a:r>
            <a:r>
              <a:rPr lang="vi-VN" sz="1900" b="1" dirty="0">
                <a:solidFill>
                  <a:srgbClr val="000000"/>
                </a:solidFill>
                <a:cs typeface="Arial" panose="020B0604020202020204" pitchFamily="34" charset="0"/>
              </a:rPr>
              <a:t>ăm đại dương: </a:t>
            </a:r>
            <a:endParaRPr lang="en-US" sz="1900" b="1" dirty="0">
              <a:solidFill>
                <a:srgbClr val="000000"/>
              </a:solidFill>
              <a:cs typeface="Arial" panose="020B0604020202020204" pitchFamily="34" charset="0"/>
            </a:endParaRPr>
          </a:p>
          <a:p>
            <a:pPr marL="342900" indent="-342900" algn="just">
              <a:lnSpc>
                <a:spcPct val="150000"/>
              </a:lnSpc>
              <a:buFont typeface="Arial" panose="020B0604020202020204" pitchFamily="34" charset="0"/>
              <a:buChar char="•"/>
            </a:pPr>
            <a:r>
              <a:rPr lang="vi-VN" sz="1900" dirty="0">
                <a:solidFill>
                  <a:srgbClr val="000000"/>
                </a:solidFill>
                <a:cs typeface="Arial" panose="020B0604020202020204" pitchFamily="34" charset="0"/>
              </a:rPr>
              <a:t>Thái Bình Dương</a:t>
            </a:r>
            <a:r>
              <a:rPr lang="en-US" sz="1900" dirty="0">
                <a:solidFill>
                  <a:srgbClr val="000000"/>
                </a:solidFill>
                <a:cs typeface="Arial" panose="020B0604020202020204" pitchFamily="34" charset="0"/>
              </a:rPr>
              <a:t>.</a:t>
            </a:r>
          </a:p>
          <a:p>
            <a:pPr marL="342900" indent="-342900" algn="just">
              <a:lnSpc>
                <a:spcPct val="150000"/>
              </a:lnSpc>
              <a:buFont typeface="Arial" panose="020B0604020202020204" pitchFamily="34" charset="0"/>
              <a:buChar char="•"/>
            </a:pPr>
            <a:r>
              <a:rPr lang="vi-VN" sz="1900" dirty="0">
                <a:solidFill>
                  <a:srgbClr val="000000"/>
                </a:solidFill>
                <a:cs typeface="Arial" panose="020B0604020202020204" pitchFamily="34" charset="0"/>
              </a:rPr>
              <a:t>Đại Tây Dương</a:t>
            </a:r>
            <a:r>
              <a:rPr lang="en-US" sz="1900" dirty="0">
                <a:solidFill>
                  <a:srgbClr val="000000"/>
                </a:solidFill>
                <a:cs typeface="Arial" panose="020B0604020202020204" pitchFamily="34" charset="0"/>
              </a:rPr>
              <a:t>.</a:t>
            </a:r>
          </a:p>
          <a:p>
            <a:pPr marL="342900" indent="-342900" algn="just">
              <a:lnSpc>
                <a:spcPct val="150000"/>
              </a:lnSpc>
              <a:buFont typeface="Arial" panose="020B0604020202020204" pitchFamily="34" charset="0"/>
              <a:buChar char="•"/>
            </a:pPr>
            <a:r>
              <a:rPr lang="vi-VN" sz="1900" dirty="0">
                <a:solidFill>
                  <a:srgbClr val="000000"/>
                </a:solidFill>
                <a:cs typeface="Arial" panose="020B0604020202020204" pitchFamily="34" charset="0"/>
              </a:rPr>
              <a:t>Ấn Độ Dương</a:t>
            </a:r>
            <a:r>
              <a:rPr lang="en-US" sz="1900" dirty="0">
                <a:solidFill>
                  <a:srgbClr val="000000"/>
                </a:solidFill>
                <a:cs typeface="Arial" panose="020B0604020202020204" pitchFamily="34" charset="0"/>
              </a:rPr>
              <a:t>.</a:t>
            </a:r>
          </a:p>
          <a:p>
            <a:pPr marL="342900" indent="-342900" algn="just">
              <a:lnSpc>
                <a:spcPct val="150000"/>
              </a:lnSpc>
              <a:buFont typeface="Arial" panose="020B0604020202020204" pitchFamily="34" charset="0"/>
              <a:buChar char="•"/>
            </a:pPr>
            <a:r>
              <a:rPr lang="vi-VN" sz="1900" dirty="0">
                <a:solidFill>
                  <a:srgbClr val="000000"/>
                </a:solidFill>
                <a:cs typeface="Arial" panose="020B0604020202020204" pitchFamily="34" charset="0"/>
              </a:rPr>
              <a:t>Bắc Băng Dương</a:t>
            </a:r>
            <a:r>
              <a:rPr lang="en-US" sz="1900" dirty="0">
                <a:solidFill>
                  <a:srgbClr val="000000"/>
                </a:solidFill>
                <a:cs typeface="Arial" panose="020B0604020202020204" pitchFamily="34" charset="0"/>
              </a:rPr>
              <a:t>.</a:t>
            </a:r>
          </a:p>
          <a:p>
            <a:pPr marL="342900" indent="-342900" algn="just">
              <a:lnSpc>
                <a:spcPct val="150000"/>
              </a:lnSpc>
              <a:buFont typeface="Arial" panose="020B0604020202020204" pitchFamily="34" charset="0"/>
              <a:buChar char="•"/>
            </a:pPr>
            <a:r>
              <a:rPr lang="vi-VN" sz="1900" dirty="0">
                <a:solidFill>
                  <a:srgbClr val="000000"/>
                </a:solidFill>
                <a:cs typeface="Arial" panose="020B0604020202020204" pitchFamily="34" charset="0"/>
              </a:rPr>
              <a:t>Nam Đại Dương. </a:t>
            </a:r>
            <a:endParaRPr lang="en-US" sz="1900" dirty="0">
              <a:solidFill>
                <a:srgbClr val="000000"/>
              </a:solidFill>
              <a:latin typeface="Arial" panose="020B0604020202020204" pitchFamily="34" charset="0"/>
              <a:cs typeface="Arial" panose="020B0604020202020204" pitchFamily="34" charset="0"/>
            </a:endParaRPr>
          </a:p>
        </p:txBody>
      </p:sp>
      <p:sp>
        <p:nvSpPr>
          <p:cNvPr id="12" name="Rectangle: Rounded Corners 22">
            <a:extLst>
              <a:ext uri="{FF2B5EF4-FFF2-40B4-BE49-F238E27FC236}">
                <a16:creationId xmlns:a16="http://schemas.microsoft.com/office/drawing/2014/main" id="{9B93EA39-D274-991C-548F-1E055A8F3C36}"/>
              </a:ext>
            </a:extLst>
          </p:cNvPr>
          <p:cNvSpPr/>
          <p:nvPr/>
        </p:nvSpPr>
        <p:spPr>
          <a:xfrm>
            <a:off x="355600" y="3745386"/>
            <a:ext cx="8149346" cy="1116900"/>
          </a:xfrm>
          <a:prstGeom prst="roundRect">
            <a:avLst>
              <a:gd name="adj" fmla="val 8427"/>
            </a:avLst>
          </a:prstGeom>
          <a:solidFill>
            <a:srgbClr val="FFFFFF"/>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1900" dirty="0">
                <a:solidFill>
                  <a:srgbClr val="000000"/>
                </a:solidFill>
                <a:cs typeface="Arial" panose="020B0604020202020204" pitchFamily="34" charset="0"/>
              </a:rPr>
              <a:t>Diện tích lớn nhất là Thái Bình Dương, nhỏ nhất là Bắc Băng Dương.</a:t>
            </a:r>
          </a:p>
          <a:p>
            <a:pPr marL="342900" indent="-342900" algn="just">
              <a:lnSpc>
                <a:spcPct val="150000"/>
              </a:lnSpc>
              <a:buFont typeface="Wingdings" panose="05000000000000000000" pitchFamily="2" charset="2"/>
              <a:buChar char="§"/>
            </a:pPr>
            <a:r>
              <a:rPr lang="vi-VN" sz="1900" dirty="0">
                <a:solidFill>
                  <a:srgbClr val="000000"/>
                </a:solidFill>
                <a:cs typeface="Arial" panose="020B0604020202020204" pitchFamily="34" charset="0"/>
              </a:rPr>
              <a:t>Độ sâu lớn nhất là Thái Bình Dương, nhỏ nhất là Bắc Băng Dương.</a:t>
            </a:r>
          </a:p>
        </p:txBody>
      </p:sp>
    </p:spTree>
    <p:extLst>
      <p:ext uri="{BB962C8B-B14F-4D97-AF65-F5344CB8AC3E}">
        <p14:creationId xmlns:p14="http://schemas.microsoft.com/office/powerpoint/2010/main" val="3978349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90FB4-AD2F-7611-34C1-D84DE230821E}"/>
            </a:ext>
          </a:extLst>
        </p:cNvPr>
        <p:cNvGrpSpPr/>
        <p:nvPr/>
      </p:nvGrpSpPr>
      <p:grpSpPr>
        <a:xfrm>
          <a:off x="0" y="0"/>
          <a:ext cx="0" cy="0"/>
          <a:chOff x="0" y="0"/>
          <a:chExt cx="0" cy="0"/>
        </a:xfrm>
      </p:grpSpPr>
      <p:grpSp>
        <p:nvGrpSpPr>
          <p:cNvPr id="5" name="Nhóm 4">
            <a:extLst>
              <a:ext uri="{FF2B5EF4-FFF2-40B4-BE49-F238E27FC236}">
                <a16:creationId xmlns:a16="http://schemas.microsoft.com/office/drawing/2014/main" id="{F377E9E3-0CB6-3FF5-19E3-E2E91DE5CAC1}"/>
              </a:ext>
            </a:extLst>
          </p:cNvPr>
          <p:cNvGrpSpPr/>
          <p:nvPr/>
        </p:nvGrpSpPr>
        <p:grpSpPr>
          <a:xfrm>
            <a:off x="2910568" y="277585"/>
            <a:ext cx="3322864" cy="555172"/>
            <a:chOff x="800100" y="547007"/>
            <a:chExt cx="3322864" cy="555172"/>
          </a:xfrm>
        </p:grpSpPr>
        <p:sp>
          <p:nvSpPr>
            <p:cNvPr id="2" name="Hình chữ nhật: Góc Tròn 1">
              <a:extLst>
                <a:ext uri="{FF2B5EF4-FFF2-40B4-BE49-F238E27FC236}">
                  <a16:creationId xmlns:a16="http://schemas.microsoft.com/office/drawing/2014/main" id="{EAFCFED6-E8F1-E234-07A7-7AB18F756F66}"/>
                </a:ext>
              </a:extLst>
            </p:cNvPr>
            <p:cNvSpPr/>
            <p:nvPr/>
          </p:nvSpPr>
          <p:spPr>
            <a:xfrm>
              <a:off x="800100" y="547007"/>
              <a:ext cx="3167743" cy="555172"/>
            </a:xfrm>
            <a:prstGeom prst="roundRect">
              <a:avLst/>
            </a:prstGeom>
            <a:solidFill>
              <a:srgbClr val="FCD096"/>
            </a:solidFill>
            <a:ln>
              <a:solidFill>
                <a:schemeClr val="accent3"/>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dirty="0"/>
            </a:p>
          </p:txBody>
        </p:sp>
        <p:sp>
          <p:nvSpPr>
            <p:cNvPr id="3" name="Hộp Văn bản 2">
              <a:extLst>
                <a:ext uri="{FF2B5EF4-FFF2-40B4-BE49-F238E27FC236}">
                  <a16:creationId xmlns:a16="http://schemas.microsoft.com/office/drawing/2014/main" id="{31A927DB-694E-DFD6-53C1-49004C82A793}"/>
                </a:ext>
              </a:extLst>
            </p:cNvPr>
            <p:cNvSpPr txBox="1"/>
            <p:nvPr/>
          </p:nvSpPr>
          <p:spPr>
            <a:xfrm>
              <a:off x="1322614" y="609149"/>
              <a:ext cx="2800350" cy="430887"/>
            </a:xfrm>
            <a:prstGeom prst="rect">
              <a:avLst/>
            </a:prstGeom>
            <a:noFill/>
          </p:spPr>
          <p:txBody>
            <a:bodyPr wrap="square" rtlCol="0">
              <a:spAutoFit/>
            </a:bodyPr>
            <a:lstStyle/>
            <a:p>
              <a:r>
                <a:rPr lang="vi-VN" sz="2200" b="1" dirty="0"/>
                <a:t>Mở rộng kiến thức</a:t>
              </a:r>
            </a:p>
          </p:txBody>
        </p:sp>
        <p:pic>
          <p:nvPicPr>
            <p:cNvPr id="4" name="Hình ảnh 3">
              <a:extLst>
                <a:ext uri="{FF2B5EF4-FFF2-40B4-BE49-F238E27FC236}">
                  <a16:creationId xmlns:a16="http://schemas.microsoft.com/office/drawing/2014/main" id="{32C71BAA-7504-437B-C099-2121DEE1DAE2}"/>
                </a:ext>
              </a:extLst>
            </p:cNvPr>
            <p:cNvPicPr>
              <a:picLocks noChangeAspect="1"/>
            </p:cNvPicPr>
            <p:nvPr/>
          </p:nvPicPr>
          <p:blipFill>
            <a:blip r:embed="rId2"/>
            <a:stretch>
              <a:fillRect/>
            </a:stretch>
          </p:blipFill>
          <p:spPr>
            <a:xfrm>
              <a:off x="884261" y="582188"/>
              <a:ext cx="354192" cy="484808"/>
            </a:xfrm>
            <a:prstGeom prst="rect">
              <a:avLst/>
            </a:prstGeom>
          </p:spPr>
        </p:pic>
      </p:grpSp>
      <p:pic>
        <p:nvPicPr>
          <p:cNvPr id="7" name="Hình ảnh 6">
            <a:extLst>
              <a:ext uri="{FF2B5EF4-FFF2-40B4-BE49-F238E27FC236}">
                <a16:creationId xmlns:a16="http://schemas.microsoft.com/office/drawing/2014/main" id="{7AB1E785-34D8-BFF6-FEDB-48FEDF9DDA6A}"/>
              </a:ext>
            </a:extLst>
          </p:cNvPr>
          <p:cNvPicPr>
            <a:picLocks noChangeAspect="1"/>
          </p:cNvPicPr>
          <p:nvPr/>
        </p:nvPicPr>
        <p:blipFill>
          <a:blip r:embed="rId3"/>
          <a:stretch>
            <a:fillRect/>
          </a:stretch>
        </p:blipFill>
        <p:spPr>
          <a:xfrm>
            <a:off x="266700" y="1312068"/>
            <a:ext cx="3333750" cy="2519363"/>
          </a:xfrm>
          <a:prstGeom prst="rect">
            <a:avLst/>
          </a:prstGeom>
        </p:spPr>
      </p:pic>
      <p:sp>
        <p:nvSpPr>
          <p:cNvPr id="19" name="Hộp Văn bản 18">
            <a:extLst>
              <a:ext uri="{FF2B5EF4-FFF2-40B4-BE49-F238E27FC236}">
                <a16:creationId xmlns:a16="http://schemas.microsoft.com/office/drawing/2014/main" id="{7B617389-8E4A-C226-7136-4A5BD8805746}"/>
              </a:ext>
            </a:extLst>
          </p:cNvPr>
          <p:cNvSpPr txBox="1"/>
          <p:nvPr/>
        </p:nvSpPr>
        <p:spPr>
          <a:xfrm>
            <a:off x="812347" y="3972188"/>
            <a:ext cx="2028824" cy="338554"/>
          </a:xfrm>
          <a:prstGeom prst="rect">
            <a:avLst/>
          </a:prstGeom>
          <a:noFill/>
        </p:spPr>
        <p:txBody>
          <a:bodyPr wrap="square">
            <a:spAutoFit/>
          </a:bodyPr>
          <a:lstStyle/>
          <a:p>
            <a:r>
              <a:rPr lang="vi-VN" sz="1600" i="1" dirty="0"/>
              <a:t>Hẻm vực Ma-ri-a-na</a:t>
            </a:r>
          </a:p>
        </p:txBody>
      </p:sp>
      <p:sp>
        <p:nvSpPr>
          <p:cNvPr id="21" name="Hộp Văn bản 20">
            <a:extLst>
              <a:ext uri="{FF2B5EF4-FFF2-40B4-BE49-F238E27FC236}">
                <a16:creationId xmlns:a16="http://schemas.microsoft.com/office/drawing/2014/main" id="{7CF6ECE8-CEFC-66E9-7E9A-642E4A72D93D}"/>
              </a:ext>
            </a:extLst>
          </p:cNvPr>
          <p:cNvSpPr txBox="1"/>
          <p:nvPr/>
        </p:nvSpPr>
        <p:spPr>
          <a:xfrm>
            <a:off x="3726996" y="1023251"/>
            <a:ext cx="5012871" cy="3780522"/>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vi-VN" sz="1800" dirty="0"/>
              <a:t>Là rãnh đại dương sâu nhất trên Trái Đất, và điểm sâu nhất của nó là nơi sâu nhất trong lớp vỏ Trái Đất. </a:t>
            </a:r>
          </a:p>
          <a:p>
            <a:pPr marL="285750" indent="-285750" algn="just">
              <a:lnSpc>
                <a:spcPct val="150000"/>
              </a:lnSpc>
              <a:buFont typeface="Wingdings" panose="05000000000000000000" pitchFamily="2" charset="2"/>
              <a:buChar char="Ø"/>
            </a:pPr>
            <a:r>
              <a:rPr lang="vi-VN" sz="1800" dirty="0"/>
              <a:t>Là ranh giới nơi hai mảng kiến tạo gặp nhau, là khu vực lún xuống mà ở đó mảng Thái Bình Dương bị lún xuống dưới mảng </a:t>
            </a:r>
            <a:r>
              <a:rPr lang="vi-VN" sz="1800" dirty="0" err="1"/>
              <a:t>Philippines</a:t>
            </a:r>
            <a:r>
              <a:rPr lang="vi-VN" sz="1800" dirty="0"/>
              <a:t>.</a:t>
            </a:r>
          </a:p>
          <a:p>
            <a:pPr marL="285750" indent="-285750" algn="just">
              <a:lnSpc>
                <a:spcPct val="150000"/>
              </a:lnSpc>
              <a:buFont typeface="Wingdings" panose="05000000000000000000" pitchFamily="2" charset="2"/>
              <a:buChar char="Ø"/>
            </a:pPr>
            <a:r>
              <a:rPr lang="vi-VN" sz="1800" dirty="0"/>
              <a:t>Chiều dài khoảng 2.550 </a:t>
            </a:r>
            <a:r>
              <a:rPr lang="vi-VN" sz="1800" dirty="0" err="1"/>
              <a:t>km</a:t>
            </a:r>
            <a:r>
              <a:rPr lang="vi-VN" sz="1800" dirty="0"/>
              <a:t>, chiều rộng khoảng 69 </a:t>
            </a:r>
            <a:r>
              <a:rPr lang="vi-VN" sz="1800" dirty="0" err="1"/>
              <a:t>km</a:t>
            </a:r>
            <a:r>
              <a:rPr lang="vi-VN" sz="1800" dirty="0"/>
              <a:t>. </a:t>
            </a:r>
          </a:p>
        </p:txBody>
      </p:sp>
    </p:spTree>
    <p:extLst>
      <p:ext uri="{BB962C8B-B14F-4D97-AF65-F5344CB8AC3E}">
        <p14:creationId xmlns:p14="http://schemas.microsoft.com/office/powerpoint/2010/main" val="145779708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C18BF-41FF-31ED-9496-84BA51384770}"/>
            </a:ext>
          </a:extLst>
        </p:cNvPr>
        <p:cNvGrpSpPr/>
        <p:nvPr/>
      </p:nvGrpSpPr>
      <p:grpSpPr>
        <a:xfrm>
          <a:off x="0" y="0"/>
          <a:ext cx="0" cy="0"/>
          <a:chOff x="0" y="0"/>
          <a:chExt cx="0" cy="0"/>
        </a:xfrm>
      </p:grpSpPr>
      <p:pic>
        <p:nvPicPr>
          <p:cNvPr id="6" name="Tam Giác Bermuda - Phần 1">
            <a:hlinkClick r:id="" action="ppaction://media"/>
            <a:extLst>
              <a:ext uri="{FF2B5EF4-FFF2-40B4-BE49-F238E27FC236}">
                <a16:creationId xmlns:a16="http://schemas.microsoft.com/office/drawing/2014/main" id="{CDCCB914-C6B1-02DD-28D0-09068DB3A2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8" name="Lưu đồ: Điểm Kết Thúc 7">
            <a:extLst>
              <a:ext uri="{FF2B5EF4-FFF2-40B4-BE49-F238E27FC236}">
                <a16:creationId xmlns:a16="http://schemas.microsoft.com/office/drawing/2014/main" id="{7DF98229-C30E-ED07-A7A6-4C3AAC78CD46}"/>
              </a:ext>
            </a:extLst>
          </p:cNvPr>
          <p:cNvSpPr/>
          <p:nvPr/>
        </p:nvSpPr>
        <p:spPr>
          <a:xfrm>
            <a:off x="2886075" y="4531178"/>
            <a:ext cx="3371850" cy="449036"/>
          </a:xfrm>
          <a:prstGeom prst="flowChartTerminator">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dirty="0" err="1"/>
              <a:t>Video</a:t>
            </a:r>
            <a:r>
              <a:rPr lang="vi-VN" sz="1800" dirty="0"/>
              <a:t>: Tam giác </a:t>
            </a:r>
            <a:r>
              <a:rPr lang="vi-VN" sz="1800" dirty="0" err="1"/>
              <a:t>Bermuda</a:t>
            </a:r>
            <a:endParaRPr lang="vi-VN" sz="1800" dirty="0"/>
          </a:p>
        </p:txBody>
      </p:sp>
    </p:spTree>
    <p:extLst>
      <p:ext uri="{BB962C8B-B14F-4D97-AF65-F5344CB8AC3E}">
        <p14:creationId xmlns:p14="http://schemas.microsoft.com/office/powerpoint/2010/main" val="9478610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0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accent6"/>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3980458997"/>
      </p:ext>
    </p:extLst>
  </p:cSld>
  <p:clrMapOvr>
    <a:masterClrMapping/>
  </p:clrMapOvr>
  <p:transition spd="med">
    <p:circl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247014"/>
            <a:ext cx="9143999" cy="630942"/>
          </a:xfrm>
          <a:prstGeom prst="rect">
            <a:avLst/>
          </a:prstGeom>
          <a:noFill/>
        </p:spPr>
        <p:txBody>
          <a:bodyPr wrap="square" rtlCol="0">
            <a:spAutoFit/>
          </a:bodyPr>
          <a:lstStyle/>
          <a:p>
            <a:pPr algn="ctr"/>
            <a:r>
              <a:rPr lang="en-US" sz="3500" b="1" dirty="0">
                <a:solidFill>
                  <a:schemeClr val="accent1">
                    <a:lumMod val="50000"/>
                  </a:schemeClr>
                </a:solidFill>
              </a:rPr>
              <a:t>LUYỆN TẬP</a:t>
            </a:r>
          </a:p>
        </p:txBody>
      </p:sp>
      <p:sp>
        <p:nvSpPr>
          <p:cNvPr id="2" name="Mũi tên: Hình ngũ giác 1">
            <a:extLst>
              <a:ext uri="{FF2B5EF4-FFF2-40B4-BE49-F238E27FC236}">
                <a16:creationId xmlns:a16="http://schemas.microsoft.com/office/drawing/2014/main" id="{4BBB2E79-5AD8-7A04-05BA-D95780855181}"/>
              </a:ext>
            </a:extLst>
          </p:cNvPr>
          <p:cNvSpPr/>
          <p:nvPr/>
        </p:nvSpPr>
        <p:spPr>
          <a:xfrm>
            <a:off x="0" y="1004207"/>
            <a:ext cx="2245179" cy="449036"/>
          </a:xfrm>
          <a:prstGeom prst="homePlate">
            <a:avLst/>
          </a:prstGeom>
          <a:solidFill>
            <a:srgbClr val="B3D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t>Nhiệm vụ 1</a:t>
            </a:r>
          </a:p>
        </p:txBody>
      </p:sp>
      <p:graphicFrame>
        <p:nvGraphicFramePr>
          <p:cNvPr id="3" name="Bảng 2">
            <a:extLst>
              <a:ext uri="{FF2B5EF4-FFF2-40B4-BE49-F238E27FC236}">
                <a16:creationId xmlns:a16="http://schemas.microsoft.com/office/drawing/2014/main" id="{ED471C92-3DF7-C7B5-531B-EA2FF6562F75}"/>
              </a:ext>
            </a:extLst>
          </p:cNvPr>
          <p:cNvGraphicFramePr>
            <a:graphicFrameLocks noGrp="1"/>
          </p:cNvGraphicFramePr>
          <p:nvPr>
            <p:extLst>
              <p:ext uri="{D42A27DB-BD31-4B8C-83A1-F6EECF244321}">
                <p14:modId xmlns:p14="http://schemas.microsoft.com/office/powerpoint/2010/main" val="2010556310"/>
              </p:ext>
            </p:extLst>
          </p:nvPr>
        </p:nvGraphicFramePr>
        <p:xfrm>
          <a:off x="1118506" y="2645230"/>
          <a:ext cx="6906988" cy="2251257"/>
        </p:xfrm>
        <a:graphic>
          <a:graphicData uri="http://schemas.openxmlformats.org/drawingml/2006/table">
            <a:tbl>
              <a:tblPr firstRow="1" bandRow="1">
                <a:tableStyleId>{47AA14D5-E527-4C23-A9E6-F958A0259902}</a:tableStyleId>
              </a:tblPr>
              <a:tblGrid>
                <a:gridCol w="1726747">
                  <a:extLst>
                    <a:ext uri="{9D8B030D-6E8A-4147-A177-3AD203B41FA5}">
                      <a16:colId xmlns:a16="http://schemas.microsoft.com/office/drawing/2014/main" val="145399463"/>
                    </a:ext>
                  </a:extLst>
                </a:gridCol>
                <a:gridCol w="1726747">
                  <a:extLst>
                    <a:ext uri="{9D8B030D-6E8A-4147-A177-3AD203B41FA5}">
                      <a16:colId xmlns:a16="http://schemas.microsoft.com/office/drawing/2014/main" val="672247470"/>
                    </a:ext>
                  </a:extLst>
                </a:gridCol>
                <a:gridCol w="1726747">
                  <a:extLst>
                    <a:ext uri="{9D8B030D-6E8A-4147-A177-3AD203B41FA5}">
                      <a16:colId xmlns:a16="http://schemas.microsoft.com/office/drawing/2014/main" val="2891018726"/>
                    </a:ext>
                  </a:extLst>
                </a:gridCol>
                <a:gridCol w="1726747">
                  <a:extLst>
                    <a:ext uri="{9D8B030D-6E8A-4147-A177-3AD203B41FA5}">
                      <a16:colId xmlns:a16="http://schemas.microsoft.com/office/drawing/2014/main" val="1457794296"/>
                    </a:ext>
                  </a:extLst>
                </a:gridCol>
              </a:tblGrid>
              <a:tr h="750419">
                <a:tc>
                  <a:txBody>
                    <a:bodyPr/>
                    <a:lstStyle/>
                    <a:p>
                      <a:endParaRPr lang="vi-VN" sz="1800" b="1" dirty="0"/>
                    </a:p>
                  </a:txBody>
                  <a:tcPr anchor="ctr">
                    <a:solidFill>
                      <a:schemeClr val="accent1">
                        <a:lumMod val="20000"/>
                        <a:lumOff val="80000"/>
                      </a:schemeClr>
                    </a:solidFill>
                  </a:tcPr>
                </a:tc>
                <a:tc>
                  <a:txBody>
                    <a:bodyPr/>
                    <a:lstStyle/>
                    <a:p>
                      <a:r>
                        <a:rPr lang="vi-VN" sz="1800" b="1" dirty="0"/>
                        <a:t>Địa hình</a:t>
                      </a:r>
                    </a:p>
                  </a:txBody>
                  <a:tcPr anchor="ctr">
                    <a:solidFill>
                      <a:schemeClr val="accent1">
                        <a:lumMod val="20000"/>
                        <a:lumOff val="80000"/>
                      </a:schemeClr>
                    </a:solidFill>
                  </a:tcPr>
                </a:tc>
                <a:tc>
                  <a:txBody>
                    <a:bodyPr/>
                    <a:lstStyle/>
                    <a:p>
                      <a:r>
                        <a:rPr lang="vi-VN" sz="1800" b="1" dirty="0"/>
                        <a:t>Khí hậu</a:t>
                      </a:r>
                    </a:p>
                  </a:txBody>
                  <a:tcPr anchor="ctr">
                    <a:solidFill>
                      <a:schemeClr val="accent1">
                        <a:lumMod val="20000"/>
                        <a:lumOff val="80000"/>
                      </a:schemeClr>
                    </a:solidFill>
                  </a:tcPr>
                </a:tc>
                <a:tc>
                  <a:txBody>
                    <a:bodyPr/>
                    <a:lstStyle/>
                    <a:p>
                      <a:r>
                        <a:rPr lang="vi-VN" sz="1800" b="1" dirty="0"/>
                        <a:t>Sông ngòi</a:t>
                      </a:r>
                    </a:p>
                  </a:txBody>
                  <a:tcPr anchor="ctr">
                    <a:solidFill>
                      <a:schemeClr val="accent1">
                        <a:lumMod val="20000"/>
                        <a:lumOff val="80000"/>
                      </a:schemeClr>
                    </a:solidFill>
                  </a:tcPr>
                </a:tc>
                <a:extLst>
                  <a:ext uri="{0D108BD9-81ED-4DB2-BD59-A6C34878D82A}">
                    <a16:rowId xmlns:a16="http://schemas.microsoft.com/office/drawing/2014/main" val="132991814"/>
                  </a:ext>
                </a:extLst>
              </a:tr>
              <a:tr h="750419">
                <a:tc>
                  <a:txBody>
                    <a:bodyPr/>
                    <a:lstStyle/>
                    <a:p>
                      <a:pPr algn="ctr"/>
                      <a:r>
                        <a:rPr lang="vi-VN" sz="1800" b="1" dirty="0"/>
                        <a:t>?</a:t>
                      </a:r>
                    </a:p>
                  </a:txBody>
                  <a:tcPr anchor="ctr">
                    <a:solidFill>
                      <a:schemeClr val="accent1">
                        <a:lumMod val="20000"/>
                        <a:lumOff val="80000"/>
                      </a:schemeClr>
                    </a:solidFill>
                  </a:tcPr>
                </a:tc>
                <a:tc>
                  <a:txBody>
                    <a:bodyPr/>
                    <a:lstStyle/>
                    <a:p>
                      <a:pPr algn="ctr"/>
                      <a:r>
                        <a:rPr lang="vi-VN" sz="1800" b="1" dirty="0"/>
                        <a:t>?</a:t>
                      </a:r>
                    </a:p>
                  </a:txBody>
                  <a:tcPr anchor="ctr">
                    <a:solidFill>
                      <a:schemeClr val="accent1">
                        <a:lumMod val="20000"/>
                        <a:lumOff val="80000"/>
                      </a:schemeClr>
                    </a:solidFill>
                  </a:tcPr>
                </a:tc>
                <a:tc>
                  <a:txBody>
                    <a:bodyPr/>
                    <a:lstStyle/>
                    <a:p>
                      <a:pPr algn="ctr"/>
                      <a:r>
                        <a:rPr lang="vi-VN" sz="1800" b="1" dirty="0"/>
                        <a:t>?</a:t>
                      </a:r>
                    </a:p>
                  </a:txBody>
                  <a:tcPr anchor="ctr">
                    <a:solidFill>
                      <a:schemeClr val="accent1">
                        <a:lumMod val="20000"/>
                        <a:lumOff val="80000"/>
                      </a:schemeClr>
                    </a:solidFill>
                  </a:tcPr>
                </a:tc>
                <a:tc>
                  <a:txBody>
                    <a:bodyPr/>
                    <a:lstStyle/>
                    <a:p>
                      <a:pPr algn="ctr"/>
                      <a:r>
                        <a:rPr lang="vi-VN" sz="1800" b="1" dirty="0"/>
                        <a:t>?</a:t>
                      </a:r>
                    </a:p>
                  </a:txBody>
                  <a:tcPr anchor="ctr">
                    <a:solidFill>
                      <a:schemeClr val="accent1">
                        <a:lumMod val="20000"/>
                        <a:lumOff val="80000"/>
                      </a:schemeClr>
                    </a:solidFill>
                  </a:tcPr>
                </a:tc>
                <a:extLst>
                  <a:ext uri="{0D108BD9-81ED-4DB2-BD59-A6C34878D82A}">
                    <a16:rowId xmlns:a16="http://schemas.microsoft.com/office/drawing/2014/main" val="4146306605"/>
                  </a:ext>
                </a:extLst>
              </a:tr>
              <a:tr h="750419">
                <a:tc>
                  <a:txBody>
                    <a:bodyPr/>
                    <a:lstStyle/>
                    <a:p>
                      <a:pPr algn="ctr"/>
                      <a:r>
                        <a:rPr lang="vi-VN" sz="1800" b="1" dirty="0"/>
                        <a:t>?</a:t>
                      </a:r>
                    </a:p>
                  </a:txBody>
                  <a:tcPr anchor="ctr">
                    <a:solidFill>
                      <a:schemeClr val="accent1">
                        <a:lumMod val="20000"/>
                        <a:lumOff val="80000"/>
                      </a:schemeClr>
                    </a:solidFill>
                  </a:tcPr>
                </a:tc>
                <a:tc>
                  <a:txBody>
                    <a:bodyPr/>
                    <a:lstStyle/>
                    <a:p>
                      <a:pPr algn="ctr"/>
                      <a:r>
                        <a:rPr lang="vi-VN" sz="1800" b="1" dirty="0"/>
                        <a:t>?</a:t>
                      </a:r>
                    </a:p>
                  </a:txBody>
                  <a:tcPr anchor="ctr">
                    <a:solidFill>
                      <a:schemeClr val="accent1">
                        <a:lumMod val="20000"/>
                        <a:lumOff val="80000"/>
                      </a:schemeClr>
                    </a:solidFill>
                  </a:tcPr>
                </a:tc>
                <a:tc>
                  <a:txBody>
                    <a:bodyPr/>
                    <a:lstStyle/>
                    <a:p>
                      <a:pPr algn="ctr"/>
                      <a:r>
                        <a:rPr lang="vi-VN" sz="1800" b="1" dirty="0"/>
                        <a:t>?</a:t>
                      </a:r>
                    </a:p>
                  </a:txBody>
                  <a:tcPr anchor="ctr">
                    <a:solidFill>
                      <a:schemeClr val="accent1">
                        <a:lumMod val="20000"/>
                        <a:lumOff val="80000"/>
                      </a:schemeClr>
                    </a:solidFill>
                  </a:tcPr>
                </a:tc>
                <a:tc>
                  <a:txBody>
                    <a:bodyPr/>
                    <a:lstStyle/>
                    <a:p>
                      <a:pPr algn="ctr"/>
                      <a:r>
                        <a:rPr lang="vi-VN" sz="1800" b="1" dirty="0"/>
                        <a:t>?</a:t>
                      </a:r>
                    </a:p>
                  </a:txBody>
                  <a:tcPr anchor="ctr">
                    <a:solidFill>
                      <a:schemeClr val="accent1">
                        <a:lumMod val="20000"/>
                        <a:lumOff val="80000"/>
                      </a:schemeClr>
                    </a:solidFill>
                  </a:tcPr>
                </a:tc>
                <a:extLst>
                  <a:ext uri="{0D108BD9-81ED-4DB2-BD59-A6C34878D82A}">
                    <a16:rowId xmlns:a16="http://schemas.microsoft.com/office/drawing/2014/main" val="3963273263"/>
                  </a:ext>
                </a:extLst>
              </a:tr>
            </a:tbl>
          </a:graphicData>
        </a:graphic>
      </p:graphicFrame>
      <p:sp>
        <p:nvSpPr>
          <p:cNvPr id="7" name="Hộp Văn bản 6">
            <a:extLst>
              <a:ext uri="{FF2B5EF4-FFF2-40B4-BE49-F238E27FC236}">
                <a16:creationId xmlns:a16="http://schemas.microsoft.com/office/drawing/2014/main" id="{0064EA24-BB87-6209-8279-9D42A8BBA2F3}"/>
              </a:ext>
            </a:extLst>
          </p:cNvPr>
          <p:cNvSpPr txBox="1"/>
          <p:nvPr/>
        </p:nvSpPr>
        <p:spPr>
          <a:xfrm>
            <a:off x="1122589" y="1539611"/>
            <a:ext cx="7343774"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a:cs typeface="Arial"/>
                <a:sym typeface="Arial"/>
              </a:rPr>
              <a:t>Lựa chọn hai châu lục đã học để hoàn thành bảng thông tin so sánh sự khác nhau về đặc điểm địa hình, khí hậu và sông ngòi</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9" name="Đường nối Thẳng 8">
            <a:extLst>
              <a:ext uri="{FF2B5EF4-FFF2-40B4-BE49-F238E27FC236}">
                <a16:creationId xmlns:a16="http://schemas.microsoft.com/office/drawing/2014/main" id="{39F9E25E-D291-BF48-7BA9-D4B0891188EE}"/>
              </a:ext>
            </a:extLst>
          </p:cNvPr>
          <p:cNvCxnSpPr>
            <a:cxnSpLocks/>
          </p:cNvCxnSpPr>
          <p:nvPr/>
        </p:nvCxnSpPr>
        <p:spPr>
          <a:xfrm>
            <a:off x="1110344" y="2645229"/>
            <a:ext cx="1706335" cy="718456"/>
          </a:xfrm>
          <a:prstGeom prst="line">
            <a:avLst/>
          </a:prstGeom>
          <a:ln>
            <a:solidFill>
              <a:srgbClr val="BABEB8"/>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32B7C911-0FA0-90DD-3EE3-A45991B64789}"/>
              </a:ext>
            </a:extLst>
          </p:cNvPr>
          <p:cNvSpPr txBox="1"/>
          <p:nvPr/>
        </p:nvSpPr>
        <p:spPr>
          <a:xfrm>
            <a:off x="1690008" y="2645228"/>
            <a:ext cx="1232808" cy="369332"/>
          </a:xfrm>
          <a:prstGeom prst="rect">
            <a:avLst/>
          </a:prstGeom>
          <a:noFill/>
        </p:spPr>
        <p:txBody>
          <a:bodyPr wrap="square" rtlCol="0">
            <a:spAutoFit/>
          </a:bodyPr>
          <a:lstStyle/>
          <a:p>
            <a:r>
              <a:rPr lang="vi-VN" sz="1800" b="1" dirty="0"/>
              <a:t>Đặc điểm</a:t>
            </a:r>
          </a:p>
        </p:txBody>
      </p:sp>
      <p:sp>
        <p:nvSpPr>
          <p:cNvPr id="13" name="Hộp Văn bản 12">
            <a:extLst>
              <a:ext uri="{FF2B5EF4-FFF2-40B4-BE49-F238E27FC236}">
                <a16:creationId xmlns:a16="http://schemas.microsoft.com/office/drawing/2014/main" id="{28617D31-C7F5-D986-7702-291AA91CD219}"/>
              </a:ext>
            </a:extLst>
          </p:cNvPr>
          <p:cNvSpPr txBox="1"/>
          <p:nvPr/>
        </p:nvSpPr>
        <p:spPr>
          <a:xfrm>
            <a:off x="1108983" y="3014560"/>
            <a:ext cx="1153887" cy="369332"/>
          </a:xfrm>
          <a:prstGeom prst="rect">
            <a:avLst/>
          </a:prstGeom>
          <a:noFill/>
        </p:spPr>
        <p:txBody>
          <a:bodyPr wrap="square" rtlCol="0">
            <a:spAutoFit/>
          </a:bodyPr>
          <a:lstStyle/>
          <a:p>
            <a:r>
              <a:rPr lang="vi-VN" sz="1800" b="1"/>
              <a:t>Châu lục</a:t>
            </a:r>
            <a:endParaRPr lang="vi-VN" sz="1800" b="1" dirty="0"/>
          </a:p>
        </p:txBody>
      </p:sp>
    </p:spTree>
    <p:extLst>
      <p:ext uri="{BB962C8B-B14F-4D97-AF65-F5344CB8AC3E}">
        <p14:creationId xmlns:p14="http://schemas.microsoft.com/office/powerpoint/2010/main" val="1106882931"/>
      </p:ext>
    </p:extLst>
  </p:cSld>
  <p:clrMapOvr>
    <a:masterClrMapping/>
  </p:clrMapOvr>
  <mc:AlternateContent xmlns:mc="http://schemas.openxmlformats.org/markup-compatibility/2006">
    <mc:Choice xmlns:p14="http://schemas.microsoft.com/office/powerpoint/2010/main" Requires="p14">
      <p:transition spd="med">
        <p14:window dir="ver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450" decel="100000" fill="hold"/>
                                        <p:tgtEl>
                                          <p:spTgt spid="2"/>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par>
                                <p:cTn id="27" presetID="14"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7" grpId="0"/>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35ABF-BE2F-25C0-C9E9-EEFA3EE561E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AFED03D-BADA-9DDF-9F7F-689DACCF83CA}"/>
              </a:ext>
            </a:extLst>
          </p:cNvPr>
          <p:cNvSpPr txBox="1"/>
          <p:nvPr/>
        </p:nvSpPr>
        <p:spPr>
          <a:xfrm>
            <a:off x="0" y="247014"/>
            <a:ext cx="9143999" cy="630942"/>
          </a:xfrm>
          <a:prstGeom prst="rect">
            <a:avLst/>
          </a:prstGeom>
          <a:noFill/>
        </p:spPr>
        <p:txBody>
          <a:bodyPr wrap="square" rtlCol="0">
            <a:spAutoFit/>
          </a:bodyPr>
          <a:lstStyle/>
          <a:p>
            <a:pPr algn="ctr"/>
            <a:r>
              <a:rPr lang="en-US" sz="3500" b="1" dirty="0">
                <a:solidFill>
                  <a:schemeClr val="accent1">
                    <a:lumMod val="50000"/>
                  </a:schemeClr>
                </a:solidFill>
              </a:rPr>
              <a:t>LUYỆN TẬP</a:t>
            </a:r>
          </a:p>
        </p:txBody>
      </p:sp>
      <p:sp>
        <p:nvSpPr>
          <p:cNvPr id="2" name="Mũi tên: Hình ngũ giác 1">
            <a:extLst>
              <a:ext uri="{FF2B5EF4-FFF2-40B4-BE49-F238E27FC236}">
                <a16:creationId xmlns:a16="http://schemas.microsoft.com/office/drawing/2014/main" id="{EA1CEADD-2DEF-E675-19DA-183B1EFF6EB9}"/>
              </a:ext>
            </a:extLst>
          </p:cNvPr>
          <p:cNvSpPr/>
          <p:nvPr/>
        </p:nvSpPr>
        <p:spPr>
          <a:xfrm>
            <a:off x="0" y="1004207"/>
            <a:ext cx="2245179" cy="449036"/>
          </a:xfrm>
          <a:prstGeom prst="homePlate">
            <a:avLst/>
          </a:prstGeom>
          <a:solidFill>
            <a:srgbClr val="B3D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t>Nhiệm vụ 2</a:t>
            </a:r>
          </a:p>
        </p:txBody>
      </p:sp>
      <p:grpSp>
        <p:nvGrpSpPr>
          <p:cNvPr id="4" name="Group 13">
            <a:extLst>
              <a:ext uri="{FF2B5EF4-FFF2-40B4-BE49-F238E27FC236}">
                <a16:creationId xmlns:a16="http://schemas.microsoft.com/office/drawing/2014/main" id="{D8B1E2B8-7E9B-5102-0376-F89F427D1869}"/>
              </a:ext>
            </a:extLst>
          </p:cNvPr>
          <p:cNvGrpSpPr/>
          <p:nvPr/>
        </p:nvGrpSpPr>
        <p:grpSpPr>
          <a:xfrm>
            <a:off x="348294" y="1512796"/>
            <a:ext cx="4449446" cy="1972693"/>
            <a:chOff x="-767871" y="1757991"/>
            <a:chExt cx="4449446" cy="1972693"/>
          </a:xfrm>
        </p:grpSpPr>
        <p:sp>
          <p:nvSpPr>
            <p:cNvPr id="5" name="Google Shape;541;p59">
              <a:extLst>
                <a:ext uri="{FF2B5EF4-FFF2-40B4-BE49-F238E27FC236}">
                  <a16:creationId xmlns:a16="http://schemas.microsoft.com/office/drawing/2014/main" id="{62FB9225-A035-E45E-A31A-540DF1A6A717}"/>
                </a:ext>
              </a:extLst>
            </p:cNvPr>
            <p:cNvSpPr/>
            <p:nvPr/>
          </p:nvSpPr>
          <p:spPr>
            <a:xfrm>
              <a:off x="-651069" y="2119367"/>
              <a:ext cx="4259140" cy="1611317"/>
            </a:xfrm>
            <a:prstGeom prst="roundRect">
              <a:avLst>
                <a:gd name="adj" fmla="val 24491"/>
              </a:avLst>
            </a:prstGeom>
            <a:noFill/>
            <a:ln w="19050" cap="flat" cmpd="sng">
              <a:solidFill>
                <a:schemeClr val="accent1">
                  <a:lumMod val="5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42;p59">
              <a:extLst>
                <a:ext uri="{FF2B5EF4-FFF2-40B4-BE49-F238E27FC236}">
                  <a16:creationId xmlns:a16="http://schemas.microsoft.com/office/drawing/2014/main" id="{0D64BE48-6EC6-0EB9-BA87-AF2D57CD69CF}"/>
                </a:ext>
              </a:extLst>
            </p:cNvPr>
            <p:cNvSpPr/>
            <p:nvPr/>
          </p:nvSpPr>
          <p:spPr>
            <a:xfrm>
              <a:off x="-767871" y="2013134"/>
              <a:ext cx="4259140" cy="1617813"/>
            </a:xfrm>
            <a:prstGeom prst="roundRect">
              <a:avLst>
                <a:gd name="adj" fmla="val 24491"/>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18">
              <a:extLst>
                <a:ext uri="{FF2B5EF4-FFF2-40B4-BE49-F238E27FC236}">
                  <a16:creationId xmlns:a16="http://schemas.microsoft.com/office/drawing/2014/main" id="{2B63317D-2613-ADC0-A328-A9D562D9A58C}"/>
                </a:ext>
              </a:extLst>
            </p:cNvPr>
            <p:cNvSpPr txBox="1"/>
            <p:nvPr/>
          </p:nvSpPr>
          <p:spPr>
            <a:xfrm>
              <a:off x="-614784" y="2112871"/>
              <a:ext cx="3860430" cy="1420325"/>
            </a:xfrm>
            <a:prstGeom prst="rect">
              <a:avLst/>
            </a:prstGeom>
            <a:noFill/>
          </p:spPr>
          <p:txBody>
            <a:bodyPr wrap="square" rtlCol="0">
              <a:spAutoFit/>
            </a:bodyPr>
            <a:lstStyle/>
            <a:p>
              <a:pPr algn="just">
                <a:lnSpc>
                  <a:spcPct val="150000"/>
                </a:lnSpc>
              </a:pPr>
              <a:r>
                <a:rPr lang="vi-VN" sz="2000" dirty="0"/>
                <a:t>Giới thiệu đặc điểm khái quát của một đại dương với các bạn cùng lớp</a:t>
              </a:r>
              <a:endParaRPr lang="en-US" sz="2000" dirty="0"/>
            </a:p>
          </p:txBody>
        </p:sp>
        <p:pic>
          <p:nvPicPr>
            <p:cNvPr id="11" name="Picture 50">
              <a:extLst>
                <a:ext uri="{FF2B5EF4-FFF2-40B4-BE49-F238E27FC236}">
                  <a16:creationId xmlns:a16="http://schemas.microsoft.com/office/drawing/2014/main" id="{94D1C7AD-FB96-39F7-DDC4-80256C5585F0}"/>
                </a:ext>
              </a:extLst>
            </p:cNvPr>
            <p:cNvPicPr>
              <a:picLocks noChangeAspect="1"/>
            </p:cNvPicPr>
            <p:nvPr/>
          </p:nvPicPr>
          <p:blipFill>
            <a:blip r:embed="rId3">
              <a:duotone>
                <a:prstClr val="black"/>
                <a:srgbClr val="00B050">
                  <a:tint val="45000"/>
                  <a:satMod val="400000"/>
                </a:srgbClr>
              </a:duotone>
            </a:blip>
            <a:srcRect/>
            <a:stretch>
              <a:fillRect/>
            </a:stretch>
          </p:blipFill>
          <p:spPr>
            <a:xfrm rot="820100">
              <a:off x="3196062" y="1757991"/>
              <a:ext cx="485513" cy="807505"/>
            </a:xfrm>
            <a:prstGeom prst="rect">
              <a:avLst/>
            </a:prstGeom>
          </p:spPr>
        </p:pic>
      </p:grpSp>
      <p:grpSp>
        <p:nvGrpSpPr>
          <p:cNvPr id="14" name="Group 20">
            <a:extLst>
              <a:ext uri="{FF2B5EF4-FFF2-40B4-BE49-F238E27FC236}">
                <a16:creationId xmlns:a16="http://schemas.microsoft.com/office/drawing/2014/main" id="{298A8627-685A-54A5-7ABD-B9636E546D26}"/>
              </a:ext>
            </a:extLst>
          </p:cNvPr>
          <p:cNvGrpSpPr/>
          <p:nvPr/>
        </p:nvGrpSpPr>
        <p:grpSpPr>
          <a:xfrm>
            <a:off x="4775363" y="642084"/>
            <a:ext cx="4338277" cy="4075491"/>
            <a:chOff x="3945532" y="1496989"/>
            <a:chExt cx="4338277" cy="4075491"/>
          </a:xfrm>
        </p:grpSpPr>
        <p:grpSp>
          <p:nvGrpSpPr>
            <p:cNvPr id="15" name="Group 21">
              <a:extLst>
                <a:ext uri="{FF2B5EF4-FFF2-40B4-BE49-F238E27FC236}">
                  <a16:creationId xmlns:a16="http://schemas.microsoft.com/office/drawing/2014/main" id="{B15F4673-5210-A92C-9499-2F341D9765E7}"/>
                </a:ext>
              </a:extLst>
            </p:cNvPr>
            <p:cNvGrpSpPr/>
            <p:nvPr/>
          </p:nvGrpSpPr>
          <p:grpSpPr>
            <a:xfrm>
              <a:off x="4626703" y="1496989"/>
              <a:ext cx="3657106" cy="4075491"/>
              <a:chOff x="4206588" y="2498350"/>
              <a:chExt cx="3657106" cy="4075491"/>
            </a:xfrm>
          </p:grpSpPr>
          <p:grpSp>
            <p:nvGrpSpPr>
              <p:cNvPr id="17" name="Group 23">
                <a:extLst>
                  <a:ext uri="{FF2B5EF4-FFF2-40B4-BE49-F238E27FC236}">
                    <a16:creationId xmlns:a16="http://schemas.microsoft.com/office/drawing/2014/main" id="{CA224486-EB88-737F-B08F-DD19ECBC0D65}"/>
                  </a:ext>
                </a:extLst>
              </p:cNvPr>
              <p:cNvGrpSpPr/>
              <p:nvPr/>
            </p:nvGrpSpPr>
            <p:grpSpPr>
              <a:xfrm>
                <a:off x="4206588" y="2791794"/>
                <a:ext cx="3426537" cy="3782047"/>
                <a:chOff x="2226952" y="1229934"/>
                <a:chExt cx="7190673" cy="7936713"/>
              </a:xfrm>
            </p:grpSpPr>
            <p:sp>
              <p:nvSpPr>
                <p:cNvPr id="19" name="Rectangle: Rounded Corners 21">
                  <a:extLst>
                    <a:ext uri="{FF2B5EF4-FFF2-40B4-BE49-F238E27FC236}">
                      <a16:creationId xmlns:a16="http://schemas.microsoft.com/office/drawing/2014/main" id="{6848FCE3-52EB-42E2-9039-BB45D0AC1CB4}"/>
                    </a:ext>
                  </a:extLst>
                </p:cNvPr>
                <p:cNvSpPr/>
                <p:nvPr/>
              </p:nvSpPr>
              <p:spPr>
                <a:xfrm>
                  <a:off x="2226952" y="1229934"/>
                  <a:ext cx="7190673" cy="7936713"/>
                </a:xfrm>
                <a:prstGeom prst="roundRect">
                  <a:avLst>
                    <a:gd name="adj" fmla="val 11684"/>
                  </a:avLst>
                </a:prstGeom>
                <a:solidFill>
                  <a:srgbClr val="FFFFCC"/>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26">
                  <a:extLst>
                    <a:ext uri="{FF2B5EF4-FFF2-40B4-BE49-F238E27FC236}">
                      <a16:creationId xmlns:a16="http://schemas.microsoft.com/office/drawing/2014/main" id="{FAFA7FF5-A7DF-E383-17D5-2C4BF7F214C7}"/>
                    </a:ext>
                  </a:extLst>
                </p:cNvPr>
                <p:cNvSpPr txBox="1"/>
                <p:nvPr/>
              </p:nvSpPr>
              <p:spPr>
                <a:xfrm>
                  <a:off x="2487165" y="1341991"/>
                  <a:ext cx="6930460" cy="7824656"/>
                </a:xfrm>
                <a:prstGeom prst="rect">
                  <a:avLst/>
                </a:prstGeom>
                <a:noFill/>
              </p:spPr>
              <p:txBody>
                <a:bodyPr wrap="square">
                  <a:spAutoFit/>
                </a:bodyPr>
                <a:lstStyle/>
                <a:p>
                  <a:pPr algn="just">
                    <a:lnSpc>
                      <a:spcPct val="150000"/>
                    </a:lnSpc>
                  </a:pPr>
                  <a:r>
                    <a:rPr lang="vi-VN" sz="2000" dirty="0">
                      <a:latin typeface="Arial" panose="020B0604020202020204" pitchFamily="34" charset="0"/>
                      <a:cs typeface="Arial" panose="020B0604020202020204" pitchFamily="34" charset="0"/>
                    </a:rPr>
                    <a:t>Gợi ý:</a:t>
                  </a:r>
                </a:p>
                <a:p>
                  <a:pPr marL="342900" indent="-342900" algn="just">
                    <a:lnSpc>
                      <a:spcPct val="150000"/>
                    </a:lnSpc>
                    <a:buFont typeface="Arial" panose="020B0604020202020204" pitchFamily="34" charset="0"/>
                    <a:buChar char="•"/>
                  </a:pPr>
                  <a:r>
                    <a:rPr lang="vi-VN" sz="2000" dirty="0">
                      <a:latin typeface="Arial" panose="020B0604020202020204" pitchFamily="34" charset="0"/>
                      <a:cs typeface="Arial" panose="020B0604020202020204" pitchFamily="34" charset="0"/>
                    </a:rPr>
                    <a:t>Liệt kê thông tin về đại dương: độ sâu, diện tích, vị trí địa lí, đặc điểm về sinh vật...</a:t>
                  </a:r>
                </a:p>
                <a:p>
                  <a:pPr marL="342900" indent="-342900" algn="just">
                    <a:lnSpc>
                      <a:spcPct val="150000"/>
                    </a:lnSpc>
                    <a:buFont typeface="Arial" panose="020B0604020202020204" pitchFamily="34" charset="0"/>
                    <a:buChar char="•"/>
                  </a:pPr>
                  <a:r>
                    <a:rPr lang="vi-VN" sz="2000" dirty="0">
                      <a:latin typeface="Arial" panose="020B0604020202020204" pitchFamily="34" charset="0"/>
                      <a:cs typeface="Arial" panose="020B0604020202020204" pitchFamily="34" charset="0"/>
                    </a:rPr>
                    <a:t>Lên ý tưởng về hình thức: vẽ sơ đồ tư duy, lập bảng biểu... </a:t>
                  </a:r>
                </a:p>
              </p:txBody>
            </p:sp>
          </p:grpSp>
          <p:pic>
            <p:nvPicPr>
              <p:cNvPr id="18" name="Picture 24">
                <a:extLst>
                  <a:ext uri="{FF2B5EF4-FFF2-40B4-BE49-F238E27FC236}">
                    <a16:creationId xmlns:a16="http://schemas.microsoft.com/office/drawing/2014/main" id="{EADC20E4-245C-6CCC-F75D-B0B03EF122ED}"/>
                  </a:ext>
                </a:extLst>
              </p:cNvPr>
              <p:cNvPicPr>
                <a:picLocks noChangeAspect="1"/>
              </p:cNvPicPr>
              <p:nvPr/>
            </p:nvPicPr>
            <p:blipFill>
              <a:blip r:embed="rId4"/>
              <a:stretch>
                <a:fillRect/>
              </a:stretch>
            </p:blipFill>
            <p:spPr>
              <a:xfrm>
                <a:off x="7401307" y="2498350"/>
                <a:ext cx="462387" cy="462387"/>
              </a:xfrm>
              <a:prstGeom prst="rect">
                <a:avLst/>
              </a:prstGeom>
            </p:spPr>
          </p:pic>
        </p:grpSp>
        <p:pic>
          <p:nvPicPr>
            <p:cNvPr id="16" name="Graphic 24" descr="Back with solid fill">
              <a:extLst>
                <a:ext uri="{FF2B5EF4-FFF2-40B4-BE49-F238E27FC236}">
                  <a16:creationId xmlns:a16="http://schemas.microsoft.com/office/drawing/2014/main" id="{6DEC0F1B-5AA6-40B8-B6E8-B627580887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794801" flipV="1">
              <a:off x="3945532" y="3217605"/>
              <a:ext cx="692865" cy="634259"/>
            </a:xfrm>
            <a:prstGeom prst="rect">
              <a:avLst/>
            </a:prstGeom>
          </p:spPr>
        </p:pic>
      </p:grpSp>
      <p:pic>
        <p:nvPicPr>
          <p:cNvPr id="21" name="Hình ảnh 20">
            <a:extLst>
              <a:ext uri="{FF2B5EF4-FFF2-40B4-BE49-F238E27FC236}">
                <a16:creationId xmlns:a16="http://schemas.microsoft.com/office/drawing/2014/main" id="{2C31D182-93B2-7AF5-386B-E4A4B408F451}"/>
              </a:ext>
            </a:extLst>
          </p:cNvPr>
          <p:cNvPicPr>
            <a:picLocks noChangeAspect="1"/>
          </p:cNvPicPr>
          <p:nvPr/>
        </p:nvPicPr>
        <p:blipFill>
          <a:blip r:embed="rId6"/>
          <a:stretch>
            <a:fillRect/>
          </a:stretch>
        </p:blipFill>
        <p:spPr>
          <a:xfrm>
            <a:off x="633664" y="3294497"/>
            <a:ext cx="3688400" cy="1853345"/>
          </a:xfrm>
          <a:prstGeom prst="rect">
            <a:avLst/>
          </a:prstGeom>
        </p:spPr>
      </p:pic>
    </p:spTree>
    <p:extLst>
      <p:ext uri="{BB962C8B-B14F-4D97-AF65-F5344CB8AC3E}">
        <p14:creationId xmlns:p14="http://schemas.microsoft.com/office/powerpoint/2010/main" val="3877189943"/>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247014"/>
            <a:ext cx="9143999" cy="630942"/>
          </a:xfrm>
          <a:prstGeom prst="rect">
            <a:avLst/>
          </a:prstGeom>
          <a:noFill/>
        </p:spPr>
        <p:txBody>
          <a:bodyPr wrap="square" rtlCol="0">
            <a:spAutoFit/>
          </a:bodyPr>
          <a:lstStyle/>
          <a:p>
            <a:pPr algn="ctr"/>
            <a:r>
              <a:rPr lang="en-US" sz="3500" b="1" dirty="0">
                <a:solidFill>
                  <a:schemeClr val="accent1">
                    <a:lumMod val="50000"/>
                  </a:schemeClr>
                </a:solidFill>
              </a:rPr>
              <a:t>VẬN DỤNG</a:t>
            </a:r>
          </a:p>
        </p:txBody>
      </p:sp>
      <p:grpSp>
        <p:nvGrpSpPr>
          <p:cNvPr id="40" name="Group 39"/>
          <p:cNvGrpSpPr/>
          <p:nvPr/>
        </p:nvGrpSpPr>
        <p:grpSpPr>
          <a:xfrm>
            <a:off x="1235288" y="710765"/>
            <a:ext cx="6836708" cy="3975533"/>
            <a:chOff x="1667565" y="3145656"/>
            <a:chExt cx="6836708" cy="3975533"/>
          </a:xfrm>
        </p:grpSpPr>
        <p:sp>
          <p:nvSpPr>
            <p:cNvPr id="41" name="Rounded Rectangle 40"/>
            <p:cNvSpPr/>
            <p:nvPr/>
          </p:nvSpPr>
          <p:spPr>
            <a:xfrm>
              <a:off x="1667565" y="3744508"/>
              <a:ext cx="6650197" cy="3376681"/>
            </a:xfrm>
            <a:prstGeom prst="roundRect">
              <a:avLst>
                <a:gd name="adj" fmla="val 12433"/>
              </a:avLst>
            </a:prstGeom>
            <a:solidFill>
              <a:schemeClr val="tx2">
                <a:lumMod val="20000"/>
                <a:lumOff val="80000"/>
              </a:schemeClr>
            </a:solidFill>
            <a:ln w="28575">
              <a:solidFill>
                <a:srgbClr val="C00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200" dirty="0">
                  <a:solidFill>
                    <a:srgbClr val="000000"/>
                  </a:solidFill>
                  <a:latin typeface="Arial (Body)"/>
                </a:rPr>
                <a:t>Lựa chọn và thực hiện một trong hai nhiệm vụ:</a:t>
              </a:r>
            </a:p>
            <a:p>
              <a:pPr marL="342900" indent="-342900" algn="just">
                <a:lnSpc>
                  <a:spcPct val="150000"/>
                </a:lnSpc>
                <a:buFont typeface="Wingdings" panose="05000000000000000000" pitchFamily="2" charset="2"/>
                <a:buChar char="§"/>
              </a:pPr>
              <a:r>
                <a:rPr lang="vi-VN" sz="2200" dirty="0">
                  <a:solidFill>
                    <a:srgbClr val="000000"/>
                  </a:solidFill>
                  <a:latin typeface="Arial (Body)"/>
                </a:rPr>
                <a:t>Tìm kiếm thông tin về một con sông lớn trên thế giới, sau đó chia sẻ với các bạn cùng lớp.</a:t>
              </a:r>
            </a:p>
            <a:p>
              <a:pPr marL="342900" indent="-342900" algn="just">
                <a:lnSpc>
                  <a:spcPct val="150000"/>
                </a:lnSpc>
                <a:buFont typeface="Wingdings" panose="05000000000000000000" pitchFamily="2" charset="2"/>
                <a:buChar char="§"/>
              </a:pPr>
              <a:r>
                <a:rPr lang="vi-VN" sz="2200" dirty="0">
                  <a:solidFill>
                    <a:srgbClr val="000000"/>
                  </a:solidFill>
                  <a:latin typeface="Arial (Body)"/>
                </a:rPr>
                <a:t>Sưu tầm một số hình ảnh thể hiện nét đặc sắc của thiên nhiên ở một châu lục mà em thích nhất, sau đó chia sẻ với các bạn cùng lớp. </a:t>
              </a:r>
            </a:p>
          </p:txBody>
        </p:sp>
        <p:pic>
          <p:nvPicPr>
            <p:cNvPr id="42" name="Picture 50"/>
            <p:cNvPicPr>
              <a:picLocks noChangeAspect="1"/>
            </p:cNvPicPr>
            <p:nvPr/>
          </p:nvPicPr>
          <p:blipFill>
            <a:blip r:embed="rId2"/>
            <a:srcRect/>
            <a:stretch>
              <a:fillRect/>
            </a:stretch>
          </p:blipFill>
          <p:spPr>
            <a:xfrm rot="748372">
              <a:off x="7784153" y="3145656"/>
              <a:ext cx="720120" cy="1197703"/>
            </a:xfrm>
            <a:prstGeom prst="rect">
              <a:avLst/>
            </a:prstGeom>
          </p:spPr>
        </p:pic>
      </p:grpSp>
    </p:spTree>
    <p:extLst>
      <p:ext uri="{BB962C8B-B14F-4D97-AF65-F5344CB8AC3E}">
        <p14:creationId xmlns:p14="http://schemas.microsoft.com/office/powerpoint/2010/main" val="405879158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ppt_x"/>
                                          </p:val>
                                        </p:tav>
                                        <p:tav tm="100000">
                                          <p:val>
                                            <p:strVal val="#ppt_x"/>
                                          </p:val>
                                        </p:tav>
                                      </p:tavLst>
                                    </p:anim>
                                    <p:anim calcmode="lin" valueType="num">
                                      <p:cBhvr additive="base">
                                        <p:cTn id="1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5">
            <a:extLst>
              <a:ext uri="{FF2B5EF4-FFF2-40B4-BE49-F238E27FC236}">
                <a16:creationId xmlns:a16="http://schemas.microsoft.com/office/drawing/2014/main" id="{24FD68DB-F088-88C3-A306-D13ABF1E4D7F}"/>
              </a:ext>
            </a:extLst>
          </p:cNvPr>
          <p:cNvSpPr/>
          <p:nvPr/>
        </p:nvSpPr>
        <p:spPr>
          <a:xfrm rot="10800000" flipH="1" flipV="1">
            <a:off x="355601" y="2024082"/>
            <a:ext cx="2038045" cy="373953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Câu hỏi">
            <a:extLst>
              <a:ext uri="{FF2B5EF4-FFF2-40B4-BE49-F238E27FC236}">
                <a16:creationId xmlns:a16="http://schemas.microsoft.com/office/drawing/2014/main" id="{018AD89B-885D-983C-F4F6-FC485515F49D}"/>
              </a:ext>
            </a:extLst>
          </p:cNvPr>
          <p:cNvSpPr/>
          <p:nvPr/>
        </p:nvSpPr>
        <p:spPr>
          <a:xfrm>
            <a:off x="293913" y="228338"/>
            <a:ext cx="8556171" cy="114632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1" i="0" u="none" strike="noStrike" kern="120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rPr>
              <a:t>Câu 1: Dãy Hi-ma</a:t>
            </a:r>
            <a:r>
              <a:rPr kumimoji="0" lang="en-US" sz="2000" b="1" i="0" u="none" strike="noStrike" kern="1200" cap="none" spc="0" normalizeH="0" baseline="0" noProof="1">
                <a:ln>
                  <a:noFill/>
                </a:ln>
                <a:solidFill>
                  <a:srgbClr val="C00000"/>
                </a:solidFill>
                <a:effectLst/>
                <a:uLnTx/>
                <a:uFillTx/>
                <a:latin typeface="Arial"/>
                <a:ea typeface="+mn-ea"/>
                <a:cs typeface="Arial" panose="020B0604020202020204" pitchFamily="34" charset="0"/>
                <a:sym typeface="Arial"/>
              </a:rPr>
              <a:t>-</a:t>
            </a:r>
            <a:r>
              <a:rPr kumimoji="0" lang="vi-VN" sz="2000" b="1" i="0" u="none" strike="noStrike" kern="120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rPr>
              <a:t>lai-a nằm ở châu lục nào?</a:t>
            </a:r>
            <a:endParaRPr kumimoji="0" lang="vi-VN" sz="2000" b="0" i="0" u="none" strike="noStrike" kern="120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22" name="Đáp án đúng">
            <a:extLst>
              <a:ext uri="{FF2B5EF4-FFF2-40B4-BE49-F238E27FC236}">
                <a16:creationId xmlns:a16="http://schemas.microsoft.com/office/drawing/2014/main" id="{4D1DA2F5-D9A5-C765-0E47-25DD326F3067}"/>
              </a:ext>
            </a:extLst>
          </p:cNvPr>
          <p:cNvSpPr/>
          <p:nvPr/>
        </p:nvSpPr>
        <p:spPr>
          <a:xfrm>
            <a:off x="293912" y="1651213"/>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Châu Mĩ.</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3" name="Đáp án sai 1">
            <a:extLst>
              <a:ext uri="{FF2B5EF4-FFF2-40B4-BE49-F238E27FC236}">
                <a16:creationId xmlns:a16="http://schemas.microsoft.com/office/drawing/2014/main" id="{1713963F-2894-56F2-E53C-4371936FB85C}"/>
              </a:ext>
            </a:extLst>
          </p:cNvPr>
          <p:cNvSpPr/>
          <p:nvPr/>
        </p:nvSpPr>
        <p:spPr>
          <a:xfrm>
            <a:off x="293912" y="3093421"/>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Châu Phi.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4" name="Đáp án sai 2">
            <a:extLst>
              <a:ext uri="{FF2B5EF4-FFF2-40B4-BE49-F238E27FC236}">
                <a16:creationId xmlns:a16="http://schemas.microsoft.com/office/drawing/2014/main" id="{72E080E8-9CBE-7E1E-25CC-340E27A4D017}"/>
              </a:ext>
            </a:extLst>
          </p:cNvPr>
          <p:cNvSpPr/>
          <p:nvPr/>
        </p:nvSpPr>
        <p:spPr>
          <a:xfrm>
            <a:off x="4724397" y="1651213"/>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Châu Âu.</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5" name="Đáp án sai 3">
            <a:extLst>
              <a:ext uri="{FF2B5EF4-FFF2-40B4-BE49-F238E27FC236}">
                <a16:creationId xmlns:a16="http://schemas.microsoft.com/office/drawing/2014/main" id="{98AC7C36-17E6-7D99-2014-5789447F054D}"/>
              </a:ext>
            </a:extLst>
          </p:cNvPr>
          <p:cNvSpPr/>
          <p:nvPr/>
        </p:nvSpPr>
        <p:spPr>
          <a:xfrm>
            <a:off x="4724397" y="3093421"/>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Châu Á.</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6" name="Đáp án đúng">
            <a:extLst>
              <a:ext uri="{FF2B5EF4-FFF2-40B4-BE49-F238E27FC236}">
                <a16:creationId xmlns:a16="http://schemas.microsoft.com/office/drawing/2014/main" id="{F26A5EAB-E5AD-94BE-45D6-5F46AA945CA3}"/>
              </a:ext>
            </a:extLst>
          </p:cNvPr>
          <p:cNvSpPr/>
          <p:nvPr/>
        </p:nvSpPr>
        <p:spPr>
          <a:xfrm>
            <a:off x="293911" y="3093421"/>
            <a:ext cx="4125688" cy="1227985"/>
          </a:xfrm>
          <a:prstGeom prst="roundRect">
            <a:avLst/>
          </a:prstGeom>
          <a:solidFill>
            <a:srgbClr val="C5EBF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srgbClr val="000000"/>
                </a:solidFill>
                <a:effectLst/>
                <a:uLnTx/>
                <a:uFillTx/>
                <a:latin typeface="Arial (Body)"/>
                <a:ea typeface="+mn-ea"/>
                <a:cs typeface="Arial" panose="020B0604020202020204" pitchFamily="34" charset="0"/>
                <a:sym typeface="Arial"/>
              </a:rPr>
              <a:t>C. Châu Phi.</a:t>
            </a:r>
          </a:p>
        </p:txBody>
      </p:sp>
      <p:sp>
        <p:nvSpPr>
          <p:cNvPr id="20" name="Freeform 4">
            <a:hlinkClick r:id="rId4" action="ppaction://hlinksldjump"/>
            <a:extLst>
              <a:ext uri="{FF2B5EF4-FFF2-40B4-BE49-F238E27FC236}">
                <a16:creationId xmlns:a16="http://schemas.microsoft.com/office/drawing/2014/main" id="{FA2EA133-0CAD-384E-E340-1F79848632E7}"/>
              </a:ext>
            </a:extLst>
          </p:cNvPr>
          <p:cNvSpPr/>
          <p:nvPr/>
        </p:nvSpPr>
        <p:spPr>
          <a:xfrm flipH="1">
            <a:off x="7273288" y="3954033"/>
            <a:ext cx="1781811" cy="1033296"/>
          </a:xfrm>
          <a:custGeom>
            <a:avLst/>
            <a:gdLst/>
            <a:ahLst/>
            <a:cxnLst/>
            <a:rect l="l" t="t" r="r" b="b"/>
            <a:pathLst>
              <a:path w="8684047" h="4721951">
                <a:moveTo>
                  <a:pt x="0" y="0"/>
                </a:moveTo>
                <a:lnTo>
                  <a:pt x="8684047" y="0"/>
                </a:lnTo>
                <a:lnTo>
                  <a:pt x="8684047" y="4721951"/>
                </a:lnTo>
                <a:lnTo>
                  <a:pt x="0" y="472195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162781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outVertical)">
                                      <p:cBhvr>
                                        <p:cTn id="12" dur="500"/>
                                        <p:tgtEl>
                                          <p:spTgt spid="22"/>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outVertical)">
                                      <p:cBhvr>
                                        <p:cTn id="15" dur="500"/>
                                        <p:tgtEl>
                                          <p:spTgt spid="23"/>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outVertical)">
                                      <p:cBhvr>
                                        <p:cTn id="18" dur="500"/>
                                        <p:tgtEl>
                                          <p:spTgt spid="24"/>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out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5">
            <a:extLst>
              <a:ext uri="{FF2B5EF4-FFF2-40B4-BE49-F238E27FC236}">
                <a16:creationId xmlns:a16="http://schemas.microsoft.com/office/drawing/2014/main" id="{24FD68DB-F088-88C3-A306-D13ABF1E4D7F}"/>
              </a:ext>
            </a:extLst>
          </p:cNvPr>
          <p:cNvSpPr/>
          <p:nvPr/>
        </p:nvSpPr>
        <p:spPr>
          <a:xfrm rot="10800000" flipH="1" flipV="1">
            <a:off x="355601" y="2024082"/>
            <a:ext cx="2038045" cy="373953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Câu hỏi">
            <a:extLst>
              <a:ext uri="{FF2B5EF4-FFF2-40B4-BE49-F238E27FC236}">
                <a16:creationId xmlns:a16="http://schemas.microsoft.com/office/drawing/2014/main" id="{018AD89B-885D-983C-F4F6-FC485515F49D}"/>
              </a:ext>
            </a:extLst>
          </p:cNvPr>
          <p:cNvSpPr/>
          <p:nvPr/>
        </p:nvSpPr>
        <p:spPr>
          <a:xfrm>
            <a:off x="293913" y="228338"/>
            <a:ext cx="8556171" cy="114632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1" i="0" u="none" strike="noStrike" kern="120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rPr>
              <a:t>Câu 2: Châu lục nào có diện tích nhỏ nhất?</a:t>
            </a:r>
            <a:endParaRPr kumimoji="0" lang="vi-VN" sz="2000" b="0" i="0" u="none" strike="noStrike" kern="120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22" name="Đáp án đúng">
            <a:extLst>
              <a:ext uri="{FF2B5EF4-FFF2-40B4-BE49-F238E27FC236}">
                <a16:creationId xmlns:a16="http://schemas.microsoft.com/office/drawing/2014/main" id="{4D1DA2F5-D9A5-C765-0E47-25DD326F3067}"/>
              </a:ext>
            </a:extLst>
          </p:cNvPr>
          <p:cNvSpPr/>
          <p:nvPr/>
        </p:nvSpPr>
        <p:spPr>
          <a:xfrm>
            <a:off x="293912" y="1651213"/>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Châu Đại Dương.</a:t>
            </a:r>
          </a:p>
        </p:txBody>
      </p:sp>
      <p:sp>
        <p:nvSpPr>
          <p:cNvPr id="23" name="Đáp án sai 1">
            <a:extLst>
              <a:ext uri="{FF2B5EF4-FFF2-40B4-BE49-F238E27FC236}">
                <a16:creationId xmlns:a16="http://schemas.microsoft.com/office/drawing/2014/main" id="{1713963F-2894-56F2-E53C-4371936FB85C}"/>
              </a:ext>
            </a:extLst>
          </p:cNvPr>
          <p:cNvSpPr/>
          <p:nvPr/>
        </p:nvSpPr>
        <p:spPr>
          <a:xfrm>
            <a:off x="293912" y="3093421"/>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Châu Âu.</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4" name="Đáp án sai 2">
            <a:extLst>
              <a:ext uri="{FF2B5EF4-FFF2-40B4-BE49-F238E27FC236}">
                <a16:creationId xmlns:a16="http://schemas.microsoft.com/office/drawing/2014/main" id="{72E080E8-9CBE-7E1E-25CC-340E27A4D017}"/>
              </a:ext>
            </a:extLst>
          </p:cNvPr>
          <p:cNvSpPr/>
          <p:nvPr/>
        </p:nvSpPr>
        <p:spPr>
          <a:xfrm>
            <a:off x="4724397" y="1651213"/>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Châu Nam Cực.</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5" name="Đáp án sai 3">
            <a:extLst>
              <a:ext uri="{FF2B5EF4-FFF2-40B4-BE49-F238E27FC236}">
                <a16:creationId xmlns:a16="http://schemas.microsoft.com/office/drawing/2014/main" id="{98AC7C36-17E6-7D99-2014-5789447F054D}"/>
              </a:ext>
            </a:extLst>
          </p:cNvPr>
          <p:cNvSpPr/>
          <p:nvPr/>
        </p:nvSpPr>
        <p:spPr>
          <a:xfrm>
            <a:off x="4724397" y="3093421"/>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Châu Á. </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6" name="Đáp án đúng">
            <a:extLst>
              <a:ext uri="{FF2B5EF4-FFF2-40B4-BE49-F238E27FC236}">
                <a16:creationId xmlns:a16="http://schemas.microsoft.com/office/drawing/2014/main" id="{F26A5EAB-E5AD-94BE-45D6-5F46AA945CA3}"/>
              </a:ext>
            </a:extLst>
          </p:cNvPr>
          <p:cNvSpPr/>
          <p:nvPr/>
        </p:nvSpPr>
        <p:spPr>
          <a:xfrm>
            <a:off x="293911" y="1651212"/>
            <a:ext cx="4125688" cy="1227985"/>
          </a:xfrm>
          <a:prstGeom prst="roundRect">
            <a:avLst/>
          </a:prstGeom>
          <a:solidFill>
            <a:srgbClr val="C5EBF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srgbClr val="000000"/>
                </a:solidFill>
                <a:effectLst/>
                <a:uLnTx/>
                <a:uFillTx/>
                <a:latin typeface="Arial (Body)"/>
                <a:ea typeface="+mn-ea"/>
                <a:cs typeface="Arial" panose="020B0604020202020204" pitchFamily="34" charset="0"/>
                <a:sym typeface="Arial"/>
              </a:rPr>
              <a:t>A. Châu Đại Dương.</a:t>
            </a:r>
          </a:p>
        </p:txBody>
      </p:sp>
      <p:sp>
        <p:nvSpPr>
          <p:cNvPr id="20" name="Freeform 4">
            <a:hlinkClick r:id="rId4" action="ppaction://hlinksldjump"/>
            <a:extLst>
              <a:ext uri="{FF2B5EF4-FFF2-40B4-BE49-F238E27FC236}">
                <a16:creationId xmlns:a16="http://schemas.microsoft.com/office/drawing/2014/main" id="{FA2EA133-0CAD-384E-E340-1F79848632E7}"/>
              </a:ext>
            </a:extLst>
          </p:cNvPr>
          <p:cNvSpPr/>
          <p:nvPr/>
        </p:nvSpPr>
        <p:spPr>
          <a:xfrm flipH="1">
            <a:off x="7273288" y="3954033"/>
            <a:ext cx="1781811" cy="1033296"/>
          </a:xfrm>
          <a:custGeom>
            <a:avLst/>
            <a:gdLst/>
            <a:ahLst/>
            <a:cxnLst/>
            <a:rect l="l" t="t" r="r" b="b"/>
            <a:pathLst>
              <a:path w="8684047" h="4721951">
                <a:moveTo>
                  <a:pt x="0" y="0"/>
                </a:moveTo>
                <a:lnTo>
                  <a:pt x="8684047" y="0"/>
                </a:lnTo>
                <a:lnTo>
                  <a:pt x="8684047" y="4721951"/>
                </a:lnTo>
                <a:lnTo>
                  <a:pt x="0" y="472195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745518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outVertical)">
                                      <p:cBhvr>
                                        <p:cTn id="12" dur="500"/>
                                        <p:tgtEl>
                                          <p:spTgt spid="22"/>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outVertical)">
                                      <p:cBhvr>
                                        <p:cTn id="15" dur="500"/>
                                        <p:tgtEl>
                                          <p:spTgt spid="23"/>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outVertical)">
                                      <p:cBhvr>
                                        <p:cTn id="18" dur="500"/>
                                        <p:tgtEl>
                                          <p:spTgt spid="24"/>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out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05452"/>
            <a:ext cx="9143999" cy="630942"/>
          </a:xfrm>
          <a:prstGeom prst="rect">
            <a:avLst/>
          </a:prstGeom>
          <a:noFill/>
        </p:spPr>
        <p:txBody>
          <a:bodyPr wrap="square" rtlCol="0">
            <a:spAutoFit/>
          </a:bodyPr>
          <a:lstStyle/>
          <a:p>
            <a:pPr algn="ctr"/>
            <a:r>
              <a:rPr lang="en-US" sz="3500" b="1" dirty="0">
                <a:solidFill>
                  <a:schemeClr val="accent1">
                    <a:lumMod val="50000"/>
                  </a:schemeClr>
                </a:solidFill>
              </a:rPr>
              <a:t>NỘI DUNG BÀI HỌC</a:t>
            </a:r>
          </a:p>
        </p:txBody>
      </p:sp>
      <p:grpSp>
        <p:nvGrpSpPr>
          <p:cNvPr id="4" name="Group 3">
            <a:extLst>
              <a:ext uri="{FF2B5EF4-FFF2-40B4-BE49-F238E27FC236}">
                <a16:creationId xmlns:a16="http://schemas.microsoft.com/office/drawing/2014/main" id="{D39C5E49-762F-FC66-D1E5-F12A741F74CF}"/>
              </a:ext>
            </a:extLst>
          </p:cNvPr>
          <p:cNvGrpSpPr/>
          <p:nvPr/>
        </p:nvGrpSpPr>
        <p:grpSpPr>
          <a:xfrm>
            <a:off x="1879502" y="1400440"/>
            <a:ext cx="6291415" cy="765724"/>
            <a:chOff x="1180618" y="1444317"/>
            <a:chExt cx="6291415" cy="765724"/>
          </a:xfrm>
        </p:grpSpPr>
        <p:grpSp>
          <p:nvGrpSpPr>
            <p:cNvPr id="5" name="Group 4">
              <a:extLst>
                <a:ext uri="{FF2B5EF4-FFF2-40B4-BE49-F238E27FC236}">
                  <a16:creationId xmlns:a16="http://schemas.microsoft.com/office/drawing/2014/main" id="{E6B04B5C-5ECA-D485-FDF2-6F1FC946B07D}"/>
                </a:ext>
              </a:extLst>
            </p:cNvPr>
            <p:cNvGrpSpPr/>
            <p:nvPr/>
          </p:nvGrpSpPr>
          <p:grpSpPr>
            <a:xfrm>
              <a:off x="1180618" y="1444317"/>
              <a:ext cx="773406" cy="765724"/>
              <a:chOff x="1180618" y="1444317"/>
              <a:chExt cx="773406" cy="765724"/>
            </a:xfrm>
          </p:grpSpPr>
          <p:pic>
            <p:nvPicPr>
              <p:cNvPr id="7" name="Google Shape;398;p40"/>
              <p:cNvPicPr preferRelativeResize="0"/>
              <p:nvPr/>
            </p:nvPicPr>
            <p:blipFill>
              <a:blip r:embed="rId2">
                <a:alphaModFix amt="50000"/>
              </a:blip>
              <a:stretch>
                <a:fillRect/>
              </a:stretch>
            </p:blipFill>
            <p:spPr>
              <a:xfrm rot="5400000">
                <a:off x="1184459" y="1440476"/>
                <a:ext cx="765724" cy="773406"/>
              </a:xfrm>
              <a:prstGeom prst="rect">
                <a:avLst/>
              </a:prstGeom>
              <a:noFill/>
              <a:ln>
                <a:noFill/>
              </a:ln>
            </p:spPr>
          </p:pic>
          <p:sp>
            <p:nvSpPr>
              <p:cNvPr id="8" name="TextBox 7">
                <a:extLst>
                  <a:ext uri="{FF2B5EF4-FFF2-40B4-BE49-F238E27FC236}">
                    <a16:creationId xmlns:a16="http://schemas.microsoft.com/office/drawing/2014/main" id="{FFAE2E05-8618-52A5-4DAF-1F6D2AA5692C}"/>
                  </a:ext>
                </a:extLst>
              </p:cNvPr>
              <p:cNvSpPr txBox="1"/>
              <p:nvPr/>
            </p:nvSpPr>
            <p:spPr>
              <a:xfrm>
                <a:off x="1206765" y="1534791"/>
                <a:ext cx="721112" cy="584775"/>
              </a:xfrm>
              <a:prstGeom prst="rect">
                <a:avLst/>
              </a:prstGeom>
              <a:noFill/>
            </p:spPr>
            <p:txBody>
              <a:bodyPr wrap="square" rtlCol="0">
                <a:spAutoFit/>
              </a:bodyPr>
              <a:lstStyle/>
              <a:p>
                <a:pPr algn="ctr"/>
                <a:r>
                  <a:rPr lang="en-US" sz="3200" b="1" dirty="0">
                    <a:solidFill>
                      <a:srgbClr val="B6472B"/>
                    </a:solidFill>
                  </a:rPr>
                  <a:t>01</a:t>
                </a:r>
              </a:p>
            </p:txBody>
          </p:sp>
        </p:grpSp>
        <p:sp>
          <p:nvSpPr>
            <p:cNvPr id="6" name="TextBox 5">
              <a:extLst>
                <a:ext uri="{FF2B5EF4-FFF2-40B4-BE49-F238E27FC236}">
                  <a16:creationId xmlns:a16="http://schemas.microsoft.com/office/drawing/2014/main" id="{6DB64FB1-2028-86B7-7FE9-27FA79D0EE9E}"/>
                </a:ext>
              </a:extLst>
            </p:cNvPr>
            <p:cNvSpPr txBox="1"/>
            <p:nvPr/>
          </p:nvSpPr>
          <p:spPr>
            <a:xfrm>
              <a:off x="2163335" y="1444317"/>
              <a:ext cx="5308698" cy="577850"/>
            </a:xfrm>
            <a:prstGeom prst="rect">
              <a:avLst/>
            </a:prstGeom>
            <a:noFill/>
          </p:spPr>
          <p:txBody>
            <a:bodyPr wrap="square" rtlCol="0">
              <a:spAutoFit/>
            </a:bodyPr>
            <a:lstStyle/>
            <a:p>
              <a:pPr algn="just">
                <a:lnSpc>
                  <a:spcPct val="150000"/>
                </a:lnSpc>
              </a:pPr>
              <a:r>
                <a:rPr lang="en-US" sz="2400" dirty="0" err="1"/>
                <a:t>Các</a:t>
              </a:r>
              <a:r>
                <a:rPr lang="en-US" sz="2400" dirty="0"/>
                <a:t> </a:t>
              </a:r>
              <a:r>
                <a:rPr lang="en-US" sz="2400" dirty="0" err="1"/>
                <a:t>châu</a:t>
              </a:r>
              <a:r>
                <a:rPr lang="en-US" sz="2400" dirty="0"/>
                <a:t> </a:t>
              </a:r>
              <a:r>
                <a:rPr lang="en-US" sz="2400" dirty="0" err="1"/>
                <a:t>lục</a:t>
              </a:r>
              <a:r>
                <a:rPr lang="en-US" sz="2400" dirty="0"/>
                <a:t> </a:t>
              </a:r>
              <a:r>
                <a:rPr lang="en-US" sz="2400" dirty="0" err="1"/>
                <a:t>trên</a:t>
              </a:r>
              <a:r>
                <a:rPr lang="en-US" sz="2400" dirty="0"/>
                <a:t> </a:t>
              </a:r>
              <a:r>
                <a:rPr lang="en-US" sz="2400" dirty="0" err="1"/>
                <a:t>thế</a:t>
              </a:r>
              <a:r>
                <a:rPr lang="en-US" sz="2400" dirty="0"/>
                <a:t> </a:t>
              </a:r>
              <a:r>
                <a:rPr lang="en-US" sz="2400" dirty="0" err="1"/>
                <a:t>giới</a:t>
              </a:r>
              <a:endParaRPr lang="en-US" sz="2400" dirty="0"/>
            </a:p>
          </p:txBody>
        </p:sp>
      </p:grpSp>
      <p:grpSp>
        <p:nvGrpSpPr>
          <p:cNvPr id="9" name="Group 8">
            <a:extLst>
              <a:ext uri="{FF2B5EF4-FFF2-40B4-BE49-F238E27FC236}">
                <a16:creationId xmlns:a16="http://schemas.microsoft.com/office/drawing/2014/main" id="{AD4070C0-7B91-1845-1F9E-96394FC049F0}"/>
              </a:ext>
            </a:extLst>
          </p:cNvPr>
          <p:cNvGrpSpPr/>
          <p:nvPr/>
        </p:nvGrpSpPr>
        <p:grpSpPr>
          <a:xfrm>
            <a:off x="1879502" y="2782349"/>
            <a:ext cx="6582020" cy="765724"/>
            <a:chOff x="1180618" y="1444317"/>
            <a:chExt cx="6582020" cy="765724"/>
          </a:xfrm>
        </p:grpSpPr>
        <p:grpSp>
          <p:nvGrpSpPr>
            <p:cNvPr id="10" name="Group 9">
              <a:extLst>
                <a:ext uri="{FF2B5EF4-FFF2-40B4-BE49-F238E27FC236}">
                  <a16:creationId xmlns:a16="http://schemas.microsoft.com/office/drawing/2014/main" id="{032FAB19-61F6-F2F1-AD88-4390FF464391}"/>
                </a:ext>
              </a:extLst>
            </p:cNvPr>
            <p:cNvGrpSpPr/>
            <p:nvPr/>
          </p:nvGrpSpPr>
          <p:grpSpPr>
            <a:xfrm>
              <a:off x="1180618" y="1444317"/>
              <a:ext cx="773406" cy="765724"/>
              <a:chOff x="1180618" y="1444317"/>
              <a:chExt cx="773406" cy="765724"/>
            </a:xfrm>
          </p:grpSpPr>
          <p:pic>
            <p:nvPicPr>
              <p:cNvPr id="12" name="Google Shape;398;p40">
                <a:extLst>
                  <a:ext uri="{FF2B5EF4-FFF2-40B4-BE49-F238E27FC236}">
                    <a16:creationId xmlns:a16="http://schemas.microsoft.com/office/drawing/2014/main" id="{613F2FFE-CE5B-562B-D0F4-56EDF62B4BBD}"/>
                  </a:ext>
                </a:extLst>
              </p:cNvPr>
              <p:cNvPicPr preferRelativeResize="0"/>
              <p:nvPr/>
            </p:nvPicPr>
            <p:blipFill>
              <a:blip r:embed="rId2">
                <a:alphaModFix amt="50000"/>
              </a:blip>
              <a:stretch>
                <a:fillRect/>
              </a:stretch>
            </p:blipFill>
            <p:spPr>
              <a:xfrm rot="5400000">
                <a:off x="1184459" y="1440476"/>
                <a:ext cx="765724" cy="773406"/>
              </a:xfrm>
              <a:prstGeom prst="rect">
                <a:avLst/>
              </a:prstGeom>
              <a:noFill/>
              <a:ln>
                <a:noFill/>
              </a:ln>
            </p:spPr>
          </p:pic>
          <p:sp>
            <p:nvSpPr>
              <p:cNvPr id="13" name="TextBox 12">
                <a:extLst>
                  <a:ext uri="{FF2B5EF4-FFF2-40B4-BE49-F238E27FC236}">
                    <a16:creationId xmlns:a16="http://schemas.microsoft.com/office/drawing/2014/main" id="{3F31D6BB-78A1-5315-7EAA-B5A17995DA74}"/>
                  </a:ext>
                </a:extLst>
              </p:cNvPr>
              <p:cNvSpPr txBox="1"/>
              <p:nvPr/>
            </p:nvSpPr>
            <p:spPr>
              <a:xfrm>
                <a:off x="1206765" y="1534791"/>
                <a:ext cx="721112" cy="584775"/>
              </a:xfrm>
              <a:prstGeom prst="rect">
                <a:avLst/>
              </a:prstGeom>
              <a:noFill/>
            </p:spPr>
            <p:txBody>
              <a:bodyPr wrap="square" rtlCol="0">
                <a:spAutoFit/>
              </a:bodyPr>
              <a:lstStyle/>
              <a:p>
                <a:pPr algn="ctr"/>
                <a:r>
                  <a:rPr lang="en-US" sz="3200" b="1">
                    <a:solidFill>
                      <a:srgbClr val="B6472B"/>
                    </a:solidFill>
                  </a:rPr>
                  <a:t>02</a:t>
                </a:r>
              </a:p>
            </p:txBody>
          </p:sp>
        </p:grpSp>
        <p:sp>
          <p:nvSpPr>
            <p:cNvPr id="11" name="TextBox 10">
              <a:extLst>
                <a:ext uri="{FF2B5EF4-FFF2-40B4-BE49-F238E27FC236}">
                  <a16:creationId xmlns:a16="http://schemas.microsoft.com/office/drawing/2014/main" id="{ACEFD046-CD3C-F80D-3A52-9B243A7401C4}"/>
                </a:ext>
              </a:extLst>
            </p:cNvPr>
            <p:cNvSpPr txBox="1"/>
            <p:nvPr/>
          </p:nvSpPr>
          <p:spPr>
            <a:xfrm>
              <a:off x="2137188" y="1444317"/>
              <a:ext cx="5625450" cy="577850"/>
            </a:xfrm>
            <a:prstGeom prst="rect">
              <a:avLst/>
            </a:prstGeom>
            <a:noFill/>
          </p:spPr>
          <p:txBody>
            <a:bodyPr wrap="square" rtlCol="0">
              <a:spAutoFit/>
            </a:bodyPr>
            <a:lstStyle/>
            <a:p>
              <a:pPr algn="just">
                <a:lnSpc>
                  <a:spcPct val="150000"/>
                </a:lnSpc>
              </a:pPr>
              <a:r>
                <a:rPr lang="vi-VN" sz="2400" dirty="0"/>
                <a:t>Các đại dương trên thế giới</a:t>
              </a:r>
              <a:endParaRPr lang="en-US" sz="2400" dirty="0"/>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914" y="3627772"/>
            <a:ext cx="2327386" cy="1196651"/>
          </a:xfrm>
          <a:prstGeom prst="rect">
            <a:avLst/>
          </a:prstGeom>
        </p:spPr>
      </p:pic>
    </p:spTree>
    <p:extLst>
      <p:ext uri="{BB962C8B-B14F-4D97-AF65-F5344CB8AC3E}">
        <p14:creationId xmlns:p14="http://schemas.microsoft.com/office/powerpoint/2010/main" val="14730076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5">
            <a:extLst>
              <a:ext uri="{FF2B5EF4-FFF2-40B4-BE49-F238E27FC236}">
                <a16:creationId xmlns:a16="http://schemas.microsoft.com/office/drawing/2014/main" id="{24FD68DB-F088-88C3-A306-D13ABF1E4D7F}"/>
              </a:ext>
            </a:extLst>
          </p:cNvPr>
          <p:cNvSpPr/>
          <p:nvPr/>
        </p:nvSpPr>
        <p:spPr>
          <a:xfrm rot="10800000" flipH="1" flipV="1">
            <a:off x="355601" y="2024082"/>
            <a:ext cx="2038045" cy="373953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Câu hỏi">
            <a:extLst>
              <a:ext uri="{FF2B5EF4-FFF2-40B4-BE49-F238E27FC236}">
                <a16:creationId xmlns:a16="http://schemas.microsoft.com/office/drawing/2014/main" id="{018AD89B-885D-983C-F4F6-FC485515F49D}"/>
              </a:ext>
            </a:extLst>
          </p:cNvPr>
          <p:cNvSpPr/>
          <p:nvPr/>
        </p:nvSpPr>
        <p:spPr>
          <a:xfrm>
            <a:off x="293913" y="228338"/>
            <a:ext cx="8556171" cy="114632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1" i="0" u="none" strike="noStrike" kern="120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rPr>
              <a:t>Câu 3: Đâu </a:t>
            </a:r>
            <a:r>
              <a:rPr kumimoji="0" lang="en-US" sz="2000" b="1" i="0" u="none" strike="noStrike" kern="1200" cap="none" spc="0" normalizeH="0" baseline="0" noProof="1">
                <a:ln>
                  <a:noFill/>
                </a:ln>
                <a:solidFill>
                  <a:srgbClr val="C00000"/>
                </a:solidFill>
                <a:effectLst/>
                <a:uLnTx/>
                <a:uFillTx/>
                <a:latin typeface="Arial"/>
                <a:ea typeface="+mn-ea"/>
                <a:cs typeface="Arial" panose="020B0604020202020204" pitchFamily="34" charset="0"/>
                <a:sym typeface="Arial"/>
              </a:rPr>
              <a:t>KHÔNG </a:t>
            </a:r>
            <a:r>
              <a:rPr kumimoji="0" lang="vi-VN" sz="2000" b="1" i="0" u="none" strike="noStrike" kern="120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rPr>
              <a:t>phải ý đúng khi nói về các đại dương?</a:t>
            </a:r>
            <a:endParaRPr kumimoji="0" lang="vi-VN" sz="2000" b="0" i="0" u="none" strike="noStrike" kern="120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22" name="Đáp án đúng">
            <a:extLst>
              <a:ext uri="{FF2B5EF4-FFF2-40B4-BE49-F238E27FC236}">
                <a16:creationId xmlns:a16="http://schemas.microsoft.com/office/drawing/2014/main" id="{4D1DA2F5-D9A5-C765-0E47-25DD326F3067}"/>
              </a:ext>
            </a:extLst>
          </p:cNvPr>
          <p:cNvSpPr/>
          <p:nvPr/>
        </p:nvSpPr>
        <p:spPr>
          <a:xfrm>
            <a:off x="293912" y="1651213"/>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Bao phủ hơn 70% diện tích </a:t>
            </a:r>
            <a:endParaRPr kumimoji="0" lang="en-US" sz="2000" b="0" i="0" u="none" strike="noStrike" kern="1200" cap="none" spc="0" normalizeH="0" baseline="0" noProof="1">
              <a:ln>
                <a:noFill/>
              </a:ln>
              <a:solidFill>
                <a:prstClr val="black"/>
              </a:solidFill>
              <a:effectLst/>
              <a:uLnTx/>
              <a:uFillTx/>
              <a:latin typeface="Arial"/>
              <a:ea typeface="+mn-ea"/>
              <a:cs typeface="Arial" panose="020B0604020202020204" pitchFamily="34" charset="0"/>
              <a:sym typeface="Arial"/>
            </a:endParaRPr>
          </a:p>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bề mặt trái đất.</a:t>
            </a:r>
          </a:p>
        </p:txBody>
      </p:sp>
      <p:sp>
        <p:nvSpPr>
          <p:cNvPr id="23" name="Đáp án sai 1">
            <a:extLst>
              <a:ext uri="{FF2B5EF4-FFF2-40B4-BE49-F238E27FC236}">
                <a16:creationId xmlns:a16="http://schemas.microsoft.com/office/drawing/2014/main" id="{1713963F-2894-56F2-E53C-4371936FB85C}"/>
              </a:ext>
            </a:extLst>
          </p:cNvPr>
          <p:cNvSpPr/>
          <p:nvPr/>
        </p:nvSpPr>
        <p:spPr>
          <a:xfrm>
            <a:off x="293912" y="3093421"/>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Chiếm hơn 96% lượng nước trái đất.</a:t>
            </a:r>
          </a:p>
        </p:txBody>
      </p:sp>
      <p:sp>
        <p:nvSpPr>
          <p:cNvPr id="24" name="Đáp án sai 2">
            <a:extLst>
              <a:ext uri="{FF2B5EF4-FFF2-40B4-BE49-F238E27FC236}">
                <a16:creationId xmlns:a16="http://schemas.microsoft.com/office/drawing/2014/main" id="{72E080E8-9CBE-7E1E-25CC-340E27A4D017}"/>
              </a:ext>
            </a:extLst>
          </p:cNvPr>
          <p:cNvSpPr/>
          <p:nvPr/>
        </p:nvSpPr>
        <p:spPr>
          <a:xfrm>
            <a:off x="4724397" y="1651213"/>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Các đại dương chia tách </a:t>
            </a:r>
            <a:endParaRPr kumimoji="0" lang="en-US" sz="2000" b="0" i="0" u="none" strike="noStrike" kern="1200" cap="none" spc="0" normalizeH="0" baseline="0" noProof="1">
              <a:ln>
                <a:noFill/>
              </a:ln>
              <a:solidFill>
                <a:prstClr val="black"/>
              </a:solidFill>
              <a:effectLst/>
              <a:uLnTx/>
              <a:uFillTx/>
              <a:latin typeface="Arial"/>
              <a:ea typeface="+mn-ea"/>
              <a:cs typeface="Arial" panose="020B0604020202020204" pitchFamily="34" charset="0"/>
              <a:sym typeface="Arial"/>
            </a:endParaRPr>
          </a:p>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rạch ròi.</a:t>
            </a:r>
          </a:p>
        </p:txBody>
      </p:sp>
      <p:sp>
        <p:nvSpPr>
          <p:cNvPr id="25" name="Đáp án sai 3">
            <a:extLst>
              <a:ext uri="{FF2B5EF4-FFF2-40B4-BE49-F238E27FC236}">
                <a16:creationId xmlns:a16="http://schemas.microsoft.com/office/drawing/2014/main" id="{98AC7C36-17E6-7D99-2014-5789447F054D}"/>
              </a:ext>
            </a:extLst>
          </p:cNvPr>
          <p:cNvSpPr/>
          <p:nvPr/>
        </p:nvSpPr>
        <p:spPr>
          <a:xfrm>
            <a:off x="4724397" y="3093421"/>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Gồm 5 đại dương.</a:t>
            </a:r>
          </a:p>
        </p:txBody>
      </p:sp>
      <p:sp>
        <p:nvSpPr>
          <p:cNvPr id="26" name="Đáp án đúng">
            <a:extLst>
              <a:ext uri="{FF2B5EF4-FFF2-40B4-BE49-F238E27FC236}">
                <a16:creationId xmlns:a16="http://schemas.microsoft.com/office/drawing/2014/main" id="{F26A5EAB-E5AD-94BE-45D6-5F46AA945CA3}"/>
              </a:ext>
            </a:extLst>
          </p:cNvPr>
          <p:cNvSpPr/>
          <p:nvPr/>
        </p:nvSpPr>
        <p:spPr>
          <a:xfrm>
            <a:off x="4724396" y="1654600"/>
            <a:ext cx="4125688" cy="1227985"/>
          </a:xfrm>
          <a:prstGeom prst="roundRect">
            <a:avLst/>
          </a:prstGeom>
          <a:solidFill>
            <a:srgbClr val="C5EBF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srgbClr val="000000"/>
                </a:solidFill>
                <a:effectLst/>
                <a:uLnTx/>
                <a:uFillTx/>
                <a:latin typeface="Arial (Body)"/>
                <a:ea typeface="+mn-ea"/>
                <a:cs typeface="Arial" panose="020B0604020202020204" pitchFamily="34" charset="0"/>
                <a:sym typeface="Arial"/>
              </a:rPr>
              <a:t>B. Các đại dương chia tách </a:t>
            </a:r>
            <a:endParaRPr kumimoji="0" lang="en-US" sz="2000" b="0" i="0" u="none" strike="noStrike" kern="1200" cap="none" spc="0" normalizeH="0" baseline="0" noProof="1">
              <a:ln>
                <a:noFill/>
              </a:ln>
              <a:solidFill>
                <a:srgbClr val="000000"/>
              </a:solidFill>
              <a:effectLst/>
              <a:uLnTx/>
              <a:uFillTx/>
              <a:latin typeface="Arial (Body)"/>
              <a:ea typeface="+mn-ea"/>
              <a:cs typeface="Arial" panose="020B0604020202020204" pitchFamily="34" charset="0"/>
              <a:sym typeface="Arial"/>
            </a:endParaRPr>
          </a:p>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srgbClr val="000000"/>
                </a:solidFill>
                <a:effectLst/>
                <a:uLnTx/>
                <a:uFillTx/>
                <a:latin typeface="Arial (Body)"/>
                <a:ea typeface="+mn-ea"/>
                <a:cs typeface="Arial" panose="020B0604020202020204" pitchFamily="34" charset="0"/>
                <a:sym typeface="Arial"/>
              </a:rPr>
              <a:t>rạch ròi.</a:t>
            </a:r>
          </a:p>
        </p:txBody>
      </p:sp>
      <p:sp>
        <p:nvSpPr>
          <p:cNvPr id="20" name="Freeform 4">
            <a:hlinkClick r:id="rId4" action="ppaction://hlinksldjump"/>
            <a:extLst>
              <a:ext uri="{FF2B5EF4-FFF2-40B4-BE49-F238E27FC236}">
                <a16:creationId xmlns:a16="http://schemas.microsoft.com/office/drawing/2014/main" id="{FA2EA133-0CAD-384E-E340-1F79848632E7}"/>
              </a:ext>
            </a:extLst>
          </p:cNvPr>
          <p:cNvSpPr/>
          <p:nvPr/>
        </p:nvSpPr>
        <p:spPr>
          <a:xfrm flipH="1">
            <a:off x="7273288" y="3954033"/>
            <a:ext cx="1781811" cy="1033296"/>
          </a:xfrm>
          <a:custGeom>
            <a:avLst/>
            <a:gdLst/>
            <a:ahLst/>
            <a:cxnLst/>
            <a:rect l="l" t="t" r="r" b="b"/>
            <a:pathLst>
              <a:path w="8684047" h="4721951">
                <a:moveTo>
                  <a:pt x="0" y="0"/>
                </a:moveTo>
                <a:lnTo>
                  <a:pt x="8684047" y="0"/>
                </a:lnTo>
                <a:lnTo>
                  <a:pt x="8684047" y="4721951"/>
                </a:lnTo>
                <a:lnTo>
                  <a:pt x="0" y="472195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6878164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outVertical)">
                                      <p:cBhvr>
                                        <p:cTn id="12" dur="500"/>
                                        <p:tgtEl>
                                          <p:spTgt spid="22"/>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outVertical)">
                                      <p:cBhvr>
                                        <p:cTn id="15" dur="500"/>
                                        <p:tgtEl>
                                          <p:spTgt spid="23"/>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outVertical)">
                                      <p:cBhvr>
                                        <p:cTn id="18" dur="500"/>
                                        <p:tgtEl>
                                          <p:spTgt spid="24"/>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out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5">
            <a:extLst>
              <a:ext uri="{FF2B5EF4-FFF2-40B4-BE49-F238E27FC236}">
                <a16:creationId xmlns:a16="http://schemas.microsoft.com/office/drawing/2014/main" id="{24FD68DB-F088-88C3-A306-D13ABF1E4D7F}"/>
              </a:ext>
            </a:extLst>
          </p:cNvPr>
          <p:cNvSpPr/>
          <p:nvPr/>
        </p:nvSpPr>
        <p:spPr>
          <a:xfrm rot="10800000" flipH="1" flipV="1">
            <a:off x="355601" y="2024082"/>
            <a:ext cx="2038045" cy="373953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Câu hỏi">
            <a:extLst>
              <a:ext uri="{FF2B5EF4-FFF2-40B4-BE49-F238E27FC236}">
                <a16:creationId xmlns:a16="http://schemas.microsoft.com/office/drawing/2014/main" id="{018AD89B-885D-983C-F4F6-FC485515F49D}"/>
              </a:ext>
            </a:extLst>
          </p:cNvPr>
          <p:cNvSpPr/>
          <p:nvPr/>
        </p:nvSpPr>
        <p:spPr>
          <a:xfrm>
            <a:off x="293913" y="228338"/>
            <a:ext cx="8556171" cy="114632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1" i="0" u="none" strike="noStrike" kern="120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rPr>
              <a:t>Câu 4: Hệ thống núi Cooc-đi-e thuộc: </a:t>
            </a:r>
            <a:endParaRPr kumimoji="0" lang="vi-VN" sz="2000" b="0" i="0" u="none" strike="noStrike" kern="120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22" name="Đáp án đúng">
            <a:extLst>
              <a:ext uri="{FF2B5EF4-FFF2-40B4-BE49-F238E27FC236}">
                <a16:creationId xmlns:a16="http://schemas.microsoft.com/office/drawing/2014/main" id="{4D1DA2F5-D9A5-C765-0E47-25DD326F3067}"/>
              </a:ext>
            </a:extLst>
          </p:cNvPr>
          <p:cNvSpPr/>
          <p:nvPr/>
        </p:nvSpPr>
        <p:spPr>
          <a:xfrm>
            <a:off x="293912" y="1651213"/>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Châu Phi.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3" name="Đáp án sai 1">
            <a:extLst>
              <a:ext uri="{FF2B5EF4-FFF2-40B4-BE49-F238E27FC236}">
                <a16:creationId xmlns:a16="http://schemas.microsoft.com/office/drawing/2014/main" id="{1713963F-2894-56F2-E53C-4371936FB85C}"/>
              </a:ext>
            </a:extLst>
          </p:cNvPr>
          <p:cNvSpPr/>
          <p:nvPr/>
        </p:nvSpPr>
        <p:spPr>
          <a:xfrm>
            <a:off x="293912" y="3093421"/>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Châu Đại Dương.</a:t>
            </a:r>
          </a:p>
        </p:txBody>
      </p:sp>
      <p:sp>
        <p:nvSpPr>
          <p:cNvPr id="24" name="Đáp án sai 2">
            <a:extLst>
              <a:ext uri="{FF2B5EF4-FFF2-40B4-BE49-F238E27FC236}">
                <a16:creationId xmlns:a16="http://schemas.microsoft.com/office/drawing/2014/main" id="{72E080E8-9CBE-7E1E-25CC-340E27A4D017}"/>
              </a:ext>
            </a:extLst>
          </p:cNvPr>
          <p:cNvSpPr/>
          <p:nvPr/>
        </p:nvSpPr>
        <p:spPr>
          <a:xfrm>
            <a:off x="4724397" y="1651213"/>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Châu Âu.</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5" name="Đáp án sai 3">
            <a:extLst>
              <a:ext uri="{FF2B5EF4-FFF2-40B4-BE49-F238E27FC236}">
                <a16:creationId xmlns:a16="http://schemas.microsoft.com/office/drawing/2014/main" id="{98AC7C36-17E6-7D99-2014-5789447F054D}"/>
              </a:ext>
            </a:extLst>
          </p:cNvPr>
          <p:cNvSpPr/>
          <p:nvPr/>
        </p:nvSpPr>
        <p:spPr>
          <a:xfrm>
            <a:off x="4724397" y="3093421"/>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Châu Mĩ.</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6" name="Đáp án đúng">
            <a:extLst>
              <a:ext uri="{FF2B5EF4-FFF2-40B4-BE49-F238E27FC236}">
                <a16:creationId xmlns:a16="http://schemas.microsoft.com/office/drawing/2014/main" id="{F26A5EAB-E5AD-94BE-45D6-5F46AA945CA3}"/>
              </a:ext>
            </a:extLst>
          </p:cNvPr>
          <p:cNvSpPr/>
          <p:nvPr/>
        </p:nvSpPr>
        <p:spPr>
          <a:xfrm>
            <a:off x="4724396" y="3093421"/>
            <a:ext cx="4125688" cy="1227985"/>
          </a:xfrm>
          <a:prstGeom prst="roundRect">
            <a:avLst/>
          </a:prstGeom>
          <a:solidFill>
            <a:srgbClr val="C5EBF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srgbClr val="000000"/>
                </a:solidFill>
                <a:effectLst/>
                <a:uLnTx/>
                <a:uFillTx/>
                <a:latin typeface="Arial (Body)"/>
                <a:ea typeface="+mn-ea"/>
                <a:cs typeface="Arial" panose="020B0604020202020204" pitchFamily="34" charset="0"/>
                <a:sym typeface="Arial"/>
              </a:rPr>
              <a:t>D. Châu Mĩ.</a:t>
            </a:r>
          </a:p>
        </p:txBody>
      </p:sp>
      <p:sp>
        <p:nvSpPr>
          <p:cNvPr id="20" name="Freeform 4">
            <a:hlinkClick r:id="rId4" action="ppaction://hlinksldjump"/>
            <a:extLst>
              <a:ext uri="{FF2B5EF4-FFF2-40B4-BE49-F238E27FC236}">
                <a16:creationId xmlns:a16="http://schemas.microsoft.com/office/drawing/2014/main" id="{FA2EA133-0CAD-384E-E340-1F79848632E7}"/>
              </a:ext>
            </a:extLst>
          </p:cNvPr>
          <p:cNvSpPr/>
          <p:nvPr/>
        </p:nvSpPr>
        <p:spPr>
          <a:xfrm flipH="1">
            <a:off x="7273288" y="3954033"/>
            <a:ext cx="1781811" cy="1033296"/>
          </a:xfrm>
          <a:custGeom>
            <a:avLst/>
            <a:gdLst/>
            <a:ahLst/>
            <a:cxnLst/>
            <a:rect l="l" t="t" r="r" b="b"/>
            <a:pathLst>
              <a:path w="8684047" h="4721951">
                <a:moveTo>
                  <a:pt x="0" y="0"/>
                </a:moveTo>
                <a:lnTo>
                  <a:pt x="8684047" y="0"/>
                </a:lnTo>
                <a:lnTo>
                  <a:pt x="8684047" y="4721951"/>
                </a:lnTo>
                <a:lnTo>
                  <a:pt x="0" y="472195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16245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outVertical)">
                                      <p:cBhvr>
                                        <p:cTn id="12" dur="500"/>
                                        <p:tgtEl>
                                          <p:spTgt spid="22"/>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outVertical)">
                                      <p:cBhvr>
                                        <p:cTn id="15" dur="500"/>
                                        <p:tgtEl>
                                          <p:spTgt spid="23"/>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outVertical)">
                                      <p:cBhvr>
                                        <p:cTn id="18" dur="500"/>
                                        <p:tgtEl>
                                          <p:spTgt spid="24"/>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out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5">
            <a:extLst>
              <a:ext uri="{FF2B5EF4-FFF2-40B4-BE49-F238E27FC236}">
                <a16:creationId xmlns:a16="http://schemas.microsoft.com/office/drawing/2014/main" id="{24FD68DB-F088-88C3-A306-D13ABF1E4D7F}"/>
              </a:ext>
            </a:extLst>
          </p:cNvPr>
          <p:cNvSpPr/>
          <p:nvPr/>
        </p:nvSpPr>
        <p:spPr>
          <a:xfrm rot="10800000" flipH="1" flipV="1">
            <a:off x="355601" y="2024082"/>
            <a:ext cx="2038045" cy="373953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Câu hỏi">
            <a:extLst>
              <a:ext uri="{FF2B5EF4-FFF2-40B4-BE49-F238E27FC236}">
                <a16:creationId xmlns:a16="http://schemas.microsoft.com/office/drawing/2014/main" id="{018AD89B-885D-983C-F4F6-FC485515F49D}"/>
              </a:ext>
            </a:extLst>
          </p:cNvPr>
          <p:cNvSpPr/>
          <p:nvPr/>
        </p:nvSpPr>
        <p:spPr>
          <a:xfrm>
            <a:off x="293913" y="228338"/>
            <a:ext cx="8556171" cy="114632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1" i="0" u="none" strike="noStrike" kern="120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rPr>
              <a:t>Câu 5: Cây lúa mì được trồng ở đới:</a:t>
            </a:r>
            <a:endParaRPr kumimoji="0" lang="vi-VN" sz="2000" b="0" i="0" u="none" strike="noStrike" kern="120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22" name="Đáp án đúng">
            <a:extLst>
              <a:ext uri="{FF2B5EF4-FFF2-40B4-BE49-F238E27FC236}">
                <a16:creationId xmlns:a16="http://schemas.microsoft.com/office/drawing/2014/main" id="{4D1DA2F5-D9A5-C765-0E47-25DD326F3067}"/>
              </a:ext>
            </a:extLst>
          </p:cNvPr>
          <p:cNvSpPr/>
          <p:nvPr/>
        </p:nvSpPr>
        <p:spPr>
          <a:xfrm>
            <a:off x="293912" y="1651213"/>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Ôn hòa.</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3" name="Đáp án sai 1">
            <a:extLst>
              <a:ext uri="{FF2B5EF4-FFF2-40B4-BE49-F238E27FC236}">
                <a16:creationId xmlns:a16="http://schemas.microsoft.com/office/drawing/2014/main" id="{1713963F-2894-56F2-E53C-4371936FB85C}"/>
              </a:ext>
            </a:extLst>
          </p:cNvPr>
          <p:cNvSpPr/>
          <p:nvPr/>
        </p:nvSpPr>
        <p:spPr>
          <a:xfrm>
            <a:off x="293912" y="3093421"/>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Đới lạnh.</a:t>
            </a:r>
          </a:p>
        </p:txBody>
      </p:sp>
      <p:sp>
        <p:nvSpPr>
          <p:cNvPr id="24" name="Đáp án sai 2">
            <a:extLst>
              <a:ext uri="{FF2B5EF4-FFF2-40B4-BE49-F238E27FC236}">
                <a16:creationId xmlns:a16="http://schemas.microsoft.com/office/drawing/2014/main" id="{72E080E8-9CBE-7E1E-25CC-340E27A4D017}"/>
              </a:ext>
            </a:extLst>
          </p:cNvPr>
          <p:cNvSpPr/>
          <p:nvPr/>
        </p:nvSpPr>
        <p:spPr>
          <a:xfrm>
            <a:off x="4724397" y="1651213"/>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Đới nóng.</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5" name="Đáp án sai 3">
            <a:extLst>
              <a:ext uri="{FF2B5EF4-FFF2-40B4-BE49-F238E27FC236}">
                <a16:creationId xmlns:a16="http://schemas.microsoft.com/office/drawing/2014/main" id="{98AC7C36-17E6-7D99-2014-5789447F054D}"/>
              </a:ext>
            </a:extLst>
          </p:cNvPr>
          <p:cNvSpPr/>
          <p:nvPr/>
        </p:nvSpPr>
        <p:spPr>
          <a:xfrm>
            <a:off x="4724397" y="3093421"/>
            <a:ext cx="4125687" cy="122798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Nhiệt đới.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6" name="Đáp án đúng">
            <a:extLst>
              <a:ext uri="{FF2B5EF4-FFF2-40B4-BE49-F238E27FC236}">
                <a16:creationId xmlns:a16="http://schemas.microsoft.com/office/drawing/2014/main" id="{F26A5EAB-E5AD-94BE-45D6-5F46AA945CA3}"/>
              </a:ext>
            </a:extLst>
          </p:cNvPr>
          <p:cNvSpPr/>
          <p:nvPr/>
        </p:nvSpPr>
        <p:spPr>
          <a:xfrm>
            <a:off x="293911" y="1651212"/>
            <a:ext cx="4125688" cy="1227985"/>
          </a:xfrm>
          <a:prstGeom prst="roundRect">
            <a:avLst/>
          </a:prstGeom>
          <a:solidFill>
            <a:srgbClr val="C5EBF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srgbClr val="000000"/>
                </a:solidFill>
                <a:effectLst/>
                <a:uLnTx/>
                <a:uFillTx/>
                <a:latin typeface="Arial (Body)"/>
                <a:ea typeface="+mn-ea"/>
                <a:cs typeface="Arial" panose="020B0604020202020204" pitchFamily="34" charset="0"/>
                <a:sym typeface="Arial"/>
              </a:rPr>
              <a:t>A. Ôn hòa.</a:t>
            </a:r>
          </a:p>
        </p:txBody>
      </p:sp>
      <p:sp>
        <p:nvSpPr>
          <p:cNvPr id="20" name="Freeform 4">
            <a:hlinkClick r:id="rId4" action="ppaction://hlinksldjump"/>
            <a:extLst>
              <a:ext uri="{FF2B5EF4-FFF2-40B4-BE49-F238E27FC236}">
                <a16:creationId xmlns:a16="http://schemas.microsoft.com/office/drawing/2014/main" id="{FA2EA133-0CAD-384E-E340-1F79848632E7}"/>
              </a:ext>
            </a:extLst>
          </p:cNvPr>
          <p:cNvSpPr/>
          <p:nvPr/>
        </p:nvSpPr>
        <p:spPr>
          <a:xfrm flipH="1">
            <a:off x="7273288" y="3954033"/>
            <a:ext cx="1781811" cy="1033296"/>
          </a:xfrm>
          <a:custGeom>
            <a:avLst/>
            <a:gdLst/>
            <a:ahLst/>
            <a:cxnLst/>
            <a:rect l="l" t="t" r="r" b="b"/>
            <a:pathLst>
              <a:path w="8684047" h="4721951">
                <a:moveTo>
                  <a:pt x="0" y="0"/>
                </a:moveTo>
                <a:lnTo>
                  <a:pt x="8684047" y="0"/>
                </a:lnTo>
                <a:lnTo>
                  <a:pt x="8684047" y="4721951"/>
                </a:lnTo>
                <a:lnTo>
                  <a:pt x="0" y="472195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92644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outVertical)">
                                      <p:cBhvr>
                                        <p:cTn id="12" dur="500"/>
                                        <p:tgtEl>
                                          <p:spTgt spid="22"/>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outVertical)">
                                      <p:cBhvr>
                                        <p:cTn id="15" dur="500"/>
                                        <p:tgtEl>
                                          <p:spTgt spid="23"/>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outVertical)">
                                      <p:cBhvr>
                                        <p:cTn id="18" dur="500"/>
                                        <p:tgtEl>
                                          <p:spTgt spid="24"/>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out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grpSp>
        <p:nvGrpSpPr>
          <p:cNvPr id="536" name="Google Shape;536;p35"/>
          <p:cNvGrpSpPr/>
          <p:nvPr/>
        </p:nvGrpSpPr>
        <p:grpSpPr>
          <a:xfrm>
            <a:off x="-587510" y="2434965"/>
            <a:ext cx="3651746" cy="3929112"/>
            <a:chOff x="-587510" y="2434965"/>
            <a:chExt cx="3651746" cy="3929112"/>
          </a:xfrm>
        </p:grpSpPr>
        <p:grpSp>
          <p:nvGrpSpPr>
            <p:cNvPr id="537" name="Google Shape;537;p35"/>
            <p:cNvGrpSpPr/>
            <p:nvPr/>
          </p:nvGrpSpPr>
          <p:grpSpPr>
            <a:xfrm rot="359746">
              <a:off x="-441992" y="2504631"/>
              <a:ext cx="1483889" cy="2863951"/>
              <a:chOff x="3853070" y="-105250"/>
              <a:chExt cx="2728868" cy="5266797"/>
            </a:xfrm>
          </p:grpSpPr>
          <p:sp>
            <p:nvSpPr>
              <p:cNvPr id="538" name="Google Shape;538;p35"/>
              <p:cNvSpPr/>
              <p:nvPr/>
            </p:nvSpPr>
            <p:spPr>
              <a:xfrm rot="373957">
                <a:off x="4445283" y="375105"/>
                <a:ext cx="1887219" cy="4697883"/>
              </a:xfrm>
              <a:custGeom>
                <a:avLst/>
                <a:gdLst/>
                <a:ahLst/>
                <a:cxnLst/>
                <a:rect l="l" t="t" r="r" b="b"/>
                <a:pathLst>
                  <a:path w="23210" h="57777" extrusionOk="0">
                    <a:moveTo>
                      <a:pt x="7178" y="8348"/>
                    </a:moveTo>
                    <a:cubicBezTo>
                      <a:pt x="7201" y="8348"/>
                      <a:pt x="7201" y="8371"/>
                      <a:pt x="7230" y="8395"/>
                    </a:cubicBezTo>
                    <a:cubicBezTo>
                      <a:pt x="7201" y="8371"/>
                      <a:pt x="7178" y="8371"/>
                      <a:pt x="7178" y="8348"/>
                    </a:cubicBezTo>
                    <a:close/>
                    <a:moveTo>
                      <a:pt x="8342" y="13564"/>
                    </a:moveTo>
                    <a:lnTo>
                      <a:pt x="8319" y="13587"/>
                    </a:lnTo>
                    <a:lnTo>
                      <a:pt x="8319" y="13564"/>
                    </a:lnTo>
                    <a:close/>
                    <a:moveTo>
                      <a:pt x="20497" y="17464"/>
                    </a:moveTo>
                    <a:lnTo>
                      <a:pt x="20497" y="17493"/>
                    </a:lnTo>
                    <a:lnTo>
                      <a:pt x="20445" y="17493"/>
                    </a:lnTo>
                    <a:cubicBezTo>
                      <a:pt x="20474" y="17493"/>
                      <a:pt x="20474" y="17464"/>
                      <a:pt x="20497" y="17464"/>
                    </a:cubicBezTo>
                    <a:close/>
                    <a:moveTo>
                      <a:pt x="11253" y="17057"/>
                    </a:moveTo>
                    <a:lnTo>
                      <a:pt x="11253" y="17057"/>
                    </a:lnTo>
                    <a:cubicBezTo>
                      <a:pt x="11422" y="17202"/>
                      <a:pt x="11567" y="17348"/>
                      <a:pt x="11742" y="17517"/>
                    </a:cubicBezTo>
                    <a:lnTo>
                      <a:pt x="11742" y="17540"/>
                    </a:lnTo>
                    <a:cubicBezTo>
                      <a:pt x="11567" y="17371"/>
                      <a:pt x="11422" y="17202"/>
                      <a:pt x="11253" y="17057"/>
                    </a:cubicBezTo>
                    <a:close/>
                    <a:moveTo>
                      <a:pt x="14507" y="17808"/>
                    </a:moveTo>
                    <a:lnTo>
                      <a:pt x="14507" y="17831"/>
                    </a:lnTo>
                    <a:lnTo>
                      <a:pt x="14478" y="17831"/>
                    </a:lnTo>
                    <a:cubicBezTo>
                      <a:pt x="14507" y="17831"/>
                      <a:pt x="14507" y="17831"/>
                      <a:pt x="14507" y="17808"/>
                    </a:cubicBezTo>
                    <a:close/>
                    <a:moveTo>
                      <a:pt x="16469" y="18828"/>
                    </a:moveTo>
                    <a:cubicBezTo>
                      <a:pt x="16469" y="18851"/>
                      <a:pt x="16468" y="18873"/>
                      <a:pt x="16446" y="18873"/>
                    </a:cubicBezTo>
                    <a:cubicBezTo>
                      <a:pt x="16468" y="18850"/>
                      <a:pt x="16469" y="18850"/>
                      <a:pt x="16469" y="18828"/>
                    </a:cubicBezTo>
                    <a:close/>
                    <a:moveTo>
                      <a:pt x="9530" y="19164"/>
                    </a:moveTo>
                    <a:cubicBezTo>
                      <a:pt x="9507" y="19187"/>
                      <a:pt x="9483" y="19211"/>
                      <a:pt x="9437" y="19263"/>
                    </a:cubicBezTo>
                    <a:cubicBezTo>
                      <a:pt x="9460" y="19211"/>
                      <a:pt x="9483" y="19187"/>
                      <a:pt x="9507" y="19164"/>
                    </a:cubicBezTo>
                    <a:close/>
                    <a:moveTo>
                      <a:pt x="22168" y="21324"/>
                    </a:moveTo>
                    <a:lnTo>
                      <a:pt x="22168" y="21324"/>
                    </a:lnTo>
                    <a:cubicBezTo>
                      <a:pt x="22191" y="21347"/>
                      <a:pt x="22220" y="21347"/>
                      <a:pt x="22244" y="21347"/>
                    </a:cubicBezTo>
                    <a:cubicBezTo>
                      <a:pt x="22234" y="21357"/>
                      <a:pt x="22223" y="21362"/>
                      <a:pt x="22212" y="21362"/>
                    </a:cubicBezTo>
                    <a:cubicBezTo>
                      <a:pt x="22197" y="21362"/>
                      <a:pt x="22182" y="21351"/>
                      <a:pt x="22168" y="21324"/>
                    </a:cubicBezTo>
                    <a:close/>
                    <a:moveTo>
                      <a:pt x="8610" y="21446"/>
                    </a:moveTo>
                    <a:lnTo>
                      <a:pt x="8610" y="21469"/>
                    </a:lnTo>
                    <a:cubicBezTo>
                      <a:pt x="8610" y="21446"/>
                      <a:pt x="8610" y="21446"/>
                      <a:pt x="8587" y="21446"/>
                    </a:cubicBezTo>
                    <a:close/>
                    <a:moveTo>
                      <a:pt x="4145" y="22197"/>
                    </a:moveTo>
                    <a:cubicBezTo>
                      <a:pt x="4145" y="22220"/>
                      <a:pt x="4145" y="22220"/>
                      <a:pt x="4174" y="22220"/>
                    </a:cubicBezTo>
                    <a:cubicBezTo>
                      <a:pt x="4145" y="22243"/>
                      <a:pt x="4145" y="22243"/>
                      <a:pt x="4122" y="22243"/>
                    </a:cubicBezTo>
                    <a:cubicBezTo>
                      <a:pt x="4122" y="22220"/>
                      <a:pt x="4122" y="22220"/>
                      <a:pt x="4145" y="22197"/>
                    </a:cubicBezTo>
                    <a:close/>
                    <a:moveTo>
                      <a:pt x="3953" y="23897"/>
                    </a:moveTo>
                    <a:lnTo>
                      <a:pt x="3953" y="23920"/>
                    </a:lnTo>
                    <a:lnTo>
                      <a:pt x="3930" y="23920"/>
                    </a:lnTo>
                    <a:cubicBezTo>
                      <a:pt x="3930" y="23897"/>
                      <a:pt x="3953" y="23897"/>
                      <a:pt x="3953" y="23897"/>
                    </a:cubicBezTo>
                    <a:close/>
                    <a:moveTo>
                      <a:pt x="22168" y="24281"/>
                    </a:moveTo>
                    <a:cubicBezTo>
                      <a:pt x="22191" y="24281"/>
                      <a:pt x="22191" y="24281"/>
                      <a:pt x="22220" y="24304"/>
                    </a:cubicBezTo>
                    <a:lnTo>
                      <a:pt x="22168" y="24304"/>
                    </a:lnTo>
                    <a:lnTo>
                      <a:pt x="22168" y="24281"/>
                    </a:lnTo>
                    <a:close/>
                    <a:moveTo>
                      <a:pt x="3709" y="25131"/>
                    </a:moveTo>
                    <a:cubicBezTo>
                      <a:pt x="3761" y="25131"/>
                      <a:pt x="3808" y="25154"/>
                      <a:pt x="3831" y="25230"/>
                    </a:cubicBezTo>
                    <a:cubicBezTo>
                      <a:pt x="3784" y="25206"/>
                      <a:pt x="3761" y="25154"/>
                      <a:pt x="3709" y="25131"/>
                    </a:cubicBezTo>
                    <a:close/>
                    <a:moveTo>
                      <a:pt x="6381" y="25253"/>
                    </a:moveTo>
                    <a:cubicBezTo>
                      <a:pt x="6404" y="25276"/>
                      <a:pt x="6427" y="25300"/>
                      <a:pt x="6427" y="25352"/>
                    </a:cubicBezTo>
                    <a:cubicBezTo>
                      <a:pt x="6381" y="25352"/>
                      <a:pt x="6357" y="25352"/>
                      <a:pt x="6328" y="25323"/>
                    </a:cubicBezTo>
                    <a:cubicBezTo>
                      <a:pt x="6328" y="25300"/>
                      <a:pt x="6357" y="25276"/>
                      <a:pt x="6381" y="25253"/>
                    </a:cubicBezTo>
                    <a:close/>
                    <a:moveTo>
                      <a:pt x="16347" y="27389"/>
                    </a:moveTo>
                    <a:cubicBezTo>
                      <a:pt x="16347" y="27389"/>
                      <a:pt x="16323" y="27389"/>
                      <a:pt x="16323" y="27413"/>
                    </a:cubicBezTo>
                    <a:lnTo>
                      <a:pt x="16323" y="27389"/>
                    </a:lnTo>
                    <a:close/>
                    <a:moveTo>
                      <a:pt x="6526" y="31534"/>
                    </a:moveTo>
                    <a:lnTo>
                      <a:pt x="6526" y="31557"/>
                    </a:lnTo>
                    <a:lnTo>
                      <a:pt x="6503" y="31534"/>
                    </a:lnTo>
                    <a:close/>
                    <a:moveTo>
                      <a:pt x="9146" y="32215"/>
                    </a:moveTo>
                    <a:cubicBezTo>
                      <a:pt x="9169" y="32215"/>
                      <a:pt x="9169" y="32215"/>
                      <a:pt x="9169" y="32239"/>
                    </a:cubicBezTo>
                    <a:lnTo>
                      <a:pt x="9146" y="32215"/>
                    </a:lnTo>
                    <a:close/>
                    <a:moveTo>
                      <a:pt x="16056" y="36337"/>
                    </a:moveTo>
                    <a:lnTo>
                      <a:pt x="16056" y="36360"/>
                    </a:lnTo>
                    <a:lnTo>
                      <a:pt x="16032" y="36360"/>
                    </a:lnTo>
                    <a:cubicBezTo>
                      <a:pt x="16032" y="36337"/>
                      <a:pt x="16056" y="36337"/>
                      <a:pt x="16056" y="36337"/>
                    </a:cubicBezTo>
                    <a:close/>
                    <a:moveTo>
                      <a:pt x="5676" y="37286"/>
                    </a:moveTo>
                    <a:lnTo>
                      <a:pt x="5676" y="37286"/>
                    </a:lnTo>
                    <a:cubicBezTo>
                      <a:pt x="5746" y="37332"/>
                      <a:pt x="5798" y="37431"/>
                      <a:pt x="5822" y="37524"/>
                    </a:cubicBezTo>
                    <a:cubicBezTo>
                      <a:pt x="5775" y="37454"/>
                      <a:pt x="5723" y="37355"/>
                      <a:pt x="5676" y="37286"/>
                    </a:cubicBezTo>
                    <a:close/>
                    <a:moveTo>
                      <a:pt x="7254" y="37769"/>
                    </a:moveTo>
                    <a:lnTo>
                      <a:pt x="7254" y="37792"/>
                    </a:lnTo>
                    <a:lnTo>
                      <a:pt x="7230" y="37769"/>
                    </a:lnTo>
                    <a:close/>
                    <a:moveTo>
                      <a:pt x="7737" y="38275"/>
                    </a:moveTo>
                    <a:lnTo>
                      <a:pt x="7737" y="38275"/>
                    </a:lnTo>
                    <a:cubicBezTo>
                      <a:pt x="7737" y="38275"/>
                      <a:pt x="7760" y="38275"/>
                      <a:pt x="7760" y="38304"/>
                    </a:cubicBezTo>
                    <a:cubicBezTo>
                      <a:pt x="7760" y="38304"/>
                      <a:pt x="7737" y="38304"/>
                      <a:pt x="7737" y="38275"/>
                    </a:cubicBezTo>
                    <a:close/>
                    <a:moveTo>
                      <a:pt x="12761" y="0"/>
                    </a:moveTo>
                    <a:cubicBezTo>
                      <a:pt x="12662" y="76"/>
                      <a:pt x="12708" y="175"/>
                      <a:pt x="12685" y="245"/>
                    </a:cubicBezTo>
                    <a:lnTo>
                      <a:pt x="12685" y="612"/>
                    </a:lnTo>
                    <a:cubicBezTo>
                      <a:pt x="12685" y="996"/>
                      <a:pt x="12662" y="1386"/>
                      <a:pt x="12638" y="1776"/>
                    </a:cubicBezTo>
                    <a:cubicBezTo>
                      <a:pt x="12638" y="1846"/>
                      <a:pt x="12563" y="1921"/>
                      <a:pt x="12638" y="1991"/>
                    </a:cubicBezTo>
                    <a:cubicBezTo>
                      <a:pt x="12539" y="2137"/>
                      <a:pt x="12586" y="2282"/>
                      <a:pt x="12586" y="2451"/>
                    </a:cubicBezTo>
                    <a:cubicBezTo>
                      <a:pt x="12563" y="2795"/>
                      <a:pt x="12539" y="3132"/>
                      <a:pt x="12516" y="3470"/>
                    </a:cubicBezTo>
                    <a:cubicBezTo>
                      <a:pt x="12493" y="3639"/>
                      <a:pt x="12516" y="3813"/>
                      <a:pt x="12417" y="3959"/>
                    </a:cubicBezTo>
                    <a:cubicBezTo>
                      <a:pt x="12394" y="3930"/>
                      <a:pt x="12371" y="3883"/>
                      <a:pt x="12347" y="3860"/>
                    </a:cubicBezTo>
                    <a:cubicBezTo>
                      <a:pt x="12056" y="3447"/>
                      <a:pt x="11643" y="3447"/>
                      <a:pt x="11230" y="3447"/>
                    </a:cubicBezTo>
                    <a:lnTo>
                      <a:pt x="11061" y="3447"/>
                    </a:lnTo>
                    <a:cubicBezTo>
                      <a:pt x="10939" y="3447"/>
                      <a:pt x="10793" y="3447"/>
                      <a:pt x="10671" y="3493"/>
                    </a:cubicBezTo>
                    <a:lnTo>
                      <a:pt x="10671" y="3522"/>
                    </a:lnTo>
                    <a:cubicBezTo>
                      <a:pt x="9943" y="3615"/>
                      <a:pt x="9268" y="3883"/>
                      <a:pt x="8709" y="4343"/>
                    </a:cubicBezTo>
                    <a:cubicBezTo>
                      <a:pt x="7783" y="4902"/>
                      <a:pt x="7230" y="5729"/>
                      <a:pt x="6864" y="6695"/>
                    </a:cubicBezTo>
                    <a:cubicBezTo>
                      <a:pt x="6817" y="6840"/>
                      <a:pt x="6887" y="6893"/>
                      <a:pt x="6986" y="6939"/>
                    </a:cubicBezTo>
                    <a:cubicBezTo>
                      <a:pt x="7300" y="7184"/>
                      <a:pt x="7638" y="7399"/>
                      <a:pt x="7981" y="7644"/>
                    </a:cubicBezTo>
                    <a:cubicBezTo>
                      <a:pt x="7981" y="7644"/>
                      <a:pt x="8005" y="7667"/>
                      <a:pt x="8028" y="7667"/>
                    </a:cubicBezTo>
                    <a:cubicBezTo>
                      <a:pt x="8104" y="7743"/>
                      <a:pt x="8173" y="7813"/>
                      <a:pt x="8249" y="7859"/>
                    </a:cubicBezTo>
                    <a:cubicBezTo>
                      <a:pt x="8465" y="8034"/>
                      <a:pt x="8657" y="8203"/>
                      <a:pt x="8878" y="8371"/>
                    </a:cubicBezTo>
                    <a:cubicBezTo>
                      <a:pt x="8924" y="8441"/>
                      <a:pt x="9000" y="8517"/>
                      <a:pt x="9093" y="8563"/>
                    </a:cubicBezTo>
                    <a:cubicBezTo>
                      <a:pt x="9169" y="8662"/>
                      <a:pt x="9216" y="8732"/>
                      <a:pt x="9338" y="8785"/>
                    </a:cubicBezTo>
                    <a:cubicBezTo>
                      <a:pt x="9507" y="9023"/>
                      <a:pt x="9751" y="9198"/>
                      <a:pt x="9897" y="9460"/>
                    </a:cubicBezTo>
                    <a:cubicBezTo>
                      <a:pt x="9873" y="9489"/>
                      <a:pt x="9850" y="9512"/>
                      <a:pt x="9821" y="9536"/>
                    </a:cubicBezTo>
                    <a:cubicBezTo>
                      <a:pt x="9751" y="9460"/>
                      <a:pt x="9675" y="9413"/>
                      <a:pt x="9606" y="9367"/>
                    </a:cubicBezTo>
                    <a:cubicBezTo>
                      <a:pt x="9530" y="9268"/>
                      <a:pt x="9460" y="9169"/>
                      <a:pt x="9314" y="9146"/>
                    </a:cubicBezTo>
                    <a:cubicBezTo>
                      <a:pt x="9268" y="9099"/>
                      <a:pt x="9216" y="9052"/>
                      <a:pt x="9146" y="9023"/>
                    </a:cubicBezTo>
                    <a:cubicBezTo>
                      <a:pt x="9070" y="8878"/>
                      <a:pt x="8924" y="8808"/>
                      <a:pt x="8779" y="8732"/>
                    </a:cubicBezTo>
                    <a:cubicBezTo>
                      <a:pt x="8488" y="8494"/>
                      <a:pt x="8173" y="8325"/>
                      <a:pt x="7836" y="8150"/>
                    </a:cubicBezTo>
                    <a:cubicBezTo>
                      <a:pt x="7545" y="7935"/>
                      <a:pt x="7201" y="7789"/>
                      <a:pt x="6864" y="7644"/>
                    </a:cubicBezTo>
                    <a:cubicBezTo>
                      <a:pt x="6784" y="7564"/>
                      <a:pt x="6716" y="7525"/>
                      <a:pt x="6658" y="7525"/>
                    </a:cubicBezTo>
                    <a:cubicBezTo>
                      <a:pt x="6578" y="7525"/>
                      <a:pt x="6518" y="7600"/>
                      <a:pt x="6474" y="7743"/>
                    </a:cubicBezTo>
                    <a:cubicBezTo>
                      <a:pt x="6427" y="7888"/>
                      <a:pt x="6357" y="8034"/>
                      <a:pt x="6282" y="8179"/>
                    </a:cubicBezTo>
                    <a:cubicBezTo>
                      <a:pt x="6113" y="8494"/>
                      <a:pt x="5921" y="8808"/>
                      <a:pt x="5723" y="9122"/>
                    </a:cubicBezTo>
                    <a:cubicBezTo>
                      <a:pt x="5455" y="9460"/>
                      <a:pt x="5455" y="9460"/>
                      <a:pt x="5798" y="9728"/>
                    </a:cubicBezTo>
                    <a:cubicBezTo>
                      <a:pt x="6183" y="10071"/>
                      <a:pt x="6573" y="10432"/>
                      <a:pt x="6864" y="10869"/>
                    </a:cubicBezTo>
                    <a:cubicBezTo>
                      <a:pt x="6840" y="10892"/>
                      <a:pt x="6817" y="10892"/>
                      <a:pt x="6817" y="10915"/>
                    </a:cubicBezTo>
                    <a:cubicBezTo>
                      <a:pt x="6765" y="10915"/>
                      <a:pt x="6718" y="10892"/>
                      <a:pt x="6695" y="10869"/>
                    </a:cubicBezTo>
                    <a:cubicBezTo>
                      <a:pt x="6328" y="10479"/>
                      <a:pt x="5868" y="10164"/>
                      <a:pt x="5408" y="9926"/>
                    </a:cubicBezTo>
                    <a:cubicBezTo>
                      <a:pt x="5362" y="9876"/>
                      <a:pt x="5314" y="9816"/>
                      <a:pt x="5258" y="9816"/>
                    </a:cubicBezTo>
                    <a:cubicBezTo>
                      <a:pt x="5229" y="9816"/>
                      <a:pt x="5198" y="9832"/>
                      <a:pt x="5164" y="9873"/>
                    </a:cubicBezTo>
                    <a:cubicBezTo>
                      <a:pt x="4873" y="10240"/>
                      <a:pt x="4611" y="10578"/>
                      <a:pt x="4343" y="10944"/>
                    </a:cubicBezTo>
                    <a:cubicBezTo>
                      <a:pt x="4244" y="10991"/>
                      <a:pt x="4198" y="11061"/>
                      <a:pt x="4145" y="11136"/>
                    </a:cubicBezTo>
                    <a:cubicBezTo>
                      <a:pt x="4122" y="11160"/>
                      <a:pt x="4122" y="11183"/>
                      <a:pt x="4099" y="11206"/>
                    </a:cubicBezTo>
                    <a:cubicBezTo>
                      <a:pt x="3831" y="11474"/>
                      <a:pt x="3592" y="11765"/>
                      <a:pt x="3371" y="12109"/>
                    </a:cubicBezTo>
                    <a:cubicBezTo>
                      <a:pt x="2835" y="12714"/>
                      <a:pt x="2399" y="13389"/>
                      <a:pt x="2061" y="14117"/>
                    </a:cubicBezTo>
                    <a:cubicBezTo>
                      <a:pt x="2061" y="14169"/>
                      <a:pt x="2038" y="14193"/>
                      <a:pt x="2015" y="14239"/>
                    </a:cubicBezTo>
                    <a:cubicBezTo>
                      <a:pt x="1939" y="14338"/>
                      <a:pt x="1892" y="14460"/>
                      <a:pt x="1869" y="14583"/>
                    </a:cubicBezTo>
                    <a:cubicBezTo>
                      <a:pt x="1770" y="14751"/>
                      <a:pt x="1700" y="14944"/>
                      <a:pt x="1671" y="15136"/>
                    </a:cubicBezTo>
                    <a:cubicBezTo>
                      <a:pt x="1526" y="15479"/>
                      <a:pt x="1526" y="15863"/>
                      <a:pt x="1432" y="16230"/>
                    </a:cubicBezTo>
                    <a:cubicBezTo>
                      <a:pt x="1310" y="16737"/>
                      <a:pt x="1432" y="17127"/>
                      <a:pt x="1939" y="17348"/>
                    </a:cubicBezTo>
                    <a:lnTo>
                      <a:pt x="1962" y="17348"/>
                    </a:lnTo>
                    <a:cubicBezTo>
                      <a:pt x="2061" y="17418"/>
                      <a:pt x="2160" y="17517"/>
                      <a:pt x="2230" y="17586"/>
                    </a:cubicBezTo>
                    <a:cubicBezTo>
                      <a:pt x="2789" y="18000"/>
                      <a:pt x="3301" y="18460"/>
                      <a:pt x="3709" y="19018"/>
                    </a:cubicBezTo>
                    <a:cubicBezTo>
                      <a:pt x="3709" y="19065"/>
                      <a:pt x="3662" y="19065"/>
                      <a:pt x="3615" y="19065"/>
                    </a:cubicBezTo>
                    <a:cubicBezTo>
                      <a:pt x="3563" y="19042"/>
                      <a:pt x="3493" y="18995"/>
                      <a:pt x="3447" y="18972"/>
                    </a:cubicBezTo>
                    <a:cubicBezTo>
                      <a:pt x="3348" y="18803"/>
                      <a:pt x="3179" y="18727"/>
                      <a:pt x="3033" y="18628"/>
                    </a:cubicBezTo>
                    <a:cubicBezTo>
                      <a:pt x="2643" y="18291"/>
                      <a:pt x="2183" y="18000"/>
                      <a:pt x="1700" y="17784"/>
                    </a:cubicBezTo>
                    <a:cubicBezTo>
                      <a:pt x="1625" y="17709"/>
                      <a:pt x="1526" y="17639"/>
                      <a:pt x="1409" y="17639"/>
                    </a:cubicBezTo>
                    <a:cubicBezTo>
                      <a:pt x="1409" y="17930"/>
                      <a:pt x="1409" y="18192"/>
                      <a:pt x="1479" y="18460"/>
                    </a:cubicBezTo>
                    <a:cubicBezTo>
                      <a:pt x="1456" y="18582"/>
                      <a:pt x="1456" y="18704"/>
                      <a:pt x="1526" y="18826"/>
                    </a:cubicBezTo>
                    <a:lnTo>
                      <a:pt x="1526" y="18896"/>
                    </a:lnTo>
                    <a:cubicBezTo>
                      <a:pt x="1526" y="19164"/>
                      <a:pt x="1578" y="19408"/>
                      <a:pt x="1625" y="19647"/>
                    </a:cubicBezTo>
                    <a:cubicBezTo>
                      <a:pt x="1648" y="19746"/>
                      <a:pt x="1625" y="19868"/>
                      <a:pt x="1700" y="19991"/>
                    </a:cubicBezTo>
                    <a:cubicBezTo>
                      <a:pt x="1671" y="20305"/>
                      <a:pt x="1770" y="20596"/>
                      <a:pt x="1817" y="20887"/>
                    </a:cubicBezTo>
                    <a:cubicBezTo>
                      <a:pt x="1939" y="21661"/>
                      <a:pt x="2015" y="22441"/>
                      <a:pt x="2084" y="23192"/>
                    </a:cubicBezTo>
                    <a:cubicBezTo>
                      <a:pt x="2061" y="23629"/>
                      <a:pt x="2038" y="24042"/>
                      <a:pt x="2038" y="24479"/>
                    </a:cubicBezTo>
                    <a:cubicBezTo>
                      <a:pt x="1939" y="24915"/>
                      <a:pt x="1846" y="25352"/>
                      <a:pt x="1747" y="25789"/>
                    </a:cubicBezTo>
                    <a:cubicBezTo>
                      <a:pt x="1747" y="25858"/>
                      <a:pt x="1724" y="25905"/>
                      <a:pt x="1793" y="25957"/>
                    </a:cubicBezTo>
                    <a:cubicBezTo>
                      <a:pt x="2038" y="26080"/>
                      <a:pt x="2253" y="26272"/>
                      <a:pt x="2521" y="26342"/>
                    </a:cubicBezTo>
                    <a:cubicBezTo>
                      <a:pt x="2544" y="26371"/>
                      <a:pt x="2573" y="26417"/>
                      <a:pt x="2597" y="26417"/>
                    </a:cubicBezTo>
                    <a:cubicBezTo>
                      <a:pt x="3371" y="26877"/>
                      <a:pt x="4099" y="27360"/>
                      <a:pt x="4826" y="27873"/>
                    </a:cubicBezTo>
                    <a:cubicBezTo>
                      <a:pt x="4902" y="27972"/>
                      <a:pt x="4995" y="28041"/>
                      <a:pt x="5094" y="28065"/>
                    </a:cubicBezTo>
                    <a:cubicBezTo>
                      <a:pt x="5193" y="28140"/>
                      <a:pt x="5263" y="28210"/>
                      <a:pt x="5339" y="28263"/>
                    </a:cubicBezTo>
                    <a:cubicBezTo>
                      <a:pt x="5408" y="28356"/>
                      <a:pt x="5507" y="28431"/>
                      <a:pt x="5600" y="28478"/>
                    </a:cubicBezTo>
                    <a:cubicBezTo>
                      <a:pt x="5676" y="28554"/>
                      <a:pt x="5746" y="28624"/>
                      <a:pt x="5845" y="28670"/>
                    </a:cubicBezTo>
                    <a:cubicBezTo>
                      <a:pt x="5967" y="28792"/>
                      <a:pt x="6089" y="28938"/>
                      <a:pt x="6235" y="29037"/>
                    </a:cubicBezTo>
                    <a:cubicBezTo>
                      <a:pt x="6305" y="29083"/>
                      <a:pt x="6357" y="29136"/>
                      <a:pt x="6404" y="29182"/>
                    </a:cubicBezTo>
                    <a:cubicBezTo>
                      <a:pt x="6404" y="29206"/>
                      <a:pt x="6427" y="29206"/>
                      <a:pt x="6450" y="29206"/>
                    </a:cubicBezTo>
                    <a:cubicBezTo>
                      <a:pt x="6474" y="29305"/>
                      <a:pt x="6549" y="29351"/>
                      <a:pt x="6619" y="29427"/>
                    </a:cubicBezTo>
                    <a:cubicBezTo>
                      <a:pt x="6765" y="29642"/>
                      <a:pt x="7009" y="29764"/>
                      <a:pt x="7085" y="30032"/>
                    </a:cubicBezTo>
                    <a:cubicBezTo>
                      <a:pt x="6910" y="30032"/>
                      <a:pt x="6887" y="29834"/>
                      <a:pt x="6741" y="29811"/>
                    </a:cubicBezTo>
                    <a:cubicBezTo>
                      <a:pt x="6648" y="29689"/>
                      <a:pt x="6549" y="29596"/>
                      <a:pt x="6404" y="29543"/>
                    </a:cubicBezTo>
                    <a:lnTo>
                      <a:pt x="6328" y="29473"/>
                    </a:lnTo>
                    <a:cubicBezTo>
                      <a:pt x="6212" y="29328"/>
                      <a:pt x="6066" y="29229"/>
                      <a:pt x="5892" y="29206"/>
                    </a:cubicBezTo>
                    <a:cubicBezTo>
                      <a:pt x="5892" y="29182"/>
                      <a:pt x="5868" y="29159"/>
                      <a:pt x="5845" y="29136"/>
                    </a:cubicBezTo>
                    <a:cubicBezTo>
                      <a:pt x="5600" y="28891"/>
                      <a:pt x="5309" y="28769"/>
                      <a:pt x="5018" y="28624"/>
                    </a:cubicBezTo>
                    <a:cubicBezTo>
                      <a:pt x="4948" y="28554"/>
                      <a:pt x="4850" y="28501"/>
                      <a:pt x="4727" y="28455"/>
                    </a:cubicBezTo>
                    <a:cubicBezTo>
                      <a:pt x="4634" y="28379"/>
                      <a:pt x="4535" y="28286"/>
                      <a:pt x="4390" y="28286"/>
                    </a:cubicBezTo>
                    <a:cubicBezTo>
                      <a:pt x="4343" y="28286"/>
                      <a:pt x="4320" y="28263"/>
                      <a:pt x="4267" y="28234"/>
                    </a:cubicBezTo>
                    <a:cubicBezTo>
                      <a:pt x="4075" y="28065"/>
                      <a:pt x="3854" y="27972"/>
                      <a:pt x="3615" y="27896"/>
                    </a:cubicBezTo>
                    <a:cubicBezTo>
                      <a:pt x="3348" y="27727"/>
                      <a:pt x="3080" y="27605"/>
                      <a:pt x="2766" y="27506"/>
                    </a:cubicBezTo>
                    <a:cubicBezTo>
                      <a:pt x="2521" y="27360"/>
                      <a:pt x="2253" y="27267"/>
                      <a:pt x="1991" y="27168"/>
                    </a:cubicBezTo>
                    <a:cubicBezTo>
                      <a:pt x="1916" y="27098"/>
                      <a:pt x="1793" y="27069"/>
                      <a:pt x="1700" y="27046"/>
                    </a:cubicBezTo>
                    <a:cubicBezTo>
                      <a:pt x="1621" y="26995"/>
                      <a:pt x="1541" y="26936"/>
                      <a:pt x="1469" y="26936"/>
                    </a:cubicBezTo>
                    <a:cubicBezTo>
                      <a:pt x="1410" y="26936"/>
                      <a:pt x="1355" y="26977"/>
                      <a:pt x="1310" y="27098"/>
                    </a:cubicBezTo>
                    <a:cubicBezTo>
                      <a:pt x="1066" y="27849"/>
                      <a:pt x="775" y="28577"/>
                      <a:pt x="536" y="29328"/>
                    </a:cubicBezTo>
                    <a:cubicBezTo>
                      <a:pt x="291" y="30079"/>
                      <a:pt x="47" y="30830"/>
                      <a:pt x="70" y="31633"/>
                    </a:cubicBezTo>
                    <a:cubicBezTo>
                      <a:pt x="0" y="31849"/>
                      <a:pt x="24" y="32046"/>
                      <a:pt x="70" y="32239"/>
                    </a:cubicBezTo>
                    <a:lnTo>
                      <a:pt x="70" y="32337"/>
                    </a:lnTo>
                    <a:cubicBezTo>
                      <a:pt x="47" y="32722"/>
                      <a:pt x="146" y="33088"/>
                      <a:pt x="268" y="33426"/>
                    </a:cubicBezTo>
                    <a:cubicBezTo>
                      <a:pt x="629" y="34736"/>
                      <a:pt x="1357" y="35854"/>
                      <a:pt x="1916" y="37064"/>
                    </a:cubicBezTo>
                    <a:cubicBezTo>
                      <a:pt x="2038" y="37402"/>
                      <a:pt x="2183" y="37745"/>
                      <a:pt x="2306" y="38106"/>
                    </a:cubicBezTo>
                    <a:cubicBezTo>
                      <a:pt x="2306" y="38159"/>
                      <a:pt x="2306" y="38229"/>
                      <a:pt x="2329" y="38304"/>
                    </a:cubicBezTo>
                    <a:cubicBezTo>
                      <a:pt x="2352" y="38374"/>
                      <a:pt x="2375" y="38450"/>
                      <a:pt x="2399" y="38520"/>
                    </a:cubicBezTo>
                    <a:cubicBezTo>
                      <a:pt x="2399" y="38543"/>
                      <a:pt x="2399" y="38566"/>
                      <a:pt x="2428" y="38595"/>
                    </a:cubicBezTo>
                    <a:cubicBezTo>
                      <a:pt x="2451" y="38886"/>
                      <a:pt x="2498" y="39201"/>
                      <a:pt x="2498" y="39515"/>
                    </a:cubicBezTo>
                    <a:cubicBezTo>
                      <a:pt x="2498" y="39585"/>
                      <a:pt x="2521" y="39661"/>
                      <a:pt x="2597" y="39684"/>
                    </a:cubicBezTo>
                    <a:cubicBezTo>
                      <a:pt x="2835" y="39829"/>
                      <a:pt x="3057" y="39998"/>
                      <a:pt x="3324" y="40097"/>
                    </a:cubicBezTo>
                    <a:cubicBezTo>
                      <a:pt x="3493" y="40266"/>
                      <a:pt x="3709" y="40388"/>
                      <a:pt x="3930" y="40511"/>
                    </a:cubicBezTo>
                    <a:cubicBezTo>
                      <a:pt x="4052" y="40580"/>
                      <a:pt x="4145" y="40656"/>
                      <a:pt x="4267" y="40749"/>
                    </a:cubicBezTo>
                    <a:cubicBezTo>
                      <a:pt x="5018" y="41261"/>
                      <a:pt x="5723" y="41797"/>
                      <a:pt x="6404" y="42402"/>
                    </a:cubicBezTo>
                    <a:cubicBezTo>
                      <a:pt x="6596" y="42618"/>
                      <a:pt x="6817" y="42816"/>
                      <a:pt x="6986" y="43054"/>
                    </a:cubicBezTo>
                    <a:cubicBezTo>
                      <a:pt x="6963" y="43078"/>
                      <a:pt x="6939" y="43107"/>
                      <a:pt x="6887" y="43130"/>
                    </a:cubicBezTo>
                    <a:cubicBezTo>
                      <a:pt x="6840" y="43107"/>
                      <a:pt x="6794" y="43078"/>
                      <a:pt x="6765" y="43054"/>
                    </a:cubicBezTo>
                    <a:cubicBezTo>
                      <a:pt x="6718" y="43031"/>
                      <a:pt x="6672" y="42985"/>
                      <a:pt x="6648" y="42961"/>
                    </a:cubicBezTo>
                    <a:cubicBezTo>
                      <a:pt x="6503" y="42763"/>
                      <a:pt x="6282" y="42694"/>
                      <a:pt x="6089" y="42548"/>
                    </a:cubicBezTo>
                    <a:cubicBezTo>
                      <a:pt x="5892" y="42350"/>
                      <a:pt x="5630" y="42257"/>
                      <a:pt x="5385" y="42111"/>
                    </a:cubicBezTo>
                    <a:cubicBezTo>
                      <a:pt x="5339" y="42012"/>
                      <a:pt x="5240" y="41989"/>
                      <a:pt x="5117" y="41943"/>
                    </a:cubicBezTo>
                    <a:cubicBezTo>
                      <a:pt x="4972" y="41820"/>
                      <a:pt x="4803" y="41721"/>
                      <a:pt x="4611" y="41675"/>
                    </a:cubicBezTo>
                    <a:cubicBezTo>
                      <a:pt x="4611" y="41652"/>
                      <a:pt x="4582" y="41652"/>
                      <a:pt x="4582" y="41652"/>
                    </a:cubicBezTo>
                    <a:cubicBezTo>
                      <a:pt x="4366" y="41477"/>
                      <a:pt x="4099" y="41384"/>
                      <a:pt x="3831" y="41261"/>
                    </a:cubicBezTo>
                    <a:cubicBezTo>
                      <a:pt x="3773" y="41199"/>
                      <a:pt x="3696" y="41156"/>
                      <a:pt x="3602" y="41156"/>
                    </a:cubicBezTo>
                    <a:cubicBezTo>
                      <a:pt x="3582" y="41156"/>
                      <a:pt x="3561" y="41158"/>
                      <a:pt x="3540" y="41163"/>
                    </a:cubicBezTo>
                    <a:cubicBezTo>
                      <a:pt x="3516" y="41139"/>
                      <a:pt x="3493" y="41116"/>
                      <a:pt x="3447" y="41093"/>
                    </a:cubicBezTo>
                    <a:cubicBezTo>
                      <a:pt x="3225" y="40947"/>
                      <a:pt x="2981" y="40848"/>
                      <a:pt x="2719" y="40778"/>
                    </a:cubicBezTo>
                    <a:cubicBezTo>
                      <a:pt x="2648" y="40718"/>
                      <a:pt x="2582" y="40670"/>
                      <a:pt x="2534" y="40670"/>
                    </a:cubicBezTo>
                    <a:cubicBezTo>
                      <a:pt x="2483" y="40670"/>
                      <a:pt x="2451" y="40723"/>
                      <a:pt x="2451" y="40871"/>
                    </a:cubicBezTo>
                    <a:cubicBezTo>
                      <a:pt x="2474" y="41553"/>
                      <a:pt x="2597" y="42181"/>
                      <a:pt x="2911" y="42787"/>
                    </a:cubicBezTo>
                    <a:cubicBezTo>
                      <a:pt x="3301" y="43660"/>
                      <a:pt x="3808" y="44463"/>
                      <a:pt x="4343" y="45237"/>
                    </a:cubicBezTo>
                    <a:cubicBezTo>
                      <a:pt x="4995" y="46233"/>
                      <a:pt x="5676" y="47228"/>
                      <a:pt x="6526" y="48078"/>
                    </a:cubicBezTo>
                    <a:cubicBezTo>
                      <a:pt x="6672" y="48294"/>
                      <a:pt x="6840" y="48462"/>
                      <a:pt x="7033" y="48608"/>
                    </a:cubicBezTo>
                    <a:cubicBezTo>
                      <a:pt x="7033" y="48637"/>
                      <a:pt x="7033" y="48637"/>
                      <a:pt x="7056" y="48637"/>
                    </a:cubicBezTo>
                    <a:cubicBezTo>
                      <a:pt x="7108" y="48730"/>
                      <a:pt x="7155" y="48783"/>
                      <a:pt x="7254" y="48829"/>
                    </a:cubicBezTo>
                    <a:cubicBezTo>
                      <a:pt x="7423" y="49021"/>
                      <a:pt x="7591" y="49190"/>
                      <a:pt x="7813" y="49365"/>
                    </a:cubicBezTo>
                    <a:cubicBezTo>
                      <a:pt x="7859" y="49388"/>
                      <a:pt x="7906" y="49435"/>
                      <a:pt x="7958" y="49481"/>
                    </a:cubicBezTo>
                    <a:cubicBezTo>
                      <a:pt x="8051" y="49557"/>
                      <a:pt x="8127" y="49603"/>
                      <a:pt x="8197" y="49679"/>
                    </a:cubicBezTo>
                    <a:cubicBezTo>
                      <a:pt x="8924" y="50261"/>
                      <a:pt x="9704" y="50698"/>
                      <a:pt x="10578" y="51059"/>
                    </a:cubicBezTo>
                    <a:cubicBezTo>
                      <a:pt x="10578" y="51227"/>
                      <a:pt x="10578" y="51425"/>
                      <a:pt x="10549" y="51617"/>
                    </a:cubicBezTo>
                    <a:cubicBezTo>
                      <a:pt x="10549" y="52491"/>
                      <a:pt x="10432" y="53364"/>
                      <a:pt x="10578" y="54260"/>
                    </a:cubicBezTo>
                    <a:cubicBezTo>
                      <a:pt x="10549" y="54359"/>
                      <a:pt x="10549" y="54458"/>
                      <a:pt x="10601" y="54528"/>
                    </a:cubicBezTo>
                    <a:cubicBezTo>
                      <a:pt x="10624" y="54749"/>
                      <a:pt x="10648" y="54918"/>
                      <a:pt x="10723" y="55110"/>
                    </a:cubicBezTo>
                    <a:cubicBezTo>
                      <a:pt x="10723" y="55279"/>
                      <a:pt x="10793" y="55448"/>
                      <a:pt x="10840" y="55593"/>
                    </a:cubicBezTo>
                    <a:cubicBezTo>
                      <a:pt x="10869" y="55646"/>
                      <a:pt x="10892" y="55669"/>
                      <a:pt x="10892" y="55716"/>
                    </a:cubicBezTo>
                    <a:cubicBezTo>
                      <a:pt x="10892" y="55791"/>
                      <a:pt x="10915" y="55838"/>
                      <a:pt x="10962" y="55884"/>
                    </a:cubicBezTo>
                    <a:cubicBezTo>
                      <a:pt x="10962" y="55983"/>
                      <a:pt x="11014" y="56082"/>
                      <a:pt x="11061" y="56176"/>
                    </a:cubicBezTo>
                    <a:cubicBezTo>
                      <a:pt x="11061" y="56251"/>
                      <a:pt x="11107" y="56321"/>
                      <a:pt x="11160" y="56397"/>
                    </a:cubicBezTo>
                    <a:cubicBezTo>
                      <a:pt x="11230" y="56589"/>
                      <a:pt x="11305" y="56810"/>
                      <a:pt x="11451" y="56979"/>
                    </a:cubicBezTo>
                    <a:cubicBezTo>
                      <a:pt x="11474" y="57049"/>
                      <a:pt x="11497" y="57124"/>
                      <a:pt x="11567" y="57194"/>
                    </a:cubicBezTo>
                    <a:cubicBezTo>
                      <a:pt x="11567" y="57270"/>
                      <a:pt x="11620" y="57316"/>
                      <a:pt x="11666" y="57369"/>
                    </a:cubicBezTo>
                    <a:cubicBezTo>
                      <a:pt x="11690" y="57392"/>
                      <a:pt x="11713" y="57415"/>
                      <a:pt x="11742" y="57462"/>
                    </a:cubicBezTo>
                    <a:cubicBezTo>
                      <a:pt x="11765" y="57538"/>
                      <a:pt x="11789" y="57584"/>
                      <a:pt x="11835" y="57631"/>
                    </a:cubicBezTo>
                    <a:cubicBezTo>
                      <a:pt x="11858" y="57683"/>
                      <a:pt x="11887" y="57753"/>
                      <a:pt x="12004" y="57776"/>
                    </a:cubicBezTo>
                    <a:lnTo>
                      <a:pt x="12004" y="57223"/>
                    </a:lnTo>
                    <a:cubicBezTo>
                      <a:pt x="12033" y="55646"/>
                      <a:pt x="12056" y="54068"/>
                      <a:pt x="12080" y="52467"/>
                    </a:cubicBezTo>
                    <a:cubicBezTo>
                      <a:pt x="12080" y="52444"/>
                      <a:pt x="12103" y="52392"/>
                      <a:pt x="12103" y="52345"/>
                    </a:cubicBezTo>
                    <a:cubicBezTo>
                      <a:pt x="12149" y="51955"/>
                      <a:pt x="12103" y="51548"/>
                      <a:pt x="12149" y="51134"/>
                    </a:cubicBezTo>
                    <a:cubicBezTo>
                      <a:pt x="13122" y="50989"/>
                      <a:pt x="14070" y="50698"/>
                      <a:pt x="14967" y="50261"/>
                    </a:cubicBezTo>
                    <a:cubicBezTo>
                      <a:pt x="15596" y="49947"/>
                      <a:pt x="16178" y="49557"/>
                      <a:pt x="16661" y="49021"/>
                    </a:cubicBezTo>
                    <a:cubicBezTo>
                      <a:pt x="17098" y="48684"/>
                      <a:pt x="17464" y="48270"/>
                      <a:pt x="17732" y="47787"/>
                    </a:cubicBezTo>
                    <a:cubicBezTo>
                      <a:pt x="17802" y="47711"/>
                      <a:pt x="17854" y="47618"/>
                      <a:pt x="17901" y="47543"/>
                    </a:cubicBezTo>
                    <a:cubicBezTo>
                      <a:pt x="18116" y="47275"/>
                      <a:pt x="18314" y="47007"/>
                      <a:pt x="18407" y="46669"/>
                    </a:cubicBezTo>
                    <a:cubicBezTo>
                      <a:pt x="18582" y="46425"/>
                      <a:pt x="18675" y="46134"/>
                      <a:pt x="18797" y="45872"/>
                    </a:cubicBezTo>
                    <a:cubicBezTo>
                      <a:pt x="18821" y="45750"/>
                      <a:pt x="18966" y="45604"/>
                      <a:pt x="18873" y="45528"/>
                    </a:cubicBezTo>
                    <a:cubicBezTo>
                      <a:pt x="18841" y="45489"/>
                      <a:pt x="18788" y="45475"/>
                      <a:pt x="18727" y="45475"/>
                    </a:cubicBezTo>
                    <a:cubicBezTo>
                      <a:pt x="18643" y="45475"/>
                      <a:pt x="18544" y="45502"/>
                      <a:pt x="18460" y="45528"/>
                    </a:cubicBezTo>
                    <a:cubicBezTo>
                      <a:pt x="17779" y="45604"/>
                      <a:pt x="17098" y="45674"/>
                      <a:pt x="16446" y="45895"/>
                    </a:cubicBezTo>
                    <a:cubicBezTo>
                      <a:pt x="16201" y="45918"/>
                      <a:pt x="15986" y="45988"/>
                      <a:pt x="15764" y="46111"/>
                    </a:cubicBezTo>
                    <a:lnTo>
                      <a:pt x="15619" y="46111"/>
                    </a:lnTo>
                    <a:cubicBezTo>
                      <a:pt x="15572" y="46111"/>
                      <a:pt x="15526" y="46111"/>
                      <a:pt x="15497" y="46041"/>
                    </a:cubicBezTo>
                    <a:cubicBezTo>
                      <a:pt x="15596" y="45988"/>
                      <a:pt x="15718" y="45918"/>
                      <a:pt x="15840" y="45843"/>
                    </a:cubicBezTo>
                    <a:cubicBezTo>
                      <a:pt x="16399" y="45552"/>
                      <a:pt x="16981" y="45383"/>
                      <a:pt x="17563" y="45168"/>
                    </a:cubicBezTo>
                    <a:cubicBezTo>
                      <a:pt x="18070" y="45045"/>
                      <a:pt x="18582" y="44923"/>
                      <a:pt x="19088" y="44801"/>
                    </a:cubicBezTo>
                    <a:cubicBezTo>
                      <a:pt x="19164" y="44778"/>
                      <a:pt x="19187" y="44731"/>
                      <a:pt x="19187" y="44655"/>
                    </a:cubicBezTo>
                    <a:cubicBezTo>
                      <a:pt x="19234" y="44463"/>
                      <a:pt x="19310" y="44294"/>
                      <a:pt x="19310" y="44073"/>
                    </a:cubicBezTo>
                    <a:cubicBezTo>
                      <a:pt x="19379" y="43805"/>
                      <a:pt x="19455" y="43543"/>
                      <a:pt x="19478" y="43252"/>
                    </a:cubicBezTo>
                    <a:cubicBezTo>
                      <a:pt x="19601" y="42496"/>
                      <a:pt x="19694" y="41745"/>
                      <a:pt x="20061" y="41069"/>
                    </a:cubicBezTo>
                    <a:cubicBezTo>
                      <a:pt x="20107" y="40994"/>
                      <a:pt x="20154" y="40924"/>
                      <a:pt x="20206" y="40848"/>
                    </a:cubicBezTo>
                    <a:cubicBezTo>
                      <a:pt x="20590" y="40167"/>
                      <a:pt x="21103" y="39585"/>
                      <a:pt x="21562" y="38980"/>
                    </a:cubicBezTo>
                    <a:cubicBezTo>
                      <a:pt x="21999" y="38421"/>
                      <a:pt x="22459" y="37868"/>
                      <a:pt x="22750" y="37187"/>
                    </a:cubicBezTo>
                    <a:cubicBezTo>
                      <a:pt x="22773" y="37088"/>
                      <a:pt x="22826" y="36995"/>
                      <a:pt x="22849" y="36896"/>
                    </a:cubicBezTo>
                    <a:cubicBezTo>
                      <a:pt x="22872" y="36872"/>
                      <a:pt x="22896" y="36820"/>
                      <a:pt x="22896" y="36797"/>
                    </a:cubicBezTo>
                    <a:cubicBezTo>
                      <a:pt x="23187" y="35877"/>
                      <a:pt x="23210" y="34905"/>
                      <a:pt x="23187" y="33938"/>
                    </a:cubicBezTo>
                    <a:cubicBezTo>
                      <a:pt x="23187" y="33586"/>
                      <a:pt x="23177" y="33456"/>
                      <a:pt x="23031" y="33456"/>
                    </a:cubicBezTo>
                    <a:cubicBezTo>
                      <a:pt x="22944" y="33456"/>
                      <a:pt x="22811" y="33501"/>
                      <a:pt x="22604" y="33572"/>
                    </a:cubicBezTo>
                    <a:cubicBezTo>
                      <a:pt x="22511" y="33595"/>
                      <a:pt x="22412" y="33595"/>
                      <a:pt x="22313" y="33671"/>
                    </a:cubicBezTo>
                    <a:cubicBezTo>
                      <a:pt x="21877" y="33764"/>
                      <a:pt x="21464" y="33886"/>
                      <a:pt x="21056" y="34084"/>
                    </a:cubicBezTo>
                    <a:cubicBezTo>
                      <a:pt x="20881" y="34107"/>
                      <a:pt x="20736" y="34154"/>
                      <a:pt x="20590" y="34253"/>
                    </a:cubicBezTo>
                    <a:cubicBezTo>
                      <a:pt x="20422" y="34276"/>
                      <a:pt x="20253" y="34346"/>
                      <a:pt x="20084" y="34468"/>
                    </a:cubicBezTo>
                    <a:cubicBezTo>
                      <a:pt x="19839" y="34520"/>
                      <a:pt x="19624" y="34637"/>
                      <a:pt x="19426" y="34812"/>
                    </a:cubicBezTo>
                    <a:cubicBezTo>
                      <a:pt x="19310" y="34812"/>
                      <a:pt x="19211" y="34881"/>
                      <a:pt x="19135" y="34957"/>
                    </a:cubicBezTo>
                    <a:cubicBezTo>
                      <a:pt x="19112" y="34980"/>
                      <a:pt x="19065" y="34980"/>
                      <a:pt x="19042" y="34980"/>
                    </a:cubicBezTo>
                    <a:cubicBezTo>
                      <a:pt x="19019" y="34980"/>
                      <a:pt x="18989" y="34957"/>
                      <a:pt x="18966" y="34928"/>
                    </a:cubicBezTo>
                    <a:cubicBezTo>
                      <a:pt x="19187" y="34689"/>
                      <a:pt x="19478" y="34544"/>
                      <a:pt x="19717" y="34323"/>
                    </a:cubicBezTo>
                    <a:cubicBezTo>
                      <a:pt x="20206" y="34031"/>
                      <a:pt x="20713" y="33740"/>
                      <a:pt x="21225" y="33473"/>
                    </a:cubicBezTo>
                    <a:cubicBezTo>
                      <a:pt x="21638" y="33304"/>
                      <a:pt x="22046" y="33135"/>
                      <a:pt x="22412" y="32920"/>
                    </a:cubicBezTo>
                    <a:cubicBezTo>
                      <a:pt x="22459" y="32891"/>
                      <a:pt x="22511" y="32867"/>
                      <a:pt x="22535" y="32867"/>
                    </a:cubicBezTo>
                    <a:cubicBezTo>
                      <a:pt x="23117" y="32652"/>
                      <a:pt x="23117" y="32652"/>
                      <a:pt x="23064" y="32070"/>
                    </a:cubicBezTo>
                    <a:cubicBezTo>
                      <a:pt x="23064" y="31994"/>
                      <a:pt x="23064" y="31901"/>
                      <a:pt x="23041" y="31802"/>
                    </a:cubicBezTo>
                    <a:cubicBezTo>
                      <a:pt x="22896" y="30614"/>
                      <a:pt x="22750" y="29427"/>
                      <a:pt x="22604" y="28210"/>
                    </a:cubicBezTo>
                    <a:cubicBezTo>
                      <a:pt x="22577" y="27939"/>
                      <a:pt x="22566" y="27827"/>
                      <a:pt x="22471" y="27827"/>
                    </a:cubicBezTo>
                    <a:cubicBezTo>
                      <a:pt x="22406" y="27827"/>
                      <a:pt x="22300" y="27881"/>
                      <a:pt x="22121" y="27972"/>
                    </a:cubicBezTo>
                    <a:cubicBezTo>
                      <a:pt x="21929" y="28018"/>
                      <a:pt x="21731" y="28065"/>
                      <a:pt x="21562" y="28187"/>
                    </a:cubicBezTo>
                    <a:cubicBezTo>
                      <a:pt x="21370" y="28234"/>
                      <a:pt x="21202" y="28286"/>
                      <a:pt x="21056" y="28408"/>
                    </a:cubicBezTo>
                    <a:cubicBezTo>
                      <a:pt x="20957" y="28408"/>
                      <a:pt x="20881" y="28455"/>
                      <a:pt x="20812" y="28525"/>
                    </a:cubicBezTo>
                    <a:cubicBezTo>
                      <a:pt x="20619" y="28525"/>
                      <a:pt x="20497" y="28746"/>
                      <a:pt x="20276" y="28746"/>
                    </a:cubicBezTo>
                    <a:lnTo>
                      <a:pt x="20253" y="28746"/>
                    </a:lnTo>
                    <a:cubicBezTo>
                      <a:pt x="20276" y="28624"/>
                      <a:pt x="20375" y="28577"/>
                      <a:pt x="20474" y="28501"/>
                    </a:cubicBezTo>
                    <a:cubicBezTo>
                      <a:pt x="21027" y="28065"/>
                      <a:pt x="21661" y="27727"/>
                      <a:pt x="22290" y="27413"/>
                    </a:cubicBezTo>
                    <a:cubicBezTo>
                      <a:pt x="22389" y="27360"/>
                      <a:pt x="22535" y="27337"/>
                      <a:pt x="22535" y="27168"/>
                    </a:cubicBezTo>
                    <a:cubicBezTo>
                      <a:pt x="22535" y="26755"/>
                      <a:pt x="22535" y="26318"/>
                      <a:pt x="22511" y="25882"/>
                    </a:cubicBezTo>
                    <a:cubicBezTo>
                      <a:pt x="22581" y="25567"/>
                      <a:pt x="22558" y="25230"/>
                      <a:pt x="22581" y="24886"/>
                    </a:cubicBezTo>
                    <a:cubicBezTo>
                      <a:pt x="22581" y="24816"/>
                      <a:pt x="22604" y="24770"/>
                      <a:pt x="22604" y="24717"/>
                    </a:cubicBezTo>
                    <a:cubicBezTo>
                      <a:pt x="22703" y="23629"/>
                      <a:pt x="22773" y="22534"/>
                      <a:pt x="22849" y="21446"/>
                    </a:cubicBezTo>
                    <a:cubicBezTo>
                      <a:pt x="22896" y="21370"/>
                      <a:pt x="22896" y="21277"/>
                      <a:pt x="22896" y="21178"/>
                    </a:cubicBezTo>
                    <a:cubicBezTo>
                      <a:pt x="22909" y="21081"/>
                      <a:pt x="22884" y="21040"/>
                      <a:pt x="22837" y="21040"/>
                    </a:cubicBezTo>
                    <a:cubicBezTo>
                      <a:pt x="22802" y="21040"/>
                      <a:pt x="22756" y="21063"/>
                      <a:pt x="22703" y="21102"/>
                    </a:cubicBezTo>
                    <a:cubicBezTo>
                      <a:pt x="22628" y="21102"/>
                      <a:pt x="22535" y="21132"/>
                      <a:pt x="22459" y="21201"/>
                    </a:cubicBezTo>
                    <a:cubicBezTo>
                      <a:pt x="22366" y="21248"/>
                      <a:pt x="22244" y="21225"/>
                      <a:pt x="22168" y="21324"/>
                    </a:cubicBezTo>
                    <a:cubicBezTo>
                      <a:pt x="22075" y="21324"/>
                      <a:pt x="21976" y="21370"/>
                      <a:pt x="21900" y="21446"/>
                    </a:cubicBezTo>
                    <a:cubicBezTo>
                      <a:pt x="21318" y="21638"/>
                      <a:pt x="20788" y="21883"/>
                      <a:pt x="20276" y="22174"/>
                    </a:cubicBezTo>
                    <a:cubicBezTo>
                      <a:pt x="20130" y="22197"/>
                      <a:pt x="20037" y="22267"/>
                      <a:pt x="19938" y="22342"/>
                    </a:cubicBezTo>
                    <a:cubicBezTo>
                      <a:pt x="19863" y="22366"/>
                      <a:pt x="19816" y="22412"/>
                      <a:pt x="19770" y="22441"/>
                    </a:cubicBezTo>
                    <a:cubicBezTo>
                      <a:pt x="19647" y="22465"/>
                      <a:pt x="19548" y="22534"/>
                      <a:pt x="19478" y="22610"/>
                    </a:cubicBezTo>
                    <a:cubicBezTo>
                      <a:pt x="19356" y="22610"/>
                      <a:pt x="19281" y="22732"/>
                      <a:pt x="19211" y="22802"/>
                    </a:cubicBezTo>
                    <a:cubicBezTo>
                      <a:pt x="19193" y="22798"/>
                      <a:pt x="19178" y="22796"/>
                      <a:pt x="19163" y="22796"/>
                    </a:cubicBezTo>
                    <a:cubicBezTo>
                      <a:pt x="19095" y="22796"/>
                      <a:pt x="19057" y="22839"/>
                      <a:pt x="19019" y="22901"/>
                    </a:cubicBezTo>
                    <a:cubicBezTo>
                      <a:pt x="18920" y="22925"/>
                      <a:pt x="18844" y="22971"/>
                      <a:pt x="18774" y="23070"/>
                    </a:cubicBezTo>
                    <a:cubicBezTo>
                      <a:pt x="18698" y="23117"/>
                      <a:pt x="18652" y="23169"/>
                      <a:pt x="18582" y="23216"/>
                    </a:cubicBezTo>
                    <a:cubicBezTo>
                      <a:pt x="18530" y="23239"/>
                      <a:pt x="18506" y="23262"/>
                      <a:pt x="18460" y="23285"/>
                    </a:cubicBezTo>
                    <a:cubicBezTo>
                      <a:pt x="18407" y="23285"/>
                      <a:pt x="18384" y="23285"/>
                      <a:pt x="18361" y="23239"/>
                    </a:cubicBezTo>
                    <a:lnTo>
                      <a:pt x="18361" y="23192"/>
                    </a:lnTo>
                    <a:cubicBezTo>
                      <a:pt x="18698" y="22878"/>
                      <a:pt x="19042" y="22558"/>
                      <a:pt x="19403" y="22267"/>
                    </a:cubicBezTo>
                    <a:cubicBezTo>
                      <a:pt x="20183" y="21661"/>
                      <a:pt x="21004" y="21155"/>
                      <a:pt x="21830" y="20643"/>
                    </a:cubicBezTo>
                    <a:cubicBezTo>
                      <a:pt x="22168" y="20450"/>
                      <a:pt x="22535" y="20282"/>
                      <a:pt x="22872" y="20084"/>
                    </a:cubicBezTo>
                    <a:cubicBezTo>
                      <a:pt x="22948" y="20060"/>
                      <a:pt x="22971" y="20014"/>
                      <a:pt x="22995" y="19938"/>
                    </a:cubicBezTo>
                    <a:cubicBezTo>
                      <a:pt x="23018" y="19577"/>
                      <a:pt x="23041" y="19240"/>
                      <a:pt x="23018" y="18873"/>
                    </a:cubicBezTo>
                    <a:cubicBezTo>
                      <a:pt x="23093" y="18145"/>
                      <a:pt x="23093" y="17441"/>
                      <a:pt x="23018" y="16713"/>
                    </a:cubicBezTo>
                    <a:cubicBezTo>
                      <a:pt x="23041" y="16544"/>
                      <a:pt x="22995" y="16376"/>
                      <a:pt x="22948" y="16207"/>
                    </a:cubicBezTo>
                    <a:cubicBezTo>
                      <a:pt x="22919" y="16207"/>
                      <a:pt x="22919" y="16207"/>
                      <a:pt x="22919" y="16184"/>
                    </a:cubicBezTo>
                    <a:lnTo>
                      <a:pt x="22919" y="16184"/>
                    </a:lnTo>
                    <a:lnTo>
                      <a:pt x="22948" y="16207"/>
                    </a:lnTo>
                    <a:cubicBezTo>
                      <a:pt x="22948" y="16108"/>
                      <a:pt x="22948" y="16009"/>
                      <a:pt x="22919" y="15916"/>
                    </a:cubicBezTo>
                    <a:cubicBezTo>
                      <a:pt x="22703" y="14845"/>
                      <a:pt x="22145" y="13971"/>
                      <a:pt x="21440" y="13174"/>
                    </a:cubicBezTo>
                    <a:cubicBezTo>
                      <a:pt x="21285" y="13006"/>
                      <a:pt x="21212" y="12928"/>
                      <a:pt x="21120" y="12928"/>
                    </a:cubicBezTo>
                    <a:cubicBezTo>
                      <a:pt x="21039" y="12928"/>
                      <a:pt x="20944" y="12987"/>
                      <a:pt x="20765" y="13098"/>
                    </a:cubicBezTo>
                    <a:cubicBezTo>
                      <a:pt x="20619" y="13151"/>
                      <a:pt x="20474" y="13197"/>
                      <a:pt x="20328" y="13273"/>
                    </a:cubicBezTo>
                    <a:cubicBezTo>
                      <a:pt x="19281" y="13709"/>
                      <a:pt x="18314" y="14216"/>
                      <a:pt x="17389" y="14874"/>
                    </a:cubicBezTo>
                    <a:cubicBezTo>
                      <a:pt x="17342" y="14874"/>
                      <a:pt x="17319" y="14845"/>
                      <a:pt x="17295" y="14798"/>
                    </a:cubicBezTo>
                    <a:cubicBezTo>
                      <a:pt x="17563" y="14460"/>
                      <a:pt x="17924" y="14216"/>
                      <a:pt x="18239" y="13902"/>
                    </a:cubicBezTo>
                    <a:cubicBezTo>
                      <a:pt x="18698" y="13587"/>
                      <a:pt x="19135" y="13273"/>
                      <a:pt x="19601" y="12953"/>
                    </a:cubicBezTo>
                    <a:cubicBezTo>
                      <a:pt x="19694" y="12929"/>
                      <a:pt x="19793" y="12860"/>
                      <a:pt x="19863" y="12784"/>
                    </a:cubicBezTo>
                    <a:cubicBezTo>
                      <a:pt x="19985" y="12714"/>
                      <a:pt x="20107" y="12638"/>
                      <a:pt x="20206" y="12569"/>
                    </a:cubicBezTo>
                    <a:cubicBezTo>
                      <a:pt x="20328" y="12545"/>
                      <a:pt x="20422" y="12493"/>
                      <a:pt x="20520" y="12400"/>
                    </a:cubicBezTo>
                    <a:cubicBezTo>
                      <a:pt x="20567" y="12178"/>
                      <a:pt x="20328" y="12132"/>
                      <a:pt x="20276" y="11986"/>
                    </a:cubicBezTo>
                    <a:cubicBezTo>
                      <a:pt x="20154" y="11742"/>
                      <a:pt x="19915" y="11620"/>
                      <a:pt x="19770" y="11428"/>
                    </a:cubicBezTo>
                    <a:cubicBezTo>
                      <a:pt x="19694" y="11259"/>
                      <a:pt x="19548" y="11113"/>
                      <a:pt x="19426" y="10991"/>
                    </a:cubicBezTo>
                    <a:cubicBezTo>
                      <a:pt x="19112" y="10455"/>
                      <a:pt x="18797" y="9926"/>
                      <a:pt x="18582" y="9344"/>
                    </a:cubicBezTo>
                    <a:cubicBezTo>
                      <a:pt x="18582" y="9314"/>
                      <a:pt x="18553" y="9291"/>
                      <a:pt x="18553" y="9268"/>
                    </a:cubicBezTo>
                    <a:cubicBezTo>
                      <a:pt x="18407" y="8563"/>
                      <a:pt x="18337" y="7836"/>
                      <a:pt x="18291" y="7108"/>
                    </a:cubicBezTo>
                    <a:cubicBezTo>
                      <a:pt x="18262" y="6549"/>
                      <a:pt x="18215" y="5967"/>
                      <a:pt x="18000" y="5461"/>
                    </a:cubicBezTo>
                    <a:cubicBezTo>
                      <a:pt x="17971" y="5437"/>
                      <a:pt x="17971" y="5437"/>
                      <a:pt x="17971" y="5414"/>
                    </a:cubicBezTo>
                    <a:cubicBezTo>
                      <a:pt x="17587" y="4442"/>
                      <a:pt x="17098" y="3546"/>
                      <a:pt x="16277" y="2888"/>
                    </a:cubicBezTo>
                    <a:cubicBezTo>
                      <a:pt x="15886" y="2561"/>
                      <a:pt x="15454" y="2374"/>
                      <a:pt x="14994" y="2374"/>
                    </a:cubicBezTo>
                    <a:cubicBezTo>
                      <a:pt x="14742" y="2374"/>
                      <a:pt x="14482" y="2431"/>
                      <a:pt x="14216" y="2550"/>
                    </a:cubicBezTo>
                    <a:cubicBezTo>
                      <a:pt x="13657" y="2766"/>
                      <a:pt x="13244" y="3132"/>
                      <a:pt x="12906" y="3639"/>
                    </a:cubicBezTo>
                    <a:cubicBezTo>
                      <a:pt x="12891" y="3641"/>
                      <a:pt x="12877" y="3643"/>
                      <a:pt x="12865" y="3643"/>
                    </a:cubicBezTo>
                    <a:cubicBezTo>
                      <a:pt x="12744" y="3643"/>
                      <a:pt x="12807" y="3516"/>
                      <a:pt x="12807" y="3447"/>
                    </a:cubicBezTo>
                    <a:lnTo>
                      <a:pt x="12807" y="1264"/>
                    </a:lnTo>
                    <a:lnTo>
                      <a:pt x="12807" y="198"/>
                    </a:lnTo>
                    <a:cubicBezTo>
                      <a:pt x="12807" y="123"/>
                      <a:pt x="12831" y="53"/>
                      <a:pt x="12761"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9" name="Google Shape;539;p35"/>
              <p:cNvPicPr preferRelativeResize="0"/>
              <p:nvPr/>
            </p:nvPicPr>
            <p:blipFill>
              <a:blip r:embed="rId3">
                <a:alphaModFix/>
              </a:blip>
              <a:stretch>
                <a:fillRect/>
              </a:stretch>
            </p:blipFill>
            <p:spPr>
              <a:xfrm>
                <a:off x="3853070" y="-105250"/>
                <a:ext cx="2015760" cy="5143499"/>
              </a:xfrm>
              <a:prstGeom prst="rect">
                <a:avLst/>
              </a:prstGeom>
              <a:noFill/>
              <a:ln>
                <a:noFill/>
              </a:ln>
            </p:spPr>
          </p:pic>
        </p:grpSp>
        <p:grpSp>
          <p:nvGrpSpPr>
            <p:cNvPr id="540" name="Google Shape;540;p35"/>
            <p:cNvGrpSpPr/>
            <p:nvPr/>
          </p:nvGrpSpPr>
          <p:grpSpPr>
            <a:xfrm rot="2941313">
              <a:off x="516065" y="3403779"/>
              <a:ext cx="1827473" cy="2742485"/>
              <a:chOff x="6356343" y="-98749"/>
              <a:chExt cx="2923648" cy="4387512"/>
            </a:xfrm>
          </p:grpSpPr>
          <p:sp>
            <p:nvSpPr>
              <p:cNvPr id="541" name="Google Shape;541;p35"/>
              <p:cNvSpPr/>
              <p:nvPr/>
            </p:nvSpPr>
            <p:spPr>
              <a:xfrm rot="716516">
                <a:off x="6750485" y="78535"/>
                <a:ext cx="2135364" cy="4032943"/>
              </a:xfrm>
              <a:custGeom>
                <a:avLst/>
                <a:gdLst/>
                <a:ahLst/>
                <a:cxnLst/>
                <a:rect l="l" t="t" r="r" b="b"/>
                <a:pathLst>
                  <a:path w="42252" h="79799" extrusionOk="0">
                    <a:moveTo>
                      <a:pt x="28449" y="4006"/>
                    </a:moveTo>
                    <a:cubicBezTo>
                      <a:pt x="28449" y="4006"/>
                      <a:pt x="28449" y="4029"/>
                      <a:pt x="28472" y="4029"/>
                    </a:cubicBezTo>
                    <a:lnTo>
                      <a:pt x="28449" y="4029"/>
                    </a:lnTo>
                    <a:lnTo>
                      <a:pt x="28449" y="4006"/>
                    </a:lnTo>
                    <a:close/>
                    <a:moveTo>
                      <a:pt x="31528" y="11667"/>
                    </a:moveTo>
                    <a:cubicBezTo>
                      <a:pt x="31557" y="11667"/>
                      <a:pt x="31557" y="11690"/>
                      <a:pt x="31557" y="11690"/>
                    </a:cubicBezTo>
                    <a:lnTo>
                      <a:pt x="31528" y="11667"/>
                    </a:lnTo>
                    <a:close/>
                    <a:moveTo>
                      <a:pt x="15037" y="14531"/>
                    </a:moveTo>
                    <a:cubicBezTo>
                      <a:pt x="15037" y="14554"/>
                      <a:pt x="15037" y="14577"/>
                      <a:pt x="15013" y="14600"/>
                    </a:cubicBezTo>
                    <a:cubicBezTo>
                      <a:pt x="15013" y="14577"/>
                      <a:pt x="15037" y="14554"/>
                      <a:pt x="15037" y="14531"/>
                    </a:cubicBezTo>
                    <a:close/>
                    <a:moveTo>
                      <a:pt x="24787" y="15596"/>
                    </a:moveTo>
                    <a:cubicBezTo>
                      <a:pt x="24764" y="15596"/>
                      <a:pt x="24764" y="15619"/>
                      <a:pt x="24764" y="15619"/>
                    </a:cubicBezTo>
                    <a:lnTo>
                      <a:pt x="24764" y="15596"/>
                    </a:lnTo>
                    <a:close/>
                    <a:moveTo>
                      <a:pt x="23140" y="16056"/>
                    </a:moveTo>
                    <a:cubicBezTo>
                      <a:pt x="23140" y="16085"/>
                      <a:pt x="23140" y="16085"/>
                      <a:pt x="23117" y="16085"/>
                    </a:cubicBezTo>
                    <a:cubicBezTo>
                      <a:pt x="23140" y="16085"/>
                      <a:pt x="23140" y="16056"/>
                      <a:pt x="23140" y="16056"/>
                    </a:cubicBezTo>
                    <a:close/>
                    <a:moveTo>
                      <a:pt x="26924" y="16446"/>
                    </a:moveTo>
                    <a:lnTo>
                      <a:pt x="26924" y="16690"/>
                    </a:lnTo>
                    <a:cubicBezTo>
                      <a:pt x="26900" y="16667"/>
                      <a:pt x="26900" y="16638"/>
                      <a:pt x="26900" y="16615"/>
                    </a:cubicBezTo>
                    <a:cubicBezTo>
                      <a:pt x="26924" y="16568"/>
                      <a:pt x="26924" y="16492"/>
                      <a:pt x="26924" y="16446"/>
                    </a:cubicBezTo>
                    <a:close/>
                    <a:moveTo>
                      <a:pt x="40115" y="23845"/>
                    </a:moveTo>
                    <a:lnTo>
                      <a:pt x="40167" y="23891"/>
                    </a:lnTo>
                    <a:cubicBezTo>
                      <a:pt x="40144" y="23891"/>
                      <a:pt x="40115" y="23868"/>
                      <a:pt x="40115" y="23845"/>
                    </a:cubicBezTo>
                    <a:close/>
                    <a:moveTo>
                      <a:pt x="21952" y="25323"/>
                    </a:moveTo>
                    <a:lnTo>
                      <a:pt x="21952" y="25347"/>
                    </a:lnTo>
                    <a:lnTo>
                      <a:pt x="21923" y="25347"/>
                    </a:lnTo>
                    <a:lnTo>
                      <a:pt x="21952" y="25323"/>
                    </a:lnTo>
                    <a:close/>
                    <a:moveTo>
                      <a:pt x="11881" y="30271"/>
                    </a:moveTo>
                    <a:lnTo>
                      <a:pt x="11881" y="30347"/>
                    </a:lnTo>
                    <a:lnTo>
                      <a:pt x="11835" y="30347"/>
                    </a:lnTo>
                    <a:cubicBezTo>
                      <a:pt x="11858" y="30347"/>
                      <a:pt x="11858" y="30318"/>
                      <a:pt x="11881" y="30271"/>
                    </a:cubicBezTo>
                    <a:close/>
                    <a:moveTo>
                      <a:pt x="27191" y="31267"/>
                    </a:moveTo>
                    <a:lnTo>
                      <a:pt x="27215" y="31290"/>
                    </a:lnTo>
                    <a:cubicBezTo>
                      <a:pt x="27191" y="31290"/>
                      <a:pt x="27191" y="31313"/>
                      <a:pt x="27191" y="31313"/>
                    </a:cubicBezTo>
                    <a:lnTo>
                      <a:pt x="27191" y="31267"/>
                    </a:lnTo>
                    <a:close/>
                    <a:moveTo>
                      <a:pt x="24688" y="34393"/>
                    </a:moveTo>
                    <a:lnTo>
                      <a:pt x="24688" y="34422"/>
                    </a:lnTo>
                    <a:cubicBezTo>
                      <a:pt x="24688" y="34422"/>
                      <a:pt x="24665" y="34422"/>
                      <a:pt x="24665" y="34445"/>
                    </a:cubicBezTo>
                    <a:cubicBezTo>
                      <a:pt x="24665" y="34422"/>
                      <a:pt x="24665" y="34422"/>
                      <a:pt x="24688" y="34393"/>
                    </a:cubicBezTo>
                    <a:close/>
                    <a:moveTo>
                      <a:pt x="29229" y="27291"/>
                    </a:moveTo>
                    <a:cubicBezTo>
                      <a:pt x="29229" y="27314"/>
                      <a:pt x="29252" y="27314"/>
                      <a:pt x="29252" y="27337"/>
                    </a:cubicBezTo>
                    <a:lnTo>
                      <a:pt x="29252" y="27361"/>
                    </a:lnTo>
                    <a:cubicBezTo>
                      <a:pt x="27942" y="28985"/>
                      <a:pt x="26633" y="30638"/>
                      <a:pt x="25393" y="32332"/>
                    </a:cubicBezTo>
                    <a:cubicBezTo>
                      <a:pt x="25300" y="32454"/>
                      <a:pt x="25154" y="32577"/>
                      <a:pt x="25224" y="32769"/>
                    </a:cubicBezTo>
                    <a:lnTo>
                      <a:pt x="25201" y="32769"/>
                    </a:lnTo>
                    <a:cubicBezTo>
                      <a:pt x="24764" y="33327"/>
                      <a:pt x="24351" y="33886"/>
                      <a:pt x="23961" y="34492"/>
                    </a:cubicBezTo>
                    <a:cubicBezTo>
                      <a:pt x="23990" y="34492"/>
                      <a:pt x="23990" y="34515"/>
                      <a:pt x="23990" y="34515"/>
                    </a:cubicBezTo>
                    <a:lnTo>
                      <a:pt x="23961" y="34492"/>
                    </a:lnTo>
                    <a:cubicBezTo>
                      <a:pt x="23600" y="34952"/>
                      <a:pt x="23233" y="35441"/>
                      <a:pt x="22942" y="35970"/>
                    </a:cubicBezTo>
                    <a:cubicBezTo>
                      <a:pt x="22796" y="36093"/>
                      <a:pt x="22727" y="36314"/>
                      <a:pt x="22604" y="36459"/>
                    </a:cubicBezTo>
                    <a:cubicBezTo>
                      <a:pt x="22651" y="36093"/>
                      <a:pt x="22796" y="35755"/>
                      <a:pt x="22773" y="35388"/>
                    </a:cubicBezTo>
                    <a:lnTo>
                      <a:pt x="22773" y="35342"/>
                    </a:lnTo>
                    <a:cubicBezTo>
                      <a:pt x="22942" y="35051"/>
                      <a:pt x="22971" y="34713"/>
                      <a:pt x="23064" y="34393"/>
                    </a:cubicBezTo>
                    <a:cubicBezTo>
                      <a:pt x="23087" y="34276"/>
                      <a:pt x="23140" y="34154"/>
                      <a:pt x="23041" y="34032"/>
                    </a:cubicBezTo>
                    <a:lnTo>
                      <a:pt x="23018" y="34032"/>
                    </a:lnTo>
                    <a:cubicBezTo>
                      <a:pt x="23355" y="33549"/>
                      <a:pt x="23408" y="32967"/>
                      <a:pt x="23501" y="32431"/>
                    </a:cubicBezTo>
                    <a:lnTo>
                      <a:pt x="23501" y="32408"/>
                    </a:lnTo>
                    <a:cubicBezTo>
                      <a:pt x="23699" y="32239"/>
                      <a:pt x="23937" y="32093"/>
                      <a:pt x="24083" y="31849"/>
                    </a:cubicBezTo>
                    <a:lnTo>
                      <a:pt x="24083" y="31802"/>
                    </a:lnTo>
                    <a:cubicBezTo>
                      <a:pt x="24618" y="31459"/>
                      <a:pt x="25055" y="31046"/>
                      <a:pt x="25468" y="30609"/>
                    </a:cubicBezTo>
                    <a:cubicBezTo>
                      <a:pt x="25736" y="30539"/>
                      <a:pt x="25882" y="30347"/>
                      <a:pt x="26074" y="30172"/>
                    </a:cubicBezTo>
                    <a:cubicBezTo>
                      <a:pt x="27116" y="29229"/>
                      <a:pt x="28158" y="28257"/>
                      <a:pt x="29229" y="27291"/>
                    </a:cubicBezTo>
                    <a:close/>
                    <a:moveTo>
                      <a:pt x="11375" y="38904"/>
                    </a:moveTo>
                    <a:lnTo>
                      <a:pt x="11398" y="38933"/>
                    </a:lnTo>
                    <a:lnTo>
                      <a:pt x="11398" y="38980"/>
                    </a:lnTo>
                    <a:cubicBezTo>
                      <a:pt x="11398" y="38957"/>
                      <a:pt x="11375" y="38933"/>
                      <a:pt x="11375" y="38904"/>
                    </a:cubicBezTo>
                    <a:close/>
                    <a:moveTo>
                      <a:pt x="17365" y="40627"/>
                    </a:moveTo>
                    <a:cubicBezTo>
                      <a:pt x="17342" y="40627"/>
                      <a:pt x="17342" y="40651"/>
                      <a:pt x="17342" y="40651"/>
                    </a:cubicBezTo>
                    <a:lnTo>
                      <a:pt x="17342" y="40627"/>
                    </a:lnTo>
                    <a:close/>
                    <a:moveTo>
                      <a:pt x="37548" y="41623"/>
                    </a:moveTo>
                    <a:lnTo>
                      <a:pt x="37524" y="41646"/>
                    </a:lnTo>
                    <a:cubicBezTo>
                      <a:pt x="37524" y="41623"/>
                      <a:pt x="37524" y="41623"/>
                      <a:pt x="37548" y="41623"/>
                    </a:cubicBezTo>
                    <a:close/>
                    <a:moveTo>
                      <a:pt x="32891" y="43101"/>
                    </a:moveTo>
                    <a:lnTo>
                      <a:pt x="32891" y="43125"/>
                    </a:lnTo>
                    <a:lnTo>
                      <a:pt x="32867" y="43125"/>
                    </a:lnTo>
                    <a:cubicBezTo>
                      <a:pt x="32867" y="43101"/>
                      <a:pt x="32891" y="43101"/>
                      <a:pt x="32891" y="43101"/>
                    </a:cubicBezTo>
                    <a:close/>
                    <a:moveTo>
                      <a:pt x="22191" y="50401"/>
                    </a:moveTo>
                    <a:lnTo>
                      <a:pt x="22191" y="50430"/>
                    </a:lnTo>
                    <a:lnTo>
                      <a:pt x="22168" y="50430"/>
                    </a:lnTo>
                    <a:lnTo>
                      <a:pt x="22191" y="50401"/>
                    </a:lnTo>
                    <a:close/>
                    <a:moveTo>
                      <a:pt x="14356" y="53457"/>
                    </a:moveTo>
                    <a:cubicBezTo>
                      <a:pt x="14356" y="53486"/>
                      <a:pt x="14356" y="53486"/>
                      <a:pt x="14332" y="53510"/>
                    </a:cubicBezTo>
                    <a:lnTo>
                      <a:pt x="14332" y="53457"/>
                    </a:lnTo>
                    <a:close/>
                    <a:moveTo>
                      <a:pt x="23332" y="50163"/>
                    </a:moveTo>
                    <a:lnTo>
                      <a:pt x="23355" y="50186"/>
                    </a:lnTo>
                    <a:cubicBezTo>
                      <a:pt x="22872" y="50913"/>
                      <a:pt x="22360" y="51641"/>
                      <a:pt x="21853" y="52369"/>
                    </a:cubicBezTo>
                    <a:cubicBezTo>
                      <a:pt x="21318" y="53166"/>
                      <a:pt x="20712" y="53970"/>
                      <a:pt x="20229" y="54820"/>
                    </a:cubicBezTo>
                    <a:cubicBezTo>
                      <a:pt x="20008" y="55058"/>
                      <a:pt x="19886" y="55378"/>
                      <a:pt x="19647" y="55617"/>
                    </a:cubicBezTo>
                    <a:cubicBezTo>
                      <a:pt x="19647" y="55547"/>
                      <a:pt x="19624" y="55472"/>
                      <a:pt x="19624" y="55378"/>
                    </a:cubicBezTo>
                    <a:cubicBezTo>
                      <a:pt x="19624" y="55303"/>
                      <a:pt x="19624" y="55233"/>
                      <a:pt x="19595" y="55180"/>
                    </a:cubicBezTo>
                    <a:lnTo>
                      <a:pt x="19595" y="55035"/>
                    </a:lnTo>
                    <a:cubicBezTo>
                      <a:pt x="19717" y="54965"/>
                      <a:pt x="19717" y="54843"/>
                      <a:pt x="19740" y="54697"/>
                    </a:cubicBezTo>
                    <a:cubicBezTo>
                      <a:pt x="19717" y="54575"/>
                      <a:pt x="19670" y="54430"/>
                      <a:pt x="19740" y="54307"/>
                    </a:cubicBezTo>
                    <a:cubicBezTo>
                      <a:pt x="19769" y="54237"/>
                      <a:pt x="19793" y="54162"/>
                      <a:pt x="19793" y="54092"/>
                    </a:cubicBezTo>
                    <a:cubicBezTo>
                      <a:pt x="19961" y="54039"/>
                      <a:pt x="20031" y="53923"/>
                      <a:pt x="20130" y="53801"/>
                    </a:cubicBezTo>
                    <a:cubicBezTo>
                      <a:pt x="21248" y="52613"/>
                      <a:pt x="22290" y="51397"/>
                      <a:pt x="23309" y="50163"/>
                    </a:cubicBezTo>
                    <a:close/>
                    <a:moveTo>
                      <a:pt x="29008" y="56199"/>
                    </a:moveTo>
                    <a:lnTo>
                      <a:pt x="29008" y="56222"/>
                    </a:lnTo>
                    <a:cubicBezTo>
                      <a:pt x="29008" y="56199"/>
                      <a:pt x="28984" y="56199"/>
                      <a:pt x="28984" y="56199"/>
                    </a:cubicBezTo>
                    <a:close/>
                    <a:moveTo>
                      <a:pt x="31266" y="56834"/>
                    </a:moveTo>
                    <a:cubicBezTo>
                      <a:pt x="31237" y="56857"/>
                      <a:pt x="31214" y="56880"/>
                      <a:pt x="31167" y="56904"/>
                    </a:cubicBezTo>
                    <a:cubicBezTo>
                      <a:pt x="31191" y="56880"/>
                      <a:pt x="31237" y="56834"/>
                      <a:pt x="31266" y="56834"/>
                    </a:cubicBezTo>
                    <a:close/>
                    <a:moveTo>
                      <a:pt x="29712" y="57561"/>
                    </a:moveTo>
                    <a:cubicBezTo>
                      <a:pt x="29735" y="57585"/>
                      <a:pt x="29759" y="57585"/>
                      <a:pt x="29782" y="57585"/>
                    </a:cubicBezTo>
                    <a:lnTo>
                      <a:pt x="29712" y="57654"/>
                    </a:lnTo>
                    <a:cubicBezTo>
                      <a:pt x="29712" y="57631"/>
                      <a:pt x="29712" y="57585"/>
                      <a:pt x="29689" y="57561"/>
                    </a:cubicBezTo>
                    <a:close/>
                    <a:moveTo>
                      <a:pt x="25515" y="58504"/>
                    </a:moveTo>
                    <a:cubicBezTo>
                      <a:pt x="25515" y="58528"/>
                      <a:pt x="25492" y="58551"/>
                      <a:pt x="25468" y="58551"/>
                    </a:cubicBezTo>
                    <a:lnTo>
                      <a:pt x="25515" y="58504"/>
                    </a:lnTo>
                    <a:close/>
                    <a:moveTo>
                      <a:pt x="25468" y="58551"/>
                    </a:moveTo>
                    <a:lnTo>
                      <a:pt x="25468" y="58551"/>
                    </a:lnTo>
                    <a:cubicBezTo>
                      <a:pt x="25445" y="58603"/>
                      <a:pt x="25416" y="58627"/>
                      <a:pt x="25369" y="58650"/>
                    </a:cubicBezTo>
                    <a:lnTo>
                      <a:pt x="25468" y="58551"/>
                    </a:lnTo>
                    <a:close/>
                    <a:moveTo>
                      <a:pt x="28327" y="59599"/>
                    </a:moveTo>
                    <a:lnTo>
                      <a:pt x="28327" y="59599"/>
                    </a:lnTo>
                    <a:cubicBezTo>
                      <a:pt x="28303" y="59622"/>
                      <a:pt x="28303" y="59622"/>
                      <a:pt x="28303" y="59645"/>
                    </a:cubicBezTo>
                    <a:cubicBezTo>
                      <a:pt x="28280" y="59645"/>
                      <a:pt x="28257" y="59669"/>
                      <a:pt x="28233" y="59669"/>
                    </a:cubicBezTo>
                    <a:cubicBezTo>
                      <a:pt x="28257" y="59645"/>
                      <a:pt x="28303" y="59622"/>
                      <a:pt x="28327" y="59599"/>
                    </a:cubicBezTo>
                    <a:close/>
                    <a:moveTo>
                      <a:pt x="21102" y="63452"/>
                    </a:moveTo>
                    <a:lnTo>
                      <a:pt x="21102" y="63452"/>
                    </a:lnTo>
                    <a:cubicBezTo>
                      <a:pt x="20957" y="63674"/>
                      <a:pt x="20736" y="63842"/>
                      <a:pt x="20567" y="64058"/>
                    </a:cubicBezTo>
                    <a:cubicBezTo>
                      <a:pt x="20130" y="64570"/>
                      <a:pt x="19595" y="65030"/>
                      <a:pt x="19210" y="65612"/>
                    </a:cubicBezTo>
                    <a:cubicBezTo>
                      <a:pt x="19210" y="65589"/>
                      <a:pt x="19187" y="65589"/>
                      <a:pt x="19187" y="65589"/>
                    </a:cubicBezTo>
                    <a:cubicBezTo>
                      <a:pt x="19088" y="65612"/>
                      <a:pt x="19013" y="65659"/>
                      <a:pt x="18966" y="65734"/>
                    </a:cubicBezTo>
                    <a:cubicBezTo>
                      <a:pt x="18989" y="65659"/>
                      <a:pt x="18989" y="65566"/>
                      <a:pt x="18919" y="65490"/>
                    </a:cubicBezTo>
                    <a:cubicBezTo>
                      <a:pt x="18896" y="65467"/>
                      <a:pt x="18896" y="65467"/>
                      <a:pt x="18896" y="65443"/>
                    </a:cubicBezTo>
                    <a:lnTo>
                      <a:pt x="18896" y="65443"/>
                    </a:lnTo>
                    <a:cubicBezTo>
                      <a:pt x="18912" y="65459"/>
                      <a:pt x="18939" y="65487"/>
                      <a:pt x="18955" y="65487"/>
                    </a:cubicBezTo>
                    <a:cubicBezTo>
                      <a:pt x="18961" y="65487"/>
                      <a:pt x="18966" y="65481"/>
                      <a:pt x="18966" y="65467"/>
                    </a:cubicBezTo>
                    <a:cubicBezTo>
                      <a:pt x="19065" y="65391"/>
                      <a:pt x="19065" y="65275"/>
                      <a:pt x="19042" y="65152"/>
                    </a:cubicBezTo>
                    <a:cubicBezTo>
                      <a:pt x="19088" y="65129"/>
                      <a:pt x="19135" y="65129"/>
                      <a:pt x="19187" y="65100"/>
                    </a:cubicBezTo>
                    <a:cubicBezTo>
                      <a:pt x="19740" y="64692"/>
                      <a:pt x="20252" y="64203"/>
                      <a:pt x="20759" y="63744"/>
                    </a:cubicBezTo>
                    <a:cubicBezTo>
                      <a:pt x="20835" y="63697"/>
                      <a:pt x="20881" y="63621"/>
                      <a:pt x="20881" y="63551"/>
                    </a:cubicBezTo>
                    <a:cubicBezTo>
                      <a:pt x="20957" y="63528"/>
                      <a:pt x="21027" y="63499"/>
                      <a:pt x="21102" y="63452"/>
                    </a:cubicBezTo>
                    <a:close/>
                    <a:moveTo>
                      <a:pt x="18314" y="66584"/>
                    </a:moveTo>
                    <a:cubicBezTo>
                      <a:pt x="18314" y="66584"/>
                      <a:pt x="18314" y="66608"/>
                      <a:pt x="18285" y="66608"/>
                    </a:cubicBezTo>
                    <a:lnTo>
                      <a:pt x="18285" y="66584"/>
                    </a:lnTo>
                    <a:close/>
                    <a:moveTo>
                      <a:pt x="20084" y="68767"/>
                    </a:moveTo>
                    <a:lnTo>
                      <a:pt x="20084" y="68814"/>
                    </a:lnTo>
                    <a:cubicBezTo>
                      <a:pt x="20084" y="68791"/>
                      <a:pt x="20060" y="68791"/>
                      <a:pt x="20060" y="68767"/>
                    </a:cubicBezTo>
                    <a:close/>
                    <a:moveTo>
                      <a:pt x="23018" y="65443"/>
                    </a:moveTo>
                    <a:cubicBezTo>
                      <a:pt x="23018" y="65490"/>
                      <a:pt x="23018" y="65513"/>
                      <a:pt x="23041" y="65536"/>
                    </a:cubicBezTo>
                    <a:cubicBezTo>
                      <a:pt x="21685" y="66776"/>
                      <a:pt x="20322" y="68011"/>
                      <a:pt x="19112" y="69373"/>
                    </a:cubicBezTo>
                    <a:cubicBezTo>
                      <a:pt x="19042" y="69419"/>
                      <a:pt x="18989" y="69495"/>
                      <a:pt x="18943" y="69541"/>
                    </a:cubicBezTo>
                    <a:lnTo>
                      <a:pt x="18867" y="69541"/>
                    </a:lnTo>
                    <a:cubicBezTo>
                      <a:pt x="18867" y="69541"/>
                      <a:pt x="18844" y="69541"/>
                      <a:pt x="18820" y="69518"/>
                    </a:cubicBezTo>
                    <a:cubicBezTo>
                      <a:pt x="18989" y="69349"/>
                      <a:pt x="18919" y="69128"/>
                      <a:pt x="18943" y="68913"/>
                    </a:cubicBezTo>
                    <a:lnTo>
                      <a:pt x="18943" y="68884"/>
                    </a:lnTo>
                    <a:cubicBezTo>
                      <a:pt x="19502" y="68593"/>
                      <a:pt x="19938" y="68133"/>
                      <a:pt x="20398" y="67696"/>
                    </a:cubicBezTo>
                    <a:lnTo>
                      <a:pt x="20398" y="67626"/>
                    </a:lnTo>
                    <a:cubicBezTo>
                      <a:pt x="20468" y="67603"/>
                      <a:pt x="20520" y="67574"/>
                      <a:pt x="20567" y="67551"/>
                    </a:cubicBezTo>
                    <a:cubicBezTo>
                      <a:pt x="21417" y="66875"/>
                      <a:pt x="22214" y="66171"/>
                      <a:pt x="23018" y="65443"/>
                    </a:cubicBezTo>
                    <a:close/>
                    <a:moveTo>
                      <a:pt x="37035" y="1"/>
                    </a:moveTo>
                    <a:lnTo>
                      <a:pt x="37035" y="1"/>
                    </a:lnTo>
                    <a:cubicBezTo>
                      <a:pt x="36866" y="76"/>
                      <a:pt x="36820" y="222"/>
                      <a:pt x="36744" y="338"/>
                    </a:cubicBezTo>
                    <a:cubicBezTo>
                      <a:pt x="36721" y="368"/>
                      <a:pt x="36698" y="391"/>
                      <a:pt x="36674" y="437"/>
                    </a:cubicBezTo>
                    <a:cubicBezTo>
                      <a:pt x="33542" y="4949"/>
                      <a:pt x="30876" y="9751"/>
                      <a:pt x="28594" y="14746"/>
                    </a:cubicBezTo>
                    <a:cubicBezTo>
                      <a:pt x="28571" y="14723"/>
                      <a:pt x="28548" y="14699"/>
                      <a:pt x="28525" y="14676"/>
                    </a:cubicBezTo>
                    <a:cubicBezTo>
                      <a:pt x="28763" y="11137"/>
                      <a:pt x="28717" y="7568"/>
                      <a:pt x="28525" y="4029"/>
                    </a:cubicBezTo>
                    <a:cubicBezTo>
                      <a:pt x="28525" y="3831"/>
                      <a:pt x="28548" y="3639"/>
                      <a:pt x="28449" y="3470"/>
                    </a:cubicBezTo>
                    <a:cubicBezTo>
                      <a:pt x="28449" y="3371"/>
                      <a:pt x="28501" y="3278"/>
                      <a:pt x="28379" y="3179"/>
                    </a:cubicBezTo>
                    <a:cubicBezTo>
                      <a:pt x="28379" y="3301"/>
                      <a:pt x="28379" y="3371"/>
                      <a:pt x="28356" y="3470"/>
                    </a:cubicBezTo>
                    <a:cubicBezTo>
                      <a:pt x="28280" y="3616"/>
                      <a:pt x="28280" y="3785"/>
                      <a:pt x="28303" y="3953"/>
                    </a:cubicBezTo>
                    <a:cubicBezTo>
                      <a:pt x="28280" y="4512"/>
                      <a:pt x="28181" y="5094"/>
                      <a:pt x="28233" y="5677"/>
                    </a:cubicBezTo>
                    <a:cubicBezTo>
                      <a:pt x="28210" y="5845"/>
                      <a:pt x="28210" y="6014"/>
                      <a:pt x="28210" y="6189"/>
                    </a:cubicBezTo>
                    <a:cubicBezTo>
                      <a:pt x="28181" y="6259"/>
                      <a:pt x="28181" y="6334"/>
                      <a:pt x="28181" y="6404"/>
                    </a:cubicBezTo>
                    <a:cubicBezTo>
                      <a:pt x="28111" y="6940"/>
                      <a:pt x="28135" y="7469"/>
                      <a:pt x="28135" y="8028"/>
                    </a:cubicBezTo>
                    <a:cubicBezTo>
                      <a:pt x="28012" y="10019"/>
                      <a:pt x="28036" y="12033"/>
                      <a:pt x="28158" y="14047"/>
                    </a:cubicBezTo>
                    <a:cubicBezTo>
                      <a:pt x="28135" y="14263"/>
                      <a:pt x="28111" y="14484"/>
                      <a:pt x="28210" y="14699"/>
                    </a:cubicBezTo>
                    <a:cubicBezTo>
                      <a:pt x="28210" y="14845"/>
                      <a:pt x="28210" y="14991"/>
                      <a:pt x="28233" y="15136"/>
                    </a:cubicBezTo>
                    <a:lnTo>
                      <a:pt x="28233" y="15619"/>
                    </a:lnTo>
                    <a:cubicBezTo>
                      <a:pt x="27890" y="16399"/>
                      <a:pt x="27529" y="17173"/>
                      <a:pt x="27191" y="17977"/>
                    </a:cubicBezTo>
                    <a:cubicBezTo>
                      <a:pt x="27116" y="17948"/>
                      <a:pt x="27139" y="17855"/>
                      <a:pt x="27093" y="17802"/>
                    </a:cubicBezTo>
                    <a:cubicBezTo>
                      <a:pt x="27139" y="17104"/>
                      <a:pt x="27162" y="16423"/>
                      <a:pt x="27191" y="15741"/>
                    </a:cubicBezTo>
                    <a:cubicBezTo>
                      <a:pt x="27308" y="13465"/>
                      <a:pt x="27215" y="11207"/>
                      <a:pt x="27191" y="8954"/>
                    </a:cubicBezTo>
                    <a:cubicBezTo>
                      <a:pt x="27162" y="8273"/>
                      <a:pt x="27093" y="7592"/>
                      <a:pt x="27046" y="6887"/>
                    </a:cubicBezTo>
                    <a:cubicBezTo>
                      <a:pt x="27046" y="6672"/>
                      <a:pt x="27046" y="6451"/>
                      <a:pt x="27017" y="6235"/>
                    </a:cubicBezTo>
                    <a:cubicBezTo>
                      <a:pt x="27046" y="6090"/>
                      <a:pt x="27069" y="5968"/>
                      <a:pt x="26900" y="5775"/>
                    </a:cubicBezTo>
                    <a:lnTo>
                      <a:pt x="26900" y="6305"/>
                    </a:lnTo>
                    <a:cubicBezTo>
                      <a:pt x="26900" y="6526"/>
                      <a:pt x="26871" y="6771"/>
                      <a:pt x="26871" y="6986"/>
                    </a:cubicBezTo>
                    <a:cubicBezTo>
                      <a:pt x="26848" y="7010"/>
                      <a:pt x="26848" y="7033"/>
                      <a:pt x="26871" y="7062"/>
                    </a:cubicBezTo>
                    <a:cubicBezTo>
                      <a:pt x="26801" y="7231"/>
                      <a:pt x="26801" y="7423"/>
                      <a:pt x="26825" y="7615"/>
                    </a:cubicBezTo>
                    <a:lnTo>
                      <a:pt x="26825" y="7714"/>
                    </a:lnTo>
                    <a:cubicBezTo>
                      <a:pt x="26801" y="7906"/>
                      <a:pt x="26801" y="8104"/>
                      <a:pt x="26801" y="8296"/>
                    </a:cubicBezTo>
                    <a:cubicBezTo>
                      <a:pt x="26702" y="8541"/>
                      <a:pt x="26726" y="8779"/>
                      <a:pt x="26755" y="9024"/>
                    </a:cubicBezTo>
                    <a:cubicBezTo>
                      <a:pt x="26726" y="9361"/>
                      <a:pt x="26726" y="9705"/>
                      <a:pt x="26726" y="10042"/>
                    </a:cubicBezTo>
                    <a:cubicBezTo>
                      <a:pt x="26679" y="10118"/>
                      <a:pt x="26679" y="10188"/>
                      <a:pt x="26679" y="10264"/>
                    </a:cubicBezTo>
                    <a:cubicBezTo>
                      <a:pt x="26633" y="10817"/>
                      <a:pt x="26656" y="11376"/>
                      <a:pt x="26656" y="11934"/>
                    </a:cubicBezTo>
                    <a:cubicBezTo>
                      <a:pt x="26580" y="13995"/>
                      <a:pt x="26580" y="16056"/>
                      <a:pt x="26755" y="18122"/>
                    </a:cubicBezTo>
                    <a:cubicBezTo>
                      <a:pt x="26726" y="18314"/>
                      <a:pt x="26702" y="18507"/>
                      <a:pt x="26801" y="18704"/>
                    </a:cubicBezTo>
                    <a:cubicBezTo>
                      <a:pt x="26679" y="19479"/>
                      <a:pt x="26243" y="20160"/>
                      <a:pt x="25975" y="20887"/>
                    </a:cubicBezTo>
                    <a:cubicBezTo>
                      <a:pt x="26074" y="18559"/>
                      <a:pt x="26074" y="16230"/>
                      <a:pt x="25998" y="13902"/>
                    </a:cubicBezTo>
                    <a:lnTo>
                      <a:pt x="25998" y="13343"/>
                    </a:lnTo>
                    <a:cubicBezTo>
                      <a:pt x="26027" y="13000"/>
                      <a:pt x="26050" y="12662"/>
                      <a:pt x="25952" y="12324"/>
                    </a:cubicBezTo>
                    <a:cubicBezTo>
                      <a:pt x="25952" y="12126"/>
                      <a:pt x="25928" y="11958"/>
                      <a:pt x="25928" y="11766"/>
                    </a:cubicBezTo>
                    <a:cubicBezTo>
                      <a:pt x="25928" y="11474"/>
                      <a:pt x="25975" y="11183"/>
                      <a:pt x="25882" y="10892"/>
                    </a:cubicBezTo>
                    <a:cubicBezTo>
                      <a:pt x="25853" y="10747"/>
                      <a:pt x="25853" y="10601"/>
                      <a:pt x="25853" y="10456"/>
                    </a:cubicBezTo>
                    <a:lnTo>
                      <a:pt x="25853" y="10310"/>
                    </a:lnTo>
                    <a:lnTo>
                      <a:pt x="25853" y="9850"/>
                    </a:lnTo>
                    <a:cubicBezTo>
                      <a:pt x="25684" y="10042"/>
                      <a:pt x="25707" y="10211"/>
                      <a:pt x="25736" y="10380"/>
                    </a:cubicBezTo>
                    <a:lnTo>
                      <a:pt x="25736" y="10601"/>
                    </a:lnTo>
                    <a:cubicBezTo>
                      <a:pt x="25707" y="10770"/>
                      <a:pt x="25707" y="10939"/>
                      <a:pt x="25707" y="11108"/>
                    </a:cubicBezTo>
                    <a:cubicBezTo>
                      <a:pt x="25614" y="11306"/>
                      <a:pt x="25637" y="11498"/>
                      <a:pt x="25637" y="11690"/>
                    </a:cubicBezTo>
                    <a:lnTo>
                      <a:pt x="25637" y="12103"/>
                    </a:lnTo>
                    <a:cubicBezTo>
                      <a:pt x="25637" y="12179"/>
                      <a:pt x="25637" y="12272"/>
                      <a:pt x="25614" y="12371"/>
                    </a:cubicBezTo>
                    <a:cubicBezTo>
                      <a:pt x="25538" y="12639"/>
                      <a:pt x="25562" y="12907"/>
                      <a:pt x="25562" y="13198"/>
                    </a:cubicBezTo>
                    <a:cubicBezTo>
                      <a:pt x="25562" y="13512"/>
                      <a:pt x="25538" y="13850"/>
                      <a:pt x="25538" y="14193"/>
                    </a:cubicBezTo>
                    <a:cubicBezTo>
                      <a:pt x="25515" y="14286"/>
                      <a:pt x="25515" y="14408"/>
                      <a:pt x="25515" y="14507"/>
                    </a:cubicBezTo>
                    <a:cubicBezTo>
                      <a:pt x="25445" y="15258"/>
                      <a:pt x="25468" y="15986"/>
                      <a:pt x="25468" y="16714"/>
                    </a:cubicBezTo>
                    <a:cubicBezTo>
                      <a:pt x="25445" y="18268"/>
                      <a:pt x="25445" y="19793"/>
                      <a:pt x="25562" y="21347"/>
                    </a:cubicBezTo>
                    <a:cubicBezTo>
                      <a:pt x="25637" y="21929"/>
                      <a:pt x="25445" y="22436"/>
                      <a:pt x="25154" y="23041"/>
                    </a:cubicBezTo>
                    <a:cubicBezTo>
                      <a:pt x="25270" y="19746"/>
                      <a:pt x="25270" y="16545"/>
                      <a:pt x="25154" y="13343"/>
                    </a:cubicBezTo>
                    <a:cubicBezTo>
                      <a:pt x="25154" y="12394"/>
                      <a:pt x="25102" y="11451"/>
                      <a:pt x="25008" y="10502"/>
                    </a:cubicBezTo>
                    <a:cubicBezTo>
                      <a:pt x="24979" y="10118"/>
                      <a:pt x="25055" y="9728"/>
                      <a:pt x="24933" y="9338"/>
                    </a:cubicBezTo>
                    <a:cubicBezTo>
                      <a:pt x="24933" y="9193"/>
                      <a:pt x="24910" y="9047"/>
                      <a:pt x="24910" y="8878"/>
                    </a:cubicBezTo>
                    <a:cubicBezTo>
                      <a:pt x="24910" y="8779"/>
                      <a:pt x="24956" y="8634"/>
                      <a:pt x="24863" y="8488"/>
                    </a:cubicBezTo>
                    <a:cubicBezTo>
                      <a:pt x="24764" y="8663"/>
                      <a:pt x="24764" y="8808"/>
                      <a:pt x="24787" y="8954"/>
                    </a:cubicBezTo>
                    <a:cubicBezTo>
                      <a:pt x="24764" y="9193"/>
                      <a:pt x="24764" y="9414"/>
                      <a:pt x="24764" y="9629"/>
                    </a:cubicBezTo>
                    <a:cubicBezTo>
                      <a:pt x="24665" y="9827"/>
                      <a:pt x="24688" y="10019"/>
                      <a:pt x="24717" y="10211"/>
                    </a:cubicBezTo>
                    <a:cubicBezTo>
                      <a:pt x="24426" y="13657"/>
                      <a:pt x="24351" y="17127"/>
                      <a:pt x="24374" y="20596"/>
                    </a:cubicBezTo>
                    <a:cubicBezTo>
                      <a:pt x="24374" y="21539"/>
                      <a:pt x="24327" y="22459"/>
                      <a:pt x="24450" y="23408"/>
                    </a:cubicBezTo>
                    <a:cubicBezTo>
                      <a:pt x="24450" y="23676"/>
                      <a:pt x="24473" y="23967"/>
                      <a:pt x="24473" y="24235"/>
                    </a:cubicBezTo>
                    <a:cubicBezTo>
                      <a:pt x="24519" y="24817"/>
                      <a:pt x="24397" y="25347"/>
                      <a:pt x="24228" y="25882"/>
                    </a:cubicBezTo>
                    <a:cubicBezTo>
                      <a:pt x="24036" y="26342"/>
                      <a:pt x="23868" y="26802"/>
                      <a:pt x="23769" y="27291"/>
                    </a:cubicBezTo>
                    <a:cubicBezTo>
                      <a:pt x="23623" y="27628"/>
                      <a:pt x="23501" y="27966"/>
                      <a:pt x="23431" y="28310"/>
                    </a:cubicBezTo>
                    <a:cubicBezTo>
                      <a:pt x="23355" y="28379"/>
                      <a:pt x="23355" y="28455"/>
                      <a:pt x="23355" y="28548"/>
                    </a:cubicBezTo>
                    <a:cubicBezTo>
                      <a:pt x="23332" y="28525"/>
                      <a:pt x="23309" y="28502"/>
                      <a:pt x="23285" y="28478"/>
                    </a:cubicBezTo>
                    <a:lnTo>
                      <a:pt x="23285" y="27989"/>
                    </a:lnTo>
                    <a:lnTo>
                      <a:pt x="23285" y="27873"/>
                    </a:lnTo>
                    <a:cubicBezTo>
                      <a:pt x="23309" y="27797"/>
                      <a:pt x="23332" y="27727"/>
                      <a:pt x="23355" y="27652"/>
                    </a:cubicBezTo>
                    <a:cubicBezTo>
                      <a:pt x="23431" y="26272"/>
                      <a:pt x="23524" y="24887"/>
                      <a:pt x="23576" y="23507"/>
                    </a:cubicBezTo>
                    <a:cubicBezTo>
                      <a:pt x="23722" y="19869"/>
                      <a:pt x="23646" y="16254"/>
                      <a:pt x="23576" y="12615"/>
                    </a:cubicBezTo>
                    <a:cubicBezTo>
                      <a:pt x="23576" y="12470"/>
                      <a:pt x="23600" y="12301"/>
                      <a:pt x="23524" y="12156"/>
                    </a:cubicBezTo>
                    <a:cubicBezTo>
                      <a:pt x="23524" y="11911"/>
                      <a:pt x="23501" y="11690"/>
                      <a:pt x="23501" y="11474"/>
                    </a:cubicBezTo>
                    <a:cubicBezTo>
                      <a:pt x="23501" y="11084"/>
                      <a:pt x="23553" y="10724"/>
                      <a:pt x="23454" y="10334"/>
                    </a:cubicBezTo>
                    <a:cubicBezTo>
                      <a:pt x="23431" y="10141"/>
                      <a:pt x="23431" y="9943"/>
                      <a:pt x="23431" y="9728"/>
                    </a:cubicBezTo>
                    <a:cubicBezTo>
                      <a:pt x="23431" y="9437"/>
                      <a:pt x="23454" y="9146"/>
                      <a:pt x="23355" y="8855"/>
                    </a:cubicBezTo>
                    <a:lnTo>
                      <a:pt x="23355" y="8488"/>
                    </a:lnTo>
                    <a:cubicBezTo>
                      <a:pt x="23355" y="8250"/>
                      <a:pt x="23379" y="8005"/>
                      <a:pt x="23285" y="7761"/>
                    </a:cubicBezTo>
                    <a:cubicBezTo>
                      <a:pt x="23285" y="7644"/>
                      <a:pt x="23285" y="7522"/>
                      <a:pt x="23262" y="7400"/>
                    </a:cubicBezTo>
                    <a:lnTo>
                      <a:pt x="23262" y="7010"/>
                    </a:lnTo>
                    <a:cubicBezTo>
                      <a:pt x="23285" y="6864"/>
                      <a:pt x="23332" y="6695"/>
                      <a:pt x="23140" y="6550"/>
                    </a:cubicBezTo>
                    <a:lnTo>
                      <a:pt x="23140" y="6940"/>
                    </a:lnTo>
                    <a:lnTo>
                      <a:pt x="23140" y="7231"/>
                    </a:lnTo>
                    <a:cubicBezTo>
                      <a:pt x="23140" y="7376"/>
                      <a:pt x="23117" y="7522"/>
                      <a:pt x="23117" y="7691"/>
                    </a:cubicBezTo>
                    <a:cubicBezTo>
                      <a:pt x="23041" y="7836"/>
                      <a:pt x="23041" y="8005"/>
                      <a:pt x="23064" y="8174"/>
                    </a:cubicBezTo>
                    <a:cubicBezTo>
                      <a:pt x="23064" y="8343"/>
                      <a:pt x="23041" y="8517"/>
                      <a:pt x="23041" y="8709"/>
                    </a:cubicBezTo>
                    <a:cubicBezTo>
                      <a:pt x="22971" y="8878"/>
                      <a:pt x="22971" y="9070"/>
                      <a:pt x="22994" y="9268"/>
                    </a:cubicBezTo>
                    <a:cubicBezTo>
                      <a:pt x="22919" y="10188"/>
                      <a:pt x="22872" y="11108"/>
                      <a:pt x="22825" y="12033"/>
                    </a:cubicBezTo>
                    <a:cubicBezTo>
                      <a:pt x="22703" y="14309"/>
                      <a:pt x="22651" y="16591"/>
                      <a:pt x="22604" y="18873"/>
                    </a:cubicBezTo>
                    <a:cubicBezTo>
                      <a:pt x="22581" y="20061"/>
                      <a:pt x="22558" y="21272"/>
                      <a:pt x="22651" y="22459"/>
                    </a:cubicBezTo>
                    <a:cubicBezTo>
                      <a:pt x="22628" y="23653"/>
                      <a:pt x="22651" y="24863"/>
                      <a:pt x="22750" y="26051"/>
                    </a:cubicBezTo>
                    <a:cubicBezTo>
                      <a:pt x="22750" y="26295"/>
                      <a:pt x="22727" y="26534"/>
                      <a:pt x="22796" y="26779"/>
                    </a:cubicBezTo>
                    <a:cubicBezTo>
                      <a:pt x="22796" y="26971"/>
                      <a:pt x="22825" y="27169"/>
                      <a:pt x="22825" y="27384"/>
                    </a:cubicBezTo>
                    <a:cubicBezTo>
                      <a:pt x="22825" y="27553"/>
                      <a:pt x="22796" y="27727"/>
                      <a:pt x="22872" y="27873"/>
                    </a:cubicBezTo>
                    <a:cubicBezTo>
                      <a:pt x="22895" y="27943"/>
                      <a:pt x="22895" y="28018"/>
                      <a:pt x="22895" y="28088"/>
                    </a:cubicBezTo>
                    <a:cubicBezTo>
                      <a:pt x="22895" y="28280"/>
                      <a:pt x="22872" y="28502"/>
                      <a:pt x="22971" y="28717"/>
                    </a:cubicBezTo>
                    <a:cubicBezTo>
                      <a:pt x="22971" y="28892"/>
                      <a:pt x="22919" y="29084"/>
                      <a:pt x="23041" y="29276"/>
                    </a:cubicBezTo>
                    <a:lnTo>
                      <a:pt x="23041" y="29567"/>
                    </a:lnTo>
                    <a:cubicBezTo>
                      <a:pt x="22942" y="29712"/>
                      <a:pt x="22942" y="29881"/>
                      <a:pt x="22872" y="30027"/>
                    </a:cubicBezTo>
                    <a:cubicBezTo>
                      <a:pt x="22825" y="29980"/>
                      <a:pt x="22796" y="29934"/>
                      <a:pt x="22750" y="29881"/>
                    </a:cubicBezTo>
                    <a:cubicBezTo>
                      <a:pt x="22680" y="27460"/>
                      <a:pt x="22505" y="25055"/>
                      <a:pt x="22243" y="22657"/>
                    </a:cubicBezTo>
                    <a:cubicBezTo>
                      <a:pt x="22098" y="21103"/>
                      <a:pt x="21952" y="19525"/>
                      <a:pt x="21708" y="17977"/>
                    </a:cubicBezTo>
                    <a:cubicBezTo>
                      <a:pt x="21708" y="17831"/>
                      <a:pt x="21731" y="17686"/>
                      <a:pt x="21632" y="17564"/>
                    </a:cubicBezTo>
                    <a:lnTo>
                      <a:pt x="21632" y="17342"/>
                    </a:lnTo>
                    <a:cubicBezTo>
                      <a:pt x="21632" y="17197"/>
                      <a:pt x="21661" y="17051"/>
                      <a:pt x="21562" y="16929"/>
                    </a:cubicBezTo>
                    <a:cubicBezTo>
                      <a:pt x="21562" y="16859"/>
                      <a:pt x="21562" y="16783"/>
                      <a:pt x="21539" y="16714"/>
                    </a:cubicBezTo>
                    <a:cubicBezTo>
                      <a:pt x="21562" y="16568"/>
                      <a:pt x="21562" y="16446"/>
                      <a:pt x="21487" y="16324"/>
                    </a:cubicBezTo>
                    <a:cubicBezTo>
                      <a:pt x="21487" y="16230"/>
                      <a:pt x="21463" y="16155"/>
                      <a:pt x="21463" y="16085"/>
                    </a:cubicBezTo>
                    <a:cubicBezTo>
                      <a:pt x="21417" y="15718"/>
                      <a:pt x="21370" y="15357"/>
                      <a:pt x="21318" y="14991"/>
                    </a:cubicBezTo>
                    <a:cubicBezTo>
                      <a:pt x="21318" y="14868"/>
                      <a:pt x="21341" y="14775"/>
                      <a:pt x="21248" y="14653"/>
                    </a:cubicBezTo>
                    <a:cubicBezTo>
                      <a:pt x="21172" y="13850"/>
                      <a:pt x="21050" y="13029"/>
                      <a:pt x="20858" y="12225"/>
                    </a:cubicBezTo>
                    <a:cubicBezTo>
                      <a:pt x="20736" y="11888"/>
                      <a:pt x="20736" y="11498"/>
                      <a:pt x="20689" y="11160"/>
                    </a:cubicBezTo>
                    <a:cubicBezTo>
                      <a:pt x="20712" y="11015"/>
                      <a:pt x="20643" y="10869"/>
                      <a:pt x="20567" y="10747"/>
                    </a:cubicBezTo>
                    <a:lnTo>
                      <a:pt x="20567" y="10747"/>
                    </a:lnTo>
                    <a:cubicBezTo>
                      <a:pt x="20567" y="11399"/>
                      <a:pt x="20497" y="12080"/>
                      <a:pt x="20613" y="12738"/>
                    </a:cubicBezTo>
                    <a:cubicBezTo>
                      <a:pt x="20613" y="12831"/>
                      <a:pt x="20590" y="12953"/>
                      <a:pt x="20613" y="13052"/>
                    </a:cubicBezTo>
                    <a:cubicBezTo>
                      <a:pt x="20689" y="16131"/>
                      <a:pt x="20934" y="19211"/>
                      <a:pt x="21196" y="22290"/>
                    </a:cubicBezTo>
                    <a:cubicBezTo>
                      <a:pt x="21271" y="23140"/>
                      <a:pt x="21294" y="23990"/>
                      <a:pt x="21463" y="24817"/>
                    </a:cubicBezTo>
                    <a:cubicBezTo>
                      <a:pt x="21562" y="26243"/>
                      <a:pt x="21778" y="27652"/>
                      <a:pt x="21999" y="29084"/>
                    </a:cubicBezTo>
                    <a:cubicBezTo>
                      <a:pt x="22098" y="29765"/>
                      <a:pt x="22168" y="30463"/>
                      <a:pt x="22360" y="31144"/>
                    </a:cubicBezTo>
                    <a:cubicBezTo>
                      <a:pt x="22337" y="31267"/>
                      <a:pt x="22389" y="31389"/>
                      <a:pt x="22435" y="31535"/>
                    </a:cubicBezTo>
                    <a:cubicBezTo>
                      <a:pt x="22389" y="31680"/>
                      <a:pt x="22360" y="31849"/>
                      <a:pt x="22337" y="31994"/>
                    </a:cubicBezTo>
                    <a:cubicBezTo>
                      <a:pt x="22045" y="32722"/>
                      <a:pt x="21952" y="33496"/>
                      <a:pt x="21661" y="34276"/>
                    </a:cubicBezTo>
                    <a:cubicBezTo>
                      <a:pt x="21632" y="34032"/>
                      <a:pt x="21609" y="33840"/>
                      <a:pt x="21562" y="33619"/>
                    </a:cubicBezTo>
                    <a:cubicBezTo>
                      <a:pt x="21562" y="33520"/>
                      <a:pt x="21586" y="33426"/>
                      <a:pt x="21562" y="33327"/>
                    </a:cubicBezTo>
                    <a:cubicBezTo>
                      <a:pt x="21487" y="30976"/>
                      <a:pt x="21318" y="28647"/>
                      <a:pt x="21102" y="26342"/>
                    </a:cubicBezTo>
                    <a:cubicBezTo>
                      <a:pt x="20858" y="23990"/>
                      <a:pt x="20613" y="21638"/>
                      <a:pt x="20299" y="19310"/>
                    </a:cubicBezTo>
                    <a:lnTo>
                      <a:pt x="20299" y="19141"/>
                    </a:lnTo>
                    <a:cubicBezTo>
                      <a:pt x="20008" y="17220"/>
                      <a:pt x="19717" y="15282"/>
                      <a:pt x="19426" y="13343"/>
                    </a:cubicBezTo>
                    <a:cubicBezTo>
                      <a:pt x="19356" y="12808"/>
                      <a:pt x="19234" y="12272"/>
                      <a:pt x="19112" y="11742"/>
                    </a:cubicBezTo>
                    <a:lnTo>
                      <a:pt x="19065" y="11742"/>
                    </a:lnTo>
                    <a:lnTo>
                      <a:pt x="19065" y="12808"/>
                    </a:lnTo>
                    <a:lnTo>
                      <a:pt x="19065" y="13198"/>
                    </a:lnTo>
                    <a:cubicBezTo>
                      <a:pt x="19065" y="13634"/>
                      <a:pt x="19042" y="14094"/>
                      <a:pt x="19135" y="14554"/>
                    </a:cubicBezTo>
                    <a:cubicBezTo>
                      <a:pt x="19088" y="15619"/>
                      <a:pt x="19187" y="16714"/>
                      <a:pt x="19234" y="17779"/>
                    </a:cubicBezTo>
                    <a:cubicBezTo>
                      <a:pt x="19403" y="20742"/>
                      <a:pt x="19624" y="23676"/>
                      <a:pt x="19915" y="26610"/>
                    </a:cubicBezTo>
                    <a:cubicBezTo>
                      <a:pt x="20031" y="27675"/>
                      <a:pt x="20107" y="28769"/>
                      <a:pt x="20299" y="29835"/>
                    </a:cubicBezTo>
                    <a:cubicBezTo>
                      <a:pt x="20322" y="30225"/>
                      <a:pt x="20375" y="30638"/>
                      <a:pt x="20398" y="31022"/>
                    </a:cubicBezTo>
                    <a:cubicBezTo>
                      <a:pt x="20375" y="31075"/>
                      <a:pt x="20351" y="31098"/>
                      <a:pt x="20322" y="31144"/>
                    </a:cubicBezTo>
                    <a:cubicBezTo>
                      <a:pt x="20299" y="30999"/>
                      <a:pt x="20252" y="30877"/>
                      <a:pt x="20229" y="30754"/>
                    </a:cubicBezTo>
                    <a:cubicBezTo>
                      <a:pt x="19502" y="26243"/>
                      <a:pt x="18628" y="21784"/>
                      <a:pt x="17586" y="17319"/>
                    </a:cubicBezTo>
                    <a:cubicBezTo>
                      <a:pt x="17243" y="15817"/>
                      <a:pt x="16830" y="14309"/>
                      <a:pt x="16469" y="12808"/>
                    </a:cubicBezTo>
                    <a:cubicBezTo>
                      <a:pt x="16469" y="12662"/>
                      <a:pt x="16469" y="12540"/>
                      <a:pt x="16323" y="12470"/>
                    </a:cubicBezTo>
                    <a:lnTo>
                      <a:pt x="16323" y="12470"/>
                    </a:lnTo>
                    <a:cubicBezTo>
                      <a:pt x="16323" y="12639"/>
                      <a:pt x="16300" y="12808"/>
                      <a:pt x="16370" y="12953"/>
                    </a:cubicBezTo>
                    <a:cubicBezTo>
                      <a:pt x="16393" y="13052"/>
                      <a:pt x="16393" y="13122"/>
                      <a:pt x="16393" y="13198"/>
                    </a:cubicBezTo>
                    <a:cubicBezTo>
                      <a:pt x="16393" y="13366"/>
                      <a:pt x="16393" y="13535"/>
                      <a:pt x="16469" y="13681"/>
                    </a:cubicBezTo>
                    <a:cubicBezTo>
                      <a:pt x="16469" y="13803"/>
                      <a:pt x="16469" y="13925"/>
                      <a:pt x="16492" y="14047"/>
                    </a:cubicBezTo>
                    <a:cubicBezTo>
                      <a:pt x="16469" y="14216"/>
                      <a:pt x="16445" y="14385"/>
                      <a:pt x="16538" y="14554"/>
                    </a:cubicBezTo>
                    <a:cubicBezTo>
                      <a:pt x="16538" y="14653"/>
                      <a:pt x="16568" y="14746"/>
                      <a:pt x="16568" y="14845"/>
                    </a:cubicBezTo>
                    <a:cubicBezTo>
                      <a:pt x="16538" y="14991"/>
                      <a:pt x="16538" y="15159"/>
                      <a:pt x="16614" y="15328"/>
                    </a:cubicBezTo>
                    <a:cubicBezTo>
                      <a:pt x="16637" y="15404"/>
                      <a:pt x="16637" y="15474"/>
                      <a:pt x="16637" y="15549"/>
                    </a:cubicBezTo>
                    <a:cubicBezTo>
                      <a:pt x="16684" y="16230"/>
                      <a:pt x="16760" y="16906"/>
                      <a:pt x="16882" y="17587"/>
                    </a:cubicBezTo>
                    <a:cubicBezTo>
                      <a:pt x="16975" y="18507"/>
                      <a:pt x="17074" y="19432"/>
                      <a:pt x="17243" y="20329"/>
                    </a:cubicBezTo>
                    <a:cubicBezTo>
                      <a:pt x="17243" y="20422"/>
                      <a:pt x="17266" y="20521"/>
                      <a:pt x="17266" y="20643"/>
                    </a:cubicBezTo>
                    <a:cubicBezTo>
                      <a:pt x="17266" y="20713"/>
                      <a:pt x="17266" y="20812"/>
                      <a:pt x="17319" y="20887"/>
                    </a:cubicBezTo>
                    <a:cubicBezTo>
                      <a:pt x="17319" y="21324"/>
                      <a:pt x="17412" y="21761"/>
                      <a:pt x="17487" y="22197"/>
                    </a:cubicBezTo>
                    <a:cubicBezTo>
                      <a:pt x="17633" y="23070"/>
                      <a:pt x="17732" y="23967"/>
                      <a:pt x="17924" y="24840"/>
                    </a:cubicBezTo>
                    <a:cubicBezTo>
                      <a:pt x="17924" y="24863"/>
                      <a:pt x="17924" y="24910"/>
                      <a:pt x="17947" y="24933"/>
                    </a:cubicBezTo>
                    <a:lnTo>
                      <a:pt x="17947" y="24962"/>
                    </a:lnTo>
                    <a:cubicBezTo>
                      <a:pt x="17947" y="25108"/>
                      <a:pt x="17971" y="25224"/>
                      <a:pt x="17971" y="25347"/>
                    </a:cubicBezTo>
                    <a:cubicBezTo>
                      <a:pt x="18407" y="27920"/>
                      <a:pt x="18844" y="30463"/>
                      <a:pt x="19379" y="33013"/>
                    </a:cubicBezTo>
                    <a:cubicBezTo>
                      <a:pt x="19647" y="34300"/>
                      <a:pt x="19886" y="35586"/>
                      <a:pt x="20229" y="36844"/>
                    </a:cubicBezTo>
                    <a:cubicBezTo>
                      <a:pt x="20375" y="37449"/>
                      <a:pt x="20497" y="38060"/>
                      <a:pt x="20643" y="38666"/>
                    </a:cubicBezTo>
                    <a:cubicBezTo>
                      <a:pt x="20445" y="39294"/>
                      <a:pt x="20252" y="39923"/>
                      <a:pt x="20229" y="40604"/>
                    </a:cubicBezTo>
                    <a:cubicBezTo>
                      <a:pt x="20031" y="40750"/>
                      <a:pt x="20130" y="41017"/>
                      <a:pt x="20008" y="41163"/>
                    </a:cubicBezTo>
                    <a:cubicBezTo>
                      <a:pt x="19961" y="40773"/>
                      <a:pt x="19961" y="40389"/>
                      <a:pt x="19862" y="40022"/>
                    </a:cubicBezTo>
                    <a:cubicBezTo>
                      <a:pt x="19862" y="39975"/>
                      <a:pt x="19862" y="39923"/>
                      <a:pt x="19839" y="39876"/>
                    </a:cubicBezTo>
                    <a:cubicBezTo>
                      <a:pt x="19839" y="39754"/>
                      <a:pt x="19839" y="39632"/>
                      <a:pt x="19816" y="39515"/>
                    </a:cubicBezTo>
                    <a:cubicBezTo>
                      <a:pt x="19839" y="39393"/>
                      <a:pt x="19839" y="39248"/>
                      <a:pt x="19769" y="39125"/>
                    </a:cubicBezTo>
                    <a:cubicBezTo>
                      <a:pt x="19793" y="39102"/>
                      <a:pt x="19769" y="39079"/>
                      <a:pt x="19769" y="39050"/>
                    </a:cubicBezTo>
                    <a:cubicBezTo>
                      <a:pt x="19717" y="38252"/>
                      <a:pt x="19595" y="37478"/>
                      <a:pt x="19449" y="36698"/>
                    </a:cubicBezTo>
                    <a:cubicBezTo>
                      <a:pt x="19403" y="35802"/>
                      <a:pt x="19234" y="34952"/>
                      <a:pt x="19088" y="34055"/>
                    </a:cubicBezTo>
                    <a:cubicBezTo>
                      <a:pt x="18529" y="30463"/>
                      <a:pt x="17848" y="26878"/>
                      <a:pt x="17097" y="23309"/>
                    </a:cubicBezTo>
                    <a:cubicBezTo>
                      <a:pt x="16806" y="21929"/>
                      <a:pt x="16538" y="20544"/>
                      <a:pt x="16178" y="19211"/>
                    </a:cubicBezTo>
                    <a:cubicBezTo>
                      <a:pt x="16154" y="19089"/>
                      <a:pt x="16154" y="18966"/>
                      <a:pt x="16102" y="18850"/>
                    </a:cubicBezTo>
                    <a:cubicBezTo>
                      <a:pt x="15788" y="17540"/>
                      <a:pt x="15450" y="16230"/>
                      <a:pt x="15136" y="14921"/>
                    </a:cubicBezTo>
                    <a:cubicBezTo>
                      <a:pt x="15112" y="14798"/>
                      <a:pt x="15060" y="14653"/>
                      <a:pt x="15037" y="14531"/>
                    </a:cubicBezTo>
                    <a:cubicBezTo>
                      <a:pt x="15013" y="14432"/>
                      <a:pt x="14990" y="14309"/>
                      <a:pt x="14967" y="14216"/>
                    </a:cubicBezTo>
                    <a:cubicBezTo>
                      <a:pt x="14914" y="14408"/>
                      <a:pt x="14868" y="14600"/>
                      <a:pt x="14967" y="14775"/>
                    </a:cubicBezTo>
                    <a:cubicBezTo>
                      <a:pt x="14967" y="14798"/>
                      <a:pt x="14967" y="14822"/>
                      <a:pt x="14990" y="14845"/>
                    </a:cubicBezTo>
                    <a:lnTo>
                      <a:pt x="14990" y="14991"/>
                    </a:lnTo>
                    <a:cubicBezTo>
                      <a:pt x="14990" y="15159"/>
                      <a:pt x="14990" y="15328"/>
                      <a:pt x="15060" y="15474"/>
                    </a:cubicBezTo>
                    <a:cubicBezTo>
                      <a:pt x="15060" y="15596"/>
                      <a:pt x="15060" y="15741"/>
                      <a:pt x="15083" y="15864"/>
                    </a:cubicBezTo>
                    <a:cubicBezTo>
                      <a:pt x="15060" y="16033"/>
                      <a:pt x="15037" y="16201"/>
                      <a:pt x="15136" y="16347"/>
                    </a:cubicBezTo>
                    <a:cubicBezTo>
                      <a:pt x="15136" y="16446"/>
                      <a:pt x="15136" y="16545"/>
                      <a:pt x="15159" y="16638"/>
                    </a:cubicBezTo>
                    <a:cubicBezTo>
                      <a:pt x="15136" y="16813"/>
                      <a:pt x="15136" y="16958"/>
                      <a:pt x="15205" y="17127"/>
                    </a:cubicBezTo>
                    <a:lnTo>
                      <a:pt x="15205" y="17104"/>
                    </a:lnTo>
                    <a:lnTo>
                      <a:pt x="15205" y="17104"/>
                    </a:lnTo>
                    <a:cubicBezTo>
                      <a:pt x="15229" y="17366"/>
                      <a:pt x="15182" y="17633"/>
                      <a:pt x="15304" y="17901"/>
                    </a:cubicBezTo>
                    <a:cubicBezTo>
                      <a:pt x="15328" y="18559"/>
                      <a:pt x="15403" y="19211"/>
                      <a:pt x="15520" y="19840"/>
                    </a:cubicBezTo>
                    <a:cubicBezTo>
                      <a:pt x="15520" y="20352"/>
                      <a:pt x="15619" y="20835"/>
                      <a:pt x="15694" y="21324"/>
                    </a:cubicBezTo>
                    <a:cubicBezTo>
                      <a:pt x="15840" y="22314"/>
                      <a:pt x="15933" y="23332"/>
                      <a:pt x="16154" y="24328"/>
                    </a:cubicBezTo>
                    <a:cubicBezTo>
                      <a:pt x="16224" y="25154"/>
                      <a:pt x="16346" y="25952"/>
                      <a:pt x="16515" y="26755"/>
                    </a:cubicBezTo>
                    <a:cubicBezTo>
                      <a:pt x="16515" y="26779"/>
                      <a:pt x="16515" y="26825"/>
                      <a:pt x="16538" y="26854"/>
                    </a:cubicBezTo>
                    <a:cubicBezTo>
                      <a:pt x="16538" y="27000"/>
                      <a:pt x="16538" y="27145"/>
                      <a:pt x="16568" y="27291"/>
                    </a:cubicBezTo>
                    <a:cubicBezTo>
                      <a:pt x="16859" y="29060"/>
                      <a:pt x="17173" y="30853"/>
                      <a:pt x="17487" y="32623"/>
                    </a:cubicBezTo>
                    <a:cubicBezTo>
                      <a:pt x="17901" y="34759"/>
                      <a:pt x="18314" y="36867"/>
                      <a:pt x="18844" y="38980"/>
                    </a:cubicBezTo>
                    <a:cubicBezTo>
                      <a:pt x="19112" y="40214"/>
                      <a:pt x="19426" y="41431"/>
                      <a:pt x="19769" y="42665"/>
                    </a:cubicBezTo>
                    <a:cubicBezTo>
                      <a:pt x="19571" y="43270"/>
                      <a:pt x="19478" y="43905"/>
                      <a:pt x="19379" y="44533"/>
                    </a:cubicBezTo>
                    <a:cubicBezTo>
                      <a:pt x="19210" y="45453"/>
                      <a:pt x="19042" y="46379"/>
                      <a:pt x="18844" y="47322"/>
                    </a:cubicBezTo>
                    <a:cubicBezTo>
                      <a:pt x="18797" y="47200"/>
                      <a:pt x="18774" y="47106"/>
                      <a:pt x="18751" y="47031"/>
                    </a:cubicBezTo>
                    <a:cubicBezTo>
                      <a:pt x="18721" y="46693"/>
                      <a:pt x="18698" y="46355"/>
                      <a:pt x="18652" y="46012"/>
                    </a:cubicBezTo>
                    <a:cubicBezTo>
                      <a:pt x="18553" y="45092"/>
                      <a:pt x="18483" y="44143"/>
                      <a:pt x="18285" y="43200"/>
                    </a:cubicBezTo>
                    <a:cubicBezTo>
                      <a:pt x="18139" y="41646"/>
                      <a:pt x="17877" y="40121"/>
                      <a:pt x="17610" y="38590"/>
                    </a:cubicBezTo>
                    <a:cubicBezTo>
                      <a:pt x="16975" y="34661"/>
                      <a:pt x="16201" y="30754"/>
                      <a:pt x="15374" y="26854"/>
                    </a:cubicBezTo>
                    <a:cubicBezTo>
                      <a:pt x="15083" y="25492"/>
                      <a:pt x="14821" y="24136"/>
                      <a:pt x="14431" y="22826"/>
                    </a:cubicBezTo>
                    <a:cubicBezTo>
                      <a:pt x="14431" y="22704"/>
                      <a:pt x="14408" y="22605"/>
                      <a:pt x="14385" y="22512"/>
                    </a:cubicBezTo>
                    <a:cubicBezTo>
                      <a:pt x="14140" y="21493"/>
                      <a:pt x="13896" y="20474"/>
                      <a:pt x="13628" y="19455"/>
                    </a:cubicBezTo>
                    <a:cubicBezTo>
                      <a:pt x="13511" y="18943"/>
                      <a:pt x="13389" y="18437"/>
                      <a:pt x="13244" y="17901"/>
                    </a:cubicBezTo>
                    <a:cubicBezTo>
                      <a:pt x="13244" y="17802"/>
                      <a:pt x="13244" y="17686"/>
                      <a:pt x="13098" y="17633"/>
                    </a:cubicBezTo>
                    <a:lnTo>
                      <a:pt x="13098" y="17633"/>
                    </a:lnTo>
                    <a:cubicBezTo>
                      <a:pt x="13121" y="17779"/>
                      <a:pt x="13075" y="17924"/>
                      <a:pt x="13168" y="18047"/>
                    </a:cubicBezTo>
                    <a:cubicBezTo>
                      <a:pt x="13290" y="19403"/>
                      <a:pt x="13389" y="20765"/>
                      <a:pt x="13581" y="22122"/>
                    </a:cubicBezTo>
                    <a:cubicBezTo>
                      <a:pt x="13628" y="22779"/>
                      <a:pt x="13704" y="23431"/>
                      <a:pt x="13826" y="24089"/>
                    </a:cubicBezTo>
                    <a:cubicBezTo>
                      <a:pt x="13896" y="24863"/>
                      <a:pt x="13995" y="25661"/>
                      <a:pt x="14140" y="26441"/>
                    </a:cubicBezTo>
                    <a:cubicBezTo>
                      <a:pt x="14117" y="26586"/>
                      <a:pt x="14117" y="26709"/>
                      <a:pt x="14187" y="26854"/>
                    </a:cubicBezTo>
                    <a:cubicBezTo>
                      <a:pt x="14187" y="27506"/>
                      <a:pt x="14356" y="28135"/>
                      <a:pt x="14454" y="28793"/>
                    </a:cubicBezTo>
                    <a:cubicBezTo>
                      <a:pt x="14530" y="29183"/>
                      <a:pt x="14530" y="29590"/>
                      <a:pt x="14647" y="29980"/>
                    </a:cubicBezTo>
                    <a:cubicBezTo>
                      <a:pt x="14699" y="30731"/>
                      <a:pt x="14868" y="31482"/>
                      <a:pt x="14990" y="32210"/>
                    </a:cubicBezTo>
                    <a:cubicBezTo>
                      <a:pt x="15595" y="36168"/>
                      <a:pt x="16300" y="40098"/>
                      <a:pt x="17173" y="43975"/>
                    </a:cubicBezTo>
                    <a:cubicBezTo>
                      <a:pt x="17464" y="45284"/>
                      <a:pt x="17755" y="46617"/>
                      <a:pt x="18116" y="47904"/>
                    </a:cubicBezTo>
                    <a:cubicBezTo>
                      <a:pt x="18215" y="48218"/>
                      <a:pt x="18262" y="48538"/>
                      <a:pt x="18361" y="48853"/>
                    </a:cubicBezTo>
                    <a:cubicBezTo>
                      <a:pt x="18460" y="49190"/>
                      <a:pt x="18576" y="49505"/>
                      <a:pt x="18430" y="49871"/>
                    </a:cubicBezTo>
                    <a:cubicBezTo>
                      <a:pt x="18384" y="50523"/>
                      <a:pt x="18192" y="51158"/>
                      <a:pt x="18192" y="51810"/>
                    </a:cubicBezTo>
                    <a:cubicBezTo>
                      <a:pt x="18069" y="51932"/>
                      <a:pt x="18116" y="52078"/>
                      <a:pt x="18116" y="52223"/>
                    </a:cubicBezTo>
                    <a:cubicBezTo>
                      <a:pt x="17971" y="52730"/>
                      <a:pt x="17994" y="53265"/>
                      <a:pt x="17877" y="53778"/>
                    </a:cubicBezTo>
                    <a:cubicBezTo>
                      <a:pt x="17656" y="53219"/>
                      <a:pt x="17679" y="52613"/>
                      <a:pt x="17557" y="52031"/>
                    </a:cubicBezTo>
                    <a:cubicBezTo>
                      <a:pt x="17365" y="50838"/>
                      <a:pt x="17220" y="49627"/>
                      <a:pt x="16952" y="48463"/>
                    </a:cubicBezTo>
                    <a:cubicBezTo>
                      <a:pt x="16905" y="47904"/>
                      <a:pt x="16760" y="47374"/>
                      <a:pt x="16661" y="46839"/>
                    </a:cubicBezTo>
                    <a:cubicBezTo>
                      <a:pt x="15572" y="41209"/>
                      <a:pt x="14239" y="35633"/>
                      <a:pt x="12784" y="30079"/>
                    </a:cubicBezTo>
                    <a:cubicBezTo>
                      <a:pt x="12417" y="28670"/>
                      <a:pt x="12079" y="27262"/>
                      <a:pt x="11619" y="25859"/>
                    </a:cubicBezTo>
                    <a:cubicBezTo>
                      <a:pt x="11619" y="25760"/>
                      <a:pt x="11590" y="25661"/>
                      <a:pt x="11567" y="25568"/>
                    </a:cubicBezTo>
                    <a:cubicBezTo>
                      <a:pt x="11206" y="24351"/>
                      <a:pt x="10863" y="23164"/>
                      <a:pt x="10502" y="21976"/>
                    </a:cubicBezTo>
                    <a:cubicBezTo>
                      <a:pt x="10310" y="21295"/>
                      <a:pt x="10088" y="20620"/>
                      <a:pt x="9896" y="19939"/>
                    </a:cubicBezTo>
                    <a:cubicBezTo>
                      <a:pt x="9896" y="19816"/>
                      <a:pt x="9844" y="19723"/>
                      <a:pt x="9774" y="19578"/>
                    </a:cubicBezTo>
                    <a:lnTo>
                      <a:pt x="9774" y="19578"/>
                    </a:lnTo>
                    <a:cubicBezTo>
                      <a:pt x="9728" y="19770"/>
                      <a:pt x="9698" y="19892"/>
                      <a:pt x="9797" y="20014"/>
                    </a:cubicBezTo>
                    <a:cubicBezTo>
                      <a:pt x="9873" y="20451"/>
                      <a:pt x="9920" y="20887"/>
                      <a:pt x="9966" y="21324"/>
                    </a:cubicBezTo>
                    <a:cubicBezTo>
                      <a:pt x="10135" y="22459"/>
                      <a:pt x="10257" y="23600"/>
                      <a:pt x="10502" y="24718"/>
                    </a:cubicBezTo>
                    <a:cubicBezTo>
                      <a:pt x="10624" y="25713"/>
                      <a:pt x="10793" y="26709"/>
                      <a:pt x="11008" y="27675"/>
                    </a:cubicBezTo>
                    <a:cubicBezTo>
                      <a:pt x="11154" y="28717"/>
                      <a:pt x="11352" y="29765"/>
                      <a:pt x="11567" y="30784"/>
                    </a:cubicBezTo>
                    <a:cubicBezTo>
                      <a:pt x="11567" y="30830"/>
                      <a:pt x="11590" y="30877"/>
                      <a:pt x="11619" y="30929"/>
                    </a:cubicBezTo>
                    <a:cubicBezTo>
                      <a:pt x="11812" y="32210"/>
                      <a:pt x="12079" y="33473"/>
                      <a:pt x="12370" y="34736"/>
                    </a:cubicBezTo>
                    <a:cubicBezTo>
                      <a:pt x="12370" y="34783"/>
                      <a:pt x="12370" y="34806"/>
                      <a:pt x="12394" y="34858"/>
                    </a:cubicBezTo>
                    <a:cubicBezTo>
                      <a:pt x="12539" y="35877"/>
                      <a:pt x="12784" y="36867"/>
                      <a:pt x="12999" y="37862"/>
                    </a:cubicBezTo>
                    <a:cubicBezTo>
                      <a:pt x="13313" y="39393"/>
                      <a:pt x="13657" y="40895"/>
                      <a:pt x="13971" y="42397"/>
                    </a:cubicBezTo>
                    <a:cubicBezTo>
                      <a:pt x="13948" y="42449"/>
                      <a:pt x="13919" y="42519"/>
                      <a:pt x="13896" y="42572"/>
                    </a:cubicBezTo>
                    <a:cubicBezTo>
                      <a:pt x="12877" y="39731"/>
                      <a:pt x="11858" y="36867"/>
                      <a:pt x="10746" y="34055"/>
                    </a:cubicBezTo>
                    <a:cubicBezTo>
                      <a:pt x="10164" y="32553"/>
                      <a:pt x="9629" y="31046"/>
                      <a:pt x="8948" y="29567"/>
                    </a:cubicBezTo>
                    <a:cubicBezTo>
                      <a:pt x="8633" y="28601"/>
                      <a:pt x="8150" y="27698"/>
                      <a:pt x="7760" y="26755"/>
                    </a:cubicBezTo>
                    <a:cubicBezTo>
                      <a:pt x="7545" y="26051"/>
                      <a:pt x="7201" y="25399"/>
                      <a:pt x="6910" y="24718"/>
                    </a:cubicBezTo>
                    <a:cubicBezTo>
                      <a:pt x="6887" y="24642"/>
                      <a:pt x="6863" y="24572"/>
                      <a:pt x="6840" y="24473"/>
                    </a:cubicBezTo>
                    <a:cubicBezTo>
                      <a:pt x="6788" y="24427"/>
                      <a:pt x="6817" y="24305"/>
                      <a:pt x="6695" y="24281"/>
                    </a:cubicBezTo>
                    <a:lnTo>
                      <a:pt x="6695" y="24281"/>
                    </a:lnTo>
                    <a:cubicBezTo>
                      <a:pt x="6671" y="24403"/>
                      <a:pt x="6695" y="24473"/>
                      <a:pt x="6741" y="24572"/>
                    </a:cubicBezTo>
                    <a:cubicBezTo>
                      <a:pt x="6765" y="24671"/>
                      <a:pt x="6741" y="24788"/>
                      <a:pt x="6840" y="24887"/>
                    </a:cubicBezTo>
                    <a:cubicBezTo>
                      <a:pt x="7079" y="26004"/>
                      <a:pt x="7347" y="27145"/>
                      <a:pt x="7713" y="28234"/>
                    </a:cubicBezTo>
                    <a:cubicBezTo>
                      <a:pt x="7882" y="29008"/>
                      <a:pt x="8098" y="29765"/>
                      <a:pt x="8342" y="30516"/>
                    </a:cubicBezTo>
                    <a:cubicBezTo>
                      <a:pt x="8441" y="30877"/>
                      <a:pt x="8534" y="31267"/>
                      <a:pt x="8656" y="31628"/>
                    </a:cubicBezTo>
                    <a:cubicBezTo>
                      <a:pt x="9046" y="32990"/>
                      <a:pt x="9407" y="34346"/>
                      <a:pt x="9896" y="35679"/>
                    </a:cubicBezTo>
                    <a:cubicBezTo>
                      <a:pt x="10211" y="36919"/>
                      <a:pt x="10624" y="38107"/>
                      <a:pt x="11037" y="39294"/>
                    </a:cubicBezTo>
                    <a:cubicBezTo>
                      <a:pt x="11037" y="39318"/>
                      <a:pt x="11061" y="39341"/>
                      <a:pt x="11061" y="39393"/>
                    </a:cubicBezTo>
                    <a:cubicBezTo>
                      <a:pt x="11084" y="39463"/>
                      <a:pt x="11084" y="39539"/>
                      <a:pt x="11107" y="39609"/>
                    </a:cubicBezTo>
                    <a:cubicBezTo>
                      <a:pt x="12149" y="42834"/>
                      <a:pt x="13220" y="46035"/>
                      <a:pt x="14408" y="49214"/>
                    </a:cubicBezTo>
                    <a:cubicBezTo>
                      <a:pt x="15159" y="51251"/>
                      <a:pt x="15933" y="53265"/>
                      <a:pt x="16806" y="55279"/>
                    </a:cubicBezTo>
                    <a:cubicBezTo>
                      <a:pt x="17004" y="55815"/>
                      <a:pt x="17196" y="56345"/>
                      <a:pt x="17487" y="56857"/>
                    </a:cubicBezTo>
                    <a:cubicBezTo>
                      <a:pt x="17557" y="57195"/>
                      <a:pt x="17365" y="57532"/>
                      <a:pt x="17412" y="57876"/>
                    </a:cubicBezTo>
                    <a:cubicBezTo>
                      <a:pt x="17388" y="57998"/>
                      <a:pt x="17365" y="58114"/>
                      <a:pt x="17342" y="58260"/>
                    </a:cubicBezTo>
                    <a:lnTo>
                      <a:pt x="17342" y="58726"/>
                    </a:lnTo>
                    <a:cubicBezTo>
                      <a:pt x="17365" y="58842"/>
                      <a:pt x="17220" y="58918"/>
                      <a:pt x="17266" y="59040"/>
                    </a:cubicBezTo>
                    <a:lnTo>
                      <a:pt x="17266" y="59500"/>
                    </a:lnTo>
                    <a:cubicBezTo>
                      <a:pt x="17243" y="59622"/>
                      <a:pt x="17220" y="59715"/>
                      <a:pt x="17196" y="59814"/>
                    </a:cubicBezTo>
                    <a:lnTo>
                      <a:pt x="17196" y="60297"/>
                    </a:lnTo>
                    <a:cubicBezTo>
                      <a:pt x="17173" y="60443"/>
                      <a:pt x="17150" y="60618"/>
                      <a:pt x="17121" y="60763"/>
                    </a:cubicBezTo>
                    <a:cubicBezTo>
                      <a:pt x="17121" y="60879"/>
                      <a:pt x="17097" y="61025"/>
                      <a:pt x="17097" y="61147"/>
                    </a:cubicBezTo>
                    <a:cubicBezTo>
                      <a:pt x="17074" y="61171"/>
                      <a:pt x="17074" y="61171"/>
                      <a:pt x="17074" y="61200"/>
                    </a:cubicBezTo>
                    <a:cubicBezTo>
                      <a:pt x="16952" y="60763"/>
                      <a:pt x="16830" y="60326"/>
                      <a:pt x="16713" y="59890"/>
                    </a:cubicBezTo>
                    <a:cubicBezTo>
                      <a:pt x="16614" y="59523"/>
                      <a:pt x="16492" y="59162"/>
                      <a:pt x="16422" y="58772"/>
                    </a:cubicBezTo>
                    <a:cubicBezTo>
                      <a:pt x="16079" y="57270"/>
                      <a:pt x="15619" y="55786"/>
                      <a:pt x="15159" y="54331"/>
                    </a:cubicBezTo>
                    <a:cubicBezTo>
                      <a:pt x="15136" y="54214"/>
                      <a:pt x="15112" y="54115"/>
                      <a:pt x="15083" y="53993"/>
                    </a:cubicBezTo>
                    <a:cubicBezTo>
                      <a:pt x="13220" y="47904"/>
                      <a:pt x="11061" y="41914"/>
                      <a:pt x="8755" y="35970"/>
                    </a:cubicBezTo>
                    <a:cubicBezTo>
                      <a:pt x="8150" y="34393"/>
                      <a:pt x="7545" y="32821"/>
                      <a:pt x="6840" y="31290"/>
                    </a:cubicBezTo>
                    <a:cubicBezTo>
                      <a:pt x="6765" y="30853"/>
                      <a:pt x="6450" y="30539"/>
                      <a:pt x="6351" y="30126"/>
                    </a:cubicBezTo>
                    <a:cubicBezTo>
                      <a:pt x="6182" y="29643"/>
                      <a:pt x="5990" y="29183"/>
                      <a:pt x="5798" y="28717"/>
                    </a:cubicBezTo>
                    <a:cubicBezTo>
                      <a:pt x="5600" y="28257"/>
                      <a:pt x="5385" y="27821"/>
                      <a:pt x="5187" y="27384"/>
                    </a:cubicBezTo>
                    <a:cubicBezTo>
                      <a:pt x="5164" y="27407"/>
                      <a:pt x="5140" y="27407"/>
                      <a:pt x="5094" y="27436"/>
                    </a:cubicBezTo>
                    <a:cubicBezTo>
                      <a:pt x="5478" y="28962"/>
                      <a:pt x="5845" y="30493"/>
                      <a:pt x="6305" y="31994"/>
                    </a:cubicBezTo>
                    <a:cubicBezTo>
                      <a:pt x="6572" y="33013"/>
                      <a:pt x="6840" y="34009"/>
                      <a:pt x="7155" y="34975"/>
                    </a:cubicBezTo>
                    <a:cubicBezTo>
                      <a:pt x="7422" y="36023"/>
                      <a:pt x="7737" y="37041"/>
                      <a:pt x="8098" y="38031"/>
                    </a:cubicBezTo>
                    <a:cubicBezTo>
                      <a:pt x="8441" y="39271"/>
                      <a:pt x="8825" y="40505"/>
                      <a:pt x="9239" y="41722"/>
                    </a:cubicBezTo>
                    <a:cubicBezTo>
                      <a:pt x="9262" y="41722"/>
                      <a:pt x="9262" y="41722"/>
                      <a:pt x="9262" y="41745"/>
                    </a:cubicBezTo>
                    <a:cubicBezTo>
                      <a:pt x="9291" y="41815"/>
                      <a:pt x="9291" y="41914"/>
                      <a:pt x="9314" y="41990"/>
                    </a:cubicBezTo>
                    <a:cubicBezTo>
                      <a:pt x="10525" y="45721"/>
                      <a:pt x="11765" y="49435"/>
                      <a:pt x="13168" y="53096"/>
                    </a:cubicBezTo>
                    <a:cubicBezTo>
                      <a:pt x="13826" y="54843"/>
                      <a:pt x="14454" y="56566"/>
                      <a:pt x="15229" y="58260"/>
                    </a:cubicBezTo>
                    <a:cubicBezTo>
                      <a:pt x="15741" y="59622"/>
                      <a:pt x="16323" y="60955"/>
                      <a:pt x="17004" y="62265"/>
                    </a:cubicBezTo>
                    <a:lnTo>
                      <a:pt x="17004" y="62364"/>
                    </a:lnTo>
                    <a:cubicBezTo>
                      <a:pt x="16905" y="62556"/>
                      <a:pt x="16952" y="62748"/>
                      <a:pt x="16952" y="62969"/>
                    </a:cubicBezTo>
                    <a:cubicBezTo>
                      <a:pt x="16952" y="63016"/>
                      <a:pt x="16929" y="63092"/>
                      <a:pt x="16929" y="63161"/>
                    </a:cubicBezTo>
                    <a:cubicBezTo>
                      <a:pt x="16859" y="63039"/>
                      <a:pt x="16783" y="62894"/>
                      <a:pt x="16713" y="62771"/>
                    </a:cubicBezTo>
                    <a:cubicBezTo>
                      <a:pt x="16079" y="61293"/>
                      <a:pt x="15427" y="59837"/>
                      <a:pt x="14699" y="58405"/>
                    </a:cubicBezTo>
                    <a:cubicBezTo>
                      <a:pt x="14647" y="58289"/>
                      <a:pt x="14600" y="58167"/>
                      <a:pt x="14553" y="58045"/>
                    </a:cubicBezTo>
                    <a:cubicBezTo>
                      <a:pt x="12103" y="52997"/>
                      <a:pt x="9407" y="48102"/>
                      <a:pt x="6619" y="43247"/>
                    </a:cubicBezTo>
                    <a:cubicBezTo>
                      <a:pt x="5845" y="41844"/>
                      <a:pt x="5071" y="40459"/>
                      <a:pt x="4197" y="39102"/>
                    </a:cubicBezTo>
                    <a:cubicBezTo>
                      <a:pt x="3586" y="37938"/>
                      <a:pt x="2835" y="36867"/>
                      <a:pt x="2131" y="35755"/>
                    </a:cubicBezTo>
                    <a:cubicBezTo>
                      <a:pt x="1793" y="35097"/>
                      <a:pt x="1380" y="34492"/>
                      <a:pt x="920" y="33910"/>
                    </a:cubicBezTo>
                    <a:lnTo>
                      <a:pt x="920" y="33910"/>
                    </a:lnTo>
                    <a:cubicBezTo>
                      <a:pt x="1403" y="35173"/>
                      <a:pt x="1915" y="36430"/>
                      <a:pt x="2521" y="37647"/>
                    </a:cubicBezTo>
                    <a:cubicBezTo>
                      <a:pt x="2713" y="38060"/>
                      <a:pt x="2911" y="38468"/>
                      <a:pt x="3080" y="38904"/>
                    </a:cubicBezTo>
                    <a:cubicBezTo>
                      <a:pt x="3295" y="39440"/>
                      <a:pt x="3540" y="39952"/>
                      <a:pt x="3807" y="40459"/>
                    </a:cubicBezTo>
                    <a:cubicBezTo>
                      <a:pt x="4314" y="41553"/>
                      <a:pt x="4849" y="42665"/>
                      <a:pt x="5362" y="43759"/>
                    </a:cubicBezTo>
                    <a:cubicBezTo>
                      <a:pt x="5891" y="44848"/>
                      <a:pt x="6427" y="45919"/>
                      <a:pt x="6986" y="46984"/>
                    </a:cubicBezTo>
                    <a:cubicBezTo>
                      <a:pt x="7032" y="47083"/>
                      <a:pt x="7056" y="47176"/>
                      <a:pt x="7108" y="47252"/>
                    </a:cubicBezTo>
                    <a:cubicBezTo>
                      <a:pt x="8610" y="50186"/>
                      <a:pt x="10088" y="53120"/>
                      <a:pt x="11713" y="56007"/>
                    </a:cubicBezTo>
                    <a:cubicBezTo>
                      <a:pt x="12784" y="57946"/>
                      <a:pt x="13872" y="59890"/>
                      <a:pt x="15060" y="61782"/>
                    </a:cubicBezTo>
                    <a:cubicBezTo>
                      <a:pt x="15572" y="62603"/>
                      <a:pt x="16079" y="63429"/>
                      <a:pt x="16591" y="64256"/>
                    </a:cubicBezTo>
                    <a:cubicBezTo>
                      <a:pt x="16736" y="64471"/>
                      <a:pt x="16806" y="64663"/>
                      <a:pt x="16806" y="64908"/>
                    </a:cubicBezTo>
                    <a:lnTo>
                      <a:pt x="16806" y="65222"/>
                    </a:lnTo>
                    <a:cubicBezTo>
                      <a:pt x="16783" y="65420"/>
                      <a:pt x="16783" y="65589"/>
                      <a:pt x="16783" y="65758"/>
                    </a:cubicBezTo>
                    <a:cubicBezTo>
                      <a:pt x="16684" y="65973"/>
                      <a:pt x="16713" y="66194"/>
                      <a:pt x="16713" y="66410"/>
                    </a:cubicBezTo>
                    <a:cubicBezTo>
                      <a:pt x="16684" y="67067"/>
                      <a:pt x="16661" y="67749"/>
                      <a:pt x="16614" y="68424"/>
                    </a:cubicBezTo>
                    <a:cubicBezTo>
                      <a:pt x="16568" y="68331"/>
                      <a:pt x="16515" y="68232"/>
                      <a:pt x="16469" y="68156"/>
                    </a:cubicBezTo>
                    <a:cubicBezTo>
                      <a:pt x="15764" y="66631"/>
                      <a:pt x="15037" y="65129"/>
                      <a:pt x="14239" y="63645"/>
                    </a:cubicBezTo>
                    <a:cubicBezTo>
                      <a:pt x="14140" y="63476"/>
                      <a:pt x="14064" y="63284"/>
                      <a:pt x="13971" y="63092"/>
                    </a:cubicBezTo>
                    <a:cubicBezTo>
                      <a:pt x="12202" y="59768"/>
                      <a:pt x="10310" y="56514"/>
                      <a:pt x="8365" y="53289"/>
                    </a:cubicBezTo>
                    <a:cubicBezTo>
                      <a:pt x="7515" y="51909"/>
                      <a:pt x="6671" y="50500"/>
                      <a:pt x="5746" y="49144"/>
                    </a:cubicBezTo>
                    <a:cubicBezTo>
                      <a:pt x="5164" y="48073"/>
                      <a:pt x="4436" y="47130"/>
                      <a:pt x="3784" y="46111"/>
                    </a:cubicBezTo>
                    <a:cubicBezTo>
                      <a:pt x="3563" y="45674"/>
                      <a:pt x="3272" y="45308"/>
                      <a:pt x="2957" y="44947"/>
                    </a:cubicBezTo>
                    <a:lnTo>
                      <a:pt x="2957" y="44947"/>
                    </a:lnTo>
                    <a:cubicBezTo>
                      <a:pt x="3417" y="46111"/>
                      <a:pt x="3953" y="47275"/>
                      <a:pt x="4535" y="48393"/>
                    </a:cubicBezTo>
                    <a:cubicBezTo>
                      <a:pt x="4779" y="48923"/>
                      <a:pt x="5041" y="49458"/>
                      <a:pt x="5309" y="49965"/>
                    </a:cubicBezTo>
                    <a:cubicBezTo>
                      <a:pt x="5891" y="51158"/>
                      <a:pt x="6497" y="52322"/>
                      <a:pt x="7155" y="53457"/>
                    </a:cubicBezTo>
                    <a:cubicBezTo>
                      <a:pt x="7568" y="54307"/>
                      <a:pt x="8004" y="55111"/>
                      <a:pt x="8464" y="55908"/>
                    </a:cubicBezTo>
                    <a:cubicBezTo>
                      <a:pt x="8563" y="56054"/>
                      <a:pt x="8633" y="56222"/>
                      <a:pt x="8732" y="56368"/>
                    </a:cubicBezTo>
                    <a:cubicBezTo>
                      <a:pt x="8732" y="56420"/>
                      <a:pt x="8755" y="56444"/>
                      <a:pt x="8779" y="56490"/>
                    </a:cubicBezTo>
                    <a:cubicBezTo>
                      <a:pt x="9407" y="57730"/>
                      <a:pt x="10112" y="58941"/>
                      <a:pt x="10816" y="60152"/>
                    </a:cubicBezTo>
                    <a:cubicBezTo>
                      <a:pt x="11934" y="62096"/>
                      <a:pt x="13046" y="64011"/>
                      <a:pt x="14286" y="65857"/>
                    </a:cubicBezTo>
                    <a:cubicBezTo>
                      <a:pt x="14990" y="67021"/>
                      <a:pt x="15718" y="68156"/>
                      <a:pt x="16538" y="69250"/>
                    </a:cubicBezTo>
                    <a:cubicBezTo>
                      <a:pt x="16538" y="69274"/>
                      <a:pt x="16538" y="69274"/>
                      <a:pt x="16568" y="69297"/>
                    </a:cubicBezTo>
                    <a:cubicBezTo>
                      <a:pt x="16568" y="69664"/>
                      <a:pt x="16538" y="70025"/>
                      <a:pt x="16538" y="70391"/>
                    </a:cubicBezTo>
                    <a:cubicBezTo>
                      <a:pt x="16323" y="70269"/>
                      <a:pt x="16277" y="69978"/>
                      <a:pt x="16079" y="69833"/>
                    </a:cubicBezTo>
                    <a:cubicBezTo>
                      <a:pt x="15985" y="69687"/>
                      <a:pt x="15840" y="69541"/>
                      <a:pt x="15741" y="69373"/>
                    </a:cubicBezTo>
                    <a:cubicBezTo>
                      <a:pt x="15182" y="68447"/>
                      <a:pt x="14530" y="67574"/>
                      <a:pt x="13826" y="66701"/>
                    </a:cubicBezTo>
                    <a:cubicBezTo>
                      <a:pt x="13773" y="66631"/>
                      <a:pt x="13727" y="66532"/>
                      <a:pt x="13657" y="66462"/>
                    </a:cubicBezTo>
                    <a:cubicBezTo>
                      <a:pt x="11957" y="64180"/>
                      <a:pt x="10164" y="61997"/>
                      <a:pt x="8342" y="59837"/>
                    </a:cubicBezTo>
                    <a:cubicBezTo>
                      <a:pt x="5769" y="56781"/>
                      <a:pt x="3150" y="53801"/>
                      <a:pt x="384" y="50937"/>
                    </a:cubicBezTo>
                    <a:cubicBezTo>
                      <a:pt x="291" y="50838"/>
                      <a:pt x="239" y="50669"/>
                      <a:pt x="0" y="50669"/>
                    </a:cubicBezTo>
                    <a:cubicBezTo>
                      <a:pt x="629" y="51595"/>
                      <a:pt x="1211" y="52491"/>
                      <a:pt x="1892" y="53341"/>
                    </a:cubicBezTo>
                    <a:cubicBezTo>
                      <a:pt x="2305" y="53970"/>
                      <a:pt x="2765" y="54598"/>
                      <a:pt x="3248" y="55204"/>
                    </a:cubicBezTo>
                    <a:cubicBezTo>
                      <a:pt x="3662" y="55815"/>
                      <a:pt x="4122" y="56420"/>
                      <a:pt x="4605" y="57003"/>
                    </a:cubicBezTo>
                    <a:cubicBezTo>
                      <a:pt x="5187" y="57823"/>
                      <a:pt x="5798" y="58603"/>
                      <a:pt x="6450" y="59354"/>
                    </a:cubicBezTo>
                    <a:cubicBezTo>
                      <a:pt x="6840" y="59913"/>
                      <a:pt x="7254" y="60443"/>
                      <a:pt x="7690" y="60932"/>
                    </a:cubicBezTo>
                    <a:cubicBezTo>
                      <a:pt x="7737" y="61002"/>
                      <a:pt x="7760" y="61054"/>
                      <a:pt x="7783" y="61101"/>
                    </a:cubicBezTo>
                    <a:cubicBezTo>
                      <a:pt x="9023" y="62626"/>
                      <a:pt x="10257" y="64180"/>
                      <a:pt x="11544" y="65659"/>
                    </a:cubicBezTo>
                    <a:cubicBezTo>
                      <a:pt x="12370" y="66608"/>
                      <a:pt x="13168" y="67551"/>
                      <a:pt x="14041" y="68447"/>
                    </a:cubicBezTo>
                    <a:cubicBezTo>
                      <a:pt x="14792" y="69349"/>
                      <a:pt x="15642" y="70193"/>
                      <a:pt x="16469" y="71020"/>
                    </a:cubicBezTo>
                    <a:cubicBezTo>
                      <a:pt x="16469" y="71334"/>
                      <a:pt x="16492" y="71649"/>
                      <a:pt x="16492" y="71969"/>
                    </a:cubicBezTo>
                    <a:lnTo>
                      <a:pt x="16492" y="76358"/>
                    </a:lnTo>
                    <a:lnTo>
                      <a:pt x="16492" y="77132"/>
                    </a:lnTo>
                    <a:cubicBezTo>
                      <a:pt x="16492" y="77761"/>
                      <a:pt x="16422" y="78372"/>
                      <a:pt x="16614" y="78978"/>
                    </a:cubicBezTo>
                    <a:cubicBezTo>
                      <a:pt x="16614" y="79048"/>
                      <a:pt x="16637" y="79123"/>
                      <a:pt x="16713" y="79170"/>
                    </a:cubicBezTo>
                    <a:cubicBezTo>
                      <a:pt x="16783" y="79362"/>
                      <a:pt x="16929" y="79484"/>
                      <a:pt x="17097" y="79583"/>
                    </a:cubicBezTo>
                    <a:cubicBezTo>
                      <a:pt x="17121" y="79653"/>
                      <a:pt x="17173" y="79653"/>
                      <a:pt x="17243" y="79653"/>
                    </a:cubicBezTo>
                    <a:cubicBezTo>
                      <a:pt x="17295" y="79752"/>
                      <a:pt x="17388" y="79729"/>
                      <a:pt x="17464" y="79752"/>
                    </a:cubicBezTo>
                    <a:cubicBezTo>
                      <a:pt x="17586" y="79784"/>
                      <a:pt x="17706" y="79799"/>
                      <a:pt x="17822" y="79799"/>
                    </a:cubicBezTo>
                    <a:cubicBezTo>
                      <a:pt x="18508" y="79799"/>
                      <a:pt x="19042" y="79261"/>
                      <a:pt x="19042" y="78489"/>
                    </a:cubicBezTo>
                    <a:cubicBezTo>
                      <a:pt x="19042" y="78105"/>
                      <a:pt x="18989" y="77691"/>
                      <a:pt x="18966" y="77301"/>
                    </a:cubicBezTo>
                    <a:cubicBezTo>
                      <a:pt x="18989" y="76987"/>
                      <a:pt x="18989" y="76673"/>
                      <a:pt x="18943" y="76358"/>
                    </a:cubicBezTo>
                    <a:cubicBezTo>
                      <a:pt x="18919" y="76067"/>
                      <a:pt x="18896" y="75776"/>
                      <a:pt x="18896" y="75485"/>
                    </a:cubicBezTo>
                    <a:cubicBezTo>
                      <a:pt x="18896" y="75072"/>
                      <a:pt x="18867" y="74658"/>
                      <a:pt x="18867" y="74245"/>
                    </a:cubicBezTo>
                    <a:cubicBezTo>
                      <a:pt x="18896" y="73907"/>
                      <a:pt x="18919" y="73541"/>
                      <a:pt x="18820" y="73226"/>
                    </a:cubicBezTo>
                    <a:lnTo>
                      <a:pt x="18820" y="73203"/>
                    </a:lnTo>
                    <a:cubicBezTo>
                      <a:pt x="18820" y="72574"/>
                      <a:pt x="18820" y="71917"/>
                      <a:pt x="18797" y="71265"/>
                    </a:cubicBezTo>
                    <a:cubicBezTo>
                      <a:pt x="18820" y="71096"/>
                      <a:pt x="18844" y="70921"/>
                      <a:pt x="18820" y="70752"/>
                    </a:cubicBezTo>
                    <a:cubicBezTo>
                      <a:pt x="18774" y="70391"/>
                      <a:pt x="18896" y="70170"/>
                      <a:pt x="19210" y="69955"/>
                    </a:cubicBezTo>
                    <a:cubicBezTo>
                      <a:pt x="19647" y="69664"/>
                      <a:pt x="20060" y="69320"/>
                      <a:pt x="20468" y="68983"/>
                    </a:cubicBezTo>
                    <a:cubicBezTo>
                      <a:pt x="20544" y="68936"/>
                      <a:pt x="20643" y="68913"/>
                      <a:pt x="20689" y="68837"/>
                    </a:cubicBezTo>
                    <a:cubicBezTo>
                      <a:pt x="23722" y="66532"/>
                      <a:pt x="26609" y="64058"/>
                      <a:pt x="29444" y="61514"/>
                    </a:cubicBezTo>
                    <a:cubicBezTo>
                      <a:pt x="29543" y="61415"/>
                      <a:pt x="29613" y="61316"/>
                      <a:pt x="29712" y="61223"/>
                    </a:cubicBezTo>
                    <a:cubicBezTo>
                      <a:pt x="30510" y="60618"/>
                      <a:pt x="31237" y="59890"/>
                      <a:pt x="31965" y="59185"/>
                    </a:cubicBezTo>
                    <a:cubicBezTo>
                      <a:pt x="32722" y="58580"/>
                      <a:pt x="33397" y="57899"/>
                      <a:pt x="34078" y="57218"/>
                    </a:cubicBezTo>
                    <a:cubicBezTo>
                      <a:pt x="34515" y="56880"/>
                      <a:pt x="34905" y="56467"/>
                      <a:pt x="35266" y="56077"/>
                    </a:cubicBezTo>
                    <a:cubicBezTo>
                      <a:pt x="35778" y="55617"/>
                      <a:pt x="36284" y="55157"/>
                      <a:pt x="36721" y="54651"/>
                    </a:cubicBezTo>
                    <a:cubicBezTo>
                      <a:pt x="37449" y="53993"/>
                      <a:pt x="38106" y="53289"/>
                      <a:pt x="38782" y="52584"/>
                    </a:cubicBezTo>
                    <a:cubicBezTo>
                      <a:pt x="38758" y="52538"/>
                      <a:pt x="38735" y="52514"/>
                      <a:pt x="38712" y="52491"/>
                    </a:cubicBezTo>
                    <a:cubicBezTo>
                      <a:pt x="38200" y="52875"/>
                      <a:pt x="37716" y="53242"/>
                      <a:pt x="37204" y="53632"/>
                    </a:cubicBezTo>
                    <a:cubicBezTo>
                      <a:pt x="36185" y="54360"/>
                      <a:pt x="35196" y="55157"/>
                      <a:pt x="34224" y="55961"/>
                    </a:cubicBezTo>
                    <a:cubicBezTo>
                      <a:pt x="32815" y="57026"/>
                      <a:pt x="31458" y="58167"/>
                      <a:pt x="30102" y="59308"/>
                    </a:cubicBezTo>
                    <a:cubicBezTo>
                      <a:pt x="28065" y="61002"/>
                      <a:pt x="26074" y="62771"/>
                      <a:pt x="24060" y="64518"/>
                    </a:cubicBezTo>
                    <a:cubicBezTo>
                      <a:pt x="23990" y="64593"/>
                      <a:pt x="23891" y="64640"/>
                      <a:pt x="23815" y="64716"/>
                    </a:cubicBezTo>
                    <a:cubicBezTo>
                      <a:pt x="23891" y="64640"/>
                      <a:pt x="23937" y="64547"/>
                      <a:pt x="23990" y="64448"/>
                    </a:cubicBezTo>
                    <a:cubicBezTo>
                      <a:pt x="24595" y="63866"/>
                      <a:pt x="25201" y="63284"/>
                      <a:pt x="25783" y="62725"/>
                    </a:cubicBezTo>
                    <a:cubicBezTo>
                      <a:pt x="27162" y="61392"/>
                      <a:pt x="28548" y="60059"/>
                      <a:pt x="29858" y="58650"/>
                    </a:cubicBezTo>
                    <a:cubicBezTo>
                      <a:pt x="30946" y="57631"/>
                      <a:pt x="31994" y="56566"/>
                      <a:pt x="32984" y="55448"/>
                    </a:cubicBezTo>
                    <a:cubicBezTo>
                      <a:pt x="33420" y="55035"/>
                      <a:pt x="33810" y="54651"/>
                      <a:pt x="34148" y="54185"/>
                    </a:cubicBezTo>
                    <a:cubicBezTo>
                      <a:pt x="34660" y="53725"/>
                      <a:pt x="35120" y="53219"/>
                      <a:pt x="35557" y="52683"/>
                    </a:cubicBezTo>
                    <a:cubicBezTo>
                      <a:pt x="36092" y="52078"/>
                      <a:pt x="36651" y="51472"/>
                      <a:pt x="37181" y="50867"/>
                    </a:cubicBezTo>
                    <a:cubicBezTo>
                      <a:pt x="37280" y="50768"/>
                      <a:pt x="37350" y="50646"/>
                      <a:pt x="37449" y="50523"/>
                    </a:cubicBezTo>
                    <a:cubicBezTo>
                      <a:pt x="37425" y="50500"/>
                      <a:pt x="37402" y="50477"/>
                      <a:pt x="37379" y="50477"/>
                    </a:cubicBezTo>
                    <a:cubicBezTo>
                      <a:pt x="37012" y="50721"/>
                      <a:pt x="36674" y="51012"/>
                      <a:pt x="36360" y="51327"/>
                    </a:cubicBezTo>
                    <a:cubicBezTo>
                      <a:pt x="35923" y="51595"/>
                      <a:pt x="35580" y="51955"/>
                      <a:pt x="35219" y="52270"/>
                    </a:cubicBezTo>
                    <a:cubicBezTo>
                      <a:pt x="33857" y="53457"/>
                      <a:pt x="32477" y="54622"/>
                      <a:pt x="31191" y="55862"/>
                    </a:cubicBezTo>
                    <a:cubicBezTo>
                      <a:pt x="29957" y="56927"/>
                      <a:pt x="28792" y="58045"/>
                      <a:pt x="27628" y="59162"/>
                    </a:cubicBezTo>
                    <a:cubicBezTo>
                      <a:pt x="26266" y="60472"/>
                      <a:pt x="24886" y="61729"/>
                      <a:pt x="23600" y="63115"/>
                    </a:cubicBezTo>
                    <a:cubicBezTo>
                      <a:pt x="23163" y="63499"/>
                      <a:pt x="22750" y="63912"/>
                      <a:pt x="22389" y="64349"/>
                    </a:cubicBezTo>
                    <a:cubicBezTo>
                      <a:pt x="21248" y="65490"/>
                      <a:pt x="20154" y="66654"/>
                      <a:pt x="19135" y="67894"/>
                    </a:cubicBezTo>
                    <a:cubicBezTo>
                      <a:pt x="19088" y="67941"/>
                      <a:pt x="19013" y="67987"/>
                      <a:pt x="18966" y="68063"/>
                    </a:cubicBezTo>
                    <a:cubicBezTo>
                      <a:pt x="18797" y="67941"/>
                      <a:pt x="18943" y="67749"/>
                      <a:pt x="18867" y="67574"/>
                    </a:cubicBezTo>
                    <a:lnTo>
                      <a:pt x="18867" y="67335"/>
                    </a:lnTo>
                    <a:cubicBezTo>
                      <a:pt x="18896" y="67021"/>
                      <a:pt x="18896" y="66730"/>
                      <a:pt x="18896" y="66410"/>
                    </a:cubicBezTo>
                    <a:lnTo>
                      <a:pt x="18896" y="66340"/>
                    </a:lnTo>
                    <a:cubicBezTo>
                      <a:pt x="19449" y="66002"/>
                      <a:pt x="19938" y="65536"/>
                      <a:pt x="20398" y="65077"/>
                    </a:cubicBezTo>
                    <a:cubicBezTo>
                      <a:pt x="22482" y="63284"/>
                      <a:pt x="24450" y="61345"/>
                      <a:pt x="26342" y="59354"/>
                    </a:cubicBezTo>
                    <a:cubicBezTo>
                      <a:pt x="27360" y="58382"/>
                      <a:pt x="28327" y="57363"/>
                      <a:pt x="29252" y="56298"/>
                    </a:cubicBezTo>
                    <a:cubicBezTo>
                      <a:pt x="29444" y="56106"/>
                      <a:pt x="29666" y="55931"/>
                      <a:pt x="29782" y="55669"/>
                    </a:cubicBezTo>
                    <a:cubicBezTo>
                      <a:pt x="30003" y="55425"/>
                      <a:pt x="30294" y="55279"/>
                      <a:pt x="30416" y="54965"/>
                    </a:cubicBezTo>
                    <a:cubicBezTo>
                      <a:pt x="30562" y="54697"/>
                      <a:pt x="30876" y="54575"/>
                      <a:pt x="30975" y="54261"/>
                    </a:cubicBezTo>
                    <a:cubicBezTo>
                      <a:pt x="31167" y="54261"/>
                      <a:pt x="31214" y="54138"/>
                      <a:pt x="31266" y="53923"/>
                    </a:cubicBezTo>
                    <a:lnTo>
                      <a:pt x="31266" y="53923"/>
                    </a:lnTo>
                    <a:cubicBezTo>
                      <a:pt x="31092" y="54016"/>
                      <a:pt x="30946" y="54069"/>
                      <a:pt x="30946" y="54261"/>
                    </a:cubicBezTo>
                    <a:cubicBezTo>
                      <a:pt x="30486" y="54383"/>
                      <a:pt x="30248" y="54820"/>
                      <a:pt x="29881" y="55035"/>
                    </a:cubicBezTo>
                    <a:lnTo>
                      <a:pt x="29759" y="55035"/>
                    </a:lnTo>
                    <a:cubicBezTo>
                      <a:pt x="30416" y="54331"/>
                      <a:pt x="31068" y="53603"/>
                      <a:pt x="31726" y="52904"/>
                    </a:cubicBezTo>
                    <a:cubicBezTo>
                      <a:pt x="31918" y="52706"/>
                      <a:pt x="32163" y="52561"/>
                      <a:pt x="32285" y="52322"/>
                    </a:cubicBezTo>
                    <a:cubicBezTo>
                      <a:pt x="32815" y="51833"/>
                      <a:pt x="33304" y="51274"/>
                      <a:pt x="33787" y="50745"/>
                    </a:cubicBezTo>
                    <a:cubicBezTo>
                      <a:pt x="34707" y="49796"/>
                      <a:pt x="35580" y="48829"/>
                      <a:pt x="36430" y="47834"/>
                    </a:cubicBezTo>
                    <a:cubicBezTo>
                      <a:pt x="36913" y="47298"/>
                      <a:pt x="37449" y="46792"/>
                      <a:pt x="37839" y="46181"/>
                    </a:cubicBezTo>
                    <a:cubicBezTo>
                      <a:pt x="38613" y="45430"/>
                      <a:pt x="39271" y="44580"/>
                      <a:pt x="39946" y="43759"/>
                    </a:cubicBezTo>
                    <a:lnTo>
                      <a:pt x="39853" y="43660"/>
                    </a:lnTo>
                    <a:cubicBezTo>
                      <a:pt x="39416" y="44074"/>
                      <a:pt x="38980" y="44464"/>
                      <a:pt x="38543" y="44848"/>
                    </a:cubicBezTo>
                    <a:cubicBezTo>
                      <a:pt x="38106" y="45116"/>
                      <a:pt x="37763" y="45482"/>
                      <a:pt x="37379" y="45820"/>
                    </a:cubicBezTo>
                    <a:cubicBezTo>
                      <a:pt x="33857" y="49022"/>
                      <a:pt x="30416" y="52322"/>
                      <a:pt x="27069" y="55693"/>
                    </a:cubicBezTo>
                    <a:cubicBezTo>
                      <a:pt x="25759" y="57026"/>
                      <a:pt x="24473" y="58336"/>
                      <a:pt x="23262" y="59715"/>
                    </a:cubicBezTo>
                    <a:cubicBezTo>
                      <a:pt x="22727" y="60251"/>
                      <a:pt x="22214" y="60810"/>
                      <a:pt x="21754" y="61368"/>
                    </a:cubicBezTo>
                    <a:cubicBezTo>
                      <a:pt x="21440" y="61660"/>
                      <a:pt x="21172" y="61974"/>
                      <a:pt x="20934" y="62311"/>
                    </a:cubicBezTo>
                    <a:cubicBezTo>
                      <a:pt x="20590" y="62626"/>
                      <a:pt x="20322" y="62969"/>
                      <a:pt x="20060" y="63330"/>
                    </a:cubicBezTo>
                    <a:cubicBezTo>
                      <a:pt x="19694" y="63720"/>
                      <a:pt x="19356" y="64134"/>
                      <a:pt x="19042" y="64570"/>
                    </a:cubicBezTo>
                    <a:cubicBezTo>
                      <a:pt x="19032" y="64578"/>
                      <a:pt x="19023" y="64580"/>
                      <a:pt x="19015" y="64580"/>
                    </a:cubicBezTo>
                    <a:cubicBezTo>
                      <a:pt x="19000" y="64580"/>
                      <a:pt x="18989" y="64570"/>
                      <a:pt x="18989" y="64570"/>
                    </a:cubicBezTo>
                    <a:cubicBezTo>
                      <a:pt x="18966" y="64349"/>
                      <a:pt x="18966" y="64134"/>
                      <a:pt x="18966" y="63889"/>
                    </a:cubicBezTo>
                    <a:cubicBezTo>
                      <a:pt x="18989" y="63674"/>
                      <a:pt x="19013" y="63429"/>
                      <a:pt x="19042" y="63185"/>
                    </a:cubicBezTo>
                    <a:cubicBezTo>
                      <a:pt x="19065" y="63138"/>
                      <a:pt x="19088" y="63092"/>
                      <a:pt x="19112" y="63039"/>
                    </a:cubicBezTo>
                    <a:cubicBezTo>
                      <a:pt x="19333" y="62800"/>
                      <a:pt x="19548" y="62603"/>
                      <a:pt x="19793" y="62387"/>
                    </a:cubicBezTo>
                    <a:cubicBezTo>
                      <a:pt x="20351" y="61875"/>
                      <a:pt x="20934" y="61368"/>
                      <a:pt x="21393" y="60763"/>
                    </a:cubicBezTo>
                    <a:cubicBezTo>
                      <a:pt x="21661" y="60420"/>
                      <a:pt x="22022" y="60181"/>
                      <a:pt x="22313" y="59890"/>
                    </a:cubicBezTo>
                    <a:cubicBezTo>
                      <a:pt x="26580" y="55495"/>
                      <a:pt x="30562" y="50838"/>
                      <a:pt x="34439" y="46134"/>
                    </a:cubicBezTo>
                    <a:cubicBezTo>
                      <a:pt x="34829" y="45651"/>
                      <a:pt x="35266" y="45238"/>
                      <a:pt x="35580" y="44702"/>
                    </a:cubicBezTo>
                    <a:cubicBezTo>
                      <a:pt x="36453" y="43759"/>
                      <a:pt x="37233" y="42740"/>
                      <a:pt x="37984" y="41722"/>
                    </a:cubicBezTo>
                    <a:cubicBezTo>
                      <a:pt x="38368" y="41308"/>
                      <a:pt x="38735" y="40872"/>
                      <a:pt x="39003" y="40389"/>
                    </a:cubicBezTo>
                    <a:cubicBezTo>
                      <a:pt x="39387" y="39923"/>
                      <a:pt x="39800" y="39486"/>
                      <a:pt x="40091" y="38980"/>
                    </a:cubicBezTo>
                    <a:cubicBezTo>
                      <a:pt x="40872" y="38060"/>
                      <a:pt x="41547" y="37088"/>
                      <a:pt x="42251" y="36116"/>
                    </a:cubicBezTo>
                    <a:cubicBezTo>
                      <a:pt x="42205" y="36093"/>
                      <a:pt x="42152" y="36046"/>
                      <a:pt x="42129" y="36023"/>
                    </a:cubicBezTo>
                    <a:cubicBezTo>
                      <a:pt x="41599" y="36552"/>
                      <a:pt x="41087" y="37088"/>
                      <a:pt x="40580" y="37647"/>
                    </a:cubicBezTo>
                    <a:cubicBezTo>
                      <a:pt x="39242" y="38881"/>
                      <a:pt x="38007" y="40214"/>
                      <a:pt x="36744" y="41553"/>
                    </a:cubicBezTo>
                    <a:cubicBezTo>
                      <a:pt x="36651" y="41646"/>
                      <a:pt x="36552" y="41722"/>
                      <a:pt x="36453" y="41815"/>
                    </a:cubicBezTo>
                    <a:cubicBezTo>
                      <a:pt x="33397" y="45069"/>
                      <a:pt x="30393" y="48364"/>
                      <a:pt x="27453" y="51711"/>
                    </a:cubicBezTo>
                    <a:cubicBezTo>
                      <a:pt x="26342" y="52997"/>
                      <a:pt x="25224" y="54261"/>
                      <a:pt x="24182" y="55570"/>
                    </a:cubicBezTo>
                    <a:cubicBezTo>
                      <a:pt x="24182" y="55594"/>
                      <a:pt x="24159" y="55617"/>
                      <a:pt x="24135" y="55640"/>
                    </a:cubicBezTo>
                    <a:cubicBezTo>
                      <a:pt x="23990" y="55763"/>
                      <a:pt x="23891" y="55885"/>
                      <a:pt x="23792" y="56054"/>
                    </a:cubicBezTo>
                    <a:cubicBezTo>
                      <a:pt x="22971" y="57003"/>
                      <a:pt x="22168" y="58021"/>
                      <a:pt x="21393" y="59040"/>
                    </a:cubicBezTo>
                    <a:cubicBezTo>
                      <a:pt x="21050" y="59424"/>
                      <a:pt x="20736" y="59837"/>
                      <a:pt x="20445" y="60274"/>
                    </a:cubicBezTo>
                    <a:cubicBezTo>
                      <a:pt x="20008" y="60833"/>
                      <a:pt x="19571" y="61392"/>
                      <a:pt x="19135" y="61951"/>
                    </a:cubicBezTo>
                    <a:cubicBezTo>
                      <a:pt x="19065" y="61927"/>
                      <a:pt x="19065" y="61852"/>
                      <a:pt x="19065" y="61782"/>
                    </a:cubicBezTo>
                    <a:cubicBezTo>
                      <a:pt x="19210" y="61514"/>
                      <a:pt x="19112" y="61223"/>
                      <a:pt x="19112" y="60932"/>
                    </a:cubicBezTo>
                    <a:cubicBezTo>
                      <a:pt x="19135" y="60763"/>
                      <a:pt x="19158" y="60618"/>
                      <a:pt x="19187" y="60443"/>
                    </a:cubicBezTo>
                    <a:cubicBezTo>
                      <a:pt x="19769" y="59814"/>
                      <a:pt x="20398" y="59232"/>
                      <a:pt x="20934" y="58551"/>
                    </a:cubicBezTo>
                    <a:lnTo>
                      <a:pt x="21126" y="58359"/>
                    </a:lnTo>
                    <a:cubicBezTo>
                      <a:pt x="23454" y="55786"/>
                      <a:pt x="25660" y="53096"/>
                      <a:pt x="27797" y="50355"/>
                    </a:cubicBezTo>
                    <a:cubicBezTo>
                      <a:pt x="28763" y="49121"/>
                      <a:pt x="29712" y="47857"/>
                      <a:pt x="30655" y="46594"/>
                    </a:cubicBezTo>
                    <a:cubicBezTo>
                      <a:pt x="30731" y="46501"/>
                      <a:pt x="30801" y="46425"/>
                      <a:pt x="30876" y="46326"/>
                    </a:cubicBezTo>
                    <a:cubicBezTo>
                      <a:pt x="31557" y="45407"/>
                      <a:pt x="32233" y="44464"/>
                      <a:pt x="32914" y="43538"/>
                    </a:cubicBezTo>
                    <a:cubicBezTo>
                      <a:pt x="33182" y="43247"/>
                      <a:pt x="33420" y="42933"/>
                      <a:pt x="33618" y="42572"/>
                    </a:cubicBezTo>
                    <a:cubicBezTo>
                      <a:pt x="34200" y="41792"/>
                      <a:pt x="34829" y="41017"/>
                      <a:pt x="35312" y="40144"/>
                    </a:cubicBezTo>
                    <a:cubicBezTo>
                      <a:pt x="35557" y="39853"/>
                      <a:pt x="35848" y="39585"/>
                      <a:pt x="35970" y="39195"/>
                    </a:cubicBezTo>
                    <a:cubicBezTo>
                      <a:pt x="36622" y="38351"/>
                      <a:pt x="37204" y="37478"/>
                      <a:pt x="37763" y="36552"/>
                    </a:cubicBezTo>
                    <a:cubicBezTo>
                      <a:pt x="37862" y="36483"/>
                      <a:pt x="37932" y="36384"/>
                      <a:pt x="37961" y="36238"/>
                    </a:cubicBezTo>
                    <a:cubicBezTo>
                      <a:pt x="37786" y="36238"/>
                      <a:pt x="37740" y="36360"/>
                      <a:pt x="37693" y="36459"/>
                    </a:cubicBezTo>
                    <a:cubicBezTo>
                      <a:pt x="37350" y="36820"/>
                      <a:pt x="37012" y="37187"/>
                      <a:pt x="36674" y="37571"/>
                    </a:cubicBezTo>
                    <a:cubicBezTo>
                      <a:pt x="36308" y="37961"/>
                      <a:pt x="35923" y="38375"/>
                      <a:pt x="35580" y="38759"/>
                    </a:cubicBezTo>
                    <a:cubicBezTo>
                      <a:pt x="32524" y="42182"/>
                      <a:pt x="29613" y="45721"/>
                      <a:pt x="26778" y="49313"/>
                    </a:cubicBezTo>
                    <a:cubicBezTo>
                      <a:pt x="25684" y="50692"/>
                      <a:pt x="24595" y="52078"/>
                      <a:pt x="23576" y="53533"/>
                    </a:cubicBezTo>
                    <a:cubicBezTo>
                      <a:pt x="22727" y="54598"/>
                      <a:pt x="21976" y="55693"/>
                      <a:pt x="21196" y="56805"/>
                    </a:cubicBezTo>
                    <a:cubicBezTo>
                      <a:pt x="20712" y="57532"/>
                      <a:pt x="20177" y="58237"/>
                      <a:pt x="19740" y="59017"/>
                    </a:cubicBezTo>
                    <a:cubicBezTo>
                      <a:pt x="19624" y="59209"/>
                      <a:pt x="19478" y="59378"/>
                      <a:pt x="19356" y="59570"/>
                    </a:cubicBezTo>
                    <a:cubicBezTo>
                      <a:pt x="19257" y="59523"/>
                      <a:pt x="19304" y="59424"/>
                      <a:pt x="19280" y="59331"/>
                    </a:cubicBezTo>
                    <a:cubicBezTo>
                      <a:pt x="19280" y="59308"/>
                      <a:pt x="19280" y="59279"/>
                      <a:pt x="19257" y="59255"/>
                    </a:cubicBezTo>
                    <a:cubicBezTo>
                      <a:pt x="19257" y="59087"/>
                      <a:pt x="19280" y="58918"/>
                      <a:pt x="19280" y="58726"/>
                    </a:cubicBezTo>
                    <a:cubicBezTo>
                      <a:pt x="19280" y="58603"/>
                      <a:pt x="19280" y="58481"/>
                      <a:pt x="19304" y="58359"/>
                    </a:cubicBezTo>
                    <a:cubicBezTo>
                      <a:pt x="19403" y="58143"/>
                      <a:pt x="19356" y="57922"/>
                      <a:pt x="19356" y="57707"/>
                    </a:cubicBezTo>
                    <a:cubicBezTo>
                      <a:pt x="19379" y="57439"/>
                      <a:pt x="19426" y="57195"/>
                      <a:pt x="19449" y="56927"/>
                    </a:cubicBezTo>
                    <a:lnTo>
                      <a:pt x="19525" y="56857"/>
                    </a:lnTo>
                    <a:cubicBezTo>
                      <a:pt x="20229" y="56106"/>
                      <a:pt x="20934" y="55378"/>
                      <a:pt x="21562" y="54575"/>
                    </a:cubicBezTo>
                    <a:cubicBezTo>
                      <a:pt x="21661" y="54505"/>
                      <a:pt x="21731" y="54406"/>
                      <a:pt x="21807" y="54331"/>
                    </a:cubicBezTo>
                    <a:cubicBezTo>
                      <a:pt x="24764" y="50960"/>
                      <a:pt x="27576" y="47467"/>
                      <a:pt x="30271" y="43905"/>
                    </a:cubicBezTo>
                    <a:cubicBezTo>
                      <a:pt x="31360" y="42426"/>
                      <a:pt x="32500" y="40971"/>
                      <a:pt x="33542" y="39463"/>
                    </a:cubicBezTo>
                    <a:cubicBezTo>
                      <a:pt x="34224" y="38613"/>
                      <a:pt x="34829" y="37740"/>
                      <a:pt x="35411" y="36867"/>
                    </a:cubicBezTo>
                    <a:cubicBezTo>
                      <a:pt x="36383" y="35609"/>
                      <a:pt x="37303" y="34300"/>
                      <a:pt x="38176" y="32937"/>
                    </a:cubicBezTo>
                    <a:cubicBezTo>
                      <a:pt x="38613" y="32355"/>
                      <a:pt x="39049" y="31773"/>
                      <a:pt x="39387" y="31144"/>
                    </a:cubicBezTo>
                    <a:cubicBezTo>
                      <a:pt x="40068" y="30248"/>
                      <a:pt x="40627" y="29299"/>
                      <a:pt x="41232" y="28356"/>
                    </a:cubicBezTo>
                    <a:cubicBezTo>
                      <a:pt x="41186" y="28333"/>
                      <a:pt x="41163" y="28310"/>
                      <a:pt x="41110" y="28280"/>
                    </a:cubicBezTo>
                    <a:cubicBezTo>
                      <a:pt x="40406" y="29084"/>
                      <a:pt x="39707" y="29858"/>
                      <a:pt x="39003" y="30661"/>
                    </a:cubicBezTo>
                    <a:cubicBezTo>
                      <a:pt x="37786" y="32041"/>
                      <a:pt x="36552" y="33426"/>
                      <a:pt x="35411" y="34882"/>
                    </a:cubicBezTo>
                    <a:cubicBezTo>
                      <a:pt x="35312" y="34975"/>
                      <a:pt x="35196" y="35074"/>
                      <a:pt x="35120" y="35196"/>
                    </a:cubicBezTo>
                    <a:cubicBezTo>
                      <a:pt x="34323" y="36139"/>
                      <a:pt x="33542" y="37088"/>
                      <a:pt x="32745" y="38031"/>
                    </a:cubicBezTo>
                    <a:cubicBezTo>
                      <a:pt x="32722" y="38008"/>
                      <a:pt x="32693" y="37984"/>
                      <a:pt x="32669" y="37961"/>
                    </a:cubicBezTo>
                    <a:cubicBezTo>
                      <a:pt x="33251" y="37088"/>
                      <a:pt x="33909" y="36261"/>
                      <a:pt x="34468" y="35365"/>
                    </a:cubicBezTo>
                    <a:cubicBezTo>
                      <a:pt x="34806" y="34905"/>
                      <a:pt x="35167" y="34492"/>
                      <a:pt x="35411" y="33956"/>
                    </a:cubicBezTo>
                    <a:cubicBezTo>
                      <a:pt x="36069" y="33159"/>
                      <a:pt x="36575" y="32285"/>
                      <a:pt x="37134" y="31412"/>
                    </a:cubicBezTo>
                    <a:cubicBezTo>
                      <a:pt x="37111" y="31412"/>
                      <a:pt x="37088" y="31389"/>
                      <a:pt x="37059" y="31366"/>
                    </a:cubicBezTo>
                    <a:cubicBezTo>
                      <a:pt x="36575" y="31872"/>
                      <a:pt x="36116" y="32408"/>
                      <a:pt x="35632" y="32937"/>
                    </a:cubicBezTo>
                    <a:cubicBezTo>
                      <a:pt x="34561" y="34078"/>
                      <a:pt x="33519" y="35295"/>
                      <a:pt x="32500" y="36506"/>
                    </a:cubicBezTo>
                    <a:cubicBezTo>
                      <a:pt x="32378" y="36628"/>
                      <a:pt x="32256" y="36750"/>
                      <a:pt x="32163" y="36896"/>
                    </a:cubicBezTo>
                    <a:cubicBezTo>
                      <a:pt x="29957" y="39486"/>
                      <a:pt x="27797" y="42135"/>
                      <a:pt x="25684" y="44801"/>
                    </a:cubicBezTo>
                    <a:cubicBezTo>
                      <a:pt x="24717" y="46035"/>
                      <a:pt x="23745" y="47252"/>
                      <a:pt x="22872" y="48509"/>
                    </a:cubicBezTo>
                    <a:cubicBezTo>
                      <a:pt x="22750" y="48608"/>
                      <a:pt x="22680" y="48707"/>
                      <a:pt x="22628" y="48853"/>
                    </a:cubicBezTo>
                    <a:cubicBezTo>
                      <a:pt x="21999" y="49650"/>
                      <a:pt x="21393" y="50477"/>
                      <a:pt x="20835" y="51350"/>
                    </a:cubicBezTo>
                    <a:cubicBezTo>
                      <a:pt x="20712" y="51420"/>
                      <a:pt x="20666" y="51542"/>
                      <a:pt x="20590" y="51664"/>
                    </a:cubicBezTo>
                    <a:cubicBezTo>
                      <a:pt x="20520" y="51711"/>
                      <a:pt x="20445" y="51787"/>
                      <a:pt x="20445" y="51886"/>
                    </a:cubicBezTo>
                    <a:cubicBezTo>
                      <a:pt x="20229" y="52078"/>
                      <a:pt x="20154" y="52369"/>
                      <a:pt x="19915" y="52538"/>
                    </a:cubicBezTo>
                    <a:lnTo>
                      <a:pt x="19839" y="52468"/>
                    </a:lnTo>
                    <a:lnTo>
                      <a:pt x="19839" y="52439"/>
                    </a:lnTo>
                    <a:cubicBezTo>
                      <a:pt x="19985" y="52346"/>
                      <a:pt x="19915" y="52200"/>
                      <a:pt x="19915" y="52078"/>
                    </a:cubicBezTo>
                    <a:cubicBezTo>
                      <a:pt x="19938" y="51955"/>
                      <a:pt x="19938" y="51857"/>
                      <a:pt x="19961" y="51740"/>
                    </a:cubicBezTo>
                    <a:cubicBezTo>
                      <a:pt x="19985" y="51618"/>
                      <a:pt x="19985" y="51496"/>
                      <a:pt x="19985" y="51373"/>
                    </a:cubicBezTo>
                    <a:cubicBezTo>
                      <a:pt x="20008" y="51274"/>
                      <a:pt x="20008" y="51205"/>
                      <a:pt x="20031" y="51106"/>
                    </a:cubicBezTo>
                    <a:cubicBezTo>
                      <a:pt x="20084" y="50960"/>
                      <a:pt x="20084" y="50815"/>
                      <a:pt x="20060" y="50646"/>
                    </a:cubicBezTo>
                    <a:cubicBezTo>
                      <a:pt x="20084" y="50576"/>
                      <a:pt x="20107" y="50500"/>
                      <a:pt x="20130" y="50401"/>
                    </a:cubicBezTo>
                    <a:cubicBezTo>
                      <a:pt x="20177" y="50285"/>
                      <a:pt x="20177" y="50163"/>
                      <a:pt x="20299" y="50017"/>
                    </a:cubicBezTo>
                    <a:cubicBezTo>
                      <a:pt x="20811" y="49528"/>
                      <a:pt x="21318" y="49045"/>
                      <a:pt x="21708" y="48463"/>
                    </a:cubicBezTo>
                    <a:cubicBezTo>
                      <a:pt x="21999" y="48148"/>
                      <a:pt x="22313" y="47834"/>
                      <a:pt x="22604" y="47491"/>
                    </a:cubicBezTo>
                    <a:cubicBezTo>
                      <a:pt x="24787" y="45046"/>
                      <a:pt x="26900" y="42496"/>
                      <a:pt x="28909" y="39923"/>
                    </a:cubicBezTo>
                    <a:cubicBezTo>
                      <a:pt x="30562" y="37816"/>
                      <a:pt x="32209" y="35679"/>
                      <a:pt x="33787" y="33520"/>
                    </a:cubicBezTo>
                    <a:cubicBezTo>
                      <a:pt x="34876" y="32163"/>
                      <a:pt x="35871" y="30731"/>
                      <a:pt x="36866" y="29328"/>
                    </a:cubicBezTo>
                    <a:cubicBezTo>
                      <a:pt x="36913" y="29299"/>
                      <a:pt x="36913" y="29229"/>
                      <a:pt x="36913" y="29183"/>
                    </a:cubicBezTo>
                    <a:cubicBezTo>
                      <a:pt x="37571" y="28455"/>
                      <a:pt x="38106" y="27652"/>
                      <a:pt x="38636" y="26825"/>
                    </a:cubicBezTo>
                    <a:cubicBezTo>
                      <a:pt x="39073" y="26243"/>
                      <a:pt x="39486" y="25661"/>
                      <a:pt x="39853" y="25032"/>
                    </a:cubicBezTo>
                    <a:cubicBezTo>
                      <a:pt x="40528" y="24136"/>
                      <a:pt x="41110" y="23164"/>
                      <a:pt x="41716" y="22244"/>
                    </a:cubicBezTo>
                    <a:cubicBezTo>
                      <a:pt x="41692" y="22221"/>
                      <a:pt x="41669" y="22197"/>
                      <a:pt x="41646" y="22168"/>
                    </a:cubicBezTo>
                    <a:cubicBezTo>
                      <a:pt x="41133" y="22727"/>
                      <a:pt x="40627" y="23286"/>
                      <a:pt x="40115" y="23845"/>
                    </a:cubicBezTo>
                    <a:cubicBezTo>
                      <a:pt x="39707" y="24305"/>
                      <a:pt x="39294" y="24741"/>
                      <a:pt x="38881" y="25201"/>
                    </a:cubicBezTo>
                    <a:cubicBezTo>
                      <a:pt x="38176" y="26028"/>
                      <a:pt x="37449" y="26854"/>
                      <a:pt x="36744" y="27675"/>
                    </a:cubicBezTo>
                    <a:cubicBezTo>
                      <a:pt x="36599" y="27774"/>
                      <a:pt x="36476" y="27896"/>
                      <a:pt x="36407" y="28065"/>
                    </a:cubicBezTo>
                    <a:cubicBezTo>
                      <a:pt x="36238" y="28234"/>
                      <a:pt x="36069" y="28403"/>
                      <a:pt x="35947" y="28624"/>
                    </a:cubicBezTo>
                    <a:cubicBezTo>
                      <a:pt x="35848" y="28694"/>
                      <a:pt x="35749" y="28793"/>
                      <a:pt x="35679" y="28892"/>
                    </a:cubicBezTo>
                    <a:cubicBezTo>
                      <a:pt x="32891" y="32163"/>
                      <a:pt x="30172" y="35487"/>
                      <a:pt x="27552" y="38858"/>
                    </a:cubicBezTo>
                    <a:cubicBezTo>
                      <a:pt x="26510" y="40191"/>
                      <a:pt x="25468" y="41501"/>
                      <a:pt x="24519" y="42886"/>
                    </a:cubicBezTo>
                    <a:cubicBezTo>
                      <a:pt x="23600" y="44050"/>
                      <a:pt x="22750" y="45261"/>
                      <a:pt x="21923" y="46501"/>
                    </a:cubicBezTo>
                    <a:cubicBezTo>
                      <a:pt x="21830" y="46571"/>
                      <a:pt x="21708" y="46647"/>
                      <a:pt x="21708" y="46792"/>
                    </a:cubicBezTo>
                    <a:cubicBezTo>
                      <a:pt x="21609" y="46938"/>
                      <a:pt x="21516" y="47054"/>
                      <a:pt x="21417" y="47200"/>
                    </a:cubicBezTo>
                    <a:cubicBezTo>
                      <a:pt x="21050" y="47665"/>
                      <a:pt x="20811" y="48195"/>
                      <a:pt x="20398" y="48632"/>
                    </a:cubicBezTo>
                    <a:cubicBezTo>
                      <a:pt x="20351" y="48439"/>
                      <a:pt x="20398" y="48247"/>
                      <a:pt x="20445" y="48049"/>
                    </a:cubicBezTo>
                    <a:cubicBezTo>
                      <a:pt x="20468" y="47927"/>
                      <a:pt x="20468" y="47811"/>
                      <a:pt x="20445" y="47689"/>
                    </a:cubicBezTo>
                    <a:cubicBezTo>
                      <a:pt x="20590" y="47444"/>
                      <a:pt x="20520" y="47153"/>
                      <a:pt x="20613" y="46885"/>
                    </a:cubicBezTo>
                    <a:cubicBezTo>
                      <a:pt x="20712" y="46740"/>
                      <a:pt x="20811" y="46617"/>
                      <a:pt x="20904" y="46501"/>
                    </a:cubicBezTo>
                    <a:cubicBezTo>
                      <a:pt x="21586" y="45698"/>
                      <a:pt x="22290" y="44923"/>
                      <a:pt x="22895" y="44074"/>
                    </a:cubicBezTo>
                    <a:cubicBezTo>
                      <a:pt x="22942" y="44027"/>
                      <a:pt x="22971" y="43998"/>
                      <a:pt x="23018" y="43975"/>
                    </a:cubicBezTo>
                    <a:cubicBezTo>
                      <a:pt x="25538" y="40796"/>
                      <a:pt x="27919" y="37548"/>
                      <a:pt x="30219" y="34224"/>
                    </a:cubicBezTo>
                    <a:cubicBezTo>
                      <a:pt x="31726" y="32041"/>
                      <a:pt x="33228" y="29858"/>
                      <a:pt x="34637" y="27628"/>
                    </a:cubicBezTo>
                    <a:cubicBezTo>
                      <a:pt x="35487" y="26389"/>
                      <a:pt x="36308" y="25154"/>
                      <a:pt x="37059" y="23868"/>
                    </a:cubicBezTo>
                    <a:cubicBezTo>
                      <a:pt x="37303" y="23577"/>
                      <a:pt x="37524" y="23263"/>
                      <a:pt x="37670" y="22896"/>
                    </a:cubicBezTo>
                    <a:cubicBezTo>
                      <a:pt x="37908" y="22558"/>
                      <a:pt x="38153" y="22197"/>
                      <a:pt x="38368" y="21830"/>
                    </a:cubicBezTo>
                    <a:cubicBezTo>
                      <a:pt x="38735" y="21202"/>
                      <a:pt x="39195" y="20620"/>
                      <a:pt x="39486" y="19939"/>
                    </a:cubicBezTo>
                    <a:cubicBezTo>
                      <a:pt x="40190" y="18897"/>
                      <a:pt x="40796" y="17831"/>
                      <a:pt x="41378" y="16737"/>
                    </a:cubicBezTo>
                    <a:cubicBezTo>
                      <a:pt x="41477" y="16638"/>
                      <a:pt x="41523" y="16545"/>
                      <a:pt x="41547" y="16399"/>
                    </a:cubicBezTo>
                    <a:lnTo>
                      <a:pt x="41547" y="16399"/>
                    </a:lnTo>
                    <a:cubicBezTo>
                      <a:pt x="41401" y="16446"/>
                      <a:pt x="41331" y="16545"/>
                      <a:pt x="41279" y="16638"/>
                    </a:cubicBezTo>
                    <a:cubicBezTo>
                      <a:pt x="40819" y="17220"/>
                      <a:pt x="40336" y="17779"/>
                      <a:pt x="39876" y="18361"/>
                    </a:cubicBezTo>
                    <a:cubicBezTo>
                      <a:pt x="39678" y="18606"/>
                      <a:pt x="39486" y="18821"/>
                      <a:pt x="39294" y="19065"/>
                    </a:cubicBezTo>
                    <a:cubicBezTo>
                      <a:pt x="38491" y="20107"/>
                      <a:pt x="37693" y="21149"/>
                      <a:pt x="36890" y="22197"/>
                    </a:cubicBezTo>
                    <a:cubicBezTo>
                      <a:pt x="36820" y="22290"/>
                      <a:pt x="36721" y="22366"/>
                      <a:pt x="36651" y="22488"/>
                    </a:cubicBezTo>
                    <a:cubicBezTo>
                      <a:pt x="34148" y="25737"/>
                      <a:pt x="31726" y="29060"/>
                      <a:pt x="29374" y="32408"/>
                    </a:cubicBezTo>
                    <a:cubicBezTo>
                      <a:pt x="28327" y="33910"/>
                      <a:pt x="27285" y="35388"/>
                      <a:pt x="26318" y="36919"/>
                    </a:cubicBezTo>
                    <a:cubicBezTo>
                      <a:pt x="25591" y="37961"/>
                      <a:pt x="24910" y="39003"/>
                      <a:pt x="24281" y="40068"/>
                    </a:cubicBezTo>
                    <a:cubicBezTo>
                      <a:pt x="24228" y="40121"/>
                      <a:pt x="24182" y="40191"/>
                      <a:pt x="24159" y="40243"/>
                    </a:cubicBezTo>
                    <a:cubicBezTo>
                      <a:pt x="23355" y="41477"/>
                      <a:pt x="22581" y="42717"/>
                      <a:pt x="21877" y="43998"/>
                    </a:cubicBezTo>
                    <a:cubicBezTo>
                      <a:pt x="21487" y="44557"/>
                      <a:pt x="21149" y="45162"/>
                      <a:pt x="20858" y="45797"/>
                    </a:cubicBezTo>
                    <a:cubicBezTo>
                      <a:pt x="20736" y="45744"/>
                      <a:pt x="20811" y="45628"/>
                      <a:pt x="20759" y="45552"/>
                    </a:cubicBezTo>
                    <a:cubicBezTo>
                      <a:pt x="20759" y="45529"/>
                      <a:pt x="20788" y="45506"/>
                      <a:pt x="20788" y="45482"/>
                    </a:cubicBezTo>
                    <a:cubicBezTo>
                      <a:pt x="20904" y="45360"/>
                      <a:pt x="20858" y="45238"/>
                      <a:pt x="20835" y="45092"/>
                    </a:cubicBezTo>
                    <a:cubicBezTo>
                      <a:pt x="20904" y="44778"/>
                      <a:pt x="20957" y="44464"/>
                      <a:pt x="21003" y="44143"/>
                    </a:cubicBezTo>
                    <a:cubicBezTo>
                      <a:pt x="21102" y="43491"/>
                      <a:pt x="21225" y="42863"/>
                      <a:pt x="21318" y="42205"/>
                    </a:cubicBezTo>
                    <a:cubicBezTo>
                      <a:pt x="21754" y="41745"/>
                      <a:pt x="22214" y="41308"/>
                      <a:pt x="22505" y="40703"/>
                    </a:cubicBezTo>
                    <a:cubicBezTo>
                      <a:pt x="23041" y="40243"/>
                      <a:pt x="23408" y="39661"/>
                      <a:pt x="23844" y="39102"/>
                    </a:cubicBezTo>
                    <a:cubicBezTo>
                      <a:pt x="25270" y="37187"/>
                      <a:pt x="26633" y="35196"/>
                      <a:pt x="27919" y="33182"/>
                    </a:cubicBezTo>
                    <a:cubicBezTo>
                      <a:pt x="28036" y="33036"/>
                      <a:pt x="28158" y="32891"/>
                      <a:pt x="28210" y="32699"/>
                    </a:cubicBezTo>
                    <a:cubicBezTo>
                      <a:pt x="28740" y="31994"/>
                      <a:pt x="29200" y="31220"/>
                      <a:pt x="29666" y="30440"/>
                    </a:cubicBezTo>
                    <a:cubicBezTo>
                      <a:pt x="30050" y="29858"/>
                      <a:pt x="30416" y="29253"/>
                      <a:pt x="30731" y="28647"/>
                    </a:cubicBezTo>
                    <a:cubicBezTo>
                      <a:pt x="30801" y="28548"/>
                      <a:pt x="30900" y="28455"/>
                      <a:pt x="30876" y="28310"/>
                    </a:cubicBezTo>
                    <a:lnTo>
                      <a:pt x="30876" y="28310"/>
                    </a:lnTo>
                    <a:cubicBezTo>
                      <a:pt x="30754" y="28379"/>
                      <a:pt x="30684" y="28455"/>
                      <a:pt x="30632" y="28548"/>
                    </a:cubicBezTo>
                    <a:cubicBezTo>
                      <a:pt x="30463" y="28793"/>
                      <a:pt x="30271" y="29008"/>
                      <a:pt x="30073" y="29253"/>
                    </a:cubicBezTo>
                    <a:cubicBezTo>
                      <a:pt x="30050" y="29276"/>
                      <a:pt x="30026" y="29299"/>
                      <a:pt x="30003" y="29328"/>
                    </a:cubicBezTo>
                    <a:cubicBezTo>
                      <a:pt x="28740" y="30900"/>
                      <a:pt x="27552" y="32501"/>
                      <a:pt x="26388" y="34131"/>
                    </a:cubicBezTo>
                    <a:cubicBezTo>
                      <a:pt x="25492" y="35365"/>
                      <a:pt x="24595" y="36576"/>
                      <a:pt x="23815" y="37862"/>
                    </a:cubicBezTo>
                    <a:cubicBezTo>
                      <a:pt x="23553" y="38206"/>
                      <a:pt x="23309" y="38567"/>
                      <a:pt x="23117" y="38957"/>
                    </a:cubicBezTo>
                    <a:cubicBezTo>
                      <a:pt x="22727" y="39463"/>
                      <a:pt x="22360" y="39999"/>
                      <a:pt x="22098" y="40581"/>
                    </a:cubicBezTo>
                    <a:cubicBezTo>
                      <a:pt x="21923" y="40825"/>
                      <a:pt x="21778" y="41064"/>
                      <a:pt x="21632" y="41308"/>
                    </a:cubicBezTo>
                    <a:cubicBezTo>
                      <a:pt x="21586" y="41285"/>
                      <a:pt x="21562" y="41262"/>
                      <a:pt x="21539" y="41233"/>
                    </a:cubicBezTo>
                    <a:cubicBezTo>
                      <a:pt x="21562" y="41087"/>
                      <a:pt x="21586" y="40942"/>
                      <a:pt x="21609" y="40825"/>
                    </a:cubicBezTo>
                    <a:cubicBezTo>
                      <a:pt x="21807" y="39777"/>
                      <a:pt x="21999" y="38759"/>
                      <a:pt x="22191" y="37740"/>
                    </a:cubicBezTo>
                    <a:cubicBezTo>
                      <a:pt x="22971" y="36942"/>
                      <a:pt x="23769" y="36116"/>
                      <a:pt x="24450" y="35219"/>
                    </a:cubicBezTo>
                    <a:cubicBezTo>
                      <a:pt x="24572" y="35097"/>
                      <a:pt x="24688" y="35004"/>
                      <a:pt x="24787" y="34905"/>
                    </a:cubicBezTo>
                    <a:cubicBezTo>
                      <a:pt x="25928" y="33572"/>
                      <a:pt x="27046" y="32239"/>
                      <a:pt x="28111" y="30853"/>
                    </a:cubicBezTo>
                    <a:cubicBezTo>
                      <a:pt x="29252" y="29445"/>
                      <a:pt x="30364" y="28018"/>
                      <a:pt x="31435" y="26534"/>
                    </a:cubicBezTo>
                    <a:cubicBezTo>
                      <a:pt x="31942" y="25859"/>
                      <a:pt x="32454" y="25201"/>
                      <a:pt x="32960" y="24526"/>
                    </a:cubicBezTo>
                    <a:cubicBezTo>
                      <a:pt x="33182" y="24206"/>
                      <a:pt x="33473" y="23915"/>
                      <a:pt x="33618" y="23530"/>
                    </a:cubicBezTo>
                    <a:cubicBezTo>
                      <a:pt x="34177" y="22896"/>
                      <a:pt x="34637" y="22197"/>
                      <a:pt x="35097" y="21493"/>
                    </a:cubicBezTo>
                    <a:cubicBezTo>
                      <a:pt x="35289" y="21179"/>
                      <a:pt x="35603" y="20934"/>
                      <a:pt x="35725" y="20544"/>
                    </a:cubicBezTo>
                    <a:cubicBezTo>
                      <a:pt x="35871" y="20305"/>
                      <a:pt x="36139" y="20160"/>
                      <a:pt x="36214" y="19840"/>
                    </a:cubicBezTo>
                    <a:cubicBezTo>
                      <a:pt x="36529" y="19380"/>
                      <a:pt x="36843" y="18920"/>
                      <a:pt x="37134" y="18460"/>
                    </a:cubicBezTo>
                    <a:cubicBezTo>
                      <a:pt x="37204" y="18384"/>
                      <a:pt x="37326" y="18314"/>
                      <a:pt x="37256" y="18215"/>
                    </a:cubicBezTo>
                    <a:cubicBezTo>
                      <a:pt x="37245" y="18208"/>
                      <a:pt x="37233" y="18205"/>
                      <a:pt x="37222" y="18205"/>
                    </a:cubicBezTo>
                    <a:cubicBezTo>
                      <a:pt x="37160" y="18205"/>
                      <a:pt x="37103" y="18302"/>
                      <a:pt x="37059" y="18361"/>
                    </a:cubicBezTo>
                    <a:cubicBezTo>
                      <a:pt x="36651" y="18798"/>
                      <a:pt x="36214" y="19234"/>
                      <a:pt x="35824" y="19694"/>
                    </a:cubicBezTo>
                    <a:cubicBezTo>
                      <a:pt x="34369" y="21516"/>
                      <a:pt x="32669" y="23041"/>
                      <a:pt x="30923" y="24572"/>
                    </a:cubicBezTo>
                    <a:cubicBezTo>
                      <a:pt x="29666" y="25690"/>
                      <a:pt x="28426" y="26854"/>
                      <a:pt x="27238" y="28065"/>
                    </a:cubicBezTo>
                    <a:cubicBezTo>
                      <a:pt x="26219" y="29037"/>
                      <a:pt x="25224" y="30056"/>
                      <a:pt x="24304" y="31121"/>
                    </a:cubicBezTo>
                    <a:cubicBezTo>
                      <a:pt x="24060" y="31267"/>
                      <a:pt x="23961" y="31581"/>
                      <a:pt x="23670" y="31703"/>
                    </a:cubicBezTo>
                    <a:cubicBezTo>
                      <a:pt x="23600" y="31412"/>
                      <a:pt x="23792" y="31168"/>
                      <a:pt x="23815" y="30900"/>
                    </a:cubicBezTo>
                    <a:cubicBezTo>
                      <a:pt x="23990" y="30440"/>
                      <a:pt x="23961" y="29934"/>
                      <a:pt x="24304" y="29544"/>
                    </a:cubicBezTo>
                    <a:cubicBezTo>
                      <a:pt x="24979" y="28863"/>
                      <a:pt x="25660" y="28164"/>
                      <a:pt x="26243" y="27361"/>
                    </a:cubicBezTo>
                    <a:cubicBezTo>
                      <a:pt x="26365" y="27262"/>
                      <a:pt x="26487" y="27145"/>
                      <a:pt x="26609" y="27023"/>
                    </a:cubicBezTo>
                    <a:cubicBezTo>
                      <a:pt x="27384" y="26097"/>
                      <a:pt x="28158" y="25201"/>
                      <a:pt x="28909" y="24258"/>
                    </a:cubicBezTo>
                    <a:cubicBezTo>
                      <a:pt x="30632" y="22197"/>
                      <a:pt x="32285" y="20084"/>
                      <a:pt x="33857" y="17901"/>
                    </a:cubicBezTo>
                    <a:cubicBezTo>
                      <a:pt x="34078" y="17633"/>
                      <a:pt x="34323" y="17366"/>
                      <a:pt x="34468" y="17028"/>
                    </a:cubicBezTo>
                    <a:cubicBezTo>
                      <a:pt x="34975" y="16469"/>
                      <a:pt x="35411" y="15864"/>
                      <a:pt x="35801" y="15235"/>
                    </a:cubicBezTo>
                    <a:cubicBezTo>
                      <a:pt x="36214" y="14775"/>
                      <a:pt x="36552" y="14240"/>
                      <a:pt x="36890" y="13727"/>
                    </a:cubicBezTo>
                    <a:cubicBezTo>
                      <a:pt x="37256" y="13198"/>
                      <a:pt x="37693" y="12685"/>
                      <a:pt x="37984" y="12080"/>
                    </a:cubicBezTo>
                    <a:cubicBezTo>
                      <a:pt x="38252" y="11812"/>
                      <a:pt x="38467" y="11498"/>
                      <a:pt x="38636" y="11160"/>
                    </a:cubicBezTo>
                    <a:cubicBezTo>
                      <a:pt x="38881" y="10817"/>
                      <a:pt x="39125" y="10456"/>
                      <a:pt x="39364" y="10089"/>
                    </a:cubicBezTo>
                    <a:cubicBezTo>
                      <a:pt x="39341" y="10089"/>
                      <a:pt x="39317" y="10066"/>
                      <a:pt x="39271" y="10042"/>
                    </a:cubicBezTo>
                    <a:cubicBezTo>
                      <a:pt x="39026" y="10310"/>
                      <a:pt x="38782" y="10578"/>
                      <a:pt x="38543" y="10846"/>
                    </a:cubicBezTo>
                    <a:cubicBezTo>
                      <a:pt x="38200" y="11207"/>
                      <a:pt x="37862" y="11573"/>
                      <a:pt x="37548" y="11958"/>
                    </a:cubicBezTo>
                    <a:cubicBezTo>
                      <a:pt x="35824" y="13873"/>
                      <a:pt x="34177" y="15840"/>
                      <a:pt x="32547" y="17831"/>
                    </a:cubicBezTo>
                    <a:cubicBezTo>
                      <a:pt x="31458" y="19188"/>
                      <a:pt x="30341" y="20521"/>
                      <a:pt x="29299" y="21929"/>
                    </a:cubicBezTo>
                    <a:cubicBezTo>
                      <a:pt x="29083" y="22145"/>
                      <a:pt x="28909" y="22389"/>
                      <a:pt x="28740" y="22657"/>
                    </a:cubicBezTo>
                    <a:cubicBezTo>
                      <a:pt x="28233" y="23263"/>
                      <a:pt x="27774" y="23891"/>
                      <a:pt x="27337" y="24549"/>
                    </a:cubicBezTo>
                    <a:cubicBezTo>
                      <a:pt x="27215" y="24619"/>
                      <a:pt x="27139" y="24718"/>
                      <a:pt x="27093" y="24863"/>
                    </a:cubicBezTo>
                    <a:cubicBezTo>
                      <a:pt x="26994" y="24933"/>
                      <a:pt x="26924" y="25055"/>
                      <a:pt x="26871" y="25178"/>
                    </a:cubicBezTo>
                    <a:cubicBezTo>
                      <a:pt x="26120" y="26150"/>
                      <a:pt x="25416" y="27145"/>
                      <a:pt x="24764" y="28164"/>
                    </a:cubicBezTo>
                    <a:cubicBezTo>
                      <a:pt x="24702" y="28202"/>
                      <a:pt x="24660" y="28240"/>
                      <a:pt x="24592" y="28240"/>
                    </a:cubicBezTo>
                    <a:cubicBezTo>
                      <a:pt x="24577" y="28240"/>
                      <a:pt x="24561" y="28238"/>
                      <a:pt x="24543" y="28234"/>
                    </a:cubicBezTo>
                    <a:cubicBezTo>
                      <a:pt x="24595" y="28065"/>
                      <a:pt x="24642" y="27920"/>
                      <a:pt x="24688" y="27751"/>
                    </a:cubicBezTo>
                    <a:cubicBezTo>
                      <a:pt x="24933" y="27023"/>
                      <a:pt x="25078" y="26243"/>
                      <a:pt x="25393" y="25515"/>
                    </a:cubicBezTo>
                    <a:cubicBezTo>
                      <a:pt x="25882" y="25079"/>
                      <a:pt x="26342" y="24619"/>
                      <a:pt x="26702" y="24089"/>
                    </a:cubicBezTo>
                    <a:cubicBezTo>
                      <a:pt x="27139" y="23722"/>
                      <a:pt x="27483" y="23263"/>
                      <a:pt x="27843" y="22849"/>
                    </a:cubicBezTo>
                    <a:cubicBezTo>
                      <a:pt x="29083" y="21394"/>
                      <a:pt x="30294" y="19915"/>
                      <a:pt x="31435" y="18384"/>
                    </a:cubicBezTo>
                    <a:cubicBezTo>
                      <a:pt x="31918" y="17831"/>
                      <a:pt x="32332" y="17249"/>
                      <a:pt x="32768" y="16638"/>
                    </a:cubicBezTo>
                    <a:cubicBezTo>
                      <a:pt x="33182" y="16131"/>
                      <a:pt x="33566" y="15619"/>
                      <a:pt x="33909" y="15066"/>
                    </a:cubicBezTo>
                    <a:cubicBezTo>
                      <a:pt x="34177" y="14746"/>
                      <a:pt x="34439" y="14432"/>
                      <a:pt x="34614" y="14047"/>
                    </a:cubicBezTo>
                    <a:cubicBezTo>
                      <a:pt x="34707" y="13925"/>
                      <a:pt x="34876" y="13850"/>
                      <a:pt x="34876" y="13657"/>
                    </a:cubicBezTo>
                    <a:cubicBezTo>
                      <a:pt x="35021" y="13390"/>
                      <a:pt x="35266" y="13198"/>
                      <a:pt x="35341" y="12883"/>
                    </a:cubicBezTo>
                    <a:cubicBezTo>
                      <a:pt x="35326" y="12881"/>
                      <a:pt x="35312" y="12880"/>
                      <a:pt x="35299" y="12880"/>
                    </a:cubicBezTo>
                    <a:cubicBezTo>
                      <a:pt x="35111" y="12880"/>
                      <a:pt x="35044" y="13058"/>
                      <a:pt x="34951" y="13145"/>
                    </a:cubicBezTo>
                    <a:cubicBezTo>
                      <a:pt x="33473" y="14822"/>
                      <a:pt x="31994" y="16492"/>
                      <a:pt x="30585" y="18215"/>
                    </a:cubicBezTo>
                    <a:cubicBezTo>
                      <a:pt x="29613" y="19432"/>
                      <a:pt x="28618" y="20620"/>
                      <a:pt x="27721" y="21877"/>
                    </a:cubicBezTo>
                    <a:cubicBezTo>
                      <a:pt x="27453" y="22168"/>
                      <a:pt x="27215" y="22488"/>
                      <a:pt x="27017" y="22826"/>
                    </a:cubicBezTo>
                    <a:cubicBezTo>
                      <a:pt x="26924" y="22948"/>
                      <a:pt x="26825" y="23041"/>
                      <a:pt x="26726" y="23164"/>
                    </a:cubicBezTo>
                    <a:cubicBezTo>
                      <a:pt x="26388" y="23623"/>
                      <a:pt x="26120" y="24136"/>
                      <a:pt x="25707" y="24572"/>
                    </a:cubicBezTo>
                    <a:cubicBezTo>
                      <a:pt x="25829" y="23798"/>
                      <a:pt x="26097" y="23070"/>
                      <a:pt x="26411" y="22366"/>
                    </a:cubicBezTo>
                    <a:cubicBezTo>
                      <a:pt x="26825" y="21999"/>
                      <a:pt x="27162" y="21586"/>
                      <a:pt x="27506" y="21179"/>
                    </a:cubicBezTo>
                    <a:cubicBezTo>
                      <a:pt x="28257" y="20375"/>
                      <a:pt x="28961" y="19525"/>
                      <a:pt x="29666" y="18675"/>
                    </a:cubicBezTo>
                    <a:cubicBezTo>
                      <a:pt x="30999" y="17028"/>
                      <a:pt x="32308" y="15381"/>
                      <a:pt x="33542" y="13681"/>
                    </a:cubicBezTo>
                    <a:cubicBezTo>
                      <a:pt x="34614" y="12301"/>
                      <a:pt x="35656" y="10892"/>
                      <a:pt x="36599" y="9437"/>
                    </a:cubicBezTo>
                    <a:cubicBezTo>
                      <a:pt x="36797" y="9216"/>
                      <a:pt x="36989" y="9000"/>
                      <a:pt x="37059" y="8733"/>
                    </a:cubicBezTo>
                    <a:cubicBezTo>
                      <a:pt x="37256" y="8372"/>
                      <a:pt x="37571" y="8104"/>
                      <a:pt x="37693" y="7714"/>
                    </a:cubicBezTo>
                    <a:lnTo>
                      <a:pt x="37693" y="7714"/>
                    </a:lnTo>
                    <a:cubicBezTo>
                      <a:pt x="37379" y="7737"/>
                      <a:pt x="37303" y="8028"/>
                      <a:pt x="37134" y="8197"/>
                    </a:cubicBezTo>
                    <a:cubicBezTo>
                      <a:pt x="35365" y="10141"/>
                      <a:pt x="33688" y="12156"/>
                      <a:pt x="32041" y="14193"/>
                    </a:cubicBezTo>
                    <a:cubicBezTo>
                      <a:pt x="30975" y="15526"/>
                      <a:pt x="29881" y="16859"/>
                      <a:pt x="28885" y="18268"/>
                    </a:cubicBezTo>
                    <a:cubicBezTo>
                      <a:pt x="28571" y="18629"/>
                      <a:pt x="28280" y="19019"/>
                      <a:pt x="28036" y="19455"/>
                    </a:cubicBezTo>
                    <a:cubicBezTo>
                      <a:pt x="27942" y="19549"/>
                      <a:pt x="27843" y="19671"/>
                      <a:pt x="27744" y="19793"/>
                    </a:cubicBezTo>
                    <a:cubicBezTo>
                      <a:pt x="27483" y="20131"/>
                      <a:pt x="27308" y="20567"/>
                      <a:pt x="26947" y="20835"/>
                    </a:cubicBezTo>
                    <a:cubicBezTo>
                      <a:pt x="26970" y="20742"/>
                      <a:pt x="26970" y="20643"/>
                      <a:pt x="26994" y="20567"/>
                    </a:cubicBezTo>
                    <a:cubicBezTo>
                      <a:pt x="27576" y="18996"/>
                      <a:pt x="28158" y="17418"/>
                      <a:pt x="28816" y="15887"/>
                    </a:cubicBezTo>
                    <a:cubicBezTo>
                      <a:pt x="28885" y="15695"/>
                      <a:pt x="28984" y="15503"/>
                      <a:pt x="29153" y="15381"/>
                    </a:cubicBezTo>
                    <a:cubicBezTo>
                      <a:pt x="29491" y="15113"/>
                      <a:pt x="29735" y="14775"/>
                      <a:pt x="30003" y="14432"/>
                    </a:cubicBezTo>
                    <a:cubicBezTo>
                      <a:pt x="30923" y="13489"/>
                      <a:pt x="31773" y="12447"/>
                      <a:pt x="32599" y="11428"/>
                    </a:cubicBezTo>
                    <a:cubicBezTo>
                      <a:pt x="33810" y="9920"/>
                      <a:pt x="34998" y="8418"/>
                      <a:pt x="36139" y="6864"/>
                    </a:cubicBezTo>
                    <a:cubicBezTo>
                      <a:pt x="36622" y="6259"/>
                      <a:pt x="37111" y="5630"/>
                      <a:pt x="37524" y="4972"/>
                    </a:cubicBezTo>
                    <a:cubicBezTo>
                      <a:pt x="37932" y="4489"/>
                      <a:pt x="38275" y="3977"/>
                      <a:pt x="38613" y="3470"/>
                    </a:cubicBezTo>
                    <a:cubicBezTo>
                      <a:pt x="38881" y="3104"/>
                      <a:pt x="39172" y="2789"/>
                      <a:pt x="39341" y="2376"/>
                    </a:cubicBezTo>
                    <a:cubicBezTo>
                      <a:pt x="39707" y="1893"/>
                      <a:pt x="40068" y="1433"/>
                      <a:pt x="40359" y="897"/>
                    </a:cubicBezTo>
                    <a:cubicBezTo>
                      <a:pt x="40481" y="775"/>
                      <a:pt x="40580" y="659"/>
                      <a:pt x="40627" y="461"/>
                    </a:cubicBezTo>
                    <a:lnTo>
                      <a:pt x="40627" y="461"/>
                    </a:lnTo>
                    <a:cubicBezTo>
                      <a:pt x="40435" y="560"/>
                      <a:pt x="40336" y="682"/>
                      <a:pt x="40260" y="804"/>
                    </a:cubicBezTo>
                    <a:cubicBezTo>
                      <a:pt x="39998" y="1095"/>
                      <a:pt x="39731" y="1386"/>
                      <a:pt x="39486" y="1677"/>
                    </a:cubicBezTo>
                    <a:cubicBezTo>
                      <a:pt x="38881" y="2259"/>
                      <a:pt x="38368" y="2888"/>
                      <a:pt x="37839" y="3517"/>
                    </a:cubicBezTo>
                    <a:cubicBezTo>
                      <a:pt x="36599" y="4972"/>
                      <a:pt x="35365" y="6404"/>
                      <a:pt x="34224" y="7906"/>
                    </a:cubicBezTo>
                    <a:cubicBezTo>
                      <a:pt x="33350" y="8954"/>
                      <a:pt x="32500" y="10019"/>
                      <a:pt x="31726" y="11137"/>
                    </a:cubicBezTo>
                    <a:cubicBezTo>
                      <a:pt x="31528" y="11329"/>
                      <a:pt x="31360" y="11544"/>
                      <a:pt x="31237" y="11766"/>
                    </a:cubicBezTo>
                    <a:cubicBezTo>
                      <a:pt x="31092" y="11934"/>
                      <a:pt x="30975" y="12103"/>
                      <a:pt x="30876" y="12301"/>
                    </a:cubicBezTo>
                    <a:cubicBezTo>
                      <a:pt x="30754" y="12394"/>
                      <a:pt x="30684" y="12493"/>
                      <a:pt x="30632" y="12639"/>
                    </a:cubicBezTo>
                    <a:cubicBezTo>
                      <a:pt x="30510" y="12709"/>
                      <a:pt x="30440" y="12831"/>
                      <a:pt x="30393" y="12953"/>
                    </a:cubicBezTo>
                    <a:cubicBezTo>
                      <a:pt x="30172" y="13174"/>
                      <a:pt x="30073" y="13489"/>
                      <a:pt x="29782" y="13657"/>
                    </a:cubicBezTo>
                    <a:cubicBezTo>
                      <a:pt x="29811" y="13558"/>
                      <a:pt x="29834" y="13436"/>
                      <a:pt x="29881" y="13343"/>
                    </a:cubicBezTo>
                    <a:cubicBezTo>
                      <a:pt x="31022" y="10770"/>
                      <a:pt x="32285" y="8226"/>
                      <a:pt x="33641" y="5752"/>
                    </a:cubicBezTo>
                    <a:cubicBezTo>
                      <a:pt x="34637" y="3953"/>
                      <a:pt x="35725" y="2184"/>
                      <a:pt x="36843" y="437"/>
                    </a:cubicBezTo>
                    <a:cubicBezTo>
                      <a:pt x="36942" y="315"/>
                      <a:pt x="37059" y="222"/>
                      <a:pt x="37035"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2" name="Google Shape;542;p35"/>
              <p:cNvPicPr preferRelativeResize="0"/>
              <p:nvPr/>
            </p:nvPicPr>
            <p:blipFill>
              <a:blip r:embed="rId4">
                <a:alphaModFix/>
              </a:blip>
              <a:stretch>
                <a:fillRect/>
              </a:stretch>
            </p:blipFill>
            <p:spPr>
              <a:xfrm>
                <a:off x="6552537" y="155345"/>
                <a:ext cx="2044237" cy="4073499"/>
              </a:xfrm>
              <a:prstGeom prst="rect">
                <a:avLst/>
              </a:prstGeom>
              <a:noFill/>
              <a:ln>
                <a:noFill/>
              </a:ln>
            </p:spPr>
          </p:pic>
        </p:grpSp>
      </p:grpSp>
      <p:grpSp>
        <p:nvGrpSpPr>
          <p:cNvPr id="543" name="Google Shape;543;p35"/>
          <p:cNvGrpSpPr/>
          <p:nvPr/>
        </p:nvGrpSpPr>
        <p:grpSpPr>
          <a:xfrm flipH="1">
            <a:off x="6271667" y="-841164"/>
            <a:ext cx="2872331" cy="2844323"/>
            <a:chOff x="5017143" y="291355"/>
            <a:chExt cx="3789355" cy="3752405"/>
          </a:xfrm>
        </p:grpSpPr>
        <p:grpSp>
          <p:nvGrpSpPr>
            <p:cNvPr id="544" name="Google Shape;544;p35"/>
            <p:cNvGrpSpPr/>
            <p:nvPr/>
          </p:nvGrpSpPr>
          <p:grpSpPr>
            <a:xfrm rot="869655">
              <a:off x="5347616" y="661998"/>
              <a:ext cx="3128409" cy="3038624"/>
              <a:chOff x="237525" y="2567800"/>
              <a:chExt cx="1729975" cy="1680325"/>
            </a:xfrm>
          </p:grpSpPr>
          <p:sp>
            <p:nvSpPr>
              <p:cNvPr id="545" name="Google Shape;545;p35"/>
              <p:cNvSpPr/>
              <p:nvPr/>
            </p:nvSpPr>
            <p:spPr>
              <a:xfrm>
                <a:off x="1307200" y="3379725"/>
                <a:ext cx="453650" cy="37950"/>
              </a:xfrm>
              <a:custGeom>
                <a:avLst/>
                <a:gdLst/>
                <a:ahLst/>
                <a:cxnLst/>
                <a:rect l="l" t="t" r="r" b="b"/>
                <a:pathLst>
                  <a:path w="18146" h="1518" extrusionOk="0">
                    <a:moveTo>
                      <a:pt x="5775" y="0"/>
                    </a:moveTo>
                    <a:cubicBezTo>
                      <a:pt x="4704" y="29"/>
                      <a:pt x="3708" y="76"/>
                      <a:pt x="2864" y="146"/>
                    </a:cubicBezTo>
                    <a:cubicBezTo>
                      <a:pt x="1892" y="221"/>
                      <a:pt x="943" y="291"/>
                      <a:pt x="0" y="466"/>
                    </a:cubicBezTo>
                    <a:cubicBezTo>
                      <a:pt x="437" y="536"/>
                      <a:pt x="873" y="582"/>
                      <a:pt x="1310" y="658"/>
                    </a:cubicBezTo>
                    <a:cubicBezTo>
                      <a:pt x="1747" y="704"/>
                      <a:pt x="2253" y="757"/>
                      <a:pt x="2835" y="827"/>
                    </a:cubicBezTo>
                    <a:cubicBezTo>
                      <a:pt x="3685" y="902"/>
                      <a:pt x="4681" y="972"/>
                      <a:pt x="5746" y="1048"/>
                    </a:cubicBezTo>
                    <a:cubicBezTo>
                      <a:pt x="6281" y="1071"/>
                      <a:pt x="6840" y="1094"/>
                      <a:pt x="7399" y="1118"/>
                    </a:cubicBezTo>
                    <a:cubicBezTo>
                      <a:pt x="7929" y="1141"/>
                      <a:pt x="8511" y="1164"/>
                      <a:pt x="9070" y="1193"/>
                    </a:cubicBezTo>
                    <a:cubicBezTo>
                      <a:pt x="9559" y="1217"/>
                      <a:pt x="10019" y="1240"/>
                      <a:pt x="10502" y="1263"/>
                    </a:cubicBezTo>
                    <a:cubicBezTo>
                      <a:pt x="11131" y="1287"/>
                      <a:pt x="11765" y="1310"/>
                      <a:pt x="12394" y="1339"/>
                    </a:cubicBezTo>
                    <a:cubicBezTo>
                      <a:pt x="12929" y="1362"/>
                      <a:pt x="13436" y="1362"/>
                      <a:pt x="13925" y="1386"/>
                    </a:cubicBezTo>
                    <a:cubicBezTo>
                      <a:pt x="14408" y="1409"/>
                      <a:pt x="14868" y="1409"/>
                      <a:pt x="15281" y="1432"/>
                    </a:cubicBezTo>
                    <a:cubicBezTo>
                      <a:pt x="15718" y="1432"/>
                      <a:pt x="16108" y="1455"/>
                      <a:pt x="16445" y="1485"/>
                    </a:cubicBezTo>
                    <a:cubicBezTo>
                      <a:pt x="16841" y="1501"/>
                      <a:pt x="17247" y="1517"/>
                      <a:pt x="17649" y="1517"/>
                    </a:cubicBezTo>
                    <a:cubicBezTo>
                      <a:pt x="17816" y="1517"/>
                      <a:pt x="17982" y="1515"/>
                      <a:pt x="18145" y="1508"/>
                    </a:cubicBezTo>
                    <a:cubicBezTo>
                      <a:pt x="17464" y="1287"/>
                      <a:pt x="16783" y="1118"/>
                      <a:pt x="16108" y="926"/>
                    </a:cubicBezTo>
                    <a:cubicBezTo>
                      <a:pt x="15863" y="850"/>
                      <a:pt x="15619" y="827"/>
                      <a:pt x="15380" y="780"/>
                    </a:cubicBezTo>
                    <a:cubicBezTo>
                      <a:pt x="14944" y="681"/>
                      <a:pt x="14478" y="582"/>
                      <a:pt x="13995" y="512"/>
                    </a:cubicBezTo>
                    <a:cubicBezTo>
                      <a:pt x="13511" y="413"/>
                      <a:pt x="12999" y="367"/>
                      <a:pt x="12469" y="291"/>
                    </a:cubicBezTo>
                    <a:cubicBezTo>
                      <a:pt x="11934" y="245"/>
                      <a:pt x="11375" y="175"/>
                      <a:pt x="10816" y="146"/>
                    </a:cubicBezTo>
                    <a:cubicBezTo>
                      <a:pt x="10257" y="99"/>
                      <a:pt x="9704" y="76"/>
                      <a:pt x="9122" y="29"/>
                    </a:cubicBezTo>
                    <a:cubicBezTo>
                      <a:pt x="8418" y="0"/>
                      <a:pt x="7713" y="0"/>
                      <a:pt x="7009" y="0"/>
                    </a:cubicBezTo>
                    <a:close/>
                  </a:path>
                </a:pathLst>
              </a:custGeom>
              <a:solidFill>
                <a:srgbClr val="3F575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5"/>
              <p:cNvSpPr/>
              <p:nvPr/>
            </p:nvSpPr>
            <p:spPr>
              <a:xfrm>
                <a:off x="304175" y="2980825"/>
                <a:ext cx="118925" cy="533525"/>
              </a:xfrm>
              <a:custGeom>
                <a:avLst/>
                <a:gdLst/>
                <a:ahLst/>
                <a:cxnLst/>
                <a:rect l="l" t="t" r="r" b="b"/>
                <a:pathLst>
                  <a:path w="4757" h="21341" extrusionOk="0">
                    <a:moveTo>
                      <a:pt x="1" y="0"/>
                    </a:moveTo>
                    <a:lnTo>
                      <a:pt x="1" y="0"/>
                    </a:lnTo>
                    <a:cubicBezTo>
                      <a:pt x="199" y="239"/>
                      <a:pt x="391" y="506"/>
                      <a:pt x="560" y="774"/>
                    </a:cubicBezTo>
                    <a:cubicBezTo>
                      <a:pt x="635" y="896"/>
                      <a:pt x="729" y="1042"/>
                      <a:pt x="804" y="1211"/>
                    </a:cubicBezTo>
                    <a:cubicBezTo>
                      <a:pt x="874" y="1356"/>
                      <a:pt x="996" y="1525"/>
                      <a:pt x="1072" y="1723"/>
                    </a:cubicBezTo>
                    <a:cubicBezTo>
                      <a:pt x="1241" y="2107"/>
                      <a:pt x="1410" y="2544"/>
                      <a:pt x="1555" y="3004"/>
                    </a:cubicBezTo>
                    <a:cubicBezTo>
                      <a:pt x="1724" y="3516"/>
                      <a:pt x="1846" y="4023"/>
                      <a:pt x="1992" y="4605"/>
                    </a:cubicBezTo>
                    <a:cubicBezTo>
                      <a:pt x="2114" y="5163"/>
                      <a:pt x="2207" y="5798"/>
                      <a:pt x="2329" y="6427"/>
                    </a:cubicBezTo>
                    <a:cubicBezTo>
                      <a:pt x="2428" y="7055"/>
                      <a:pt x="2527" y="7713"/>
                      <a:pt x="2620" y="8388"/>
                    </a:cubicBezTo>
                    <a:cubicBezTo>
                      <a:pt x="2743" y="9070"/>
                      <a:pt x="2842" y="9774"/>
                      <a:pt x="2964" y="10455"/>
                    </a:cubicBezTo>
                    <a:cubicBezTo>
                      <a:pt x="3080" y="11130"/>
                      <a:pt x="3179" y="11788"/>
                      <a:pt x="3302" y="12463"/>
                    </a:cubicBezTo>
                    <a:cubicBezTo>
                      <a:pt x="3325" y="12807"/>
                      <a:pt x="3371" y="13121"/>
                      <a:pt x="3424" y="13459"/>
                    </a:cubicBezTo>
                    <a:cubicBezTo>
                      <a:pt x="3470" y="13802"/>
                      <a:pt x="3517" y="14117"/>
                      <a:pt x="3546" y="14431"/>
                    </a:cubicBezTo>
                    <a:cubicBezTo>
                      <a:pt x="3616" y="15060"/>
                      <a:pt x="3692" y="15694"/>
                      <a:pt x="3715" y="16276"/>
                    </a:cubicBezTo>
                    <a:cubicBezTo>
                      <a:pt x="3761" y="16858"/>
                      <a:pt x="3761" y="17411"/>
                      <a:pt x="3785" y="17924"/>
                    </a:cubicBezTo>
                    <a:cubicBezTo>
                      <a:pt x="3761" y="18430"/>
                      <a:pt x="3761" y="18896"/>
                      <a:pt x="3715" y="19303"/>
                    </a:cubicBezTo>
                    <a:cubicBezTo>
                      <a:pt x="3715" y="19740"/>
                      <a:pt x="3639" y="20107"/>
                      <a:pt x="3616" y="20398"/>
                    </a:cubicBezTo>
                    <a:cubicBezTo>
                      <a:pt x="3570" y="20709"/>
                      <a:pt x="3495" y="21021"/>
                      <a:pt x="3448" y="21332"/>
                    </a:cubicBezTo>
                    <a:lnTo>
                      <a:pt x="3448" y="21332"/>
                    </a:lnTo>
                    <a:cubicBezTo>
                      <a:pt x="3453" y="21317"/>
                      <a:pt x="3470" y="21314"/>
                      <a:pt x="3470" y="21294"/>
                    </a:cubicBezTo>
                    <a:cubicBezTo>
                      <a:pt x="3494" y="21248"/>
                      <a:pt x="3517" y="21195"/>
                      <a:pt x="3569" y="21125"/>
                    </a:cubicBezTo>
                    <a:cubicBezTo>
                      <a:pt x="3808" y="20567"/>
                      <a:pt x="4076" y="20008"/>
                      <a:pt x="4221" y="19402"/>
                    </a:cubicBezTo>
                    <a:cubicBezTo>
                      <a:pt x="4274" y="19210"/>
                      <a:pt x="4344" y="18966"/>
                      <a:pt x="4390" y="18750"/>
                    </a:cubicBezTo>
                    <a:cubicBezTo>
                      <a:pt x="4443" y="18506"/>
                      <a:pt x="4489" y="18238"/>
                      <a:pt x="4536" y="17970"/>
                    </a:cubicBezTo>
                    <a:cubicBezTo>
                      <a:pt x="4565" y="17702"/>
                      <a:pt x="4611" y="17441"/>
                      <a:pt x="4658" y="17149"/>
                    </a:cubicBezTo>
                    <a:cubicBezTo>
                      <a:pt x="4681" y="16858"/>
                      <a:pt x="4681" y="16567"/>
                      <a:pt x="4710" y="16276"/>
                    </a:cubicBezTo>
                    <a:cubicBezTo>
                      <a:pt x="4757" y="15403"/>
                      <a:pt x="4734" y="14553"/>
                      <a:pt x="4681" y="13703"/>
                    </a:cubicBezTo>
                    <a:cubicBezTo>
                      <a:pt x="4658" y="13243"/>
                      <a:pt x="4611" y="12783"/>
                      <a:pt x="4565" y="12295"/>
                    </a:cubicBezTo>
                    <a:cubicBezTo>
                      <a:pt x="4489" y="11619"/>
                      <a:pt x="4390" y="10915"/>
                      <a:pt x="4274" y="10210"/>
                    </a:cubicBezTo>
                    <a:cubicBezTo>
                      <a:pt x="4151" y="9529"/>
                      <a:pt x="4029" y="8854"/>
                      <a:pt x="3884" y="8173"/>
                    </a:cubicBezTo>
                    <a:cubicBezTo>
                      <a:pt x="3761" y="7492"/>
                      <a:pt x="3616" y="6840"/>
                      <a:pt x="3470" y="6182"/>
                    </a:cubicBezTo>
                    <a:cubicBezTo>
                      <a:pt x="3156" y="4925"/>
                      <a:pt x="2766" y="3731"/>
                      <a:pt x="2283" y="2765"/>
                    </a:cubicBezTo>
                    <a:cubicBezTo>
                      <a:pt x="2062" y="2329"/>
                      <a:pt x="1800" y="1869"/>
                      <a:pt x="1509" y="1479"/>
                    </a:cubicBezTo>
                    <a:cubicBezTo>
                      <a:pt x="1386" y="1287"/>
                      <a:pt x="1241" y="1141"/>
                      <a:pt x="1119" y="995"/>
                    </a:cubicBezTo>
                    <a:cubicBezTo>
                      <a:pt x="996" y="850"/>
                      <a:pt x="874" y="728"/>
                      <a:pt x="752" y="605"/>
                    </a:cubicBezTo>
                    <a:cubicBezTo>
                      <a:pt x="536" y="384"/>
                      <a:pt x="269" y="192"/>
                      <a:pt x="1" y="0"/>
                    </a:cubicBezTo>
                    <a:close/>
                    <a:moveTo>
                      <a:pt x="3448" y="21332"/>
                    </a:moveTo>
                    <a:lnTo>
                      <a:pt x="3448" y="21332"/>
                    </a:lnTo>
                    <a:cubicBezTo>
                      <a:pt x="3448" y="21335"/>
                      <a:pt x="3447" y="21337"/>
                      <a:pt x="3447" y="21341"/>
                    </a:cubicBezTo>
                    <a:cubicBezTo>
                      <a:pt x="3448" y="21338"/>
                      <a:pt x="3448" y="21335"/>
                      <a:pt x="3448" y="21332"/>
                    </a:cubicBezTo>
                    <a:close/>
                  </a:path>
                </a:pathLst>
              </a:custGeom>
              <a:solidFill>
                <a:srgbClr val="3F575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5"/>
              <p:cNvSpPr/>
              <p:nvPr/>
            </p:nvSpPr>
            <p:spPr>
              <a:xfrm>
                <a:off x="1064000" y="3621150"/>
                <a:ext cx="25" cy="600"/>
              </a:xfrm>
              <a:custGeom>
                <a:avLst/>
                <a:gdLst/>
                <a:ahLst/>
                <a:cxnLst/>
                <a:rect l="l" t="t" r="r" b="b"/>
                <a:pathLst>
                  <a:path w="1" h="24" extrusionOk="0">
                    <a:moveTo>
                      <a:pt x="1" y="1"/>
                    </a:moveTo>
                    <a:lnTo>
                      <a:pt x="1" y="1"/>
                    </a:lnTo>
                    <a:cubicBezTo>
                      <a:pt x="1" y="1"/>
                      <a:pt x="1" y="24"/>
                      <a:pt x="1" y="1"/>
                    </a:cubicBezTo>
                    <a:close/>
                  </a:path>
                </a:pathLst>
              </a:custGeom>
              <a:solidFill>
                <a:srgbClr val="3F575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5"/>
              <p:cNvSpPr/>
              <p:nvPr/>
            </p:nvSpPr>
            <p:spPr>
              <a:xfrm>
                <a:off x="1330200" y="3415525"/>
                <a:ext cx="514900" cy="45575"/>
              </a:xfrm>
              <a:custGeom>
                <a:avLst/>
                <a:gdLst/>
                <a:ahLst/>
                <a:cxnLst/>
                <a:rect l="l" t="t" r="r" b="b"/>
                <a:pathLst>
                  <a:path w="20596" h="1823" extrusionOk="0">
                    <a:moveTo>
                      <a:pt x="7958" y="0"/>
                    </a:moveTo>
                    <a:cubicBezTo>
                      <a:pt x="7475" y="0"/>
                      <a:pt x="7009" y="23"/>
                      <a:pt x="6549" y="23"/>
                    </a:cubicBezTo>
                    <a:cubicBezTo>
                      <a:pt x="5338" y="53"/>
                      <a:pt x="4220" y="99"/>
                      <a:pt x="3254" y="169"/>
                    </a:cubicBezTo>
                    <a:cubicBezTo>
                      <a:pt x="2160" y="245"/>
                      <a:pt x="1071" y="314"/>
                      <a:pt x="0" y="489"/>
                    </a:cubicBezTo>
                    <a:cubicBezTo>
                      <a:pt x="512" y="582"/>
                      <a:pt x="995" y="658"/>
                      <a:pt x="1479" y="704"/>
                    </a:cubicBezTo>
                    <a:cubicBezTo>
                      <a:pt x="1968" y="780"/>
                      <a:pt x="2573" y="850"/>
                      <a:pt x="3225" y="926"/>
                    </a:cubicBezTo>
                    <a:cubicBezTo>
                      <a:pt x="4197" y="1019"/>
                      <a:pt x="5315" y="1118"/>
                      <a:pt x="6526" y="1188"/>
                    </a:cubicBezTo>
                    <a:cubicBezTo>
                      <a:pt x="7131" y="1217"/>
                      <a:pt x="7737" y="1263"/>
                      <a:pt x="8394" y="1310"/>
                    </a:cubicBezTo>
                    <a:cubicBezTo>
                      <a:pt x="9023" y="1333"/>
                      <a:pt x="9658" y="1362"/>
                      <a:pt x="10286" y="1386"/>
                    </a:cubicBezTo>
                    <a:cubicBezTo>
                      <a:pt x="10845" y="1409"/>
                      <a:pt x="11375" y="1455"/>
                      <a:pt x="11910" y="1479"/>
                    </a:cubicBezTo>
                    <a:cubicBezTo>
                      <a:pt x="12615" y="1508"/>
                      <a:pt x="13342" y="1531"/>
                      <a:pt x="14070" y="1554"/>
                    </a:cubicBezTo>
                    <a:cubicBezTo>
                      <a:pt x="14652" y="1601"/>
                      <a:pt x="15234" y="1601"/>
                      <a:pt x="15793" y="1624"/>
                    </a:cubicBezTo>
                    <a:cubicBezTo>
                      <a:pt x="16352" y="1677"/>
                      <a:pt x="16858" y="1677"/>
                      <a:pt x="17342" y="1700"/>
                    </a:cubicBezTo>
                    <a:cubicBezTo>
                      <a:pt x="17831" y="1723"/>
                      <a:pt x="18267" y="1746"/>
                      <a:pt x="18651" y="1770"/>
                    </a:cubicBezTo>
                    <a:cubicBezTo>
                      <a:pt x="19309" y="1799"/>
                      <a:pt x="19938" y="1822"/>
                      <a:pt x="20596" y="1822"/>
                    </a:cubicBezTo>
                    <a:cubicBezTo>
                      <a:pt x="19816" y="1554"/>
                      <a:pt x="19041" y="1333"/>
                      <a:pt x="18267" y="1141"/>
                    </a:cubicBezTo>
                    <a:cubicBezTo>
                      <a:pt x="17999" y="1071"/>
                      <a:pt x="17732" y="1019"/>
                      <a:pt x="17441" y="949"/>
                    </a:cubicBezTo>
                    <a:cubicBezTo>
                      <a:pt x="16957" y="850"/>
                      <a:pt x="16445" y="751"/>
                      <a:pt x="15886" y="658"/>
                    </a:cubicBezTo>
                    <a:cubicBezTo>
                      <a:pt x="15357" y="536"/>
                      <a:pt x="14774" y="489"/>
                      <a:pt x="14169" y="390"/>
                    </a:cubicBezTo>
                    <a:cubicBezTo>
                      <a:pt x="13558" y="314"/>
                      <a:pt x="12929" y="245"/>
                      <a:pt x="12300" y="198"/>
                    </a:cubicBezTo>
                    <a:cubicBezTo>
                      <a:pt x="11643" y="146"/>
                      <a:pt x="11014" y="122"/>
                      <a:pt x="10356" y="76"/>
                    </a:cubicBezTo>
                    <a:cubicBezTo>
                      <a:pt x="9559" y="53"/>
                      <a:pt x="8755" y="23"/>
                      <a:pt x="7958" y="0"/>
                    </a:cubicBezTo>
                    <a:close/>
                  </a:path>
                </a:pathLst>
              </a:custGeom>
              <a:solidFill>
                <a:srgbClr val="3F575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5"/>
              <p:cNvSpPr/>
              <p:nvPr/>
            </p:nvSpPr>
            <p:spPr>
              <a:xfrm>
                <a:off x="237525" y="2567800"/>
                <a:ext cx="1729975" cy="1680325"/>
              </a:xfrm>
              <a:custGeom>
                <a:avLst/>
                <a:gdLst/>
                <a:ahLst/>
                <a:cxnLst/>
                <a:rect l="l" t="t" r="r" b="b"/>
                <a:pathLst>
                  <a:path w="69199" h="67213" extrusionOk="0">
                    <a:moveTo>
                      <a:pt x="18192" y="5810"/>
                    </a:moveTo>
                    <a:cubicBezTo>
                      <a:pt x="18159" y="5830"/>
                      <a:pt x="18126" y="5851"/>
                      <a:pt x="18093" y="5874"/>
                    </a:cubicBezTo>
                    <a:cubicBezTo>
                      <a:pt x="17971" y="5944"/>
                      <a:pt x="17826" y="6043"/>
                      <a:pt x="17680" y="6113"/>
                    </a:cubicBezTo>
                    <a:cubicBezTo>
                      <a:pt x="17564" y="6212"/>
                      <a:pt x="17418" y="6311"/>
                      <a:pt x="17273" y="6404"/>
                    </a:cubicBezTo>
                    <a:cubicBezTo>
                      <a:pt x="17005" y="6602"/>
                      <a:pt x="16714" y="6794"/>
                      <a:pt x="16469" y="6986"/>
                    </a:cubicBezTo>
                    <a:cubicBezTo>
                      <a:pt x="15934" y="7399"/>
                      <a:pt x="15427" y="7812"/>
                      <a:pt x="14915" y="8249"/>
                    </a:cubicBezTo>
                    <a:cubicBezTo>
                      <a:pt x="14408" y="8686"/>
                      <a:pt x="13925" y="9145"/>
                      <a:pt x="13436" y="9605"/>
                    </a:cubicBezTo>
                    <a:cubicBezTo>
                      <a:pt x="13099" y="9920"/>
                      <a:pt x="12784" y="10240"/>
                      <a:pt x="12493" y="10578"/>
                    </a:cubicBezTo>
                    <a:cubicBezTo>
                      <a:pt x="12295" y="10676"/>
                      <a:pt x="12126" y="10793"/>
                      <a:pt x="11958" y="10892"/>
                    </a:cubicBezTo>
                    <a:cubicBezTo>
                      <a:pt x="11620" y="11113"/>
                      <a:pt x="11306" y="11352"/>
                      <a:pt x="10986" y="11573"/>
                    </a:cubicBezTo>
                    <a:cubicBezTo>
                      <a:pt x="10625" y="11812"/>
                      <a:pt x="10258" y="12079"/>
                      <a:pt x="9897" y="12347"/>
                    </a:cubicBezTo>
                    <a:cubicBezTo>
                      <a:pt x="10357" y="11887"/>
                      <a:pt x="10793" y="11451"/>
                      <a:pt x="11253" y="10968"/>
                    </a:cubicBezTo>
                    <a:cubicBezTo>
                      <a:pt x="11474" y="10746"/>
                      <a:pt x="11690" y="10502"/>
                      <a:pt x="11934" y="10286"/>
                    </a:cubicBezTo>
                    <a:cubicBezTo>
                      <a:pt x="11981" y="10211"/>
                      <a:pt x="12057" y="10141"/>
                      <a:pt x="12103" y="10094"/>
                    </a:cubicBezTo>
                    <a:cubicBezTo>
                      <a:pt x="12179" y="10019"/>
                      <a:pt x="12249" y="9972"/>
                      <a:pt x="12295" y="9896"/>
                    </a:cubicBezTo>
                    <a:cubicBezTo>
                      <a:pt x="12563" y="9681"/>
                      <a:pt x="12808" y="9437"/>
                      <a:pt x="13075" y="9192"/>
                    </a:cubicBezTo>
                    <a:cubicBezTo>
                      <a:pt x="13221" y="9099"/>
                      <a:pt x="13366" y="8977"/>
                      <a:pt x="13489" y="8854"/>
                    </a:cubicBezTo>
                    <a:cubicBezTo>
                      <a:pt x="13634" y="8755"/>
                      <a:pt x="13780" y="8639"/>
                      <a:pt x="13925" y="8517"/>
                    </a:cubicBezTo>
                    <a:cubicBezTo>
                      <a:pt x="14478" y="8080"/>
                      <a:pt x="15090" y="7690"/>
                      <a:pt x="15672" y="7277"/>
                    </a:cubicBezTo>
                    <a:cubicBezTo>
                      <a:pt x="15986" y="7108"/>
                      <a:pt x="16277" y="6916"/>
                      <a:pt x="16591" y="6718"/>
                    </a:cubicBezTo>
                    <a:cubicBezTo>
                      <a:pt x="16906" y="6526"/>
                      <a:pt x="17243" y="6334"/>
                      <a:pt x="17610" y="6136"/>
                    </a:cubicBezTo>
                    <a:cubicBezTo>
                      <a:pt x="17806" y="6031"/>
                      <a:pt x="18002" y="5916"/>
                      <a:pt x="18192" y="5810"/>
                    </a:cubicBezTo>
                    <a:close/>
                    <a:moveTo>
                      <a:pt x="6794" y="15671"/>
                    </a:moveTo>
                    <a:lnTo>
                      <a:pt x="6794" y="15671"/>
                    </a:lnTo>
                    <a:cubicBezTo>
                      <a:pt x="6718" y="15887"/>
                      <a:pt x="6649" y="16108"/>
                      <a:pt x="6620" y="16277"/>
                    </a:cubicBezTo>
                    <a:cubicBezTo>
                      <a:pt x="6596" y="16375"/>
                      <a:pt x="6573" y="16445"/>
                      <a:pt x="6573" y="16521"/>
                    </a:cubicBezTo>
                    <a:cubicBezTo>
                      <a:pt x="6404" y="16521"/>
                      <a:pt x="6235" y="16498"/>
                      <a:pt x="6090" y="16498"/>
                    </a:cubicBezTo>
                    <a:cubicBezTo>
                      <a:pt x="5968" y="16469"/>
                      <a:pt x="5845" y="16469"/>
                      <a:pt x="5723" y="16469"/>
                    </a:cubicBezTo>
                    <a:cubicBezTo>
                      <a:pt x="6090" y="16207"/>
                      <a:pt x="6427" y="15939"/>
                      <a:pt x="6794" y="15671"/>
                    </a:cubicBezTo>
                    <a:close/>
                    <a:moveTo>
                      <a:pt x="8855" y="14193"/>
                    </a:moveTo>
                    <a:lnTo>
                      <a:pt x="8855" y="14193"/>
                    </a:lnTo>
                    <a:cubicBezTo>
                      <a:pt x="8832" y="14216"/>
                      <a:pt x="8803" y="14239"/>
                      <a:pt x="8779" y="14262"/>
                    </a:cubicBezTo>
                    <a:cubicBezTo>
                      <a:pt x="8634" y="14484"/>
                      <a:pt x="8488" y="14676"/>
                      <a:pt x="8343" y="14868"/>
                    </a:cubicBezTo>
                    <a:cubicBezTo>
                      <a:pt x="8220" y="15066"/>
                      <a:pt x="8104" y="15258"/>
                      <a:pt x="7982" y="15427"/>
                    </a:cubicBezTo>
                    <a:cubicBezTo>
                      <a:pt x="7883" y="15625"/>
                      <a:pt x="7784" y="15793"/>
                      <a:pt x="7691" y="15939"/>
                    </a:cubicBezTo>
                    <a:cubicBezTo>
                      <a:pt x="7568" y="16154"/>
                      <a:pt x="7446" y="16375"/>
                      <a:pt x="7347" y="16614"/>
                    </a:cubicBezTo>
                    <a:cubicBezTo>
                      <a:pt x="7155" y="16591"/>
                      <a:pt x="6963" y="16568"/>
                      <a:pt x="6765" y="16544"/>
                    </a:cubicBezTo>
                    <a:cubicBezTo>
                      <a:pt x="6765" y="16498"/>
                      <a:pt x="6794" y="16422"/>
                      <a:pt x="6817" y="16352"/>
                    </a:cubicBezTo>
                    <a:cubicBezTo>
                      <a:pt x="6963" y="16061"/>
                      <a:pt x="7132" y="15718"/>
                      <a:pt x="7376" y="15357"/>
                    </a:cubicBezTo>
                    <a:cubicBezTo>
                      <a:pt x="7446" y="15281"/>
                      <a:pt x="7493" y="15188"/>
                      <a:pt x="7568" y="15089"/>
                    </a:cubicBezTo>
                    <a:cubicBezTo>
                      <a:pt x="7761" y="14943"/>
                      <a:pt x="7982" y="14798"/>
                      <a:pt x="8220" y="14629"/>
                    </a:cubicBezTo>
                    <a:cubicBezTo>
                      <a:pt x="8418" y="14484"/>
                      <a:pt x="8634" y="14338"/>
                      <a:pt x="8855" y="14193"/>
                    </a:cubicBezTo>
                    <a:close/>
                    <a:moveTo>
                      <a:pt x="9751" y="14262"/>
                    </a:moveTo>
                    <a:cubicBezTo>
                      <a:pt x="9728" y="14338"/>
                      <a:pt x="9676" y="14385"/>
                      <a:pt x="9652" y="14460"/>
                    </a:cubicBezTo>
                    <a:cubicBezTo>
                      <a:pt x="9559" y="14676"/>
                      <a:pt x="9460" y="14868"/>
                      <a:pt x="9385" y="15066"/>
                    </a:cubicBezTo>
                    <a:cubicBezTo>
                      <a:pt x="9315" y="15258"/>
                      <a:pt x="9239" y="15450"/>
                      <a:pt x="9193" y="15625"/>
                    </a:cubicBezTo>
                    <a:cubicBezTo>
                      <a:pt x="9123" y="15793"/>
                      <a:pt x="9094" y="15962"/>
                      <a:pt x="9070" y="16108"/>
                    </a:cubicBezTo>
                    <a:cubicBezTo>
                      <a:pt x="9000" y="16323"/>
                      <a:pt x="8977" y="16568"/>
                      <a:pt x="8948" y="16835"/>
                    </a:cubicBezTo>
                    <a:cubicBezTo>
                      <a:pt x="8657" y="16789"/>
                      <a:pt x="8366" y="16736"/>
                      <a:pt x="8075" y="16713"/>
                    </a:cubicBezTo>
                    <a:cubicBezTo>
                      <a:pt x="7906" y="16690"/>
                      <a:pt x="7737" y="16667"/>
                      <a:pt x="7568" y="16643"/>
                    </a:cubicBezTo>
                    <a:cubicBezTo>
                      <a:pt x="7836" y="16323"/>
                      <a:pt x="8075" y="16009"/>
                      <a:pt x="8366" y="15694"/>
                    </a:cubicBezTo>
                    <a:cubicBezTo>
                      <a:pt x="8488" y="15549"/>
                      <a:pt x="8634" y="15380"/>
                      <a:pt x="8779" y="15211"/>
                    </a:cubicBezTo>
                    <a:cubicBezTo>
                      <a:pt x="8948" y="15066"/>
                      <a:pt x="9123" y="14897"/>
                      <a:pt x="9292" y="14699"/>
                    </a:cubicBezTo>
                    <a:cubicBezTo>
                      <a:pt x="9437" y="14553"/>
                      <a:pt x="9583" y="14408"/>
                      <a:pt x="9751" y="14262"/>
                    </a:cubicBezTo>
                    <a:close/>
                    <a:moveTo>
                      <a:pt x="18873" y="8732"/>
                    </a:moveTo>
                    <a:cubicBezTo>
                      <a:pt x="18774" y="8808"/>
                      <a:pt x="18699" y="8854"/>
                      <a:pt x="18629" y="8930"/>
                    </a:cubicBezTo>
                    <a:cubicBezTo>
                      <a:pt x="18169" y="9291"/>
                      <a:pt x="17709" y="9681"/>
                      <a:pt x="17273" y="10042"/>
                    </a:cubicBezTo>
                    <a:cubicBezTo>
                      <a:pt x="16836" y="10432"/>
                      <a:pt x="16399" y="10845"/>
                      <a:pt x="15963" y="11259"/>
                    </a:cubicBezTo>
                    <a:cubicBezTo>
                      <a:pt x="15695" y="11521"/>
                      <a:pt x="15404" y="11812"/>
                      <a:pt x="15136" y="12103"/>
                    </a:cubicBezTo>
                    <a:cubicBezTo>
                      <a:pt x="14991" y="12202"/>
                      <a:pt x="14822" y="12301"/>
                      <a:pt x="14676" y="12394"/>
                    </a:cubicBezTo>
                    <a:cubicBezTo>
                      <a:pt x="14385" y="12592"/>
                      <a:pt x="14094" y="12784"/>
                      <a:pt x="13826" y="12976"/>
                    </a:cubicBezTo>
                    <a:cubicBezTo>
                      <a:pt x="13366" y="13319"/>
                      <a:pt x="12907" y="13657"/>
                      <a:pt x="12470" y="14024"/>
                    </a:cubicBezTo>
                    <a:cubicBezTo>
                      <a:pt x="11981" y="14408"/>
                      <a:pt x="11521" y="14844"/>
                      <a:pt x="11038" y="15258"/>
                    </a:cubicBezTo>
                    <a:cubicBezTo>
                      <a:pt x="10869" y="15450"/>
                      <a:pt x="10694" y="15625"/>
                      <a:pt x="10526" y="15793"/>
                    </a:cubicBezTo>
                    <a:cubicBezTo>
                      <a:pt x="10165" y="16154"/>
                      <a:pt x="9821" y="16521"/>
                      <a:pt x="9507" y="16905"/>
                    </a:cubicBezTo>
                    <a:cubicBezTo>
                      <a:pt x="9338" y="16882"/>
                      <a:pt x="9169" y="16859"/>
                      <a:pt x="9000" y="16835"/>
                    </a:cubicBezTo>
                    <a:cubicBezTo>
                      <a:pt x="9094" y="16614"/>
                      <a:pt x="9193" y="16399"/>
                      <a:pt x="9315" y="16178"/>
                    </a:cubicBezTo>
                    <a:cubicBezTo>
                      <a:pt x="9385" y="16061"/>
                      <a:pt x="9437" y="15916"/>
                      <a:pt x="9530" y="15770"/>
                    </a:cubicBezTo>
                    <a:cubicBezTo>
                      <a:pt x="9629" y="15625"/>
                      <a:pt x="9728" y="15450"/>
                      <a:pt x="9821" y="15304"/>
                    </a:cubicBezTo>
                    <a:cubicBezTo>
                      <a:pt x="10066" y="14967"/>
                      <a:pt x="10334" y="14606"/>
                      <a:pt x="10625" y="14239"/>
                    </a:cubicBezTo>
                    <a:cubicBezTo>
                      <a:pt x="10939" y="13849"/>
                      <a:pt x="11306" y="13465"/>
                      <a:pt x="11667" y="13052"/>
                    </a:cubicBezTo>
                    <a:cubicBezTo>
                      <a:pt x="11911" y="12807"/>
                      <a:pt x="12150" y="12568"/>
                      <a:pt x="12394" y="12324"/>
                    </a:cubicBezTo>
                    <a:cubicBezTo>
                      <a:pt x="12615" y="12103"/>
                      <a:pt x="12831" y="11911"/>
                      <a:pt x="13075" y="11695"/>
                    </a:cubicBezTo>
                    <a:cubicBezTo>
                      <a:pt x="13198" y="11620"/>
                      <a:pt x="13314" y="11521"/>
                      <a:pt x="13460" y="11427"/>
                    </a:cubicBezTo>
                    <a:cubicBezTo>
                      <a:pt x="13535" y="11375"/>
                      <a:pt x="13657" y="11305"/>
                      <a:pt x="13751" y="11229"/>
                    </a:cubicBezTo>
                    <a:cubicBezTo>
                      <a:pt x="14164" y="11014"/>
                      <a:pt x="14577" y="10793"/>
                      <a:pt x="14991" y="10578"/>
                    </a:cubicBezTo>
                    <a:cubicBezTo>
                      <a:pt x="15619" y="10263"/>
                      <a:pt x="16254" y="9972"/>
                      <a:pt x="16859" y="9658"/>
                    </a:cubicBezTo>
                    <a:cubicBezTo>
                      <a:pt x="17534" y="9338"/>
                      <a:pt x="18192" y="9023"/>
                      <a:pt x="18873" y="8732"/>
                    </a:cubicBezTo>
                    <a:close/>
                    <a:moveTo>
                      <a:pt x="13314" y="14431"/>
                    </a:moveTo>
                    <a:cubicBezTo>
                      <a:pt x="13198" y="14606"/>
                      <a:pt x="13075" y="14798"/>
                      <a:pt x="12976" y="14967"/>
                    </a:cubicBezTo>
                    <a:cubicBezTo>
                      <a:pt x="12877" y="15188"/>
                      <a:pt x="12761" y="15357"/>
                      <a:pt x="12662" y="15549"/>
                    </a:cubicBezTo>
                    <a:cubicBezTo>
                      <a:pt x="12586" y="15741"/>
                      <a:pt x="12517" y="15916"/>
                      <a:pt x="12441" y="16084"/>
                    </a:cubicBezTo>
                    <a:cubicBezTo>
                      <a:pt x="12371" y="16253"/>
                      <a:pt x="12324" y="16422"/>
                      <a:pt x="12272" y="16568"/>
                    </a:cubicBezTo>
                    <a:cubicBezTo>
                      <a:pt x="12202" y="16713"/>
                      <a:pt x="12202" y="16859"/>
                      <a:pt x="12150" y="17004"/>
                    </a:cubicBezTo>
                    <a:cubicBezTo>
                      <a:pt x="12126" y="17126"/>
                      <a:pt x="12103" y="17272"/>
                      <a:pt x="12080" y="17417"/>
                    </a:cubicBezTo>
                    <a:cubicBezTo>
                      <a:pt x="11474" y="17272"/>
                      <a:pt x="10869" y="17150"/>
                      <a:pt x="10287" y="17051"/>
                    </a:cubicBezTo>
                    <a:cubicBezTo>
                      <a:pt x="10089" y="17027"/>
                      <a:pt x="9897" y="16981"/>
                      <a:pt x="9728" y="16958"/>
                    </a:cubicBezTo>
                    <a:cubicBezTo>
                      <a:pt x="10089" y="16667"/>
                      <a:pt x="10456" y="16399"/>
                      <a:pt x="10817" y="16108"/>
                    </a:cubicBezTo>
                    <a:cubicBezTo>
                      <a:pt x="11015" y="15985"/>
                      <a:pt x="11183" y="15840"/>
                      <a:pt x="11399" y="15694"/>
                    </a:cubicBezTo>
                    <a:cubicBezTo>
                      <a:pt x="11597" y="15549"/>
                      <a:pt x="11812" y="15403"/>
                      <a:pt x="12057" y="15258"/>
                    </a:cubicBezTo>
                    <a:cubicBezTo>
                      <a:pt x="12418" y="14990"/>
                      <a:pt x="12854" y="14722"/>
                      <a:pt x="13314" y="14431"/>
                    </a:cubicBezTo>
                    <a:close/>
                    <a:moveTo>
                      <a:pt x="19455" y="11061"/>
                    </a:moveTo>
                    <a:lnTo>
                      <a:pt x="19455" y="11061"/>
                    </a:lnTo>
                    <a:cubicBezTo>
                      <a:pt x="18943" y="11427"/>
                      <a:pt x="18460" y="11788"/>
                      <a:pt x="17948" y="12155"/>
                    </a:cubicBezTo>
                    <a:cubicBezTo>
                      <a:pt x="16859" y="12976"/>
                      <a:pt x="15718" y="13756"/>
                      <a:pt x="14676" y="14652"/>
                    </a:cubicBezTo>
                    <a:cubicBezTo>
                      <a:pt x="14164" y="15066"/>
                      <a:pt x="13704" y="15502"/>
                      <a:pt x="13291" y="15985"/>
                    </a:cubicBezTo>
                    <a:cubicBezTo>
                      <a:pt x="13000" y="16323"/>
                      <a:pt x="12784" y="16667"/>
                      <a:pt x="12615" y="16934"/>
                    </a:cubicBezTo>
                    <a:cubicBezTo>
                      <a:pt x="12517" y="17103"/>
                      <a:pt x="12418" y="17272"/>
                      <a:pt x="12348" y="17464"/>
                    </a:cubicBezTo>
                    <a:cubicBezTo>
                      <a:pt x="12295" y="17441"/>
                      <a:pt x="12249" y="17441"/>
                      <a:pt x="12202" y="17441"/>
                    </a:cubicBezTo>
                    <a:cubicBezTo>
                      <a:pt x="12249" y="17295"/>
                      <a:pt x="12295" y="17173"/>
                      <a:pt x="12371" y="17051"/>
                    </a:cubicBezTo>
                    <a:cubicBezTo>
                      <a:pt x="12441" y="16958"/>
                      <a:pt x="12493" y="16835"/>
                      <a:pt x="12563" y="16690"/>
                    </a:cubicBezTo>
                    <a:cubicBezTo>
                      <a:pt x="12662" y="16568"/>
                      <a:pt x="12732" y="16422"/>
                      <a:pt x="12831" y="16277"/>
                    </a:cubicBezTo>
                    <a:cubicBezTo>
                      <a:pt x="13023" y="15985"/>
                      <a:pt x="13267" y="15671"/>
                      <a:pt x="13535" y="15357"/>
                    </a:cubicBezTo>
                    <a:cubicBezTo>
                      <a:pt x="13803" y="15013"/>
                      <a:pt x="14117" y="14676"/>
                      <a:pt x="14432" y="14315"/>
                    </a:cubicBezTo>
                    <a:cubicBezTo>
                      <a:pt x="14653" y="14094"/>
                      <a:pt x="14868" y="13878"/>
                      <a:pt x="15060" y="13657"/>
                    </a:cubicBezTo>
                    <a:cubicBezTo>
                      <a:pt x="15328" y="13412"/>
                      <a:pt x="15573" y="13174"/>
                      <a:pt x="15840" y="12929"/>
                    </a:cubicBezTo>
                    <a:cubicBezTo>
                      <a:pt x="16347" y="12638"/>
                      <a:pt x="16859" y="12370"/>
                      <a:pt x="17366" y="12103"/>
                    </a:cubicBezTo>
                    <a:cubicBezTo>
                      <a:pt x="17901" y="11812"/>
                      <a:pt x="18460" y="11550"/>
                      <a:pt x="18990" y="11282"/>
                    </a:cubicBezTo>
                    <a:cubicBezTo>
                      <a:pt x="19135" y="11206"/>
                      <a:pt x="19281" y="11136"/>
                      <a:pt x="19455" y="11061"/>
                    </a:cubicBezTo>
                    <a:close/>
                    <a:moveTo>
                      <a:pt x="15404" y="17516"/>
                    </a:moveTo>
                    <a:cubicBezTo>
                      <a:pt x="15381" y="17563"/>
                      <a:pt x="15328" y="17633"/>
                      <a:pt x="15282" y="17709"/>
                    </a:cubicBezTo>
                    <a:lnTo>
                      <a:pt x="15060" y="18145"/>
                    </a:lnTo>
                    <a:cubicBezTo>
                      <a:pt x="15014" y="18122"/>
                      <a:pt x="14991" y="18122"/>
                      <a:pt x="14944" y="18099"/>
                    </a:cubicBezTo>
                    <a:cubicBezTo>
                      <a:pt x="15090" y="17901"/>
                      <a:pt x="15235" y="17709"/>
                      <a:pt x="15381" y="17540"/>
                    </a:cubicBezTo>
                    <a:lnTo>
                      <a:pt x="15404" y="17516"/>
                    </a:lnTo>
                    <a:close/>
                    <a:moveTo>
                      <a:pt x="27675" y="17150"/>
                    </a:moveTo>
                    <a:lnTo>
                      <a:pt x="27675" y="17150"/>
                    </a:lnTo>
                    <a:cubicBezTo>
                      <a:pt x="27169" y="17394"/>
                      <a:pt x="26656" y="17633"/>
                      <a:pt x="26150" y="17901"/>
                    </a:cubicBezTo>
                    <a:cubicBezTo>
                      <a:pt x="25323" y="18337"/>
                      <a:pt x="24520" y="18797"/>
                      <a:pt x="23746" y="19286"/>
                    </a:cubicBezTo>
                    <a:cubicBezTo>
                      <a:pt x="23094" y="19670"/>
                      <a:pt x="22459" y="20107"/>
                      <a:pt x="21854" y="20544"/>
                    </a:cubicBezTo>
                    <a:cubicBezTo>
                      <a:pt x="21417" y="20351"/>
                      <a:pt x="20981" y="20159"/>
                      <a:pt x="20544" y="19990"/>
                    </a:cubicBezTo>
                    <a:cubicBezTo>
                      <a:pt x="21173" y="19746"/>
                      <a:pt x="21807" y="19478"/>
                      <a:pt x="22436" y="19210"/>
                    </a:cubicBezTo>
                    <a:cubicBezTo>
                      <a:pt x="22948" y="19018"/>
                      <a:pt x="23501" y="18774"/>
                      <a:pt x="24113" y="18535"/>
                    </a:cubicBezTo>
                    <a:cubicBezTo>
                      <a:pt x="24718" y="18267"/>
                      <a:pt x="25393" y="18023"/>
                      <a:pt x="26074" y="17755"/>
                    </a:cubicBezTo>
                    <a:cubicBezTo>
                      <a:pt x="26587" y="17540"/>
                      <a:pt x="27140" y="17342"/>
                      <a:pt x="27675" y="17150"/>
                    </a:cubicBezTo>
                    <a:close/>
                    <a:moveTo>
                      <a:pt x="27698" y="19938"/>
                    </a:moveTo>
                    <a:lnTo>
                      <a:pt x="27698" y="19938"/>
                    </a:lnTo>
                    <a:cubicBezTo>
                      <a:pt x="27530" y="20014"/>
                      <a:pt x="27361" y="20107"/>
                      <a:pt x="27215" y="20183"/>
                    </a:cubicBezTo>
                    <a:cubicBezTo>
                      <a:pt x="27169" y="20229"/>
                      <a:pt x="27116" y="20252"/>
                      <a:pt x="27046" y="20282"/>
                    </a:cubicBezTo>
                    <a:lnTo>
                      <a:pt x="27023" y="20305"/>
                    </a:lnTo>
                    <a:cubicBezTo>
                      <a:pt x="26994" y="20305"/>
                      <a:pt x="26994" y="20305"/>
                      <a:pt x="26971" y="20328"/>
                    </a:cubicBezTo>
                    <a:cubicBezTo>
                      <a:pt x="26948" y="20351"/>
                      <a:pt x="26901" y="20375"/>
                      <a:pt x="26878" y="20375"/>
                    </a:cubicBezTo>
                    <a:cubicBezTo>
                      <a:pt x="26779" y="20450"/>
                      <a:pt x="26680" y="20520"/>
                      <a:pt x="26587" y="20596"/>
                    </a:cubicBezTo>
                    <a:cubicBezTo>
                      <a:pt x="26197" y="20835"/>
                      <a:pt x="25882" y="21102"/>
                      <a:pt x="25638" y="21347"/>
                    </a:cubicBezTo>
                    <a:cubicBezTo>
                      <a:pt x="25446" y="21562"/>
                      <a:pt x="25300" y="21807"/>
                      <a:pt x="25178" y="22074"/>
                    </a:cubicBezTo>
                    <a:cubicBezTo>
                      <a:pt x="24863" y="21906"/>
                      <a:pt x="24520" y="21737"/>
                      <a:pt x="24206" y="21591"/>
                    </a:cubicBezTo>
                    <a:cubicBezTo>
                      <a:pt x="24305" y="21492"/>
                      <a:pt x="24404" y="21417"/>
                      <a:pt x="24520" y="21324"/>
                    </a:cubicBezTo>
                    <a:cubicBezTo>
                      <a:pt x="24811" y="21126"/>
                      <a:pt x="25201" y="20934"/>
                      <a:pt x="25661" y="20718"/>
                    </a:cubicBezTo>
                    <a:cubicBezTo>
                      <a:pt x="25783" y="20666"/>
                      <a:pt x="25905" y="20596"/>
                      <a:pt x="26028" y="20544"/>
                    </a:cubicBezTo>
                    <a:cubicBezTo>
                      <a:pt x="26051" y="20544"/>
                      <a:pt x="26074" y="20520"/>
                      <a:pt x="26121" y="20497"/>
                    </a:cubicBezTo>
                    <a:lnTo>
                      <a:pt x="26150" y="20497"/>
                    </a:lnTo>
                    <a:cubicBezTo>
                      <a:pt x="26173" y="20497"/>
                      <a:pt x="26197" y="20474"/>
                      <a:pt x="26197" y="20474"/>
                    </a:cubicBezTo>
                    <a:cubicBezTo>
                      <a:pt x="26266" y="20450"/>
                      <a:pt x="26342" y="20427"/>
                      <a:pt x="26412" y="20398"/>
                    </a:cubicBezTo>
                    <a:cubicBezTo>
                      <a:pt x="26680" y="20305"/>
                      <a:pt x="26971" y="20183"/>
                      <a:pt x="27262" y="20084"/>
                    </a:cubicBezTo>
                    <a:cubicBezTo>
                      <a:pt x="27407" y="20014"/>
                      <a:pt x="27553" y="19961"/>
                      <a:pt x="27698" y="19938"/>
                    </a:cubicBezTo>
                    <a:close/>
                    <a:moveTo>
                      <a:pt x="16108" y="19263"/>
                    </a:moveTo>
                    <a:lnTo>
                      <a:pt x="16108" y="19263"/>
                    </a:lnTo>
                    <a:cubicBezTo>
                      <a:pt x="16591" y="19432"/>
                      <a:pt x="17098" y="19600"/>
                      <a:pt x="17587" y="19769"/>
                    </a:cubicBezTo>
                    <a:cubicBezTo>
                      <a:pt x="17657" y="20037"/>
                      <a:pt x="17709" y="20305"/>
                      <a:pt x="17802" y="20573"/>
                    </a:cubicBezTo>
                    <a:cubicBezTo>
                      <a:pt x="17901" y="20934"/>
                      <a:pt x="18047" y="21370"/>
                      <a:pt x="18239" y="21882"/>
                    </a:cubicBezTo>
                    <a:cubicBezTo>
                      <a:pt x="18384" y="22267"/>
                      <a:pt x="18582" y="22703"/>
                      <a:pt x="18774" y="23192"/>
                    </a:cubicBezTo>
                    <a:cubicBezTo>
                      <a:pt x="18652" y="22994"/>
                      <a:pt x="18553" y="22802"/>
                      <a:pt x="18437" y="22610"/>
                    </a:cubicBezTo>
                    <a:cubicBezTo>
                      <a:pt x="18070" y="21999"/>
                      <a:pt x="17680" y="21417"/>
                      <a:pt x="17273" y="20811"/>
                    </a:cubicBezTo>
                    <a:cubicBezTo>
                      <a:pt x="16906" y="20282"/>
                      <a:pt x="16516" y="19769"/>
                      <a:pt x="16108" y="19263"/>
                    </a:cubicBezTo>
                    <a:close/>
                    <a:moveTo>
                      <a:pt x="28826" y="23770"/>
                    </a:moveTo>
                    <a:cubicBezTo>
                      <a:pt x="28815" y="23772"/>
                      <a:pt x="28804" y="23773"/>
                      <a:pt x="28793" y="23774"/>
                    </a:cubicBezTo>
                    <a:cubicBezTo>
                      <a:pt x="28805" y="23774"/>
                      <a:pt x="28817" y="23774"/>
                      <a:pt x="28826" y="23770"/>
                    </a:cubicBezTo>
                    <a:close/>
                    <a:moveTo>
                      <a:pt x="39126" y="22319"/>
                    </a:moveTo>
                    <a:lnTo>
                      <a:pt x="39126" y="22319"/>
                    </a:lnTo>
                    <a:cubicBezTo>
                      <a:pt x="38928" y="22389"/>
                      <a:pt x="38759" y="22435"/>
                      <a:pt x="38590" y="22511"/>
                    </a:cubicBezTo>
                    <a:cubicBezTo>
                      <a:pt x="37862" y="22726"/>
                      <a:pt x="37181" y="22971"/>
                      <a:pt x="36553" y="23192"/>
                    </a:cubicBezTo>
                    <a:cubicBezTo>
                      <a:pt x="35924" y="23408"/>
                      <a:pt x="35342" y="23629"/>
                      <a:pt x="34783" y="23821"/>
                    </a:cubicBezTo>
                    <a:cubicBezTo>
                      <a:pt x="34271" y="24013"/>
                      <a:pt x="33741" y="24211"/>
                      <a:pt x="33229" y="24403"/>
                    </a:cubicBezTo>
                    <a:cubicBezTo>
                      <a:pt x="32478" y="24671"/>
                      <a:pt x="31750" y="24909"/>
                      <a:pt x="30999" y="25201"/>
                    </a:cubicBezTo>
                    <a:cubicBezTo>
                      <a:pt x="31191" y="25177"/>
                      <a:pt x="31360" y="25154"/>
                      <a:pt x="31535" y="25131"/>
                    </a:cubicBezTo>
                    <a:lnTo>
                      <a:pt x="31535" y="25131"/>
                    </a:lnTo>
                    <a:cubicBezTo>
                      <a:pt x="31360" y="25201"/>
                      <a:pt x="31168" y="25253"/>
                      <a:pt x="30999" y="25323"/>
                    </a:cubicBezTo>
                    <a:cubicBezTo>
                      <a:pt x="30149" y="24816"/>
                      <a:pt x="29323" y="24304"/>
                      <a:pt x="28479" y="23821"/>
                    </a:cubicBezTo>
                    <a:cubicBezTo>
                      <a:pt x="28595" y="23798"/>
                      <a:pt x="28717" y="23774"/>
                      <a:pt x="28839" y="23745"/>
                    </a:cubicBezTo>
                    <a:lnTo>
                      <a:pt x="28839" y="23745"/>
                    </a:lnTo>
                    <a:cubicBezTo>
                      <a:pt x="28839" y="23759"/>
                      <a:pt x="28834" y="23766"/>
                      <a:pt x="28826" y="23770"/>
                    </a:cubicBezTo>
                    <a:lnTo>
                      <a:pt x="28826" y="23770"/>
                    </a:lnTo>
                    <a:cubicBezTo>
                      <a:pt x="29420" y="23694"/>
                      <a:pt x="30014" y="23574"/>
                      <a:pt x="30586" y="23454"/>
                    </a:cubicBezTo>
                    <a:cubicBezTo>
                      <a:pt x="30900" y="23408"/>
                      <a:pt x="31215" y="23361"/>
                      <a:pt x="31558" y="23285"/>
                    </a:cubicBezTo>
                    <a:lnTo>
                      <a:pt x="31605" y="23285"/>
                    </a:lnTo>
                    <a:cubicBezTo>
                      <a:pt x="31680" y="23262"/>
                      <a:pt x="31750" y="23262"/>
                      <a:pt x="31826" y="23239"/>
                    </a:cubicBezTo>
                    <a:cubicBezTo>
                      <a:pt x="32018" y="23215"/>
                      <a:pt x="32210" y="23192"/>
                      <a:pt x="32408" y="23163"/>
                    </a:cubicBezTo>
                    <a:cubicBezTo>
                      <a:pt x="32699" y="23140"/>
                      <a:pt x="33013" y="23070"/>
                      <a:pt x="33328" y="23047"/>
                    </a:cubicBezTo>
                    <a:cubicBezTo>
                      <a:pt x="33956" y="22948"/>
                      <a:pt x="34614" y="22872"/>
                      <a:pt x="35289" y="22779"/>
                    </a:cubicBezTo>
                    <a:cubicBezTo>
                      <a:pt x="35633" y="22726"/>
                      <a:pt x="35994" y="22703"/>
                      <a:pt x="36337" y="22657"/>
                    </a:cubicBezTo>
                    <a:cubicBezTo>
                      <a:pt x="36698" y="22610"/>
                      <a:pt x="37036" y="22558"/>
                      <a:pt x="37403" y="22511"/>
                    </a:cubicBezTo>
                    <a:cubicBezTo>
                      <a:pt x="37985" y="22465"/>
                      <a:pt x="38544" y="22389"/>
                      <a:pt x="39126" y="22319"/>
                    </a:cubicBezTo>
                    <a:close/>
                    <a:moveTo>
                      <a:pt x="48562" y="25032"/>
                    </a:moveTo>
                    <a:cubicBezTo>
                      <a:pt x="48416" y="25055"/>
                      <a:pt x="48294" y="25084"/>
                      <a:pt x="48172" y="25131"/>
                    </a:cubicBezTo>
                    <a:cubicBezTo>
                      <a:pt x="47805" y="25201"/>
                      <a:pt x="47421" y="25276"/>
                      <a:pt x="47054" y="25346"/>
                    </a:cubicBezTo>
                    <a:cubicBezTo>
                      <a:pt x="46885" y="25323"/>
                      <a:pt x="46717" y="25323"/>
                      <a:pt x="46548" y="25299"/>
                    </a:cubicBezTo>
                    <a:cubicBezTo>
                      <a:pt x="45952" y="25240"/>
                      <a:pt x="45348" y="25208"/>
                      <a:pt x="44745" y="25208"/>
                    </a:cubicBezTo>
                    <a:cubicBezTo>
                      <a:pt x="44341" y="25208"/>
                      <a:pt x="43938" y="25223"/>
                      <a:pt x="43538" y="25253"/>
                    </a:cubicBezTo>
                    <a:cubicBezTo>
                      <a:pt x="43032" y="25276"/>
                      <a:pt x="42519" y="25346"/>
                      <a:pt x="42036" y="25398"/>
                    </a:cubicBezTo>
                    <a:cubicBezTo>
                      <a:pt x="41815" y="25445"/>
                      <a:pt x="41600" y="25492"/>
                      <a:pt x="41355" y="25521"/>
                    </a:cubicBezTo>
                    <a:cubicBezTo>
                      <a:pt x="41087" y="25492"/>
                      <a:pt x="40820" y="25468"/>
                      <a:pt x="40529" y="25468"/>
                    </a:cubicBezTo>
                    <a:cubicBezTo>
                      <a:pt x="40214" y="25445"/>
                      <a:pt x="39900" y="25422"/>
                      <a:pt x="39562" y="25422"/>
                    </a:cubicBezTo>
                    <a:cubicBezTo>
                      <a:pt x="39853" y="25398"/>
                      <a:pt x="40144" y="25375"/>
                      <a:pt x="40435" y="25346"/>
                    </a:cubicBezTo>
                    <a:cubicBezTo>
                      <a:pt x="40994" y="25299"/>
                      <a:pt x="41576" y="25299"/>
                      <a:pt x="42159" y="25253"/>
                    </a:cubicBezTo>
                    <a:cubicBezTo>
                      <a:pt x="42712" y="25201"/>
                      <a:pt x="43247" y="25201"/>
                      <a:pt x="43783" y="25201"/>
                    </a:cubicBezTo>
                    <a:cubicBezTo>
                      <a:pt x="44312" y="25177"/>
                      <a:pt x="44801" y="25131"/>
                      <a:pt x="45308" y="25131"/>
                    </a:cubicBezTo>
                    <a:cubicBezTo>
                      <a:pt x="45768" y="25131"/>
                      <a:pt x="46233" y="25107"/>
                      <a:pt x="46670" y="25107"/>
                    </a:cubicBezTo>
                    <a:cubicBezTo>
                      <a:pt x="47078" y="25084"/>
                      <a:pt x="47468" y="25055"/>
                      <a:pt x="47805" y="25055"/>
                    </a:cubicBezTo>
                    <a:cubicBezTo>
                      <a:pt x="48073" y="25055"/>
                      <a:pt x="48317" y="25055"/>
                      <a:pt x="48562" y="25032"/>
                    </a:cubicBezTo>
                    <a:close/>
                    <a:moveTo>
                      <a:pt x="33754" y="24987"/>
                    </a:moveTo>
                    <a:cubicBezTo>
                      <a:pt x="33740" y="24993"/>
                      <a:pt x="33737" y="25008"/>
                      <a:pt x="33718" y="25008"/>
                    </a:cubicBezTo>
                    <a:cubicBezTo>
                      <a:pt x="33136" y="25230"/>
                      <a:pt x="32553" y="25445"/>
                      <a:pt x="31995" y="25713"/>
                    </a:cubicBezTo>
                    <a:cubicBezTo>
                      <a:pt x="32210" y="25713"/>
                      <a:pt x="32408" y="25689"/>
                      <a:pt x="32623" y="25666"/>
                    </a:cubicBezTo>
                    <a:lnTo>
                      <a:pt x="32623" y="25666"/>
                    </a:lnTo>
                    <a:cubicBezTo>
                      <a:pt x="32408" y="25759"/>
                      <a:pt x="32163" y="25835"/>
                      <a:pt x="31942" y="25928"/>
                    </a:cubicBezTo>
                    <a:cubicBezTo>
                      <a:pt x="31750" y="25783"/>
                      <a:pt x="31535" y="25666"/>
                      <a:pt x="31313" y="25521"/>
                    </a:cubicBezTo>
                    <a:cubicBezTo>
                      <a:pt x="31267" y="25492"/>
                      <a:pt x="31215" y="25468"/>
                      <a:pt x="31191" y="25445"/>
                    </a:cubicBezTo>
                    <a:cubicBezTo>
                      <a:pt x="31558" y="25398"/>
                      <a:pt x="31919" y="25323"/>
                      <a:pt x="32286" y="25276"/>
                    </a:cubicBezTo>
                    <a:cubicBezTo>
                      <a:pt x="32524" y="25230"/>
                      <a:pt x="32769" y="25177"/>
                      <a:pt x="33037" y="25131"/>
                    </a:cubicBezTo>
                    <a:cubicBezTo>
                      <a:pt x="33278" y="25085"/>
                      <a:pt x="33513" y="25033"/>
                      <a:pt x="33754" y="24987"/>
                    </a:cubicBezTo>
                    <a:close/>
                    <a:moveTo>
                      <a:pt x="34393" y="25858"/>
                    </a:moveTo>
                    <a:cubicBezTo>
                      <a:pt x="34323" y="25858"/>
                      <a:pt x="34247" y="25882"/>
                      <a:pt x="34178" y="25905"/>
                    </a:cubicBezTo>
                    <a:cubicBezTo>
                      <a:pt x="33718" y="26027"/>
                      <a:pt x="33182" y="26103"/>
                      <a:pt x="32722" y="26295"/>
                    </a:cubicBezTo>
                    <a:cubicBezTo>
                      <a:pt x="33229" y="26295"/>
                      <a:pt x="33741" y="26248"/>
                      <a:pt x="34224" y="26219"/>
                    </a:cubicBezTo>
                    <a:lnTo>
                      <a:pt x="34684" y="26219"/>
                    </a:lnTo>
                    <a:cubicBezTo>
                      <a:pt x="34445" y="26272"/>
                      <a:pt x="34201" y="26318"/>
                      <a:pt x="34009" y="26365"/>
                    </a:cubicBezTo>
                    <a:cubicBezTo>
                      <a:pt x="33665" y="26440"/>
                      <a:pt x="33304" y="26510"/>
                      <a:pt x="32961" y="26609"/>
                    </a:cubicBezTo>
                    <a:cubicBezTo>
                      <a:pt x="32699" y="26417"/>
                      <a:pt x="32454" y="26248"/>
                      <a:pt x="32187" y="26074"/>
                    </a:cubicBezTo>
                    <a:cubicBezTo>
                      <a:pt x="32524" y="26050"/>
                      <a:pt x="32868" y="26027"/>
                      <a:pt x="33205" y="25981"/>
                    </a:cubicBezTo>
                    <a:cubicBezTo>
                      <a:pt x="33374" y="25957"/>
                      <a:pt x="33572" y="25928"/>
                      <a:pt x="33741" y="25905"/>
                    </a:cubicBezTo>
                    <a:cubicBezTo>
                      <a:pt x="33933" y="25882"/>
                      <a:pt x="34154" y="25882"/>
                      <a:pt x="34346" y="25858"/>
                    </a:cubicBezTo>
                    <a:close/>
                    <a:moveTo>
                      <a:pt x="6620" y="16934"/>
                    </a:moveTo>
                    <a:cubicBezTo>
                      <a:pt x="6817" y="16958"/>
                      <a:pt x="7010" y="17004"/>
                      <a:pt x="7178" y="17027"/>
                    </a:cubicBezTo>
                    <a:lnTo>
                      <a:pt x="7109" y="17249"/>
                    </a:lnTo>
                    <a:cubicBezTo>
                      <a:pt x="7155" y="17173"/>
                      <a:pt x="7202" y="17103"/>
                      <a:pt x="7254" y="17051"/>
                    </a:cubicBezTo>
                    <a:cubicBezTo>
                      <a:pt x="7493" y="17080"/>
                      <a:pt x="7761" y="17126"/>
                      <a:pt x="8005" y="17173"/>
                    </a:cubicBezTo>
                    <a:cubicBezTo>
                      <a:pt x="8366" y="17225"/>
                      <a:pt x="8733" y="17295"/>
                      <a:pt x="9123" y="17394"/>
                    </a:cubicBezTo>
                    <a:cubicBezTo>
                      <a:pt x="9094" y="17394"/>
                      <a:pt x="9094" y="17417"/>
                      <a:pt x="9070" y="17441"/>
                    </a:cubicBezTo>
                    <a:cubicBezTo>
                      <a:pt x="9094" y="17417"/>
                      <a:pt x="9123" y="17394"/>
                      <a:pt x="9146" y="17394"/>
                    </a:cubicBezTo>
                    <a:cubicBezTo>
                      <a:pt x="9340" y="17434"/>
                      <a:pt x="9534" y="17476"/>
                      <a:pt x="9729" y="17518"/>
                    </a:cubicBezTo>
                    <a:lnTo>
                      <a:pt x="9729" y="17518"/>
                    </a:lnTo>
                    <a:cubicBezTo>
                      <a:pt x="9967" y="17878"/>
                      <a:pt x="10188" y="18216"/>
                      <a:pt x="10432" y="18558"/>
                    </a:cubicBezTo>
                    <a:cubicBezTo>
                      <a:pt x="10625" y="18873"/>
                      <a:pt x="10892" y="19263"/>
                      <a:pt x="11160" y="19699"/>
                    </a:cubicBezTo>
                    <a:cubicBezTo>
                      <a:pt x="11230" y="19868"/>
                      <a:pt x="11329" y="20037"/>
                      <a:pt x="11399" y="20206"/>
                    </a:cubicBezTo>
                    <a:cubicBezTo>
                      <a:pt x="11643" y="20689"/>
                      <a:pt x="11911" y="21248"/>
                      <a:pt x="12225" y="21853"/>
                    </a:cubicBezTo>
                    <a:cubicBezTo>
                      <a:pt x="12295" y="21999"/>
                      <a:pt x="12371" y="22144"/>
                      <a:pt x="12441" y="22319"/>
                    </a:cubicBezTo>
                    <a:cubicBezTo>
                      <a:pt x="12470" y="22342"/>
                      <a:pt x="12493" y="22412"/>
                      <a:pt x="12493" y="22412"/>
                    </a:cubicBezTo>
                    <a:cubicBezTo>
                      <a:pt x="12517" y="22465"/>
                      <a:pt x="12517" y="22488"/>
                      <a:pt x="12540" y="22534"/>
                    </a:cubicBezTo>
                    <a:cubicBezTo>
                      <a:pt x="12563" y="22610"/>
                      <a:pt x="12615" y="22703"/>
                      <a:pt x="12639" y="22779"/>
                    </a:cubicBezTo>
                    <a:cubicBezTo>
                      <a:pt x="12784" y="23116"/>
                      <a:pt x="12953" y="23483"/>
                      <a:pt x="13075" y="23821"/>
                    </a:cubicBezTo>
                    <a:cubicBezTo>
                      <a:pt x="13343" y="24525"/>
                      <a:pt x="13582" y="25276"/>
                      <a:pt x="13826" y="26074"/>
                    </a:cubicBezTo>
                    <a:cubicBezTo>
                      <a:pt x="14067" y="26864"/>
                      <a:pt x="14256" y="27676"/>
                      <a:pt x="14468" y="28533"/>
                    </a:cubicBezTo>
                    <a:lnTo>
                      <a:pt x="14468" y="28533"/>
                    </a:lnTo>
                    <a:cubicBezTo>
                      <a:pt x="14348" y="28225"/>
                      <a:pt x="14238" y="27919"/>
                      <a:pt x="14094" y="27651"/>
                    </a:cubicBezTo>
                    <a:cubicBezTo>
                      <a:pt x="13896" y="27168"/>
                      <a:pt x="13681" y="26708"/>
                      <a:pt x="13460" y="26248"/>
                    </a:cubicBezTo>
                    <a:cubicBezTo>
                      <a:pt x="13221" y="25812"/>
                      <a:pt x="12976" y="25375"/>
                      <a:pt x="12732" y="24939"/>
                    </a:cubicBezTo>
                    <a:cubicBezTo>
                      <a:pt x="12517" y="24502"/>
                      <a:pt x="12249" y="24112"/>
                      <a:pt x="12004" y="23699"/>
                    </a:cubicBezTo>
                    <a:cubicBezTo>
                      <a:pt x="11742" y="23309"/>
                      <a:pt x="11498" y="22924"/>
                      <a:pt x="11230" y="22558"/>
                    </a:cubicBezTo>
                    <a:cubicBezTo>
                      <a:pt x="11108" y="22389"/>
                      <a:pt x="11015" y="22243"/>
                      <a:pt x="10892" y="22074"/>
                    </a:cubicBezTo>
                    <a:cubicBezTo>
                      <a:pt x="10625" y="21591"/>
                      <a:pt x="10334" y="21126"/>
                      <a:pt x="10089" y="20718"/>
                    </a:cubicBezTo>
                    <a:cubicBezTo>
                      <a:pt x="9920" y="20450"/>
                      <a:pt x="9775" y="20183"/>
                      <a:pt x="9606" y="19938"/>
                    </a:cubicBezTo>
                    <a:cubicBezTo>
                      <a:pt x="9460" y="19699"/>
                      <a:pt x="9315" y="19478"/>
                      <a:pt x="9193" y="19286"/>
                    </a:cubicBezTo>
                    <a:cubicBezTo>
                      <a:pt x="8925" y="18896"/>
                      <a:pt x="8686" y="18558"/>
                      <a:pt x="8511" y="18267"/>
                    </a:cubicBezTo>
                    <a:cubicBezTo>
                      <a:pt x="8418" y="18122"/>
                      <a:pt x="8343" y="18000"/>
                      <a:pt x="8296" y="17877"/>
                    </a:cubicBezTo>
                    <a:cubicBezTo>
                      <a:pt x="8174" y="17709"/>
                      <a:pt x="8104" y="17516"/>
                      <a:pt x="8005" y="17342"/>
                    </a:cubicBezTo>
                    <a:lnTo>
                      <a:pt x="8005" y="17342"/>
                    </a:lnTo>
                    <a:cubicBezTo>
                      <a:pt x="8052" y="17540"/>
                      <a:pt x="8104" y="17732"/>
                      <a:pt x="8151" y="17924"/>
                    </a:cubicBezTo>
                    <a:cubicBezTo>
                      <a:pt x="8197" y="18069"/>
                      <a:pt x="8249" y="18215"/>
                      <a:pt x="8296" y="18390"/>
                    </a:cubicBezTo>
                    <a:cubicBezTo>
                      <a:pt x="8418" y="18652"/>
                      <a:pt x="8541" y="18972"/>
                      <a:pt x="8709" y="19309"/>
                    </a:cubicBezTo>
                    <a:cubicBezTo>
                      <a:pt x="8587" y="19164"/>
                      <a:pt x="8488" y="19042"/>
                      <a:pt x="8366" y="18919"/>
                    </a:cubicBezTo>
                    <a:cubicBezTo>
                      <a:pt x="7982" y="18459"/>
                      <a:pt x="7592" y="18046"/>
                      <a:pt x="7301" y="17709"/>
                    </a:cubicBezTo>
                    <a:cubicBezTo>
                      <a:pt x="7056" y="17464"/>
                      <a:pt x="6841" y="17225"/>
                      <a:pt x="6620" y="16981"/>
                    </a:cubicBezTo>
                    <a:lnTo>
                      <a:pt x="6620" y="16934"/>
                    </a:lnTo>
                    <a:close/>
                    <a:moveTo>
                      <a:pt x="14489" y="28588"/>
                    </a:moveTo>
                    <a:cubicBezTo>
                      <a:pt x="14502" y="28605"/>
                      <a:pt x="14508" y="28631"/>
                      <a:pt x="14516" y="28658"/>
                    </a:cubicBezTo>
                    <a:lnTo>
                      <a:pt x="14516" y="28658"/>
                    </a:lnTo>
                    <a:cubicBezTo>
                      <a:pt x="14507" y="28635"/>
                      <a:pt x="14498" y="28611"/>
                      <a:pt x="14489" y="28588"/>
                    </a:cubicBezTo>
                    <a:close/>
                    <a:moveTo>
                      <a:pt x="35514" y="26714"/>
                    </a:moveTo>
                    <a:cubicBezTo>
                      <a:pt x="35790" y="26714"/>
                      <a:pt x="36081" y="26720"/>
                      <a:pt x="36384" y="26731"/>
                    </a:cubicBezTo>
                    <a:cubicBezTo>
                      <a:pt x="36675" y="26731"/>
                      <a:pt x="36989" y="26755"/>
                      <a:pt x="37304" y="26755"/>
                    </a:cubicBezTo>
                    <a:cubicBezTo>
                      <a:pt x="37472" y="26778"/>
                      <a:pt x="37647" y="26778"/>
                      <a:pt x="37816" y="26778"/>
                    </a:cubicBezTo>
                    <a:cubicBezTo>
                      <a:pt x="37618" y="26900"/>
                      <a:pt x="37426" y="27023"/>
                      <a:pt x="37257" y="27145"/>
                    </a:cubicBezTo>
                    <a:cubicBezTo>
                      <a:pt x="36844" y="27459"/>
                      <a:pt x="36454" y="27774"/>
                      <a:pt x="36093" y="28164"/>
                    </a:cubicBezTo>
                    <a:cubicBezTo>
                      <a:pt x="36454" y="28018"/>
                      <a:pt x="36844" y="27872"/>
                      <a:pt x="37210" y="27727"/>
                    </a:cubicBezTo>
                    <a:cubicBezTo>
                      <a:pt x="37327" y="27675"/>
                      <a:pt x="37449" y="27628"/>
                      <a:pt x="37571" y="27605"/>
                    </a:cubicBezTo>
                    <a:cubicBezTo>
                      <a:pt x="37694" y="27558"/>
                      <a:pt x="37839" y="27506"/>
                      <a:pt x="37961" y="27482"/>
                    </a:cubicBezTo>
                    <a:lnTo>
                      <a:pt x="37961" y="27482"/>
                    </a:lnTo>
                    <a:cubicBezTo>
                      <a:pt x="37793" y="27581"/>
                      <a:pt x="37618" y="27675"/>
                      <a:pt x="37472" y="27797"/>
                    </a:cubicBezTo>
                    <a:cubicBezTo>
                      <a:pt x="37036" y="28111"/>
                      <a:pt x="36652" y="28431"/>
                      <a:pt x="36262" y="28792"/>
                    </a:cubicBezTo>
                    <a:cubicBezTo>
                      <a:pt x="36215" y="28746"/>
                      <a:pt x="36139" y="28693"/>
                      <a:pt x="36093" y="28647"/>
                    </a:cubicBezTo>
                    <a:lnTo>
                      <a:pt x="36093" y="28647"/>
                    </a:lnTo>
                    <a:cubicBezTo>
                      <a:pt x="36116" y="28722"/>
                      <a:pt x="36163" y="28769"/>
                      <a:pt x="36215" y="28839"/>
                    </a:cubicBezTo>
                    <a:cubicBezTo>
                      <a:pt x="35243" y="28140"/>
                      <a:pt x="34247" y="27459"/>
                      <a:pt x="33229" y="26778"/>
                    </a:cubicBezTo>
                    <a:cubicBezTo>
                      <a:pt x="33496" y="26755"/>
                      <a:pt x="33788" y="26755"/>
                      <a:pt x="34055" y="26731"/>
                    </a:cubicBezTo>
                    <a:lnTo>
                      <a:pt x="34736" y="26731"/>
                    </a:lnTo>
                    <a:cubicBezTo>
                      <a:pt x="34978" y="26720"/>
                      <a:pt x="35238" y="26714"/>
                      <a:pt x="35514" y="26714"/>
                    </a:cubicBezTo>
                    <a:close/>
                    <a:moveTo>
                      <a:pt x="31971" y="27122"/>
                    </a:moveTo>
                    <a:cubicBezTo>
                      <a:pt x="32187" y="27267"/>
                      <a:pt x="32408" y="27413"/>
                      <a:pt x="32647" y="27558"/>
                    </a:cubicBezTo>
                    <a:cubicBezTo>
                      <a:pt x="32647" y="27581"/>
                      <a:pt x="32647" y="27581"/>
                      <a:pt x="32670" y="27605"/>
                    </a:cubicBezTo>
                    <a:cubicBezTo>
                      <a:pt x="32746" y="27797"/>
                      <a:pt x="32844" y="27995"/>
                      <a:pt x="32961" y="28210"/>
                    </a:cubicBezTo>
                    <a:cubicBezTo>
                      <a:pt x="33060" y="28431"/>
                      <a:pt x="33182" y="28647"/>
                      <a:pt x="33304" y="28891"/>
                    </a:cubicBezTo>
                    <a:cubicBezTo>
                      <a:pt x="33450" y="29130"/>
                      <a:pt x="33595" y="29374"/>
                      <a:pt x="33741" y="29642"/>
                    </a:cubicBezTo>
                    <a:cubicBezTo>
                      <a:pt x="33811" y="29741"/>
                      <a:pt x="33863" y="29834"/>
                      <a:pt x="33933" y="29956"/>
                    </a:cubicBezTo>
                    <a:cubicBezTo>
                      <a:pt x="33619" y="29543"/>
                      <a:pt x="33328" y="29130"/>
                      <a:pt x="33013" y="28722"/>
                    </a:cubicBezTo>
                    <a:cubicBezTo>
                      <a:pt x="32722" y="28286"/>
                      <a:pt x="32454" y="27896"/>
                      <a:pt x="32233" y="27558"/>
                    </a:cubicBezTo>
                    <a:cubicBezTo>
                      <a:pt x="32140" y="27413"/>
                      <a:pt x="32064" y="27267"/>
                      <a:pt x="31971" y="27122"/>
                    </a:cubicBezTo>
                    <a:close/>
                    <a:moveTo>
                      <a:pt x="42741" y="27337"/>
                    </a:moveTo>
                    <a:cubicBezTo>
                      <a:pt x="42764" y="27337"/>
                      <a:pt x="42811" y="27360"/>
                      <a:pt x="42834" y="27360"/>
                    </a:cubicBezTo>
                    <a:cubicBezTo>
                      <a:pt x="42519" y="27459"/>
                      <a:pt x="42228" y="27581"/>
                      <a:pt x="41961" y="27675"/>
                    </a:cubicBezTo>
                    <a:cubicBezTo>
                      <a:pt x="41600" y="27820"/>
                      <a:pt x="41233" y="27995"/>
                      <a:pt x="40872" y="28140"/>
                    </a:cubicBezTo>
                    <a:cubicBezTo>
                      <a:pt x="40558" y="28286"/>
                      <a:pt x="40267" y="28431"/>
                      <a:pt x="39976" y="28577"/>
                    </a:cubicBezTo>
                    <a:cubicBezTo>
                      <a:pt x="39417" y="28868"/>
                      <a:pt x="38928" y="29159"/>
                      <a:pt x="38567" y="29398"/>
                    </a:cubicBezTo>
                    <a:cubicBezTo>
                      <a:pt x="38276" y="29566"/>
                      <a:pt x="38031" y="29764"/>
                      <a:pt x="37793" y="29980"/>
                    </a:cubicBezTo>
                    <a:cubicBezTo>
                      <a:pt x="37449" y="29712"/>
                      <a:pt x="37135" y="29473"/>
                      <a:pt x="36797" y="29252"/>
                    </a:cubicBezTo>
                    <a:cubicBezTo>
                      <a:pt x="36652" y="29107"/>
                      <a:pt x="36483" y="28984"/>
                      <a:pt x="36337" y="28868"/>
                    </a:cubicBezTo>
                    <a:cubicBezTo>
                      <a:pt x="36698" y="28722"/>
                      <a:pt x="37065" y="28577"/>
                      <a:pt x="37426" y="28455"/>
                    </a:cubicBezTo>
                    <a:cubicBezTo>
                      <a:pt x="37548" y="28402"/>
                      <a:pt x="37694" y="28356"/>
                      <a:pt x="37839" y="28309"/>
                    </a:cubicBezTo>
                    <a:cubicBezTo>
                      <a:pt x="37985" y="28257"/>
                      <a:pt x="38130" y="28210"/>
                      <a:pt x="38299" y="28164"/>
                    </a:cubicBezTo>
                    <a:cubicBezTo>
                      <a:pt x="38613" y="28065"/>
                      <a:pt x="38980" y="27966"/>
                      <a:pt x="39341" y="27872"/>
                    </a:cubicBezTo>
                    <a:lnTo>
                      <a:pt x="39364" y="27872"/>
                    </a:lnTo>
                    <a:cubicBezTo>
                      <a:pt x="38904" y="28111"/>
                      <a:pt x="38520" y="28356"/>
                      <a:pt x="38229" y="28548"/>
                    </a:cubicBezTo>
                    <a:cubicBezTo>
                      <a:pt x="37862" y="28792"/>
                      <a:pt x="37548" y="29060"/>
                      <a:pt x="37234" y="29328"/>
                    </a:cubicBezTo>
                    <a:cubicBezTo>
                      <a:pt x="37595" y="29130"/>
                      <a:pt x="37961" y="28938"/>
                      <a:pt x="38322" y="28769"/>
                    </a:cubicBezTo>
                    <a:cubicBezTo>
                      <a:pt x="38689" y="28600"/>
                      <a:pt x="39126" y="28431"/>
                      <a:pt x="39632" y="28233"/>
                    </a:cubicBezTo>
                    <a:cubicBezTo>
                      <a:pt x="40144" y="28041"/>
                      <a:pt x="40727" y="27849"/>
                      <a:pt x="41378" y="27675"/>
                    </a:cubicBezTo>
                    <a:cubicBezTo>
                      <a:pt x="41693" y="27581"/>
                      <a:pt x="42036" y="27482"/>
                      <a:pt x="42374" y="27413"/>
                    </a:cubicBezTo>
                    <a:cubicBezTo>
                      <a:pt x="42473" y="27383"/>
                      <a:pt x="42595" y="27360"/>
                      <a:pt x="42688" y="27337"/>
                    </a:cubicBezTo>
                    <a:close/>
                    <a:moveTo>
                      <a:pt x="26924" y="24065"/>
                    </a:moveTo>
                    <a:cubicBezTo>
                      <a:pt x="27262" y="24257"/>
                      <a:pt x="27605" y="24450"/>
                      <a:pt x="27966" y="24647"/>
                    </a:cubicBezTo>
                    <a:lnTo>
                      <a:pt x="27966" y="24741"/>
                    </a:lnTo>
                    <a:cubicBezTo>
                      <a:pt x="27990" y="24909"/>
                      <a:pt x="28042" y="25055"/>
                      <a:pt x="28088" y="25253"/>
                    </a:cubicBezTo>
                    <a:cubicBezTo>
                      <a:pt x="28135" y="25445"/>
                      <a:pt x="28211" y="25637"/>
                      <a:pt x="28304" y="25835"/>
                    </a:cubicBezTo>
                    <a:cubicBezTo>
                      <a:pt x="28449" y="26248"/>
                      <a:pt x="28647" y="26708"/>
                      <a:pt x="28863" y="27168"/>
                    </a:cubicBezTo>
                    <a:cubicBezTo>
                      <a:pt x="28962" y="27413"/>
                      <a:pt x="29084" y="27651"/>
                      <a:pt x="29177" y="27919"/>
                    </a:cubicBezTo>
                    <a:cubicBezTo>
                      <a:pt x="29253" y="28041"/>
                      <a:pt x="29299" y="28164"/>
                      <a:pt x="29352" y="28309"/>
                    </a:cubicBezTo>
                    <a:cubicBezTo>
                      <a:pt x="29398" y="28431"/>
                      <a:pt x="29445" y="28577"/>
                      <a:pt x="29521" y="28722"/>
                    </a:cubicBezTo>
                    <a:cubicBezTo>
                      <a:pt x="29666" y="29130"/>
                      <a:pt x="29835" y="29566"/>
                      <a:pt x="30004" y="30003"/>
                    </a:cubicBezTo>
                    <a:cubicBezTo>
                      <a:pt x="29858" y="29712"/>
                      <a:pt x="29713" y="29421"/>
                      <a:pt x="29590" y="29130"/>
                    </a:cubicBezTo>
                    <a:cubicBezTo>
                      <a:pt x="29323" y="28600"/>
                      <a:pt x="29032" y="28111"/>
                      <a:pt x="28740" y="27605"/>
                    </a:cubicBezTo>
                    <a:cubicBezTo>
                      <a:pt x="28548" y="27290"/>
                      <a:pt x="28356" y="26999"/>
                      <a:pt x="28158" y="26685"/>
                    </a:cubicBezTo>
                    <a:cubicBezTo>
                      <a:pt x="27990" y="26394"/>
                      <a:pt x="27821" y="26103"/>
                      <a:pt x="27652" y="25812"/>
                    </a:cubicBezTo>
                    <a:cubicBezTo>
                      <a:pt x="27483" y="25521"/>
                      <a:pt x="27314" y="25230"/>
                      <a:pt x="27215" y="24939"/>
                    </a:cubicBezTo>
                    <a:cubicBezTo>
                      <a:pt x="27140" y="24764"/>
                      <a:pt x="27093" y="24618"/>
                      <a:pt x="27046" y="24502"/>
                    </a:cubicBezTo>
                    <a:cubicBezTo>
                      <a:pt x="26994" y="24356"/>
                      <a:pt x="26948" y="24211"/>
                      <a:pt x="26924" y="24065"/>
                    </a:cubicBezTo>
                    <a:close/>
                    <a:moveTo>
                      <a:pt x="44947" y="27750"/>
                    </a:moveTo>
                    <a:cubicBezTo>
                      <a:pt x="44994" y="27774"/>
                      <a:pt x="45040" y="27774"/>
                      <a:pt x="45092" y="27797"/>
                    </a:cubicBezTo>
                    <a:cubicBezTo>
                      <a:pt x="45867" y="27966"/>
                      <a:pt x="46641" y="28140"/>
                      <a:pt x="47398" y="28332"/>
                    </a:cubicBezTo>
                    <a:cubicBezTo>
                      <a:pt x="47980" y="28478"/>
                      <a:pt x="48585" y="28647"/>
                      <a:pt x="49167" y="28792"/>
                    </a:cubicBezTo>
                    <a:cubicBezTo>
                      <a:pt x="48585" y="28816"/>
                      <a:pt x="48026" y="28839"/>
                      <a:pt x="47468" y="28868"/>
                    </a:cubicBezTo>
                    <a:cubicBezTo>
                      <a:pt x="46862" y="28914"/>
                      <a:pt x="46257" y="28961"/>
                      <a:pt x="45651" y="29037"/>
                    </a:cubicBezTo>
                    <a:cubicBezTo>
                      <a:pt x="45069" y="29107"/>
                      <a:pt x="44510" y="29206"/>
                      <a:pt x="43975" y="29304"/>
                    </a:cubicBezTo>
                    <a:cubicBezTo>
                      <a:pt x="43439" y="29421"/>
                      <a:pt x="42933" y="29543"/>
                      <a:pt x="42473" y="29689"/>
                    </a:cubicBezTo>
                    <a:cubicBezTo>
                      <a:pt x="41961" y="29858"/>
                      <a:pt x="41477" y="30055"/>
                      <a:pt x="40994" y="30294"/>
                    </a:cubicBezTo>
                    <a:cubicBezTo>
                      <a:pt x="40773" y="30393"/>
                      <a:pt x="40581" y="30515"/>
                      <a:pt x="40360" y="30638"/>
                    </a:cubicBezTo>
                    <a:cubicBezTo>
                      <a:pt x="40121" y="30783"/>
                      <a:pt x="39900" y="30975"/>
                      <a:pt x="39684" y="31167"/>
                    </a:cubicBezTo>
                    <a:cubicBezTo>
                      <a:pt x="39946" y="31051"/>
                      <a:pt x="40214" y="30929"/>
                      <a:pt x="40482" y="30853"/>
                    </a:cubicBezTo>
                    <a:cubicBezTo>
                      <a:pt x="40604" y="30806"/>
                      <a:pt x="40750" y="30760"/>
                      <a:pt x="40895" y="30707"/>
                    </a:cubicBezTo>
                    <a:cubicBezTo>
                      <a:pt x="41064" y="30684"/>
                      <a:pt x="41233" y="30638"/>
                      <a:pt x="41402" y="30585"/>
                    </a:cubicBezTo>
                    <a:cubicBezTo>
                      <a:pt x="41769" y="30492"/>
                      <a:pt x="42182" y="30416"/>
                      <a:pt x="42642" y="30347"/>
                    </a:cubicBezTo>
                    <a:cubicBezTo>
                      <a:pt x="43078" y="30271"/>
                      <a:pt x="43561" y="30224"/>
                      <a:pt x="44097" y="30178"/>
                    </a:cubicBezTo>
                    <a:cubicBezTo>
                      <a:pt x="44633" y="30125"/>
                      <a:pt x="45162" y="30102"/>
                      <a:pt x="45744" y="30055"/>
                    </a:cubicBezTo>
                    <a:cubicBezTo>
                      <a:pt x="46111" y="30055"/>
                      <a:pt x="46472" y="30032"/>
                      <a:pt x="46839" y="30032"/>
                    </a:cubicBezTo>
                    <a:cubicBezTo>
                      <a:pt x="46233" y="30102"/>
                      <a:pt x="45622" y="30201"/>
                      <a:pt x="45069" y="30294"/>
                    </a:cubicBezTo>
                    <a:cubicBezTo>
                      <a:pt x="44458" y="30416"/>
                      <a:pt x="43905" y="30562"/>
                      <a:pt x="43393" y="30731"/>
                    </a:cubicBezTo>
                    <a:cubicBezTo>
                      <a:pt x="42811" y="30905"/>
                      <a:pt x="42228" y="31121"/>
                      <a:pt x="41693" y="31389"/>
                    </a:cubicBezTo>
                    <a:cubicBezTo>
                      <a:pt x="41454" y="31511"/>
                      <a:pt x="41210" y="31656"/>
                      <a:pt x="40994" y="31779"/>
                    </a:cubicBezTo>
                    <a:cubicBezTo>
                      <a:pt x="40820" y="31872"/>
                      <a:pt x="40674" y="31971"/>
                      <a:pt x="40529" y="32093"/>
                    </a:cubicBezTo>
                    <a:cubicBezTo>
                      <a:pt x="39684" y="31412"/>
                      <a:pt x="38782" y="30707"/>
                      <a:pt x="37862" y="30032"/>
                    </a:cubicBezTo>
                    <a:cubicBezTo>
                      <a:pt x="38130" y="29887"/>
                      <a:pt x="38421" y="29764"/>
                      <a:pt x="38689" y="29642"/>
                    </a:cubicBezTo>
                    <a:cubicBezTo>
                      <a:pt x="39102" y="29450"/>
                      <a:pt x="39586" y="29252"/>
                      <a:pt x="40168" y="29037"/>
                    </a:cubicBezTo>
                    <a:cubicBezTo>
                      <a:pt x="40750" y="28839"/>
                      <a:pt x="41402" y="28623"/>
                      <a:pt x="42159" y="28431"/>
                    </a:cubicBezTo>
                    <a:cubicBezTo>
                      <a:pt x="42519" y="28332"/>
                      <a:pt x="42886" y="28210"/>
                      <a:pt x="43294" y="28140"/>
                    </a:cubicBezTo>
                    <a:cubicBezTo>
                      <a:pt x="43684" y="28041"/>
                      <a:pt x="44097" y="27942"/>
                      <a:pt x="44534" y="27849"/>
                    </a:cubicBezTo>
                    <a:cubicBezTo>
                      <a:pt x="44656" y="27820"/>
                      <a:pt x="44801" y="27774"/>
                      <a:pt x="44947" y="27750"/>
                    </a:cubicBezTo>
                    <a:close/>
                    <a:moveTo>
                      <a:pt x="40231" y="34643"/>
                    </a:moveTo>
                    <a:lnTo>
                      <a:pt x="40231" y="34643"/>
                    </a:lnTo>
                    <a:cubicBezTo>
                      <a:pt x="40235" y="34647"/>
                      <a:pt x="40238" y="34652"/>
                      <a:pt x="40238" y="34660"/>
                    </a:cubicBezTo>
                    <a:lnTo>
                      <a:pt x="40238" y="34660"/>
                    </a:lnTo>
                    <a:cubicBezTo>
                      <a:pt x="40238" y="34660"/>
                      <a:pt x="40238" y="34650"/>
                      <a:pt x="40231" y="34643"/>
                    </a:cubicBezTo>
                    <a:close/>
                    <a:moveTo>
                      <a:pt x="44778" y="36727"/>
                    </a:moveTo>
                    <a:lnTo>
                      <a:pt x="44778" y="36727"/>
                    </a:lnTo>
                    <a:cubicBezTo>
                      <a:pt x="44787" y="36735"/>
                      <a:pt x="44794" y="36743"/>
                      <a:pt x="44801" y="36750"/>
                    </a:cubicBezTo>
                    <a:lnTo>
                      <a:pt x="44801" y="36750"/>
                    </a:lnTo>
                    <a:cubicBezTo>
                      <a:pt x="44778" y="36750"/>
                      <a:pt x="44778" y="36750"/>
                      <a:pt x="44778" y="36727"/>
                    </a:cubicBezTo>
                    <a:close/>
                    <a:moveTo>
                      <a:pt x="44801" y="36750"/>
                    </a:moveTo>
                    <a:cubicBezTo>
                      <a:pt x="44833" y="36782"/>
                      <a:pt x="44852" y="36801"/>
                      <a:pt x="44871" y="36820"/>
                    </a:cubicBezTo>
                    <a:cubicBezTo>
                      <a:pt x="44947" y="36872"/>
                      <a:pt x="44994" y="36919"/>
                      <a:pt x="45040" y="36965"/>
                    </a:cubicBezTo>
                    <a:cubicBezTo>
                      <a:pt x="45092" y="37163"/>
                      <a:pt x="45116" y="37355"/>
                      <a:pt x="45162" y="37547"/>
                    </a:cubicBezTo>
                    <a:cubicBezTo>
                      <a:pt x="45040" y="37280"/>
                      <a:pt x="44924" y="37018"/>
                      <a:pt x="44801" y="36750"/>
                    </a:cubicBezTo>
                    <a:close/>
                    <a:moveTo>
                      <a:pt x="15282" y="26755"/>
                    </a:moveTo>
                    <a:lnTo>
                      <a:pt x="15282" y="26755"/>
                    </a:lnTo>
                    <a:cubicBezTo>
                      <a:pt x="15404" y="27046"/>
                      <a:pt x="15497" y="27314"/>
                      <a:pt x="15619" y="27581"/>
                    </a:cubicBezTo>
                    <a:cubicBezTo>
                      <a:pt x="15817" y="27966"/>
                      <a:pt x="15934" y="28379"/>
                      <a:pt x="16079" y="28792"/>
                    </a:cubicBezTo>
                    <a:cubicBezTo>
                      <a:pt x="16225" y="29229"/>
                      <a:pt x="16370" y="29596"/>
                      <a:pt x="16492" y="30032"/>
                    </a:cubicBezTo>
                    <a:cubicBezTo>
                      <a:pt x="16760" y="30905"/>
                      <a:pt x="17051" y="31749"/>
                      <a:pt x="17296" y="32623"/>
                    </a:cubicBezTo>
                    <a:cubicBezTo>
                      <a:pt x="17564" y="33473"/>
                      <a:pt x="17802" y="34299"/>
                      <a:pt x="18000" y="35126"/>
                    </a:cubicBezTo>
                    <a:cubicBezTo>
                      <a:pt x="18093" y="35510"/>
                      <a:pt x="18192" y="35923"/>
                      <a:pt x="18262" y="36313"/>
                    </a:cubicBezTo>
                    <a:cubicBezTo>
                      <a:pt x="18361" y="36697"/>
                      <a:pt x="18408" y="37088"/>
                      <a:pt x="18483" y="37454"/>
                    </a:cubicBezTo>
                    <a:cubicBezTo>
                      <a:pt x="18553" y="37838"/>
                      <a:pt x="18582" y="38205"/>
                      <a:pt x="18629" y="38543"/>
                    </a:cubicBezTo>
                    <a:cubicBezTo>
                      <a:pt x="18652" y="38857"/>
                      <a:pt x="18675" y="39148"/>
                      <a:pt x="18675" y="39416"/>
                    </a:cubicBezTo>
                    <a:cubicBezTo>
                      <a:pt x="18606" y="39055"/>
                      <a:pt x="18530" y="38688"/>
                      <a:pt x="18437" y="38298"/>
                    </a:cubicBezTo>
                    <a:cubicBezTo>
                      <a:pt x="18315" y="37716"/>
                      <a:pt x="18169" y="37134"/>
                      <a:pt x="18023" y="36529"/>
                    </a:cubicBezTo>
                    <a:cubicBezTo>
                      <a:pt x="17756" y="35487"/>
                      <a:pt x="17488" y="34421"/>
                      <a:pt x="17174" y="33403"/>
                    </a:cubicBezTo>
                    <a:cubicBezTo>
                      <a:pt x="17051" y="32966"/>
                      <a:pt x="16929" y="32553"/>
                      <a:pt x="16784" y="32116"/>
                    </a:cubicBezTo>
                    <a:cubicBezTo>
                      <a:pt x="16737" y="31895"/>
                      <a:pt x="16661" y="31680"/>
                      <a:pt x="16615" y="31458"/>
                    </a:cubicBezTo>
                    <a:cubicBezTo>
                      <a:pt x="16545" y="31243"/>
                      <a:pt x="16492" y="31051"/>
                      <a:pt x="16446" y="30830"/>
                    </a:cubicBezTo>
                    <a:cubicBezTo>
                      <a:pt x="16201" y="29956"/>
                      <a:pt x="15963" y="29083"/>
                      <a:pt x="15718" y="28233"/>
                    </a:cubicBezTo>
                    <a:cubicBezTo>
                      <a:pt x="15596" y="27727"/>
                      <a:pt x="15427" y="27238"/>
                      <a:pt x="15282" y="26755"/>
                    </a:cubicBezTo>
                    <a:close/>
                    <a:moveTo>
                      <a:pt x="50041" y="41261"/>
                    </a:moveTo>
                    <a:lnTo>
                      <a:pt x="50041" y="41261"/>
                    </a:lnTo>
                    <a:cubicBezTo>
                      <a:pt x="50043" y="41264"/>
                      <a:pt x="50045" y="41267"/>
                      <a:pt x="50048" y="41269"/>
                    </a:cubicBezTo>
                    <a:lnTo>
                      <a:pt x="50048" y="41269"/>
                    </a:lnTo>
                    <a:cubicBezTo>
                      <a:pt x="50044" y="41264"/>
                      <a:pt x="50041" y="41261"/>
                      <a:pt x="50041" y="41261"/>
                    </a:cubicBezTo>
                    <a:close/>
                    <a:moveTo>
                      <a:pt x="50599" y="42693"/>
                    </a:moveTo>
                    <a:cubicBezTo>
                      <a:pt x="50646" y="42740"/>
                      <a:pt x="50693" y="42810"/>
                      <a:pt x="50745" y="42862"/>
                    </a:cubicBezTo>
                    <a:cubicBezTo>
                      <a:pt x="50792" y="43031"/>
                      <a:pt x="50838" y="43177"/>
                      <a:pt x="50890" y="43345"/>
                    </a:cubicBezTo>
                    <a:cubicBezTo>
                      <a:pt x="50792" y="43130"/>
                      <a:pt x="50693" y="42909"/>
                      <a:pt x="50599" y="42693"/>
                    </a:cubicBezTo>
                    <a:close/>
                    <a:moveTo>
                      <a:pt x="20796" y="44282"/>
                    </a:moveTo>
                    <a:cubicBezTo>
                      <a:pt x="20789" y="44306"/>
                      <a:pt x="20789" y="44318"/>
                      <a:pt x="20789" y="44318"/>
                    </a:cubicBezTo>
                    <a:cubicBezTo>
                      <a:pt x="20791" y="44306"/>
                      <a:pt x="20794" y="44294"/>
                      <a:pt x="20796" y="44282"/>
                    </a:cubicBezTo>
                    <a:close/>
                    <a:moveTo>
                      <a:pt x="50547" y="41843"/>
                    </a:moveTo>
                    <a:lnTo>
                      <a:pt x="50547" y="41843"/>
                    </a:lnTo>
                    <a:cubicBezTo>
                      <a:pt x="50693" y="41937"/>
                      <a:pt x="50838" y="42012"/>
                      <a:pt x="50984" y="42111"/>
                    </a:cubicBezTo>
                    <a:cubicBezTo>
                      <a:pt x="51007" y="42135"/>
                      <a:pt x="51036" y="42135"/>
                      <a:pt x="51083" y="42158"/>
                    </a:cubicBezTo>
                    <a:cubicBezTo>
                      <a:pt x="51036" y="42181"/>
                      <a:pt x="51007" y="42181"/>
                      <a:pt x="50960" y="42181"/>
                    </a:cubicBezTo>
                    <a:cubicBezTo>
                      <a:pt x="51036" y="42204"/>
                      <a:pt x="51106" y="42228"/>
                      <a:pt x="51182" y="42228"/>
                    </a:cubicBezTo>
                    <a:cubicBezTo>
                      <a:pt x="51228" y="42257"/>
                      <a:pt x="51251" y="42280"/>
                      <a:pt x="51275" y="42303"/>
                    </a:cubicBezTo>
                    <a:cubicBezTo>
                      <a:pt x="51397" y="42373"/>
                      <a:pt x="51496" y="42472"/>
                      <a:pt x="51618" y="42548"/>
                    </a:cubicBezTo>
                    <a:cubicBezTo>
                      <a:pt x="51764" y="42641"/>
                      <a:pt x="51880" y="42740"/>
                      <a:pt x="52002" y="42862"/>
                    </a:cubicBezTo>
                    <a:cubicBezTo>
                      <a:pt x="52148" y="42955"/>
                      <a:pt x="52293" y="43078"/>
                      <a:pt x="52416" y="43200"/>
                    </a:cubicBezTo>
                    <a:cubicBezTo>
                      <a:pt x="52561" y="43322"/>
                      <a:pt x="52707" y="43444"/>
                      <a:pt x="52852" y="43590"/>
                    </a:cubicBezTo>
                    <a:cubicBezTo>
                      <a:pt x="53097" y="43829"/>
                      <a:pt x="53335" y="44073"/>
                      <a:pt x="53580" y="44318"/>
                    </a:cubicBezTo>
                    <a:cubicBezTo>
                      <a:pt x="53871" y="44585"/>
                      <a:pt x="54139" y="44876"/>
                      <a:pt x="54407" y="45167"/>
                    </a:cubicBezTo>
                    <a:cubicBezTo>
                      <a:pt x="54238" y="45092"/>
                      <a:pt x="54092" y="44993"/>
                      <a:pt x="53918" y="44946"/>
                    </a:cubicBezTo>
                    <a:cubicBezTo>
                      <a:pt x="53749" y="44876"/>
                      <a:pt x="53603" y="44801"/>
                      <a:pt x="53458" y="44754"/>
                    </a:cubicBezTo>
                    <a:cubicBezTo>
                      <a:pt x="53312" y="44702"/>
                      <a:pt x="53167" y="44655"/>
                      <a:pt x="53021" y="44609"/>
                    </a:cubicBezTo>
                    <a:cubicBezTo>
                      <a:pt x="52928" y="44585"/>
                      <a:pt x="52806" y="44533"/>
                      <a:pt x="52660" y="44533"/>
                    </a:cubicBezTo>
                    <a:cubicBezTo>
                      <a:pt x="52293" y="44026"/>
                      <a:pt x="51909" y="43514"/>
                      <a:pt x="51496" y="43031"/>
                    </a:cubicBezTo>
                    <a:cubicBezTo>
                      <a:pt x="51182" y="42641"/>
                      <a:pt x="50861" y="42228"/>
                      <a:pt x="50547" y="41843"/>
                    </a:cubicBezTo>
                    <a:close/>
                    <a:moveTo>
                      <a:pt x="48900" y="39637"/>
                    </a:moveTo>
                    <a:cubicBezTo>
                      <a:pt x="48946" y="39637"/>
                      <a:pt x="49115" y="39684"/>
                      <a:pt x="49359" y="39730"/>
                    </a:cubicBezTo>
                    <a:cubicBezTo>
                      <a:pt x="49313" y="39730"/>
                      <a:pt x="49261" y="39754"/>
                      <a:pt x="49214" y="39754"/>
                    </a:cubicBezTo>
                    <a:cubicBezTo>
                      <a:pt x="49435" y="39806"/>
                      <a:pt x="49627" y="39829"/>
                      <a:pt x="49819" y="39899"/>
                    </a:cubicBezTo>
                    <a:cubicBezTo>
                      <a:pt x="50017" y="39952"/>
                      <a:pt x="50209" y="40021"/>
                      <a:pt x="50425" y="40074"/>
                    </a:cubicBezTo>
                    <a:cubicBezTo>
                      <a:pt x="50815" y="40190"/>
                      <a:pt x="51205" y="40365"/>
                      <a:pt x="51566" y="40534"/>
                    </a:cubicBezTo>
                    <a:cubicBezTo>
                      <a:pt x="52125" y="40801"/>
                      <a:pt x="52683" y="41093"/>
                      <a:pt x="53219" y="41407"/>
                    </a:cubicBezTo>
                    <a:cubicBezTo>
                      <a:pt x="53918" y="41768"/>
                      <a:pt x="54645" y="42228"/>
                      <a:pt x="55449" y="42618"/>
                    </a:cubicBezTo>
                    <a:cubicBezTo>
                      <a:pt x="55495" y="42641"/>
                      <a:pt x="55548" y="42664"/>
                      <a:pt x="55594" y="42693"/>
                    </a:cubicBezTo>
                    <a:cubicBezTo>
                      <a:pt x="55617" y="42717"/>
                      <a:pt x="55641" y="42717"/>
                      <a:pt x="55664" y="42740"/>
                    </a:cubicBezTo>
                    <a:cubicBezTo>
                      <a:pt x="55693" y="42740"/>
                      <a:pt x="55740" y="42763"/>
                      <a:pt x="55763" y="42787"/>
                    </a:cubicBezTo>
                    <a:cubicBezTo>
                      <a:pt x="56031" y="42909"/>
                      <a:pt x="56298" y="43008"/>
                      <a:pt x="56590" y="43130"/>
                    </a:cubicBezTo>
                    <a:cubicBezTo>
                      <a:pt x="57003" y="43299"/>
                      <a:pt x="57410" y="43468"/>
                      <a:pt x="57824" y="43636"/>
                    </a:cubicBezTo>
                    <a:cubicBezTo>
                      <a:pt x="58190" y="43782"/>
                      <a:pt x="58551" y="43927"/>
                      <a:pt x="58866" y="44073"/>
                    </a:cubicBezTo>
                    <a:cubicBezTo>
                      <a:pt x="59040" y="44149"/>
                      <a:pt x="59186" y="44219"/>
                      <a:pt x="59355" y="44318"/>
                    </a:cubicBezTo>
                    <a:lnTo>
                      <a:pt x="59791" y="44533"/>
                    </a:lnTo>
                    <a:cubicBezTo>
                      <a:pt x="60059" y="44678"/>
                      <a:pt x="60298" y="44847"/>
                      <a:pt x="60519" y="44993"/>
                    </a:cubicBezTo>
                    <a:cubicBezTo>
                      <a:pt x="60612" y="45045"/>
                      <a:pt x="60711" y="45138"/>
                      <a:pt x="60810" y="45214"/>
                    </a:cubicBezTo>
                    <a:cubicBezTo>
                      <a:pt x="60880" y="45261"/>
                      <a:pt x="60979" y="45336"/>
                      <a:pt x="61025" y="45406"/>
                    </a:cubicBezTo>
                    <a:cubicBezTo>
                      <a:pt x="61101" y="45458"/>
                      <a:pt x="61171" y="45528"/>
                      <a:pt x="61223" y="45604"/>
                    </a:cubicBezTo>
                    <a:cubicBezTo>
                      <a:pt x="61223" y="45604"/>
                      <a:pt x="61194" y="45604"/>
                      <a:pt x="61194" y="45575"/>
                    </a:cubicBezTo>
                    <a:cubicBezTo>
                      <a:pt x="60787" y="45360"/>
                      <a:pt x="60350" y="45138"/>
                      <a:pt x="59914" y="44946"/>
                    </a:cubicBezTo>
                    <a:cubicBezTo>
                      <a:pt x="59570" y="44777"/>
                      <a:pt x="59256" y="44632"/>
                      <a:pt x="58918" y="44463"/>
                    </a:cubicBezTo>
                    <a:cubicBezTo>
                      <a:pt x="58819" y="44411"/>
                      <a:pt x="58720" y="44364"/>
                      <a:pt x="58604" y="44318"/>
                    </a:cubicBezTo>
                    <a:cubicBezTo>
                      <a:pt x="57632" y="43805"/>
                      <a:pt x="56636" y="43276"/>
                      <a:pt x="55617" y="42862"/>
                    </a:cubicBezTo>
                    <a:cubicBezTo>
                      <a:pt x="55111" y="42664"/>
                      <a:pt x="54622" y="42495"/>
                      <a:pt x="54092" y="42350"/>
                    </a:cubicBezTo>
                    <a:cubicBezTo>
                      <a:pt x="53894" y="42303"/>
                      <a:pt x="53702" y="42257"/>
                      <a:pt x="53510" y="42228"/>
                    </a:cubicBezTo>
                    <a:cubicBezTo>
                      <a:pt x="53143" y="42135"/>
                      <a:pt x="52782" y="42111"/>
                      <a:pt x="52462" y="42082"/>
                    </a:cubicBezTo>
                    <a:cubicBezTo>
                      <a:pt x="52317" y="42082"/>
                      <a:pt x="52171" y="42059"/>
                      <a:pt x="52026" y="42059"/>
                    </a:cubicBezTo>
                    <a:cubicBezTo>
                      <a:pt x="51909" y="42082"/>
                      <a:pt x="51764" y="42082"/>
                      <a:pt x="51665" y="42082"/>
                    </a:cubicBezTo>
                    <a:cubicBezTo>
                      <a:pt x="51566" y="42059"/>
                      <a:pt x="51496" y="42012"/>
                      <a:pt x="51420" y="41989"/>
                    </a:cubicBezTo>
                    <a:cubicBezTo>
                      <a:pt x="51298" y="41966"/>
                      <a:pt x="51182" y="41913"/>
                      <a:pt x="51059" y="41890"/>
                    </a:cubicBezTo>
                    <a:cubicBezTo>
                      <a:pt x="50861" y="41820"/>
                      <a:pt x="50669" y="41791"/>
                      <a:pt x="50477" y="41768"/>
                    </a:cubicBezTo>
                    <a:cubicBezTo>
                      <a:pt x="50334" y="41602"/>
                      <a:pt x="50191" y="41436"/>
                      <a:pt x="50048" y="41269"/>
                    </a:cubicBezTo>
                    <a:lnTo>
                      <a:pt x="50048" y="41269"/>
                    </a:lnTo>
                    <a:cubicBezTo>
                      <a:pt x="50054" y="41278"/>
                      <a:pt x="50064" y="41293"/>
                      <a:pt x="50064" y="41308"/>
                    </a:cubicBezTo>
                    <a:cubicBezTo>
                      <a:pt x="49872" y="41063"/>
                      <a:pt x="49674" y="40825"/>
                      <a:pt x="49458" y="40580"/>
                    </a:cubicBezTo>
                    <a:cubicBezTo>
                      <a:pt x="49290" y="40266"/>
                      <a:pt x="49092" y="39952"/>
                      <a:pt x="48900" y="39637"/>
                    </a:cubicBezTo>
                    <a:close/>
                    <a:moveTo>
                      <a:pt x="38473" y="49225"/>
                    </a:moveTo>
                    <a:cubicBezTo>
                      <a:pt x="38468" y="49236"/>
                      <a:pt x="38468" y="49242"/>
                      <a:pt x="38468" y="49242"/>
                    </a:cubicBezTo>
                    <a:cubicBezTo>
                      <a:pt x="38469" y="49237"/>
                      <a:pt x="38471" y="49231"/>
                      <a:pt x="38473" y="49225"/>
                    </a:cubicBezTo>
                    <a:close/>
                    <a:moveTo>
                      <a:pt x="22727" y="0"/>
                    </a:moveTo>
                    <a:cubicBezTo>
                      <a:pt x="21930" y="198"/>
                      <a:pt x="21103" y="437"/>
                      <a:pt x="20329" y="681"/>
                    </a:cubicBezTo>
                    <a:cubicBezTo>
                      <a:pt x="19816" y="827"/>
                      <a:pt x="19281" y="996"/>
                      <a:pt x="18675" y="1217"/>
                    </a:cubicBezTo>
                    <a:cubicBezTo>
                      <a:pt x="17657" y="1555"/>
                      <a:pt x="16661" y="1945"/>
                      <a:pt x="15672" y="2381"/>
                    </a:cubicBezTo>
                    <a:cubicBezTo>
                      <a:pt x="14577" y="2864"/>
                      <a:pt x="13489" y="3400"/>
                      <a:pt x="12470" y="4029"/>
                    </a:cubicBezTo>
                    <a:cubicBezTo>
                      <a:pt x="11742" y="4465"/>
                      <a:pt x="11015" y="4925"/>
                      <a:pt x="10334" y="5461"/>
                    </a:cubicBezTo>
                    <a:cubicBezTo>
                      <a:pt x="9967" y="5728"/>
                      <a:pt x="9652" y="5990"/>
                      <a:pt x="9315" y="6281"/>
                    </a:cubicBezTo>
                    <a:cubicBezTo>
                      <a:pt x="8657" y="6817"/>
                      <a:pt x="8104" y="7446"/>
                      <a:pt x="7522" y="8080"/>
                    </a:cubicBezTo>
                    <a:cubicBezTo>
                      <a:pt x="7254" y="8371"/>
                      <a:pt x="6986" y="8686"/>
                      <a:pt x="6718" y="8977"/>
                    </a:cubicBezTo>
                    <a:cubicBezTo>
                      <a:pt x="6183" y="9605"/>
                      <a:pt x="5653" y="10240"/>
                      <a:pt x="5141" y="10892"/>
                    </a:cubicBezTo>
                    <a:cubicBezTo>
                      <a:pt x="4728" y="11404"/>
                      <a:pt x="4367" y="11911"/>
                      <a:pt x="4052" y="12423"/>
                    </a:cubicBezTo>
                    <a:cubicBezTo>
                      <a:pt x="3709" y="12976"/>
                      <a:pt x="3418" y="13488"/>
                      <a:pt x="3226" y="13971"/>
                    </a:cubicBezTo>
                    <a:cubicBezTo>
                      <a:pt x="2981" y="14460"/>
                      <a:pt x="2865" y="14897"/>
                      <a:pt x="2766" y="15258"/>
                    </a:cubicBezTo>
                    <a:cubicBezTo>
                      <a:pt x="2690" y="15595"/>
                      <a:pt x="2667" y="15939"/>
                      <a:pt x="2667" y="16300"/>
                    </a:cubicBezTo>
                    <a:cubicBezTo>
                      <a:pt x="2498" y="16300"/>
                      <a:pt x="2329" y="16277"/>
                      <a:pt x="2184" y="16277"/>
                    </a:cubicBezTo>
                    <a:lnTo>
                      <a:pt x="1625" y="16277"/>
                    </a:lnTo>
                    <a:cubicBezTo>
                      <a:pt x="1264" y="16300"/>
                      <a:pt x="973" y="16300"/>
                      <a:pt x="728" y="16300"/>
                    </a:cubicBezTo>
                    <a:lnTo>
                      <a:pt x="1" y="16300"/>
                    </a:lnTo>
                    <a:cubicBezTo>
                      <a:pt x="1" y="16300"/>
                      <a:pt x="245" y="16323"/>
                      <a:pt x="728" y="16352"/>
                    </a:cubicBezTo>
                    <a:cubicBezTo>
                      <a:pt x="973" y="16375"/>
                      <a:pt x="1264" y="16375"/>
                      <a:pt x="1625" y="16399"/>
                    </a:cubicBezTo>
                    <a:cubicBezTo>
                      <a:pt x="1962" y="16422"/>
                      <a:pt x="2376" y="16445"/>
                      <a:pt x="2812" y="16498"/>
                    </a:cubicBezTo>
                    <a:cubicBezTo>
                      <a:pt x="3272" y="16544"/>
                      <a:pt x="3761" y="16568"/>
                      <a:pt x="4291" y="16614"/>
                    </a:cubicBezTo>
                    <a:cubicBezTo>
                      <a:pt x="4343" y="16643"/>
                      <a:pt x="4367" y="16643"/>
                      <a:pt x="4390" y="16643"/>
                    </a:cubicBezTo>
                    <a:cubicBezTo>
                      <a:pt x="4437" y="16812"/>
                      <a:pt x="4466" y="16981"/>
                      <a:pt x="4512" y="17150"/>
                    </a:cubicBezTo>
                    <a:cubicBezTo>
                      <a:pt x="4559" y="17295"/>
                      <a:pt x="4611" y="17464"/>
                      <a:pt x="4681" y="17633"/>
                    </a:cubicBezTo>
                    <a:cubicBezTo>
                      <a:pt x="4827" y="18000"/>
                      <a:pt x="5019" y="18436"/>
                      <a:pt x="5240" y="18943"/>
                    </a:cubicBezTo>
                    <a:cubicBezTo>
                      <a:pt x="5484" y="19432"/>
                      <a:pt x="5700" y="19961"/>
                      <a:pt x="5968" y="20573"/>
                    </a:cubicBezTo>
                    <a:cubicBezTo>
                      <a:pt x="6113" y="20887"/>
                      <a:pt x="6235" y="21201"/>
                      <a:pt x="6381" y="21516"/>
                    </a:cubicBezTo>
                    <a:cubicBezTo>
                      <a:pt x="6526" y="21853"/>
                      <a:pt x="6695" y="22197"/>
                      <a:pt x="6841" y="22534"/>
                    </a:cubicBezTo>
                    <a:cubicBezTo>
                      <a:pt x="7109" y="23239"/>
                      <a:pt x="7400" y="23966"/>
                      <a:pt x="7691" y="24717"/>
                    </a:cubicBezTo>
                    <a:cubicBezTo>
                      <a:pt x="7929" y="25492"/>
                      <a:pt x="8249" y="26272"/>
                      <a:pt x="8465" y="27092"/>
                    </a:cubicBezTo>
                    <a:cubicBezTo>
                      <a:pt x="8587" y="27506"/>
                      <a:pt x="8709" y="27919"/>
                      <a:pt x="8832" y="28332"/>
                    </a:cubicBezTo>
                    <a:cubicBezTo>
                      <a:pt x="8925" y="28693"/>
                      <a:pt x="9024" y="29037"/>
                      <a:pt x="9094" y="29398"/>
                    </a:cubicBezTo>
                    <a:cubicBezTo>
                      <a:pt x="9338" y="30294"/>
                      <a:pt x="9559" y="31220"/>
                      <a:pt x="9728" y="32139"/>
                    </a:cubicBezTo>
                    <a:cubicBezTo>
                      <a:pt x="9821" y="32553"/>
                      <a:pt x="9874" y="32966"/>
                      <a:pt x="9967" y="33379"/>
                    </a:cubicBezTo>
                    <a:cubicBezTo>
                      <a:pt x="10019" y="33787"/>
                      <a:pt x="10089" y="34200"/>
                      <a:pt x="10141" y="34590"/>
                    </a:cubicBezTo>
                    <a:cubicBezTo>
                      <a:pt x="10235" y="35417"/>
                      <a:pt x="10310" y="36191"/>
                      <a:pt x="10357" y="36919"/>
                    </a:cubicBezTo>
                    <a:cubicBezTo>
                      <a:pt x="10403" y="37670"/>
                      <a:pt x="10403" y="38374"/>
                      <a:pt x="10403" y="39026"/>
                    </a:cubicBezTo>
                    <a:cubicBezTo>
                      <a:pt x="10380" y="39661"/>
                      <a:pt x="10334" y="40266"/>
                      <a:pt x="10287" y="40801"/>
                    </a:cubicBezTo>
                    <a:cubicBezTo>
                      <a:pt x="10258" y="41063"/>
                      <a:pt x="10211" y="41308"/>
                      <a:pt x="10188" y="41529"/>
                    </a:cubicBezTo>
                    <a:cubicBezTo>
                      <a:pt x="10112" y="42036"/>
                      <a:pt x="10019" y="42548"/>
                      <a:pt x="9920" y="43031"/>
                    </a:cubicBezTo>
                    <a:cubicBezTo>
                      <a:pt x="9897" y="43153"/>
                      <a:pt x="9874" y="43223"/>
                      <a:pt x="9874" y="43276"/>
                    </a:cubicBezTo>
                    <a:cubicBezTo>
                      <a:pt x="9850" y="43322"/>
                      <a:pt x="9850" y="43345"/>
                      <a:pt x="9850" y="43345"/>
                    </a:cubicBezTo>
                    <a:cubicBezTo>
                      <a:pt x="9897" y="43246"/>
                      <a:pt x="9943" y="43153"/>
                      <a:pt x="9996" y="43078"/>
                    </a:cubicBezTo>
                    <a:cubicBezTo>
                      <a:pt x="10066" y="42885"/>
                      <a:pt x="10211" y="42594"/>
                      <a:pt x="10334" y="42228"/>
                    </a:cubicBezTo>
                    <a:cubicBezTo>
                      <a:pt x="10403" y="42059"/>
                      <a:pt x="10479" y="41843"/>
                      <a:pt x="10578" y="41622"/>
                    </a:cubicBezTo>
                    <a:cubicBezTo>
                      <a:pt x="10648" y="41407"/>
                      <a:pt x="10694" y="41162"/>
                      <a:pt x="10770" y="40895"/>
                    </a:cubicBezTo>
                    <a:cubicBezTo>
                      <a:pt x="10916" y="40365"/>
                      <a:pt x="11061" y="39754"/>
                      <a:pt x="11160" y="39078"/>
                    </a:cubicBezTo>
                    <a:cubicBezTo>
                      <a:pt x="11207" y="38764"/>
                      <a:pt x="11230" y="38397"/>
                      <a:pt x="11277" y="38036"/>
                    </a:cubicBezTo>
                    <a:cubicBezTo>
                      <a:pt x="11306" y="37670"/>
                      <a:pt x="11329" y="37309"/>
                      <a:pt x="11352" y="36919"/>
                    </a:cubicBezTo>
                    <a:cubicBezTo>
                      <a:pt x="11376" y="35853"/>
                      <a:pt x="11352" y="34835"/>
                      <a:pt x="11230" y="33764"/>
                    </a:cubicBezTo>
                    <a:cubicBezTo>
                      <a:pt x="11183" y="33158"/>
                      <a:pt x="11108" y="32529"/>
                      <a:pt x="10986" y="31895"/>
                    </a:cubicBezTo>
                    <a:cubicBezTo>
                      <a:pt x="10840" y="31022"/>
                      <a:pt x="10648" y="30149"/>
                      <a:pt x="10432" y="29275"/>
                    </a:cubicBezTo>
                    <a:cubicBezTo>
                      <a:pt x="10380" y="29060"/>
                      <a:pt x="10310" y="28868"/>
                      <a:pt x="10258" y="28647"/>
                    </a:cubicBezTo>
                    <a:cubicBezTo>
                      <a:pt x="10211" y="28431"/>
                      <a:pt x="10141" y="28210"/>
                      <a:pt x="10066" y="27995"/>
                    </a:cubicBezTo>
                    <a:cubicBezTo>
                      <a:pt x="9943" y="27581"/>
                      <a:pt x="9821" y="27145"/>
                      <a:pt x="9705" y="26708"/>
                    </a:cubicBezTo>
                    <a:cubicBezTo>
                      <a:pt x="9484" y="25882"/>
                      <a:pt x="9094" y="25084"/>
                      <a:pt x="8756" y="24281"/>
                    </a:cubicBezTo>
                    <a:cubicBezTo>
                      <a:pt x="8442" y="23507"/>
                      <a:pt x="8052" y="22802"/>
                      <a:pt x="7714" y="22098"/>
                    </a:cubicBezTo>
                    <a:cubicBezTo>
                      <a:pt x="7376" y="21446"/>
                      <a:pt x="7010" y="20864"/>
                      <a:pt x="6695" y="20305"/>
                    </a:cubicBezTo>
                    <a:cubicBezTo>
                      <a:pt x="6503" y="20014"/>
                      <a:pt x="6328" y="19723"/>
                      <a:pt x="6160" y="19408"/>
                    </a:cubicBezTo>
                    <a:cubicBezTo>
                      <a:pt x="5991" y="19164"/>
                      <a:pt x="5845" y="18919"/>
                      <a:pt x="5676" y="18681"/>
                    </a:cubicBezTo>
                    <a:cubicBezTo>
                      <a:pt x="5385" y="18244"/>
                      <a:pt x="5118" y="17854"/>
                      <a:pt x="4926" y="17540"/>
                    </a:cubicBezTo>
                    <a:cubicBezTo>
                      <a:pt x="4827" y="17371"/>
                      <a:pt x="4728" y="17225"/>
                      <a:pt x="4658" y="17080"/>
                    </a:cubicBezTo>
                    <a:lnTo>
                      <a:pt x="4437" y="16643"/>
                    </a:lnTo>
                    <a:lnTo>
                      <a:pt x="4437" y="16643"/>
                    </a:lnTo>
                    <a:cubicBezTo>
                      <a:pt x="4949" y="16713"/>
                      <a:pt x="5484" y="16789"/>
                      <a:pt x="6037" y="16859"/>
                    </a:cubicBezTo>
                    <a:cubicBezTo>
                      <a:pt x="6183" y="16859"/>
                      <a:pt x="6328" y="16882"/>
                      <a:pt x="6451" y="16905"/>
                    </a:cubicBezTo>
                    <a:cubicBezTo>
                      <a:pt x="6474" y="16958"/>
                      <a:pt x="6503" y="16981"/>
                      <a:pt x="6526" y="17004"/>
                    </a:cubicBezTo>
                    <a:lnTo>
                      <a:pt x="6526" y="17319"/>
                    </a:lnTo>
                    <a:cubicBezTo>
                      <a:pt x="6550" y="17249"/>
                      <a:pt x="6573" y="17173"/>
                      <a:pt x="6573" y="17103"/>
                    </a:cubicBezTo>
                    <a:cubicBezTo>
                      <a:pt x="6742" y="17371"/>
                      <a:pt x="6911" y="17610"/>
                      <a:pt x="7085" y="17877"/>
                    </a:cubicBezTo>
                    <a:cubicBezTo>
                      <a:pt x="7324" y="18244"/>
                      <a:pt x="7638" y="18704"/>
                      <a:pt x="7982" y="19234"/>
                    </a:cubicBezTo>
                    <a:cubicBezTo>
                      <a:pt x="8151" y="19478"/>
                      <a:pt x="8319" y="19769"/>
                      <a:pt x="8511" y="20060"/>
                    </a:cubicBezTo>
                    <a:cubicBezTo>
                      <a:pt x="8709" y="20351"/>
                      <a:pt x="8901" y="20666"/>
                      <a:pt x="9123" y="20980"/>
                    </a:cubicBezTo>
                    <a:cubicBezTo>
                      <a:pt x="9507" y="21591"/>
                      <a:pt x="9920" y="22290"/>
                      <a:pt x="10357" y="22994"/>
                    </a:cubicBezTo>
                    <a:cubicBezTo>
                      <a:pt x="10549" y="23507"/>
                      <a:pt x="10770" y="24036"/>
                      <a:pt x="10986" y="24595"/>
                    </a:cubicBezTo>
                    <a:cubicBezTo>
                      <a:pt x="11207" y="25276"/>
                      <a:pt x="11474" y="25981"/>
                      <a:pt x="11690" y="26685"/>
                    </a:cubicBezTo>
                    <a:cubicBezTo>
                      <a:pt x="11789" y="27046"/>
                      <a:pt x="11911" y="27413"/>
                      <a:pt x="12004" y="27774"/>
                    </a:cubicBezTo>
                    <a:cubicBezTo>
                      <a:pt x="12103" y="28088"/>
                      <a:pt x="12179" y="28402"/>
                      <a:pt x="12272" y="28722"/>
                    </a:cubicBezTo>
                    <a:cubicBezTo>
                      <a:pt x="12470" y="29520"/>
                      <a:pt x="12685" y="30294"/>
                      <a:pt x="12831" y="31121"/>
                    </a:cubicBezTo>
                    <a:lnTo>
                      <a:pt x="13052" y="32215"/>
                    </a:lnTo>
                    <a:cubicBezTo>
                      <a:pt x="13099" y="32576"/>
                      <a:pt x="13168" y="32943"/>
                      <a:pt x="13198" y="33280"/>
                    </a:cubicBezTo>
                    <a:cubicBezTo>
                      <a:pt x="13291" y="34008"/>
                      <a:pt x="13366" y="34689"/>
                      <a:pt x="13413" y="35341"/>
                    </a:cubicBezTo>
                    <a:cubicBezTo>
                      <a:pt x="13460" y="35999"/>
                      <a:pt x="13460" y="36628"/>
                      <a:pt x="13460" y="37186"/>
                    </a:cubicBezTo>
                    <a:cubicBezTo>
                      <a:pt x="13436" y="37769"/>
                      <a:pt x="13413" y="38275"/>
                      <a:pt x="13366" y="38764"/>
                    </a:cubicBezTo>
                    <a:cubicBezTo>
                      <a:pt x="13343" y="38979"/>
                      <a:pt x="13314" y="39201"/>
                      <a:pt x="13291" y="39416"/>
                    </a:cubicBezTo>
                    <a:cubicBezTo>
                      <a:pt x="13221" y="39853"/>
                      <a:pt x="13145" y="40289"/>
                      <a:pt x="13052" y="40726"/>
                    </a:cubicBezTo>
                    <a:cubicBezTo>
                      <a:pt x="13023" y="40825"/>
                      <a:pt x="13023" y="40895"/>
                      <a:pt x="13000" y="40947"/>
                    </a:cubicBezTo>
                    <a:lnTo>
                      <a:pt x="13000" y="41017"/>
                    </a:lnTo>
                    <a:cubicBezTo>
                      <a:pt x="13052" y="40918"/>
                      <a:pt x="13075" y="40848"/>
                      <a:pt x="13122" y="40749"/>
                    </a:cubicBezTo>
                    <a:cubicBezTo>
                      <a:pt x="13198" y="40580"/>
                      <a:pt x="13314" y="40336"/>
                      <a:pt x="13413" y="40021"/>
                    </a:cubicBezTo>
                    <a:cubicBezTo>
                      <a:pt x="13489" y="39853"/>
                      <a:pt x="13559" y="39684"/>
                      <a:pt x="13634" y="39492"/>
                    </a:cubicBezTo>
                    <a:cubicBezTo>
                      <a:pt x="13681" y="39270"/>
                      <a:pt x="13727" y="39055"/>
                      <a:pt x="13803" y="38834"/>
                    </a:cubicBezTo>
                    <a:cubicBezTo>
                      <a:pt x="13925" y="38374"/>
                      <a:pt x="14042" y="37838"/>
                      <a:pt x="14117" y="37233"/>
                    </a:cubicBezTo>
                    <a:cubicBezTo>
                      <a:pt x="14164" y="36942"/>
                      <a:pt x="14187" y="36651"/>
                      <a:pt x="14240" y="36313"/>
                    </a:cubicBezTo>
                    <a:cubicBezTo>
                      <a:pt x="14263" y="35999"/>
                      <a:pt x="14263" y="35655"/>
                      <a:pt x="14286" y="35318"/>
                    </a:cubicBezTo>
                    <a:cubicBezTo>
                      <a:pt x="14309" y="34398"/>
                      <a:pt x="14263" y="33473"/>
                      <a:pt x="14164" y="32553"/>
                    </a:cubicBezTo>
                    <a:cubicBezTo>
                      <a:pt x="14141" y="32139"/>
                      <a:pt x="14071" y="31703"/>
                      <a:pt x="13995" y="31266"/>
                    </a:cubicBezTo>
                    <a:lnTo>
                      <a:pt x="13995" y="31266"/>
                    </a:lnTo>
                    <a:cubicBezTo>
                      <a:pt x="14263" y="32139"/>
                      <a:pt x="14554" y="33013"/>
                      <a:pt x="14798" y="33886"/>
                    </a:cubicBezTo>
                    <a:cubicBezTo>
                      <a:pt x="15060" y="34835"/>
                      <a:pt x="15351" y="35778"/>
                      <a:pt x="15573" y="36697"/>
                    </a:cubicBezTo>
                    <a:cubicBezTo>
                      <a:pt x="15672" y="37163"/>
                      <a:pt x="15788" y="37623"/>
                      <a:pt x="15864" y="38060"/>
                    </a:cubicBezTo>
                    <a:cubicBezTo>
                      <a:pt x="15963" y="38496"/>
                      <a:pt x="16033" y="38933"/>
                      <a:pt x="16108" y="39369"/>
                    </a:cubicBezTo>
                    <a:cubicBezTo>
                      <a:pt x="16178" y="39783"/>
                      <a:pt x="16201" y="40219"/>
                      <a:pt x="16254" y="40604"/>
                    </a:cubicBezTo>
                    <a:cubicBezTo>
                      <a:pt x="16277" y="41017"/>
                      <a:pt x="16300" y="41407"/>
                      <a:pt x="16324" y="41768"/>
                    </a:cubicBezTo>
                    <a:cubicBezTo>
                      <a:pt x="16324" y="42158"/>
                      <a:pt x="16324" y="42519"/>
                      <a:pt x="16300" y="42862"/>
                    </a:cubicBezTo>
                    <a:cubicBezTo>
                      <a:pt x="16277" y="43200"/>
                      <a:pt x="16277" y="43514"/>
                      <a:pt x="16225" y="43829"/>
                    </a:cubicBezTo>
                    <a:cubicBezTo>
                      <a:pt x="16178" y="44120"/>
                      <a:pt x="16132" y="44411"/>
                      <a:pt x="16079" y="44678"/>
                    </a:cubicBezTo>
                    <a:cubicBezTo>
                      <a:pt x="16033" y="44946"/>
                      <a:pt x="15986" y="45167"/>
                      <a:pt x="15910" y="45383"/>
                    </a:cubicBezTo>
                    <a:cubicBezTo>
                      <a:pt x="15817" y="45843"/>
                      <a:pt x="15643" y="46303"/>
                      <a:pt x="15497" y="46739"/>
                    </a:cubicBezTo>
                    <a:cubicBezTo>
                      <a:pt x="15573" y="46623"/>
                      <a:pt x="15643" y="46500"/>
                      <a:pt x="15695" y="46378"/>
                    </a:cubicBezTo>
                    <a:cubicBezTo>
                      <a:pt x="15765" y="46279"/>
                      <a:pt x="15817" y="46157"/>
                      <a:pt x="15910" y="46011"/>
                    </a:cubicBezTo>
                    <a:cubicBezTo>
                      <a:pt x="16009" y="45843"/>
                      <a:pt x="16079" y="45674"/>
                      <a:pt x="16178" y="45482"/>
                    </a:cubicBezTo>
                    <a:cubicBezTo>
                      <a:pt x="16254" y="45261"/>
                      <a:pt x="16370" y="45045"/>
                      <a:pt x="16469" y="44777"/>
                    </a:cubicBezTo>
                    <a:cubicBezTo>
                      <a:pt x="16545" y="44510"/>
                      <a:pt x="16615" y="44219"/>
                      <a:pt x="16714" y="43927"/>
                    </a:cubicBezTo>
                    <a:cubicBezTo>
                      <a:pt x="16807" y="43613"/>
                      <a:pt x="16859" y="43276"/>
                      <a:pt x="16929" y="42932"/>
                    </a:cubicBezTo>
                    <a:cubicBezTo>
                      <a:pt x="17005" y="42571"/>
                      <a:pt x="17028" y="42204"/>
                      <a:pt x="17075" y="41791"/>
                    </a:cubicBezTo>
                    <a:cubicBezTo>
                      <a:pt x="17098" y="41407"/>
                      <a:pt x="17127" y="40994"/>
                      <a:pt x="17150" y="40580"/>
                    </a:cubicBezTo>
                    <a:cubicBezTo>
                      <a:pt x="17127" y="40144"/>
                      <a:pt x="17127" y="39707"/>
                      <a:pt x="17075" y="39247"/>
                    </a:cubicBezTo>
                    <a:cubicBezTo>
                      <a:pt x="17005" y="38007"/>
                      <a:pt x="16784" y="36773"/>
                      <a:pt x="16516" y="35562"/>
                    </a:cubicBezTo>
                    <a:lnTo>
                      <a:pt x="16516" y="35562"/>
                    </a:lnTo>
                    <a:cubicBezTo>
                      <a:pt x="16591" y="35801"/>
                      <a:pt x="16661" y="36022"/>
                      <a:pt x="16737" y="36238"/>
                    </a:cubicBezTo>
                    <a:cubicBezTo>
                      <a:pt x="16981" y="37041"/>
                      <a:pt x="17243" y="37815"/>
                      <a:pt x="17488" y="38543"/>
                    </a:cubicBezTo>
                    <a:cubicBezTo>
                      <a:pt x="17709" y="39294"/>
                      <a:pt x="17924" y="39975"/>
                      <a:pt x="18146" y="40627"/>
                    </a:cubicBezTo>
                    <a:cubicBezTo>
                      <a:pt x="18291" y="41040"/>
                      <a:pt x="18408" y="41453"/>
                      <a:pt x="18530" y="41890"/>
                    </a:cubicBezTo>
                    <a:cubicBezTo>
                      <a:pt x="18530" y="41966"/>
                      <a:pt x="18507" y="42059"/>
                      <a:pt x="18507" y="42135"/>
                    </a:cubicBezTo>
                    <a:cubicBezTo>
                      <a:pt x="18460" y="42373"/>
                      <a:pt x="18408" y="42571"/>
                      <a:pt x="18361" y="42763"/>
                    </a:cubicBezTo>
                    <a:cubicBezTo>
                      <a:pt x="18291" y="43177"/>
                      <a:pt x="18117" y="43567"/>
                      <a:pt x="18000" y="43951"/>
                    </a:cubicBezTo>
                    <a:cubicBezTo>
                      <a:pt x="18047" y="43858"/>
                      <a:pt x="18117" y="43759"/>
                      <a:pt x="18169" y="43636"/>
                    </a:cubicBezTo>
                    <a:cubicBezTo>
                      <a:pt x="18216" y="43567"/>
                      <a:pt x="18291" y="43444"/>
                      <a:pt x="18338" y="43322"/>
                    </a:cubicBezTo>
                    <a:cubicBezTo>
                      <a:pt x="18437" y="43177"/>
                      <a:pt x="18507" y="43008"/>
                      <a:pt x="18582" y="42839"/>
                    </a:cubicBezTo>
                    <a:cubicBezTo>
                      <a:pt x="18629" y="42740"/>
                      <a:pt x="18675" y="42618"/>
                      <a:pt x="18728" y="42495"/>
                    </a:cubicBezTo>
                    <a:cubicBezTo>
                      <a:pt x="18821" y="42885"/>
                      <a:pt x="18943" y="43246"/>
                      <a:pt x="19042" y="43636"/>
                    </a:cubicBezTo>
                    <a:cubicBezTo>
                      <a:pt x="19188" y="44073"/>
                      <a:pt x="19310" y="44510"/>
                      <a:pt x="19455" y="44946"/>
                    </a:cubicBezTo>
                    <a:cubicBezTo>
                      <a:pt x="19403" y="44050"/>
                      <a:pt x="19310" y="43153"/>
                      <a:pt x="19188" y="42280"/>
                    </a:cubicBezTo>
                    <a:cubicBezTo>
                      <a:pt x="19135" y="42012"/>
                      <a:pt x="19112" y="41721"/>
                      <a:pt x="19065" y="41430"/>
                    </a:cubicBezTo>
                    <a:cubicBezTo>
                      <a:pt x="19135" y="41162"/>
                      <a:pt x="19188" y="40895"/>
                      <a:pt x="19234" y="40580"/>
                    </a:cubicBezTo>
                    <a:cubicBezTo>
                      <a:pt x="19310" y="40289"/>
                      <a:pt x="19310" y="39952"/>
                      <a:pt x="19357" y="39608"/>
                    </a:cubicBezTo>
                    <a:cubicBezTo>
                      <a:pt x="19380" y="39247"/>
                      <a:pt x="19403" y="38880"/>
                      <a:pt x="19403" y="38520"/>
                    </a:cubicBezTo>
                    <a:cubicBezTo>
                      <a:pt x="19380" y="38153"/>
                      <a:pt x="19380" y="37769"/>
                      <a:pt x="19357" y="37355"/>
                    </a:cubicBezTo>
                    <a:cubicBezTo>
                      <a:pt x="19258" y="36261"/>
                      <a:pt x="19065" y="35196"/>
                      <a:pt x="18844" y="34130"/>
                    </a:cubicBezTo>
                    <a:lnTo>
                      <a:pt x="18844" y="34130"/>
                    </a:lnTo>
                    <a:cubicBezTo>
                      <a:pt x="18897" y="34322"/>
                      <a:pt x="18967" y="34515"/>
                      <a:pt x="19042" y="34712"/>
                    </a:cubicBezTo>
                    <a:cubicBezTo>
                      <a:pt x="19258" y="35417"/>
                      <a:pt x="19502" y="36092"/>
                      <a:pt x="19694" y="36727"/>
                    </a:cubicBezTo>
                    <a:cubicBezTo>
                      <a:pt x="19915" y="37379"/>
                      <a:pt x="20107" y="37984"/>
                      <a:pt x="20300" y="38566"/>
                    </a:cubicBezTo>
                    <a:cubicBezTo>
                      <a:pt x="20445" y="39055"/>
                      <a:pt x="20620" y="39538"/>
                      <a:pt x="20765" y="40021"/>
                    </a:cubicBezTo>
                    <a:cubicBezTo>
                      <a:pt x="20858" y="40411"/>
                      <a:pt x="20981" y="40801"/>
                      <a:pt x="21103" y="41209"/>
                    </a:cubicBezTo>
                    <a:cubicBezTo>
                      <a:pt x="21126" y="41261"/>
                      <a:pt x="21149" y="41308"/>
                      <a:pt x="21149" y="41354"/>
                    </a:cubicBezTo>
                    <a:lnTo>
                      <a:pt x="21149" y="41820"/>
                    </a:lnTo>
                    <a:cubicBezTo>
                      <a:pt x="21126" y="42327"/>
                      <a:pt x="21080" y="42787"/>
                      <a:pt x="21027" y="43153"/>
                    </a:cubicBezTo>
                    <a:cubicBezTo>
                      <a:pt x="20981" y="43345"/>
                      <a:pt x="20957" y="43491"/>
                      <a:pt x="20934" y="43636"/>
                    </a:cubicBezTo>
                    <a:cubicBezTo>
                      <a:pt x="20912" y="43868"/>
                      <a:pt x="20843" y="44073"/>
                      <a:pt x="20796" y="44282"/>
                    </a:cubicBezTo>
                    <a:lnTo>
                      <a:pt x="20796" y="44282"/>
                    </a:lnTo>
                    <a:cubicBezTo>
                      <a:pt x="20800" y="44272"/>
                      <a:pt x="20805" y="44258"/>
                      <a:pt x="20812" y="44242"/>
                    </a:cubicBezTo>
                    <a:cubicBezTo>
                      <a:pt x="20835" y="44195"/>
                      <a:pt x="20882" y="44120"/>
                      <a:pt x="20934" y="44026"/>
                    </a:cubicBezTo>
                    <a:cubicBezTo>
                      <a:pt x="21173" y="43590"/>
                      <a:pt x="21318" y="43101"/>
                      <a:pt x="21464" y="42618"/>
                    </a:cubicBezTo>
                    <a:cubicBezTo>
                      <a:pt x="21540" y="42373"/>
                      <a:pt x="21586" y="42135"/>
                      <a:pt x="21662" y="41867"/>
                    </a:cubicBezTo>
                    <a:cubicBezTo>
                      <a:pt x="21755" y="41331"/>
                      <a:pt x="21854" y="40726"/>
                      <a:pt x="21854" y="40074"/>
                    </a:cubicBezTo>
                    <a:cubicBezTo>
                      <a:pt x="21877" y="39393"/>
                      <a:pt x="21854" y="38665"/>
                      <a:pt x="21784" y="37914"/>
                    </a:cubicBezTo>
                    <a:cubicBezTo>
                      <a:pt x="21685" y="37064"/>
                      <a:pt x="21540" y="36214"/>
                      <a:pt x="21347" y="35388"/>
                    </a:cubicBezTo>
                    <a:cubicBezTo>
                      <a:pt x="21173" y="34613"/>
                      <a:pt x="20957" y="33863"/>
                      <a:pt x="20736" y="33112"/>
                    </a:cubicBezTo>
                    <a:cubicBezTo>
                      <a:pt x="20620" y="32698"/>
                      <a:pt x="20498" y="32285"/>
                      <a:pt x="20375" y="31872"/>
                    </a:cubicBezTo>
                    <a:cubicBezTo>
                      <a:pt x="20230" y="31458"/>
                      <a:pt x="20084" y="31051"/>
                      <a:pt x="19939" y="30638"/>
                    </a:cubicBezTo>
                    <a:cubicBezTo>
                      <a:pt x="19549" y="29398"/>
                      <a:pt x="19042" y="28187"/>
                      <a:pt x="18483" y="27023"/>
                    </a:cubicBezTo>
                    <a:cubicBezTo>
                      <a:pt x="18000" y="25928"/>
                      <a:pt x="17465" y="24863"/>
                      <a:pt x="16882" y="23798"/>
                    </a:cubicBezTo>
                    <a:cubicBezTo>
                      <a:pt x="16638" y="23338"/>
                      <a:pt x="16399" y="22924"/>
                      <a:pt x="16155" y="22534"/>
                    </a:cubicBezTo>
                    <a:cubicBezTo>
                      <a:pt x="15742" y="21830"/>
                      <a:pt x="15282" y="21155"/>
                      <a:pt x="14845" y="20474"/>
                    </a:cubicBezTo>
                    <a:cubicBezTo>
                      <a:pt x="14455" y="19868"/>
                      <a:pt x="13995" y="19286"/>
                      <a:pt x="13559" y="18727"/>
                    </a:cubicBezTo>
                    <a:cubicBezTo>
                      <a:pt x="13489" y="18605"/>
                      <a:pt x="13436" y="18506"/>
                      <a:pt x="13366" y="18413"/>
                    </a:cubicBezTo>
                    <a:lnTo>
                      <a:pt x="13366" y="18413"/>
                    </a:lnTo>
                    <a:cubicBezTo>
                      <a:pt x="13366" y="18436"/>
                      <a:pt x="13390" y="18483"/>
                      <a:pt x="13390" y="18506"/>
                    </a:cubicBezTo>
                    <a:cubicBezTo>
                      <a:pt x="13366" y="18483"/>
                      <a:pt x="13343" y="18436"/>
                      <a:pt x="13314" y="18413"/>
                    </a:cubicBezTo>
                    <a:lnTo>
                      <a:pt x="13314" y="18413"/>
                    </a:lnTo>
                    <a:cubicBezTo>
                      <a:pt x="13366" y="18558"/>
                      <a:pt x="13436" y="18704"/>
                      <a:pt x="13512" y="18850"/>
                    </a:cubicBezTo>
                    <a:cubicBezTo>
                      <a:pt x="13704" y="19432"/>
                      <a:pt x="13949" y="20014"/>
                      <a:pt x="14240" y="20596"/>
                    </a:cubicBezTo>
                    <a:cubicBezTo>
                      <a:pt x="14455" y="21032"/>
                      <a:pt x="14699" y="21516"/>
                      <a:pt x="14967" y="22051"/>
                    </a:cubicBezTo>
                    <a:cubicBezTo>
                      <a:pt x="15037" y="22173"/>
                      <a:pt x="15090" y="22319"/>
                      <a:pt x="15159" y="22465"/>
                    </a:cubicBezTo>
                    <a:cubicBezTo>
                      <a:pt x="15183" y="22488"/>
                      <a:pt x="15206" y="22534"/>
                      <a:pt x="15206" y="22534"/>
                    </a:cubicBezTo>
                    <a:cubicBezTo>
                      <a:pt x="15235" y="22581"/>
                      <a:pt x="15235" y="22610"/>
                      <a:pt x="15258" y="22657"/>
                    </a:cubicBezTo>
                    <a:cubicBezTo>
                      <a:pt x="15282" y="22726"/>
                      <a:pt x="15305" y="22802"/>
                      <a:pt x="15351" y="22872"/>
                    </a:cubicBezTo>
                    <a:cubicBezTo>
                      <a:pt x="15474" y="23163"/>
                      <a:pt x="15619" y="23483"/>
                      <a:pt x="15718" y="23774"/>
                    </a:cubicBezTo>
                    <a:cubicBezTo>
                      <a:pt x="15963" y="24403"/>
                      <a:pt x="16178" y="25055"/>
                      <a:pt x="16399" y="25759"/>
                    </a:cubicBezTo>
                    <a:cubicBezTo>
                      <a:pt x="16615" y="26464"/>
                      <a:pt x="16807" y="27191"/>
                      <a:pt x="17005" y="27942"/>
                    </a:cubicBezTo>
                    <a:cubicBezTo>
                      <a:pt x="17005" y="27995"/>
                      <a:pt x="17028" y="28018"/>
                      <a:pt x="17028" y="28041"/>
                    </a:cubicBezTo>
                    <a:cubicBezTo>
                      <a:pt x="16906" y="27727"/>
                      <a:pt x="16807" y="27436"/>
                      <a:pt x="16661" y="27145"/>
                    </a:cubicBezTo>
                    <a:cubicBezTo>
                      <a:pt x="16469" y="26731"/>
                      <a:pt x="16277" y="26318"/>
                      <a:pt x="16079" y="25905"/>
                    </a:cubicBezTo>
                    <a:cubicBezTo>
                      <a:pt x="15864" y="25521"/>
                      <a:pt x="15643" y="25131"/>
                      <a:pt x="15450" y="24764"/>
                    </a:cubicBezTo>
                    <a:cubicBezTo>
                      <a:pt x="15258" y="24380"/>
                      <a:pt x="15014" y="24036"/>
                      <a:pt x="14769" y="23675"/>
                    </a:cubicBezTo>
                    <a:cubicBezTo>
                      <a:pt x="14554" y="23338"/>
                      <a:pt x="14333" y="22994"/>
                      <a:pt x="14094" y="22680"/>
                    </a:cubicBezTo>
                    <a:cubicBezTo>
                      <a:pt x="13681" y="22098"/>
                      <a:pt x="13267" y="21539"/>
                      <a:pt x="12808" y="20980"/>
                    </a:cubicBezTo>
                    <a:cubicBezTo>
                      <a:pt x="12586" y="20689"/>
                      <a:pt x="12371" y="20427"/>
                      <a:pt x="12150" y="20159"/>
                    </a:cubicBezTo>
                    <a:cubicBezTo>
                      <a:pt x="11934" y="19915"/>
                      <a:pt x="11742" y="19699"/>
                      <a:pt x="11568" y="19478"/>
                    </a:cubicBezTo>
                    <a:cubicBezTo>
                      <a:pt x="11521" y="19432"/>
                      <a:pt x="11474" y="19379"/>
                      <a:pt x="11451" y="19333"/>
                    </a:cubicBezTo>
                    <a:cubicBezTo>
                      <a:pt x="11084" y="18797"/>
                      <a:pt x="10747" y="18244"/>
                      <a:pt x="10403" y="17709"/>
                    </a:cubicBezTo>
                    <a:lnTo>
                      <a:pt x="10403" y="17709"/>
                    </a:lnTo>
                    <a:cubicBezTo>
                      <a:pt x="10502" y="17976"/>
                      <a:pt x="10601" y="18244"/>
                      <a:pt x="10694" y="18535"/>
                    </a:cubicBezTo>
                    <a:cubicBezTo>
                      <a:pt x="10671" y="18483"/>
                      <a:pt x="10625" y="18459"/>
                      <a:pt x="10601" y="18436"/>
                    </a:cubicBezTo>
                    <a:cubicBezTo>
                      <a:pt x="10311" y="18122"/>
                      <a:pt x="10020" y="17832"/>
                      <a:pt x="9730" y="17518"/>
                    </a:cubicBezTo>
                    <a:lnTo>
                      <a:pt x="9730" y="17518"/>
                    </a:lnTo>
                    <a:cubicBezTo>
                      <a:pt x="9874" y="17549"/>
                      <a:pt x="10019" y="17580"/>
                      <a:pt x="10165" y="17610"/>
                    </a:cubicBezTo>
                    <a:cubicBezTo>
                      <a:pt x="11183" y="17831"/>
                      <a:pt x="12249" y="18099"/>
                      <a:pt x="13366" y="18413"/>
                    </a:cubicBezTo>
                    <a:cubicBezTo>
                      <a:pt x="13896" y="18558"/>
                      <a:pt x="14432" y="18704"/>
                      <a:pt x="14967" y="18873"/>
                    </a:cubicBezTo>
                    <a:cubicBezTo>
                      <a:pt x="15305" y="18995"/>
                      <a:pt x="15643" y="19088"/>
                      <a:pt x="16009" y="19210"/>
                    </a:cubicBezTo>
                    <a:cubicBezTo>
                      <a:pt x="16300" y="19845"/>
                      <a:pt x="16615" y="20427"/>
                      <a:pt x="16882" y="21056"/>
                    </a:cubicBezTo>
                    <a:cubicBezTo>
                      <a:pt x="17075" y="21469"/>
                      <a:pt x="17296" y="21929"/>
                      <a:pt x="17564" y="22435"/>
                    </a:cubicBezTo>
                    <a:cubicBezTo>
                      <a:pt x="17779" y="22971"/>
                      <a:pt x="18047" y="23530"/>
                      <a:pt x="18315" y="24112"/>
                    </a:cubicBezTo>
                    <a:cubicBezTo>
                      <a:pt x="18582" y="24717"/>
                      <a:pt x="18844" y="25346"/>
                      <a:pt x="19135" y="26004"/>
                    </a:cubicBezTo>
                    <a:cubicBezTo>
                      <a:pt x="19380" y="26656"/>
                      <a:pt x="19671" y="27337"/>
                      <a:pt x="19939" y="28018"/>
                    </a:cubicBezTo>
                    <a:cubicBezTo>
                      <a:pt x="20183" y="28693"/>
                      <a:pt x="20474" y="29374"/>
                      <a:pt x="20713" y="30079"/>
                    </a:cubicBezTo>
                    <a:cubicBezTo>
                      <a:pt x="20835" y="30440"/>
                      <a:pt x="20981" y="30806"/>
                      <a:pt x="21103" y="31196"/>
                    </a:cubicBezTo>
                    <a:cubicBezTo>
                      <a:pt x="21225" y="31557"/>
                      <a:pt x="21347" y="31895"/>
                      <a:pt x="21464" y="32262"/>
                    </a:cubicBezTo>
                    <a:cubicBezTo>
                      <a:pt x="21586" y="32599"/>
                      <a:pt x="21685" y="32966"/>
                      <a:pt x="21807" y="33304"/>
                    </a:cubicBezTo>
                    <a:cubicBezTo>
                      <a:pt x="21930" y="33670"/>
                      <a:pt x="22023" y="33985"/>
                      <a:pt x="22122" y="34322"/>
                    </a:cubicBezTo>
                    <a:cubicBezTo>
                      <a:pt x="22314" y="35004"/>
                      <a:pt x="22483" y="35655"/>
                      <a:pt x="22628" y="36290"/>
                    </a:cubicBezTo>
                    <a:cubicBezTo>
                      <a:pt x="22750" y="36919"/>
                      <a:pt x="22826" y="37501"/>
                      <a:pt x="22896" y="38060"/>
                    </a:cubicBezTo>
                    <a:cubicBezTo>
                      <a:pt x="22948" y="38619"/>
                      <a:pt x="22948" y="39125"/>
                      <a:pt x="22948" y="39585"/>
                    </a:cubicBezTo>
                    <a:cubicBezTo>
                      <a:pt x="22919" y="40045"/>
                      <a:pt x="22896" y="40435"/>
                      <a:pt x="22849" y="40772"/>
                    </a:cubicBezTo>
                    <a:cubicBezTo>
                      <a:pt x="22826" y="40947"/>
                      <a:pt x="22803" y="41093"/>
                      <a:pt x="22774" y="41209"/>
                    </a:cubicBezTo>
                    <a:cubicBezTo>
                      <a:pt x="22727" y="41407"/>
                      <a:pt x="22680" y="41599"/>
                      <a:pt x="22628" y="41791"/>
                    </a:cubicBezTo>
                    <a:cubicBezTo>
                      <a:pt x="22628" y="41791"/>
                      <a:pt x="22657" y="41768"/>
                      <a:pt x="22680" y="41721"/>
                    </a:cubicBezTo>
                    <a:cubicBezTo>
                      <a:pt x="22704" y="41698"/>
                      <a:pt x="22727" y="41622"/>
                      <a:pt x="22750" y="41552"/>
                    </a:cubicBezTo>
                    <a:cubicBezTo>
                      <a:pt x="22972" y="41139"/>
                      <a:pt x="23094" y="40726"/>
                      <a:pt x="23239" y="40289"/>
                    </a:cubicBezTo>
                    <a:cubicBezTo>
                      <a:pt x="23309" y="40097"/>
                      <a:pt x="23332" y="39876"/>
                      <a:pt x="23385" y="39637"/>
                    </a:cubicBezTo>
                    <a:cubicBezTo>
                      <a:pt x="23478" y="39172"/>
                      <a:pt x="23554" y="38642"/>
                      <a:pt x="23554" y="38060"/>
                    </a:cubicBezTo>
                    <a:cubicBezTo>
                      <a:pt x="23577" y="37454"/>
                      <a:pt x="23554" y="36820"/>
                      <a:pt x="23478" y="36144"/>
                    </a:cubicBezTo>
                    <a:cubicBezTo>
                      <a:pt x="23385" y="35388"/>
                      <a:pt x="23263" y="34660"/>
                      <a:pt x="23094" y="33909"/>
                    </a:cubicBezTo>
                    <a:cubicBezTo>
                      <a:pt x="22919" y="33257"/>
                      <a:pt x="22727" y="32576"/>
                      <a:pt x="22535" y="31924"/>
                    </a:cubicBezTo>
                    <a:cubicBezTo>
                      <a:pt x="22436" y="31557"/>
                      <a:pt x="22314" y="31196"/>
                      <a:pt x="22221" y="30830"/>
                    </a:cubicBezTo>
                    <a:cubicBezTo>
                      <a:pt x="22075" y="30469"/>
                      <a:pt x="21953" y="30102"/>
                      <a:pt x="21831" y="29741"/>
                    </a:cubicBezTo>
                    <a:cubicBezTo>
                      <a:pt x="21638" y="29159"/>
                      <a:pt x="21417" y="28600"/>
                      <a:pt x="21173" y="28041"/>
                    </a:cubicBezTo>
                    <a:lnTo>
                      <a:pt x="21173" y="28041"/>
                    </a:lnTo>
                    <a:cubicBezTo>
                      <a:pt x="21464" y="28577"/>
                      <a:pt x="21755" y="29130"/>
                      <a:pt x="22023" y="29665"/>
                    </a:cubicBezTo>
                    <a:cubicBezTo>
                      <a:pt x="22389" y="30370"/>
                      <a:pt x="22750" y="31074"/>
                      <a:pt x="23117" y="31779"/>
                    </a:cubicBezTo>
                    <a:cubicBezTo>
                      <a:pt x="23501" y="32576"/>
                      <a:pt x="23868" y="33403"/>
                      <a:pt x="24206" y="34223"/>
                    </a:cubicBezTo>
                    <a:cubicBezTo>
                      <a:pt x="24520" y="34980"/>
                      <a:pt x="24811" y="35731"/>
                      <a:pt x="25032" y="36482"/>
                    </a:cubicBezTo>
                    <a:cubicBezTo>
                      <a:pt x="25248" y="37233"/>
                      <a:pt x="25422" y="37961"/>
                      <a:pt x="25539" y="38688"/>
                    </a:cubicBezTo>
                    <a:cubicBezTo>
                      <a:pt x="25661" y="39393"/>
                      <a:pt x="25713" y="40045"/>
                      <a:pt x="25737" y="40679"/>
                    </a:cubicBezTo>
                    <a:cubicBezTo>
                      <a:pt x="25737" y="41308"/>
                      <a:pt x="25713" y="41890"/>
                      <a:pt x="25661" y="42402"/>
                    </a:cubicBezTo>
                    <a:cubicBezTo>
                      <a:pt x="25614" y="42641"/>
                      <a:pt x="25591" y="42885"/>
                      <a:pt x="25568" y="43101"/>
                    </a:cubicBezTo>
                    <a:cubicBezTo>
                      <a:pt x="25515" y="43322"/>
                      <a:pt x="25492" y="43537"/>
                      <a:pt x="25446" y="43712"/>
                    </a:cubicBezTo>
                    <a:cubicBezTo>
                      <a:pt x="25370" y="44096"/>
                      <a:pt x="25277" y="44486"/>
                      <a:pt x="25178" y="44876"/>
                    </a:cubicBezTo>
                    <a:cubicBezTo>
                      <a:pt x="25224" y="44754"/>
                      <a:pt x="25277" y="44655"/>
                      <a:pt x="25323" y="44556"/>
                    </a:cubicBezTo>
                    <a:cubicBezTo>
                      <a:pt x="25370" y="44486"/>
                      <a:pt x="25422" y="44364"/>
                      <a:pt x="25492" y="44265"/>
                    </a:cubicBezTo>
                    <a:cubicBezTo>
                      <a:pt x="25684" y="43927"/>
                      <a:pt x="25807" y="43567"/>
                      <a:pt x="25929" y="43200"/>
                    </a:cubicBezTo>
                    <a:cubicBezTo>
                      <a:pt x="26004" y="42984"/>
                      <a:pt x="26074" y="42740"/>
                      <a:pt x="26150" y="42495"/>
                    </a:cubicBezTo>
                    <a:cubicBezTo>
                      <a:pt x="26220" y="42228"/>
                      <a:pt x="26296" y="41937"/>
                      <a:pt x="26342" y="41646"/>
                    </a:cubicBezTo>
                    <a:cubicBezTo>
                      <a:pt x="26412" y="41354"/>
                      <a:pt x="26441" y="41040"/>
                      <a:pt x="26488" y="40703"/>
                    </a:cubicBezTo>
                    <a:cubicBezTo>
                      <a:pt x="26511" y="40388"/>
                      <a:pt x="26557" y="40045"/>
                      <a:pt x="26557" y="39684"/>
                    </a:cubicBezTo>
                    <a:cubicBezTo>
                      <a:pt x="26557" y="39317"/>
                      <a:pt x="26557" y="38956"/>
                      <a:pt x="26511" y="38566"/>
                    </a:cubicBezTo>
                    <a:cubicBezTo>
                      <a:pt x="26488" y="37891"/>
                      <a:pt x="26365" y="37163"/>
                      <a:pt x="26220" y="36459"/>
                    </a:cubicBezTo>
                    <a:cubicBezTo>
                      <a:pt x="26004" y="35533"/>
                      <a:pt x="25737" y="34637"/>
                      <a:pt x="25422" y="33764"/>
                    </a:cubicBezTo>
                    <a:cubicBezTo>
                      <a:pt x="25102" y="32943"/>
                      <a:pt x="24741" y="32139"/>
                      <a:pt x="24374" y="31365"/>
                    </a:cubicBezTo>
                    <a:cubicBezTo>
                      <a:pt x="23990" y="30562"/>
                      <a:pt x="23577" y="29811"/>
                      <a:pt x="23164" y="29060"/>
                    </a:cubicBezTo>
                    <a:cubicBezTo>
                      <a:pt x="22750" y="28309"/>
                      <a:pt x="22314" y="27605"/>
                      <a:pt x="21900" y="26900"/>
                    </a:cubicBezTo>
                    <a:cubicBezTo>
                      <a:pt x="21371" y="26004"/>
                      <a:pt x="20789" y="25131"/>
                      <a:pt x="20253" y="24234"/>
                    </a:cubicBezTo>
                    <a:cubicBezTo>
                      <a:pt x="19479" y="22994"/>
                      <a:pt x="18728" y="21760"/>
                      <a:pt x="18047" y="20474"/>
                    </a:cubicBezTo>
                    <a:cubicBezTo>
                      <a:pt x="17924" y="20252"/>
                      <a:pt x="17826" y="20037"/>
                      <a:pt x="17709" y="19816"/>
                    </a:cubicBezTo>
                    <a:lnTo>
                      <a:pt x="17709" y="19816"/>
                    </a:lnTo>
                    <a:cubicBezTo>
                      <a:pt x="18408" y="20060"/>
                      <a:pt x="19089" y="20328"/>
                      <a:pt x="19793" y="20642"/>
                    </a:cubicBezTo>
                    <a:cubicBezTo>
                      <a:pt x="19816" y="20718"/>
                      <a:pt x="19863" y="20811"/>
                      <a:pt x="19892" y="20887"/>
                    </a:cubicBezTo>
                    <a:cubicBezTo>
                      <a:pt x="19985" y="21201"/>
                      <a:pt x="20107" y="21591"/>
                      <a:pt x="20276" y="22028"/>
                    </a:cubicBezTo>
                    <a:cubicBezTo>
                      <a:pt x="20445" y="22465"/>
                      <a:pt x="20643" y="22948"/>
                      <a:pt x="20882" y="23483"/>
                    </a:cubicBezTo>
                    <a:cubicBezTo>
                      <a:pt x="21126" y="23990"/>
                      <a:pt x="21371" y="24549"/>
                      <a:pt x="21685" y="25131"/>
                    </a:cubicBezTo>
                    <a:cubicBezTo>
                      <a:pt x="21976" y="25713"/>
                      <a:pt x="22290" y="26341"/>
                      <a:pt x="22628" y="26947"/>
                    </a:cubicBezTo>
                    <a:cubicBezTo>
                      <a:pt x="22972" y="27581"/>
                      <a:pt x="23309" y="28233"/>
                      <a:pt x="23647" y="28891"/>
                    </a:cubicBezTo>
                    <a:cubicBezTo>
                      <a:pt x="23990" y="29497"/>
                      <a:pt x="24305" y="30102"/>
                      <a:pt x="24619" y="30731"/>
                    </a:cubicBezTo>
                    <a:cubicBezTo>
                      <a:pt x="24957" y="31435"/>
                      <a:pt x="25300" y="32163"/>
                      <a:pt x="25614" y="32890"/>
                    </a:cubicBezTo>
                    <a:cubicBezTo>
                      <a:pt x="25882" y="33548"/>
                      <a:pt x="26150" y="34223"/>
                      <a:pt x="26342" y="34881"/>
                    </a:cubicBezTo>
                    <a:cubicBezTo>
                      <a:pt x="26534" y="35533"/>
                      <a:pt x="26703" y="36191"/>
                      <a:pt x="26802" y="36796"/>
                    </a:cubicBezTo>
                    <a:cubicBezTo>
                      <a:pt x="26901" y="37425"/>
                      <a:pt x="26948" y="38007"/>
                      <a:pt x="26971" y="38566"/>
                    </a:cubicBezTo>
                    <a:cubicBezTo>
                      <a:pt x="26994" y="39125"/>
                      <a:pt x="26971" y="39637"/>
                      <a:pt x="26924" y="40074"/>
                    </a:cubicBezTo>
                    <a:cubicBezTo>
                      <a:pt x="26901" y="40312"/>
                      <a:pt x="26878" y="40510"/>
                      <a:pt x="26849" y="40703"/>
                    </a:cubicBezTo>
                    <a:cubicBezTo>
                      <a:pt x="26802" y="40895"/>
                      <a:pt x="26779" y="41093"/>
                      <a:pt x="26755" y="41238"/>
                    </a:cubicBezTo>
                    <a:cubicBezTo>
                      <a:pt x="26680" y="41576"/>
                      <a:pt x="26587" y="41913"/>
                      <a:pt x="26511" y="42257"/>
                    </a:cubicBezTo>
                    <a:cubicBezTo>
                      <a:pt x="26557" y="42181"/>
                      <a:pt x="26610" y="42082"/>
                      <a:pt x="26633" y="41989"/>
                    </a:cubicBezTo>
                    <a:cubicBezTo>
                      <a:pt x="26680" y="41913"/>
                      <a:pt x="26732" y="41820"/>
                      <a:pt x="26779" y="41721"/>
                    </a:cubicBezTo>
                    <a:cubicBezTo>
                      <a:pt x="26948" y="41430"/>
                      <a:pt x="27046" y="41093"/>
                      <a:pt x="27169" y="40801"/>
                    </a:cubicBezTo>
                    <a:cubicBezTo>
                      <a:pt x="27239" y="40604"/>
                      <a:pt x="27285" y="40388"/>
                      <a:pt x="27361" y="40167"/>
                    </a:cubicBezTo>
                    <a:cubicBezTo>
                      <a:pt x="27431" y="39928"/>
                      <a:pt x="27483" y="39684"/>
                      <a:pt x="27530" y="39416"/>
                    </a:cubicBezTo>
                    <a:cubicBezTo>
                      <a:pt x="27576" y="39148"/>
                      <a:pt x="27605" y="38880"/>
                      <a:pt x="27652" y="38589"/>
                    </a:cubicBezTo>
                    <a:cubicBezTo>
                      <a:pt x="27675" y="38298"/>
                      <a:pt x="27698" y="37984"/>
                      <a:pt x="27698" y="37670"/>
                    </a:cubicBezTo>
                    <a:cubicBezTo>
                      <a:pt x="27698" y="37402"/>
                      <a:pt x="27698" y="37111"/>
                      <a:pt x="27675" y="36820"/>
                    </a:cubicBezTo>
                    <a:lnTo>
                      <a:pt x="27675" y="36820"/>
                    </a:lnTo>
                    <a:cubicBezTo>
                      <a:pt x="27844" y="37454"/>
                      <a:pt x="28042" y="38036"/>
                      <a:pt x="28211" y="38619"/>
                    </a:cubicBezTo>
                    <a:cubicBezTo>
                      <a:pt x="28380" y="39201"/>
                      <a:pt x="28525" y="39754"/>
                      <a:pt x="28647" y="40266"/>
                    </a:cubicBezTo>
                    <a:cubicBezTo>
                      <a:pt x="28694" y="40534"/>
                      <a:pt x="28740" y="40772"/>
                      <a:pt x="28793" y="41017"/>
                    </a:cubicBezTo>
                    <a:cubicBezTo>
                      <a:pt x="28839" y="41261"/>
                      <a:pt x="28863" y="41477"/>
                      <a:pt x="28886" y="41698"/>
                    </a:cubicBezTo>
                    <a:cubicBezTo>
                      <a:pt x="28915" y="41820"/>
                      <a:pt x="28915" y="41913"/>
                      <a:pt x="28938" y="42012"/>
                    </a:cubicBezTo>
                    <a:lnTo>
                      <a:pt x="28938" y="42303"/>
                    </a:lnTo>
                    <a:cubicBezTo>
                      <a:pt x="28962" y="42495"/>
                      <a:pt x="28962" y="42664"/>
                      <a:pt x="28985" y="42839"/>
                    </a:cubicBezTo>
                    <a:cubicBezTo>
                      <a:pt x="28985" y="43153"/>
                      <a:pt x="28938" y="43491"/>
                      <a:pt x="28938" y="43805"/>
                    </a:cubicBezTo>
                    <a:cubicBezTo>
                      <a:pt x="28938" y="43805"/>
                      <a:pt x="28962" y="43782"/>
                      <a:pt x="28962" y="43759"/>
                    </a:cubicBezTo>
                    <a:cubicBezTo>
                      <a:pt x="28985" y="43712"/>
                      <a:pt x="28985" y="43660"/>
                      <a:pt x="29032" y="43567"/>
                    </a:cubicBezTo>
                    <a:cubicBezTo>
                      <a:pt x="29154" y="43153"/>
                      <a:pt x="29253" y="42763"/>
                      <a:pt x="29323" y="42327"/>
                    </a:cubicBezTo>
                    <a:cubicBezTo>
                      <a:pt x="29352" y="42228"/>
                      <a:pt x="29375" y="42135"/>
                      <a:pt x="29375" y="42012"/>
                    </a:cubicBezTo>
                    <a:cubicBezTo>
                      <a:pt x="29375" y="41913"/>
                      <a:pt x="29398" y="41791"/>
                      <a:pt x="29398" y="41698"/>
                    </a:cubicBezTo>
                    <a:cubicBezTo>
                      <a:pt x="29398" y="41453"/>
                      <a:pt x="29422" y="41238"/>
                      <a:pt x="29422" y="40970"/>
                    </a:cubicBezTo>
                    <a:cubicBezTo>
                      <a:pt x="29422" y="40703"/>
                      <a:pt x="29398" y="40458"/>
                      <a:pt x="29398" y="40167"/>
                    </a:cubicBezTo>
                    <a:cubicBezTo>
                      <a:pt x="29352" y="39608"/>
                      <a:pt x="29276" y="39003"/>
                      <a:pt x="29154" y="38397"/>
                    </a:cubicBezTo>
                    <a:cubicBezTo>
                      <a:pt x="29084" y="37891"/>
                      <a:pt x="28985" y="37355"/>
                      <a:pt x="28863" y="36820"/>
                    </a:cubicBezTo>
                    <a:cubicBezTo>
                      <a:pt x="28816" y="36628"/>
                      <a:pt x="28770" y="36406"/>
                      <a:pt x="28717" y="36214"/>
                    </a:cubicBezTo>
                    <a:cubicBezTo>
                      <a:pt x="28694" y="36115"/>
                      <a:pt x="28671" y="36022"/>
                      <a:pt x="28647" y="35947"/>
                    </a:cubicBezTo>
                    <a:cubicBezTo>
                      <a:pt x="28595" y="35778"/>
                      <a:pt x="28548" y="35609"/>
                      <a:pt x="28502" y="35440"/>
                    </a:cubicBezTo>
                    <a:cubicBezTo>
                      <a:pt x="28403" y="35097"/>
                      <a:pt x="28304" y="34759"/>
                      <a:pt x="28211" y="34421"/>
                    </a:cubicBezTo>
                    <a:cubicBezTo>
                      <a:pt x="28013" y="33717"/>
                      <a:pt x="27797" y="33013"/>
                      <a:pt x="27576" y="32332"/>
                    </a:cubicBezTo>
                    <a:cubicBezTo>
                      <a:pt x="27314" y="31656"/>
                      <a:pt x="27070" y="30975"/>
                      <a:pt x="26802" y="30294"/>
                    </a:cubicBezTo>
                    <a:cubicBezTo>
                      <a:pt x="26534" y="29642"/>
                      <a:pt x="26319" y="28961"/>
                      <a:pt x="26004" y="28332"/>
                    </a:cubicBezTo>
                    <a:cubicBezTo>
                      <a:pt x="25638" y="27529"/>
                      <a:pt x="25248" y="26731"/>
                      <a:pt x="24863" y="25928"/>
                    </a:cubicBezTo>
                    <a:cubicBezTo>
                      <a:pt x="24182" y="24525"/>
                      <a:pt x="23385" y="23140"/>
                      <a:pt x="22512" y="21853"/>
                    </a:cubicBezTo>
                    <a:lnTo>
                      <a:pt x="22512" y="21853"/>
                    </a:lnTo>
                    <a:cubicBezTo>
                      <a:pt x="22849" y="23018"/>
                      <a:pt x="23263" y="24159"/>
                      <a:pt x="23699" y="25299"/>
                    </a:cubicBezTo>
                    <a:cubicBezTo>
                      <a:pt x="23891" y="25812"/>
                      <a:pt x="24060" y="26365"/>
                      <a:pt x="24258" y="26947"/>
                    </a:cubicBezTo>
                    <a:cubicBezTo>
                      <a:pt x="24473" y="27529"/>
                      <a:pt x="24695" y="28140"/>
                      <a:pt x="24933" y="28769"/>
                    </a:cubicBezTo>
                    <a:cubicBezTo>
                      <a:pt x="24933" y="28812"/>
                      <a:pt x="24942" y="28848"/>
                      <a:pt x="24955" y="28880"/>
                    </a:cubicBezTo>
                    <a:lnTo>
                      <a:pt x="24955" y="28880"/>
                    </a:lnTo>
                    <a:cubicBezTo>
                      <a:pt x="24862" y="28706"/>
                      <a:pt x="24752" y="28526"/>
                      <a:pt x="24642" y="28332"/>
                    </a:cubicBezTo>
                    <a:cubicBezTo>
                      <a:pt x="24281" y="27675"/>
                      <a:pt x="23891" y="27069"/>
                      <a:pt x="23530" y="26440"/>
                    </a:cubicBezTo>
                    <a:cubicBezTo>
                      <a:pt x="23041" y="25666"/>
                      <a:pt x="22558" y="24886"/>
                      <a:pt x="22075" y="24112"/>
                    </a:cubicBezTo>
                    <a:cubicBezTo>
                      <a:pt x="21394" y="23018"/>
                      <a:pt x="20690" y="21929"/>
                      <a:pt x="20084" y="20788"/>
                    </a:cubicBezTo>
                    <a:cubicBezTo>
                      <a:pt x="20084" y="20788"/>
                      <a:pt x="20084" y="20765"/>
                      <a:pt x="20061" y="20741"/>
                    </a:cubicBezTo>
                    <a:lnTo>
                      <a:pt x="20061" y="20741"/>
                    </a:lnTo>
                    <a:cubicBezTo>
                      <a:pt x="20084" y="20765"/>
                      <a:pt x="20131" y="20765"/>
                      <a:pt x="20154" y="20788"/>
                    </a:cubicBezTo>
                    <a:cubicBezTo>
                      <a:pt x="21056" y="21126"/>
                      <a:pt x="21930" y="21562"/>
                      <a:pt x="22826" y="21952"/>
                    </a:cubicBezTo>
                    <a:cubicBezTo>
                      <a:pt x="23263" y="22173"/>
                      <a:pt x="23723" y="22389"/>
                      <a:pt x="24159" y="22610"/>
                    </a:cubicBezTo>
                    <a:lnTo>
                      <a:pt x="24258" y="22657"/>
                    </a:lnTo>
                    <a:cubicBezTo>
                      <a:pt x="24497" y="23454"/>
                      <a:pt x="24788" y="24234"/>
                      <a:pt x="25102" y="25008"/>
                    </a:cubicBezTo>
                    <a:cubicBezTo>
                      <a:pt x="25277" y="25468"/>
                      <a:pt x="25422" y="25957"/>
                      <a:pt x="25614" y="26464"/>
                    </a:cubicBezTo>
                    <a:cubicBezTo>
                      <a:pt x="25807" y="26976"/>
                      <a:pt x="25975" y="27529"/>
                      <a:pt x="26197" y="28065"/>
                    </a:cubicBezTo>
                    <a:cubicBezTo>
                      <a:pt x="26412" y="28623"/>
                      <a:pt x="26587" y="29229"/>
                      <a:pt x="26802" y="29811"/>
                    </a:cubicBezTo>
                    <a:cubicBezTo>
                      <a:pt x="26994" y="30370"/>
                      <a:pt x="27215" y="30952"/>
                      <a:pt x="27431" y="31534"/>
                    </a:cubicBezTo>
                    <a:cubicBezTo>
                      <a:pt x="27652" y="32139"/>
                      <a:pt x="27844" y="32768"/>
                      <a:pt x="28042" y="33379"/>
                    </a:cubicBezTo>
                    <a:cubicBezTo>
                      <a:pt x="28234" y="33962"/>
                      <a:pt x="28479" y="34544"/>
                      <a:pt x="28647" y="35097"/>
                    </a:cubicBezTo>
                    <a:cubicBezTo>
                      <a:pt x="28816" y="35655"/>
                      <a:pt x="28985" y="36214"/>
                      <a:pt x="29154" y="36727"/>
                    </a:cubicBezTo>
                    <a:cubicBezTo>
                      <a:pt x="29299" y="37256"/>
                      <a:pt x="29422" y="37745"/>
                      <a:pt x="29544" y="38205"/>
                    </a:cubicBezTo>
                    <a:cubicBezTo>
                      <a:pt x="29590" y="38421"/>
                      <a:pt x="29643" y="38642"/>
                      <a:pt x="29666" y="38857"/>
                    </a:cubicBezTo>
                    <a:cubicBezTo>
                      <a:pt x="29713" y="39055"/>
                      <a:pt x="29736" y="39270"/>
                      <a:pt x="29759" y="39439"/>
                    </a:cubicBezTo>
                    <a:cubicBezTo>
                      <a:pt x="29788" y="39538"/>
                      <a:pt x="29788" y="39637"/>
                      <a:pt x="29812" y="39730"/>
                    </a:cubicBezTo>
                    <a:lnTo>
                      <a:pt x="29812" y="39975"/>
                    </a:lnTo>
                    <a:cubicBezTo>
                      <a:pt x="29835" y="40144"/>
                      <a:pt x="29835" y="40289"/>
                      <a:pt x="29858" y="40435"/>
                    </a:cubicBezTo>
                    <a:cubicBezTo>
                      <a:pt x="29858" y="40726"/>
                      <a:pt x="29835" y="41017"/>
                      <a:pt x="29812" y="41308"/>
                    </a:cubicBezTo>
                    <a:cubicBezTo>
                      <a:pt x="29835" y="41285"/>
                      <a:pt x="29835" y="41285"/>
                      <a:pt x="29835" y="41261"/>
                    </a:cubicBezTo>
                    <a:cubicBezTo>
                      <a:pt x="29858" y="41209"/>
                      <a:pt x="29858" y="41162"/>
                      <a:pt x="29881" y="41093"/>
                    </a:cubicBezTo>
                    <a:cubicBezTo>
                      <a:pt x="30004" y="40726"/>
                      <a:pt x="30103" y="40365"/>
                      <a:pt x="30149" y="39998"/>
                    </a:cubicBezTo>
                    <a:cubicBezTo>
                      <a:pt x="30172" y="39899"/>
                      <a:pt x="30172" y="39806"/>
                      <a:pt x="30196" y="39730"/>
                    </a:cubicBezTo>
                    <a:cubicBezTo>
                      <a:pt x="30196" y="39637"/>
                      <a:pt x="30196" y="39538"/>
                      <a:pt x="30225" y="39439"/>
                    </a:cubicBezTo>
                    <a:cubicBezTo>
                      <a:pt x="30225" y="39247"/>
                      <a:pt x="30225" y="39026"/>
                      <a:pt x="30248" y="38811"/>
                    </a:cubicBezTo>
                    <a:cubicBezTo>
                      <a:pt x="30225" y="38566"/>
                      <a:pt x="30225" y="38351"/>
                      <a:pt x="30196" y="38106"/>
                    </a:cubicBezTo>
                    <a:cubicBezTo>
                      <a:pt x="30149" y="37600"/>
                      <a:pt x="30103" y="37088"/>
                      <a:pt x="29980" y="36529"/>
                    </a:cubicBezTo>
                    <a:cubicBezTo>
                      <a:pt x="29905" y="36092"/>
                      <a:pt x="29812" y="35632"/>
                      <a:pt x="29713" y="35149"/>
                    </a:cubicBezTo>
                    <a:cubicBezTo>
                      <a:pt x="29666" y="34980"/>
                      <a:pt x="29643" y="34782"/>
                      <a:pt x="29590" y="34613"/>
                    </a:cubicBezTo>
                    <a:cubicBezTo>
                      <a:pt x="29567" y="34544"/>
                      <a:pt x="29544" y="34445"/>
                      <a:pt x="29521" y="34369"/>
                    </a:cubicBezTo>
                    <a:cubicBezTo>
                      <a:pt x="29497" y="34223"/>
                      <a:pt x="29445" y="34078"/>
                      <a:pt x="29398" y="33932"/>
                    </a:cubicBezTo>
                    <a:cubicBezTo>
                      <a:pt x="29299" y="33641"/>
                      <a:pt x="29229" y="33327"/>
                      <a:pt x="29130" y="33036"/>
                    </a:cubicBezTo>
                    <a:cubicBezTo>
                      <a:pt x="28938" y="32431"/>
                      <a:pt x="28740" y="31802"/>
                      <a:pt x="28548" y="31196"/>
                    </a:cubicBezTo>
                    <a:cubicBezTo>
                      <a:pt x="28333" y="30585"/>
                      <a:pt x="28088" y="30003"/>
                      <a:pt x="27867" y="29398"/>
                    </a:cubicBezTo>
                    <a:cubicBezTo>
                      <a:pt x="27629" y="28839"/>
                      <a:pt x="27431" y="28257"/>
                      <a:pt x="27140" y="27704"/>
                    </a:cubicBezTo>
                    <a:cubicBezTo>
                      <a:pt x="26825" y="26976"/>
                      <a:pt x="26488" y="26272"/>
                      <a:pt x="26150" y="25567"/>
                    </a:cubicBezTo>
                    <a:cubicBezTo>
                      <a:pt x="25661" y="24647"/>
                      <a:pt x="25155" y="23722"/>
                      <a:pt x="24596" y="22825"/>
                    </a:cubicBezTo>
                    <a:lnTo>
                      <a:pt x="24596" y="22825"/>
                    </a:lnTo>
                    <a:lnTo>
                      <a:pt x="24840" y="22948"/>
                    </a:lnTo>
                    <a:lnTo>
                      <a:pt x="25492" y="23309"/>
                    </a:lnTo>
                    <a:cubicBezTo>
                      <a:pt x="25952" y="23530"/>
                      <a:pt x="26412" y="23774"/>
                      <a:pt x="26878" y="24036"/>
                    </a:cubicBezTo>
                    <a:lnTo>
                      <a:pt x="26878" y="24525"/>
                    </a:lnTo>
                    <a:cubicBezTo>
                      <a:pt x="26901" y="24671"/>
                      <a:pt x="26924" y="24816"/>
                      <a:pt x="26948" y="25008"/>
                    </a:cubicBezTo>
                    <a:cubicBezTo>
                      <a:pt x="26971" y="25177"/>
                      <a:pt x="27046" y="25375"/>
                      <a:pt x="27093" y="25591"/>
                    </a:cubicBezTo>
                    <a:cubicBezTo>
                      <a:pt x="27140" y="25783"/>
                      <a:pt x="27239" y="26004"/>
                      <a:pt x="27314" y="26248"/>
                    </a:cubicBezTo>
                    <a:cubicBezTo>
                      <a:pt x="27483" y="26708"/>
                      <a:pt x="27698" y="27215"/>
                      <a:pt x="27943" y="27774"/>
                    </a:cubicBezTo>
                    <a:cubicBezTo>
                      <a:pt x="28065" y="28041"/>
                      <a:pt x="28211" y="28332"/>
                      <a:pt x="28333" y="28623"/>
                    </a:cubicBezTo>
                    <a:cubicBezTo>
                      <a:pt x="28380" y="28769"/>
                      <a:pt x="28426" y="28914"/>
                      <a:pt x="28502" y="29060"/>
                    </a:cubicBezTo>
                    <a:cubicBezTo>
                      <a:pt x="28548" y="29206"/>
                      <a:pt x="28624" y="29351"/>
                      <a:pt x="28671" y="29520"/>
                    </a:cubicBezTo>
                    <a:cubicBezTo>
                      <a:pt x="28915" y="30149"/>
                      <a:pt x="29154" y="30830"/>
                      <a:pt x="29445" y="31534"/>
                    </a:cubicBezTo>
                    <a:cubicBezTo>
                      <a:pt x="29689" y="32238"/>
                      <a:pt x="29980" y="32943"/>
                      <a:pt x="30248" y="33670"/>
                    </a:cubicBezTo>
                    <a:cubicBezTo>
                      <a:pt x="30516" y="34369"/>
                      <a:pt x="30778" y="35073"/>
                      <a:pt x="31022" y="35778"/>
                    </a:cubicBezTo>
                    <a:cubicBezTo>
                      <a:pt x="31313" y="36552"/>
                      <a:pt x="31581" y="37332"/>
                      <a:pt x="31849" y="38106"/>
                    </a:cubicBezTo>
                    <a:cubicBezTo>
                      <a:pt x="32088" y="38834"/>
                      <a:pt x="32309" y="39562"/>
                      <a:pt x="32524" y="40266"/>
                    </a:cubicBezTo>
                    <a:cubicBezTo>
                      <a:pt x="32647" y="40627"/>
                      <a:pt x="32722" y="40994"/>
                      <a:pt x="32844" y="41308"/>
                    </a:cubicBezTo>
                    <a:cubicBezTo>
                      <a:pt x="32891" y="41500"/>
                      <a:pt x="32938" y="41646"/>
                      <a:pt x="32990" y="41820"/>
                    </a:cubicBezTo>
                    <a:cubicBezTo>
                      <a:pt x="33013" y="41913"/>
                      <a:pt x="33013" y="41989"/>
                      <a:pt x="33060" y="42082"/>
                    </a:cubicBezTo>
                    <a:lnTo>
                      <a:pt x="33060" y="42135"/>
                    </a:lnTo>
                    <a:cubicBezTo>
                      <a:pt x="33060" y="42135"/>
                      <a:pt x="33060" y="42158"/>
                      <a:pt x="33083" y="42158"/>
                    </a:cubicBezTo>
                    <a:cubicBezTo>
                      <a:pt x="33083" y="42204"/>
                      <a:pt x="33083" y="42257"/>
                      <a:pt x="33106" y="42303"/>
                    </a:cubicBezTo>
                    <a:cubicBezTo>
                      <a:pt x="33159" y="42641"/>
                      <a:pt x="33229" y="42955"/>
                      <a:pt x="33304" y="43276"/>
                    </a:cubicBezTo>
                    <a:cubicBezTo>
                      <a:pt x="33328" y="43444"/>
                      <a:pt x="33374" y="43590"/>
                      <a:pt x="33374" y="43735"/>
                    </a:cubicBezTo>
                    <a:cubicBezTo>
                      <a:pt x="33397" y="43881"/>
                      <a:pt x="33397" y="44026"/>
                      <a:pt x="33427" y="44172"/>
                    </a:cubicBezTo>
                    <a:cubicBezTo>
                      <a:pt x="33450" y="44463"/>
                      <a:pt x="33473" y="44731"/>
                      <a:pt x="33520" y="44993"/>
                    </a:cubicBezTo>
                    <a:cubicBezTo>
                      <a:pt x="33520" y="45261"/>
                      <a:pt x="33520" y="45505"/>
                      <a:pt x="33543" y="45750"/>
                    </a:cubicBezTo>
                    <a:lnTo>
                      <a:pt x="33543" y="47956"/>
                    </a:lnTo>
                    <a:lnTo>
                      <a:pt x="33543" y="48078"/>
                    </a:lnTo>
                    <a:lnTo>
                      <a:pt x="33543" y="48101"/>
                    </a:lnTo>
                    <a:cubicBezTo>
                      <a:pt x="33689" y="47566"/>
                      <a:pt x="33863" y="47007"/>
                      <a:pt x="33933" y="46477"/>
                    </a:cubicBezTo>
                    <a:cubicBezTo>
                      <a:pt x="33980" y="46256"/>
                      <a:pt x="34009" y="46041"/>
                      <a:pt x="34032" y="45796"/>
                    </a:cubicBezTo>
                    <a:cubicBezTo>
                      <a:pt x="34079" y="45528"/>
                      <a:pt x="34125" y="45284"/>
                      <a:pt x="34154" y="44993"/>
                    </a:cubicBezTo>
                    <a:cubicBezTo>
                      <a:pt x="34154" y="44731"/>
                      <a:pt x="34178" y="44411"/>
                      <a:pt x="34178" y="44120"/>
                    </a:cubicBezTo>
                    <a:cubicBezTo>
                      <a:pt x="34178" y="44050"/>
                      <a:pt x="34201" y="43974"/>
                      <a:pt x="34201" y="43904"/>
                    </a:cubicBezTo>
                    <a:cubicBezTo>
                      <a:pt x="34201" y="43805"/>
                      <a:pt x="34224" y="43712"/>
                      <a:pt x="34247" y="43613"/>
                    </a:cubicBezTo>
                    <a:cubicBezTo>
                      <a:pt x="34271" y="43444"/>
                      <a:pt x="34300" y="43223"/>
                      <a:pt x="34323" y="43008"/>
                    </a:cubicBezTo>
                    <a:cubicBezTo>
                      <a:pt x="34346" y="42810"/>
                      <a:pt x="34393" y="42571"/>
                      <a:pt x="34416" y="42327"/>
                    </a:cubicBezTo>
                    <a:cubicBezTo>
                      <a:pt x="34416" y="42082"/>
                      <a:pt x="34445" y="41820"/>
                      <a:pt x="34445" y="41552"/>
                    </a:cubicBezTo>
                    <a:cubicBezTo>
                      <a:pt x="34492" y="40970"/>
                      <a:pt x="34393" y="40435"/>
                      <a:pt x="34346" y="39829"/>
                    </a:cubicBezTo>
                    <a:cubicBezTo>
                      <a:pt x="34323" y="39783"/>
                      <a:pt x="34323" y="39754"/>
                      <a:pt x="34323" y="39707"/>
                    </a:cubicBezTo>
                    <a:lnTo>
                      <a:pt x="34323" y="39661"/>
                    </a:lnTo>
                    <a:lnTo>
                      <a:pt x="34323" y="39608"/>
                    </a:lnTo>
                    <a:cubicBezTo>
                      <a:pt x="34323" y="39608"/>
                      <a:pt x="34323" y="39585"/>
                      <a:pt x="34300" y="39562"/>
                    </a:cubicBezTo>
                    <a:cubicBezTo>
                      <a:pt x="34300" y="39492"/>
                      <a:pt x="34271" y="39416"/>
                      <a:pt x="34271" y="39346"/>
                    </a:cubicBezTo>
                    <a:cubicBezTo>
                      <a:pt x="34224" y="39172"/>
                      <a:pt x="34201" y="39026"/>
                      <a:pt x="34178" y="38857"/>
                    </a:cubicBezTo>
                    <a:cubicBezTo>
                      <a:pt x="34102" y="38543"/>
                      <a:pt x="34055" y="38228"/>
                      <a:pt x="33956" y="37914"/>
                    </a:cubicBezTo>
                    <a:cubicBezTo>
                      <a:pt x="33764" y="37186"/>
                      <a:pt x="33595" y="36459"/>
                      <a:pt x="33374" y="35731"/>
                    </a:cubicBezTo>
                    <a:cubicBezTo>
                      <a:pt x="33182" y="35126"/>
                      <a:pt x="32961" y="34515"/>
                      <a:pt x="32746" y="33909"/>
                    </a:cubicBezTo>
                    <a:cubicBezTo>
                      <a:pt x="32262" y="32576"/>
                      <a:pt x="31703" y="31290"/>
                      <a:pt x="31121" y="30079"/>
                    </a:cubicBezTo>
                    <a:cubicBezTo>
                      <a:pt x="30854" y="29473"/>
                      <a:pt x="30586" y="28914"/>
                      <a:pt x="30295" y="28379"/>
                    </a:cubicBezTo>
                    <a:cubicBezTo>
                      <a:pt x="30079" y="27896"/>
                      <a:pt x="29835" y="27459"/>
                      <a:pt x="29544" y="27023"/>
                    </a:cubicBezTo>
                    <a:cubicBezTo>
                      <a:pt x="29375" y="26755"/>
                      <a:pt x="29206" y="26487"/>
                      <a:pt x="29061" y="26219"/>
                    </a:cubicBezTo>
                    <a:cubicBezTo>
                      <a:pt x="28886" y="25981"/>
                      <a:pt x="28740" y="25713"/>
                      <a:pt x="28572" y="25445"/>
                    </a:cubicBezTo>
                    <a:cubicBezTo>
                      <a:pt x="28479" y="25253"/>
                      <a:pt x="28356" y="25032"/>
                      <a:pt x="28257" y="24816"/>
                    </a:cubicBezTo>
                    <a:lnTo>
                      <a:pt x="28257" y="24816"/>
                    </a:lnTo>
                    <a:cubicBezTo>
                      <a:pt x="29107" y="25323"/>
                      <a:pt x="29957" y="25835"/>
                      <a:pt x="30778" y="26365"/>
                    </a:cubicBezTo>
                    <a:cubicBezTo>
                      <a:pt x="31098" y="26563"/>
                      <a:pt x="31436" y="26755"/>
                      <a:pt x="31750" y="26976"/>
                    </a:cubicBezTo>
                    <a:cubicBezTo>
                      <a:pt x="31826" y="27215"/>
                      <a:pt x="31896" y="27436"/>
                      <a:pt x="32018" y="27675"/>
                    </a:cubicBezTo>
                    <a:cubicBezTo>
                      <a:pt x="32088" y="27849"/>
                      <a:pt x="32163" y="28065"/>
                      <a:pt x="32262" y="28286"/>
                    </a:cubicBezTo>
                    <a:cubicBezTo>
                      <a:pt x="32355" y="28501"/>
                      <a:pt x="32478" y="28722"/>
                      <a:pt x="32600" y="28961"/>
                    </a:cubicBezTo>
                    <a:cubicBezTo>
                      <a:pt x="32722" y="29229"/>
                      <a:pt x="32844" y="29473"/>
                      <a:pt x="32990" y="29764"/>
                    </a:cubicBezTo>
                    <a:cubicBezTo>
                      <a:pt x="33136" y="30032"/>
                      <a:pt x="33304" y="30294"/>
                      <a:pt x="33473" y="30585"/>
                    </a:cubicBezTo>
                    <a:cubicBezTo>
                      <a:pt x="33811" y="31167"/>
                      <a:pt x="34201" y="31802"/>
                      <a:pt x="34591" y="32454"/>
                    </a:cubicBezTo>
                    <a:cubicBezTo>
                      <a:pt x="34998" y="33088"/>
                      <a:pt x="35435" y="33787"/>
                      <a:pt x="35848" y="34491"/>
                    </a:cubicBezTo>
                    <a:cubicBezTo>
                      <a:pt x="36285" y="35196"/>
                      <a:pt x="36675" y="35923"/>
                      <a:pt x="37036" y="36697"/>
                    </a:cubicBezTo>
                    <a:cubicBezTo>
                      <a:pt x="37403" y="37454"/>
                      <a:pt x="37694" y="38252"/>
                      <a:pt x="37938" y="39026"/>
                    </a:cubicBezTo>
                    <a:cubicBezTo>
                      <a:pt x="38200" y="39876"/>
                      <a:pt x="38398" y="40749"/>
                      <a:pt x="38590" y="41599"/>
                    </a:cubicBezTo>
                    <a:cubicBezTo>
                      <a:pt x="38736" y="42327"/>
                      <a:pt x="38881" y="43031"/>
                      <a:pt x="39003" y="43735"/>
                    </a:cubicBezTo>
                    <a:cubicBezTo>
                      <a:pt x="39027" y="44341"/>
                      <a:pt x="39050" y="44900"/>
                      <a:pt x="39050" y="45429"/>
                    </a:cubicBezTo>
                    <a:cubicBezTo>
                      <a:pt x="39050" y="45697"/>
                      <a:pt x="39027" y="45988"/>
                      <a:pt x="39027" y="46256"/>
                    </a:cubicBezTo>
                    <a:cubicBezTo>
                      <a:pt x="39003" y="46524"/>
                      <a:pt x="38980" y="46768"/>
                      <a:pt x="38957" y="46984"/>
                    </a:cubicBezTo>
                    <a:cubicBezTo>
                      <a:pt x="38881" y="47444"/>
                      <a:pt x="38835" y="47857"/>
                      <a:pt x="38759" y="48194"/>
                    </a:cubicBezTo>
                    <a:cubicBezTo>
                      <a:pt x="38690" y="48555"/>
                      <a:pt x="38571" y="48888"/>
                      <a:pt x="38473" y="49225"/>
                    </a:cubicBezTo>
                    <a:lnTo>
                      <a:pt x="38473" y="49225"/>
                    </a:lnTo>
                    <a:cubicBezTo>
                      <a:pt x="38479" y="49212"/>
                      <a:pt x="38492" y="49192"/>
                      <a:pt x="38520" y="49167"/>
                    </a:cubicBezTo>
                    <a:cubicBezTo>
                      <a:pt x="38520" y="49143"/>
                      <a:pt x="38567" y="49068"/>
                      <a:pt x="38613" y="48998"/>
                    </a:cubicBezTo>
                    <a:cubicBezTo>
                      <a:pt x="38904" y="48416"/>
                      <a:pt x="39172" y="47810"/>
                      <a:pt x="39364" y="47176"/>
                    </a:cubicBezTo>
                    <a:cubicBezTo>
                      <a:pt x="39393" y="47665"/>
                      <a:pt x="39393" y="48125"/>
                      <a:pt x="39393" y="48538"/>
                    </a:cubicBezTo>
                    <a:cubicBezTo>
                      <a:pt x="39393" y="48876"/>
                      <a:pt x="39364" y="49190"/>
                      <a:pt x="39341" y="49481"/>
                    </a:cubicBezTo>
                    <a:cubicBezTo>
                      <a:pt x="39318" y="49772"/>
                      <a:pt x="39294" y="50063"/>
                      <a:pt x="39271" y="50331"/>
                    </a:cubicBezTo>
                    <a:cubicBezTo>
                      <a:pt x="39172" y="50866"/>
                      <a:pt x="39126" y="51326"/>
                      <a:pt x="39027" y="51687"/>
                    </a:cubicBezTo>
                    <a:cubicBezTo>
                      <a:pt x="38928" y="52101"/>
                      <a:pt x="38811" y="52491"/>
                      <a:pt x="38689" y="52881"/>
                    </a:cubicBezTo>
                    <a:cubicBezTo>
                      <a:pt x="38689" y="52881"/>
                      <a:pt x="38712" y="52851"/>
                      <a:pt x="38736" y="52805"/>
                    </a:cubicBezTo>
                    <a:cubicBezTo>
                      <a:pt x="38759" y="52758"/>
                      <a:pt x="38811" y="52683"/>
                      <a:pt x="38858" y="52590"/>
                    </a:cubicBezTo>
                    <a:cubicBezTo>
                      <a:pt x="39219" y="51885"/>
                      <a:pt x="39539" y="51181"/>
                      <a:pt x="39754" y="50430"/>
                    </a:cubicBezTo>
                    <a:cubicBezTo>
                      <a:pt x="39830" y="50162"/>
                      <a:pt x="39900" y="49871"/>
                      <a:pt x="39976" y="49580"/>
                    </a:cubicBezTo>
                    <a:cubicBezTo>
                      <a:pt x="40045" y="49266"/>
                      <a:pt x="40092" y="48951"/>
                      <a:pt x="40144" y="48608"/>
                    </a:cubicBezTo>
                    <a:cubicBezTo>
                      <a:pt x="40238" y="47933"/>
                      <a:pt x="40313" y="47176"/>
                      <a:pt x="40313" y="46402"/>
                    </a:cubicBezTo>
                    <a:cubicBezTo>
                      <a:pt x="40336" y="45284"/>
                      <a:pt x="40238" y="44149"/>
                      <a:pt x="40092" y="43031"/>
                    </a:cubicBezTo>
                    <a:cubicBezTo>
                      <a:pt x="40022" y="42472"/>
                      <a:pt x="39946" y="41913"/>
                      <a:pt x="39830" y="41354"/>
                    </a:cubicBezTo>
                    <a:cubicBezTo>
                      <a:pt x="39778" y="41040"/>
                      <a:pt x="39708" y="40703"/>
                      <a:pt x="39632" y="40388"/>
                    </a:cubicBezTo>
                    <a:lnTo>
                      <a:pt x="39417" y="39078"/>
                    </a:lnTo>
                    <a:cubicBezTo>
                      <a:pt x="39248" y="38327"/>
                      <a:pt x="39050" y="37524"/>
                      <a:pt x="38858" y="36773"/>
                    </a:cubicBezTo>
                    <a:cubicBezTo>
                      <a:pt x="38590" y="35947"/>
                      <a:pt x="38299" y="35219"/>
                      <a:pt x="37938" y="34491"/>
                    </a:cubicBezTo>
                    <a:cubicBezTo>
                      <a:pt x="37571" y="33787"/>
                      <a:pt x="37135" y="33112"/>
                      <a:pt x="36721" y="32506"/>
                    </a:cubicBezTo>
                    <a:cubicBezTo>
                      <a:pt x="36308" y="31872"/>
                      <a:pt x="35872" y="31313"/>
                      <a:pt x="35464" y="30783"/>
                    </a:cubicBezTo>
                    <a:cubicBezTo>
                      <a:pt x="35051" y="30248"/>
                      <a:pt x="34684" y="29764"/>
                      <a:pt x="34323" y="29328"/>
                    </a:cubicBezTo>
                    <a:cubicBezTo>
                      <a:pt x="34009" y="28891"/>
                      <a:pt x="33689" y="28478"/>
                      <a:pt x="33397" y="28065"/>
                    </a:cubicBezTo>
                    <a:lnTo>
                      <a:pt x="33397" y="28065"/>
                    </a:lnTo>
                    <a:cubicBezTo>
                      <a:pt x="34224" y="28623"/>
                      <a:pt x="35051" y="29182"/>
                      <a:pt x="35872" y="29764"/>
                    </a:cubicBezTo>
                    <a:cubicBezTo>
                      <a:pt x="36192" y="29980"/>
                      <a:pt x="36506" y="30201"/>
                      <a:pt x="36820" y="30440"/>
                    </a:cubicBezTo>
                    <a:cubicBezTo>
                      <a:pt x="37065" y="30783"/>
                      <a:pt x="37327" y="31121"/>
                      <a:pt x="37618" y="31458"/>
                    </a:cubicBezTo>
                    <a:cubicBezTo>
                      <a:pt x="37961" y="31848"/>
                      <a:pt x="38322" y="32285"/>
                      <a:pt x="38712" y="32768"/>
                    </a:cubicBezTo>
                    <a:cubicBezTo>
                      <a:pt x="39126" y="33234"/>
                      <a:pt x="39539" y="33764"/>
                      <a:pt x="39976" y="34322"/>
                    </a:cubicBezTo>
                    <a:cubicBezTo>
                      <a:pt x="40022" y="34369"/>
                      <a:pt x="40069" y="34445"/>
                      <a:pt x="40121" y="34515"/>
                    </a:cubicBezTo>
                    <a:cubicBezTo>
                      <a:pt x="40144" y="34567"/>
                      <a:pt x="40168" y="34590"/>
                      <a:pt x="40214" y="34613"/>
                    </a:cubicBezTo>
                    <a:lnTo>
                      <a:pt x="40214" y="34637"/>
                    </a:lnTo>
                    <a:cubicBezTo>
                      <a:pt x="40214" y="34660"/>
                      <a:pt x="40238" y="34660"/>
                      <a:pt x="40238" y="34660"/>
                    </a:cubicBezTo>
                    <a:cubicBezTo>
                      <a:pt x="40238" y="34689"/>
                      <a:pt x="40267" y="34712"/>
                      <a:pt x="40267" y="34712"/>
                    </a:cubicBezTo>
                    <a:cubicBezTo>
                      <a:pt x="40360" y="34881"/>
                      <a:pt x="40482" y="35027"/>
                      <a:pt x="40581" y="35172"/>
                    </a:cubicBezTo>
                    <a:cubicBezTo>
                      <a:pt x="40796" y="35487"/>
                      <a:pt x="40965" y="35801"/>
                      <a:pt x="41140" y="36115"/>
                    </a:cubicBezTo>
                    <a:cubicBezTo>
                      <a:pt x="41332" y="36436"/>
                      <a:pt x="41477" y="36796"/>
                      <a:pt x="41646" y="37134"/>
                    </a:cubicBezTo>
                    <a:cubicBezTo>
                      <a:pt x="41646" y="37163"/>
                      <a:pt x="41670" y="37186"/>
                      <a:pt x="41693" y="37233"/>
                    </a:cubicBezTo>
                    <a:cubicBezTo>
                      <a:pt x="41792" y="37571"/>
                      <a:pt x="41914" y="37937"/>
                      <a:pt x="41984" y="38298"/>
                    </a:cubicBezTo>
                    <a:cubicBezTo>
                      <a:pt x="42182" y="39003"/>
                      <a:pt x="42351" y="39707"/>
                      <a:pt x="42496" y="40411"/>
                    </a:cubicBezTo>
                    <a:cubicBezTo>
                      <a:pt x="42665" y="41139"/>
                      <a:pt x="42834" y="41820"/>
                      <a:pt x="42979" y="42472"/>
                    </a:cubicBezTo>
                    <a:cubicBezTo>
                      <a:pt x="43125" y="43130"/>
                      <a:pt x="43247" y="43759"/>
                      <a:pt x="43346" y="44364"/>
                    </a:cubicBezTo>
                    <a:cubicBezTo>
                      <a:pt x="43439" y="44993"/>
                      <a:pt x="43492" y="45552"/>
                      <a:pt x="43538" y="46087"/>
                    </a:cubicBezTo>
                    <a:cubicBezTo>
                      <a:pt x="43538" y="46623"/>
                      <a:pt x="43538" y="47106"/>
                      <a:pt x="43468" y="47542"/>
                    </a:cubicBezTo>
                    <a:cubicBezTo>
                      <a:pt x="43439" y="47758"/>
                      <a:pt x="43416" y="47956"/>
                      <a:pt x="43369" y="48125"/>
                    </a:cubicBezTo>
                    <a:cubicBezTo>
                      <a:pt x="43323" y="48317"/>
                      <a:pt x="43294" y="48486"/>
                      <a:pt x="43247" y="48631"/>
                    </a:cubicBezTo>
                    <a:cubicBezTo>
                      <a:pt x="43177" y="48777"/>
                      <a:pt x="43148" y="48922"/>
                      <a:pt x="43102" y="49021"/>
                    </a:cubicBezTo>
                    <a:cubicBezTo>
                      <a:pt x="43003" y="49190"/>
                      <a:pt x="42933" y="49359"/>
                      <a:pt x="42834" y="49557"/>
                    </a:cubicBezTo>
                    <a:cubicBezTo>
                      <a:pt x="42909" y="49481"/>
                      <a:pt x="42956" y="49411"/>
                      <a:pt x="43032" y="49335"/>
                    </a:cubicBezTo>
                    <a:cubicBezTo>
                      <a:pt x="43078" y="49266"/>
                      <a:pt x="43148" y="49190"/>
                      <a:pt x="43224" y="49097"/>
                    </a:cubicBezTo>
                    <a:cubicBezTo>
                      <a:pt x="43393" y="48829"/>
                      <a:pt x="43561" y="48538"/>
                      <a:pt x="43684" y="48247"/>
                    </a:cubicBezTo>
                    <a:cubicBezTo>
                      <a:pt x="43783" y="48049"/>
                      <a:pt x="43853" y="47857"/>
                      <a:pt x="43928" y="47641"/>
                    </a:cubicBezTo>
                    <a:cubicBezTo>
                      <a:pt x="43998" y="47321"/>
                      <a:pt x="44074" y="46984"/>
                      <a:pt x="44144" y="46623"/>
                    </a:cubicBezTo>
                    <a:cubicBezTo>
                      <a:pt x="44196" y="46861"/>
                      <a:pt x="44219" y="47129"/>
                      <a:pt x="44266" y="47397"/>
                    </a:cubicBezTo>
                    <a:cubicBezTo>
                      <a:pt x="44365" y="48078"/>
                      <a:pt x="44435" y="48730"/>
                      <a:pt x="44458" y="49335"/>
                    </a:cubicBezTo>
                    <a:cubicBezTo>
                      <a:pt x="44458" y="49941"/>
                      <a:pt x="44458" y="50500"/>
                      <a:pt x="44388" y="50989"/>
                    </a:cubicBezTo>
                    <a:cubicBezTo>
                      <a:pt x="44365" y="51227"/>
                      <a:pt x="44342" y="51449"/>
                      <a:pt x="44266" y="51641"/>
                    </a:cubicBezTo>
                    <a:cubicBezTo>
                      <a:pt x="44219" y="51862"/>
                      <a:pt x="44196" y="52054"/>
                      <a:pt x="44120" y="52223"/>
                    </a:cubicBezTo>
                    <a:cubicBezTo>
                      <a:pt x="44050" y="52392"/>
                      <a:pt x="43998" y="52537"/>
                      <a:pt x="43952" y="52659"/>
                    </a:cubicBezTo>
                    <a:cubicBezTo>
                      <a:pt x="43853" y="52851"/>
                      <a:pt x="43759" y="53049"/>
                      <a:pt x="43660" y="53241"/>
                    </a:cubicBezTo>
                    <a:cubicBezTo>
                      <a:pt x="43730" y="53172"/>
                      <a:pt x="43806" y="53096"/>
                      <a:pt x="43876" y="52997"/>
                    </a:cubicBezTo>
                    <a:cubicBezTo>
                      <a:pt x="43928" y="52927"/>
                      <a:pt x="43998" y="52851"/>
                      <a:pt x="44097" y="52758"/>
                    </a:cubicBezTo>
                    <a:cubicBezTo>
                      <a:pt x="44289" y="52444"/>
                      <a:pt x="44487" y="52124"/>
                      <a:pt x="44633" y="51763"/>
                    </a:cubicBezTo>
                    <a:cubicBezTo>
                      <a:pt x="44749" y="51571"/>
                      <a:pt x="44801" y="51326"/>
                      <a:pt x="44895" y="51082"/>
                    </a:cubicBezTo>
                    <a:cubicBezTo>
                      <a:pt x="45040" y="50599"/>
                      <a:pt x="45162" y="49993"/>
                      <a:pt x="45215" y="49359"/>
                    </a:cubicBezTo>
                    <a:cubicBezTo>
                      <a:pt x="45261" y="48730"/>
                      <a:pt x="45308" y="48026"/>
                      <a:pt x="45238" y="47298"/>
                    </a:cubicBezTo>
                    <a:cubicBezTo>
                      <a:pt x="45215" y="46570"/>
                      <a:pt x="45139" y="45796"/>
                      <a:pt x="45017" y="45022"/>
                    </a:cubicBezTo>
                    <a:cubicBezTo>
                      <a:pt x="44924" y="44510"/>
                      <a:pt x="44848" y="43974"/>
                      <a:pt x="44749" y="43444"/>
                    </a:cubicBezTo>
                    <a:cubicBezTo>
                      <a:pt x="44557" y="42350"/>
                      <a:pt x="44342" y="41261"/>
                      <a:pt x="44050" y="40190"/>
                    </a:cubicBezTo>
                    <a:cubicBezTo>
                      <a:pt x="43952" y="39783"/>
                      <a:pt x="43829" y="39369"/>
                      <a:pt x="43707" y="38956"/>
                    </a:cubicBezTo>
                    <a:cubicBezTo>
                      <a:pt x="43561" y="38543"/>
                      <a:pt x="43416" y="38153"/>
                      <a:pt x="43270" y="37769"/>
                    </a:cubicBezTo>
                    <a:cubicBezTo>
                      <a:pt x="43055" y="37210"/>
                      <a:pt x="42811" y="36697"/>
                      <a:pt x="42543" y="36214"/>
                    </a:cubicBezTo>
                    <a:cubicBezTo>
                      <a:pt x="42496" y="36092"/>
                      <a:pt x="42473" y="35999"/>
                      <a:pt x="42421" y="35900"/>
                    </a:cubicBezTo>
                    <a:cubicBezTo>
                      <a:pt x="42129" y="35196"/>
                      <a:pt x="41792" y="34544"/>
                      <a:pt x="41402" y="33932"/>
                    </a:cubicBezTo>
                    <a:cubicBezTo>
                      <a:pt x="41378" y="33909"/>
                      <a:pt x="41378" y="33886"/>
                      <a:pt x="41355" y="33839"/>
                    </a:cubicBezTo>
                    <a:lnTo>
                      <a:pt x="41355" y="33839"/>
                    </a:lnTo>
                    <a:cubicBezTo>
                      <a:pt x="42351" y="34637"/>
                      <a:pt x="43270" y="35440"/>
                      <a:pt x="44167" y="36214"/>
                    </a:cubicBezTo>
                    <a:cubicBezTo>
                      <a:pt x="44243" y="36436"/>
                      <a:pt x="44289" y="36651"/>
                      <a:pt x="44365" y="36895"/>
                    </a:cubicBezTo>
                    <a:cubicBezTo>
                      <a:pt x="44510" y="37379"/>
                      <a:pt x="44656" y="37937"/>
                      <a:pt x="44871" y="38520"/>
                    </a:cubicBezTo>
                    <a:cubicBezTo>
                      <a:pt x="45069" y="39102"/>
                      <a:pt x="45285" y="39730"/>
                      <a:pt x="45529" y="40411"/>
                    </a:cubicBezTo>
                    <a:cubicBezTo>
                      <a:pt x="45797" y="41063"/>
                      <a:pt x="46036" y="41768"/>
                      <a:pt x="46327" y="42472"/>
                    </a:cubicBezTo>
                    <a:cubicBezTo>
                      <a:pt x="46618" y="43177"/>
                      <a:pt x="46885" y="43927"/>
                      <a:pt x="47177" y="44678"/>
                    </a:cubicBezTo>
                    <a:cubicBezTo>
                      <a:pt x="47299" y="45068"/>
                      <a:pt x="47444" y="45429"/>
                      <a:pt x="47567" y="45819"/>
                    </a:cubicBezTo>
                    <a:cubicBezTo>
                      <a:pt x="47689" y="46186"/>
                      <a:pt x="47805" y="46547"/>
                      <a:pt x="47904" y="46914"/>
                    </a:cubicBezTo>
                    <a:cubicBezTo>
                      <a:pt x="48026" y="47321"/>
                      <a:pt x="48149" y="47711"/>
                      <a:pt x="48271" y="48125"/>
                    </a:cubicBezTo>
                    <a:cubicBezTo>
                      <a:pt x="48364" y="48515"/>
                      <a:pt x="48463" y="48922"/>
                      <a:pt x="48562" y="49312"/>
                    </a:cubicBezTo>
                    <a:cubicBezTo>
                      <a:pt x="48754" y="50086"/>
                      <a:pt x="48946" y="50866"/>
                      <a:pt x="49115" y="51594"/>
                    </a:cubicBezTo>
                    <a:cubicBezTo>
                      <a:pt x="49290" y="52345"/>
                      <a:pt x="49435" y="53049"/>
                      <a:pt x="49552" y="53754"/>
                    </a:cubicBezTo>
                    <a:cubicBezTo>
                      <a:pt x="49674" y="54429"/>
                      <a:pt x="49796" y="55087"/>
                      <a:pt x="49872" y="55692"/>
                    </a:cubicBezTo>
                    <a:cubicBezTo>
                      <a:pt x="49895" y="55983"/>
                      <a:pt x="49918" y="56274"/>
                      <a:pt x="49942" y="56565"/>
                    </a:cubicBezTo>
                    <a:cubicBezTo>
                      <a:pt x="49988" y="56833"/>
                      <a:pt x="49988" y="57101"/>
                      <a:pt x="50017" y="57340"/>
                    </a:cubicBezTo>
                    <a:cubicBezTo>
                      <a:pt x="50041" y="57584"/>
                      <a:pt x="50017" y="57829"/>
                      <a:pt x="50041" y="58044"/>
                    </a:cubicBezTo>
                    <a:lnTo>
                      <a:pt x="50041" y="58626"/>
                    </a:lnTo>
                    <a:cubicBezTo>
                      <a:pt x="50017" y="58795"/>
                      <a:pt x="50017" y="58964"/>
                      <a:pt x="50017" y="59109"/>
                    </a:cubicBezTo>
                    <a:cubicBezTo>
                      <a:pt x="49988" y="59331"/>
                      <a:pt x="49965" y="59546"/>
                      <a:pt x="49965" y="59767"/>
                    </a:cubicBezTo>
                    <a:cubicBezTo>
                      <a:pt x="50087" y="59377"/>
                      <a:pt x="50186" y="59039"/>
                      <a:pt x="50256" y="58649"/>
                    </a:cubicBezTo>
                    <a:cubicBezTo>
                      <a:pt x="50308" y="58481"/>
                      <a:pt x="50332" y="58289"/>
                      <a:pt x="50378" y="58067"/>
                    </a:cubicBezTo>
                    <a:cubicBezTo>
                      <a:pt x="50402" y="57852"/>
                      <a:pt x="50425" y="57607"/>
                      <a:pt x="50454" y="57363"/>
                    </a:cubicBezTo>
                    <a:cubicBezTo>
                      <a:pt x="50500" y="56856"/>
                      <a:pt x="50547" y="56274"/>
                      <a:pt x="50524" y="55646"/>
                    </a:cubicBezTo>
                    <a:cubicBezTo>
                      <a:pt x="50524" y="55256"/>
                      <a:pt x="50524" y="54842"/>
                      <a:pt x="50477" y="54429"/>
                    </a:cubicBezTo>
                    <a:lnTo>
                      <a:pt x="50477" y="54429"/>
                    </a:lnTo>
                    <a:cubicBezTo>
                      <a:pt x="50570" y="54819"/>
                      <a:pt x="50669" y="55232"/>
                      <a:pt x="50768" y="55617"/>
                    </a:cubicBezTo>
                    <a:cubicBezTo>
                      <a:pt x="50937" y="56466"/>
                      <a:pt x="51106" y="57293"/>
                      <a:pt x="51251" y="58067"/>
                    </a:cubicBezTo>
                    <a:cubicBezTo>
                      <a:pt x="51374" y="58847"/>
                      <a:pt x="51496" y="59598"/>
                      <a:pt x="51566" y="60274"/>
                    </a:cubicBezTo>
                    <a:cubicBezTo>
                      <a:pt x="51618" y="60617"/>
                      <a:pt x="51641" y="60931"/>
                      <a:pt x="51665" y="61246"/>
                    </a:cubicBezTo>
                    <a:cubicBezTo>
                      <a:pt x="51711" y="61560"/>
                      <a:pt x="51711" y="61874"/>
                      <a:pt x="51735" y="62142"/>
                    </a:cubicBezTo>
                    <a:cubicBezTo>
                      <a:pt x="51764" y="62433"/>
                      <a:pt x="51764" y="62701"/>
                      <a:pt x="51764" y="62946"/>
                    </a:cubicBezTo>
                    <a:lnTo>
                      <a:pt x="51764" y="63598"/>
                    </a:lnTo>
                    <a:cubicBezTo>
                      <a:pt x="51735" y="63819"/>
                      <a:pt x="51735" y="63988"/>
                      <a:pt x="51735" y="64156"/>
                    </a:cubicBezTo>
                    <a:cubicBezTo>
                      <a:pt x="51711" y="64401"/>
                      <a:pt x="51688" y="64640"/>
                      <a:pt x="51665" y="64884"/>
                    </a:cubicBezTo>
                    <a:cubicBezTo>
                      <a:pt x="51810" y="64471"/>
                      <a:pt x="51933" y="64057"/>
                      <a:pt x="52002" y="63650"/>
                    </a:cubicBezTo>
                    <a:cubicBezTo>
                      <a:pt x="52055" y="63429"/>
                      <a:pt x="52101" y="63213"/>
                      <a:pt x="52148" y="62969"/>
                    </a:cubicBezTo>
                    <a:cubicBezTo>
                      <a:pt x="52171" y="62724"/>
                      <a:pt x="52224" y="62457"/>
                      <a:pt x="52247" y="62165"/>
                    </a:cubicBezTo>
                    <a:cubicBezTo>
                      <a:pt x="52293" y="61583"/>
                      <a:pt x="52346" y="60931"/>
                      <a:pt x="52346" y="60227"/>
                    </a:cubicBezTo>
                    <a:cubicBezTo>
                      <a:pt x="52346" y="59523"/>
                      <a:pt x="52293" y="58748"/>
                      <a:pt x="52224" y="57945"/>
                    </a:cubicBezTo>
                    <a:cubicBezTo>
                      <a:pt x="52148" y="57072"/>
                      <a:pt x="52055" y="56199"/>
                      <a:pt x="51880" y="55326"/>
                    </a:cubicBezTo>
                    <a:cubicBezTo>
                      <a:pt x="51735" y="54481"/>
                      <a:pt x="51589" y="53608"/>
                      <a:pt x="51397" y="52735"/>
                    </a:cubicBezTo>
                    <a:cubicBezTo>
                      <a:pt x="51298" y="52298"/>
                      <a:pt x="51182" y="51833"/>
                      <a:pt x="51083" y="51373"/>
                    </a:cubicBezTo>
                    <a:cubicBezTo>
                      <a:pt x="50960" y="50913"/>
                      <a:pt x="50838" y="50453"/>
                      <a:pt x="50716" y="49993"/>
                    </a:cubicBezTo>
                    <a:cubicBezTo>
                      <a:pt x="50646" y="49772"/>
                      <a:pt x="50570" y="49533"/>
                      <a:pt x="50500" y="49312"/>
                    </a:cubicBezTo>
                    <a:cubicBezTo>
                      <a:pt x="50425" y="49097"/>
                      <a:pt x="50355" y="48876"/>
                      <a:pt x="50279" y="48631"/>
                    </a:cubicBezTo>
                    <a:cubicBezTo>
                      <a:pt x="50110" y="48194"/>
                      <a:pt x="49965" y="47758"/>
                      <a:pt x="49796" y="47321"/>
                    </a:cubicBezTo>
                    <a:cubicBezTo>
                      <a:pt x="49627" y="46885"/>
                      <a:pt x="49458" y="46448"/>
                      <a:pt x="49290" y="46041"/>
                    </a:cubicBezTo>
                    <a:cubicBezTo>
                      <a:pt x="49092" y="45627"/>
                      <a:pt x="48923" y="45214"/>
                      <a:pt x="48754" y="44801"/>
                    </a:cubicBezTo>
                    <a:cubicBezTo>
                      <a:pt x="48387" y="44003"/>
                      <a:pt x="48026" y="43246"/>
                      <a:pt x="47689" y="42519"/>
                    </a:cubicBezTo>
                    <a:cubicBezTo>
                      <a:pt x="47468" y="42036"/>
                      <a:pt x="47223" y="41552"/>
                      <a:pt x="47031" y="41116"/>
                    </a:cubicBezTo>
                    <a:cubicBezTo>
                      <a:pt x="46670" y="40312"/>
                      <a:pt x="46303" y="39538"/>
                      <a:pt x="45966" y="38735"/>
                    </a:cubicBezTo>
                    <a:cubicBezTo>
                      <a:pt x="45843" y="38496"/>
                      <a:pt x="45721" y="38252"/>
                      <a:pt x="45622" y="38007"/>
                    </a:cubicBezTo>
                    <a:cubicBezTo>
                      <a:pt x="45529" y="37769"/>
                      <a:pt x="45430" y="37501"/>
                      <a:pt x="45331" y="37233"/>
                    </a:cubicBezTo>
                    <a:lnTo>
                      <a:pt x="45331" y="37233"/>
                    </a:lnTo>
                    <a:cubicBezTo>
                      <a:pt x="45820" y="37693"/>
                      <a:pt x="46303" y="38130"/>
                      <a:pt x="46763" y="38566"/>
                    </a:cubicBezTo>
                    <a:lnTo>
                      <a:pt x="47636" y="39439"/>
                    </a:lnTo>
                    <a:cubicBezTo>
                      <a:pt x="47904" y="39707"/>
                      <a:pt x="48172" y="39998"/>
                      <a:pt x="48440" y="40266"/>
                    </a:cubicBezTo>
                    <a:cubicBezTo>
                      <a:pt x="48754" y="40604"/>
                      <a:pt x="49068" y="40918"/>
                      <a:pt x="49336" y="41261"/>
                    </a:cubicBezTo>
                    <a:cubicBezTo>
                      <a:pt x="49359" y="41285"/>
                      <a:pt x="49359" y="41285"/>
                      <a:pt x="49359" y="41308"/>
                    </a:cubicBezTo>
                    <a:cubicBezTo>
                      <a:pt x="49458" y="41529"/>
                      <a:pt x="49528" y="41745"/>
                      <a:pt x="49627" y="41989"/>
                    </a:cubicBezTo>
                    <a:cubicBezTo>
                      <a:pt x="49697" y="42228"/>
                      <a:pt x="49773" y="42472"/>
                      <a:pt x="49872" y="42717"/>
                    </a:cubicBezTo>
                    <a:cubicBezTo>
                      <a:pt x="50041" y="43246"/>
                      <a:pt x="50209" y="43805"/>
                      <a:pt x="50425" y="44387"/>
                    </a:cubicBezTo>
                    <a:cubicBezTo>
                      <a:pt x="50547" y="44678"/>
                      <a:pt x="50623" y="44993"/>
                      <a:pt x="50716" y="45313"/>
                    </a:cubicBezTo>
                    <a:cubicBezTo>
                      <a:pt x="50815" y="45627"/>
                      <a:pt x="50914" y="45942"/>
                      <a:pt x="51007" y="46256"/>
                    </a:cubicBezTo>
                    <a:cubicBezTo>
                      <a:pt x="51228" y="46914"/>
                      <a:pt x="51444" y="47589"/>
                      <a:pt x="51618" y="48270"/>
                    </a:cubicBezTo>
                    <a:cubicBezTo>
                      <a:pt x="51764" y="48806"/>
                      <a:pt x="51909" y="49335"/>
                      <a:pt x="52055" y="49871"/>
                    </a:cubicBezTo>
                    <a:cubicBezTo>
                      <a:pt x="52293" y="50744"/>
                      <a:pt x="52491" y="51594"/>
                      <a:pt x="52707" y="52467"/>
                    </a:cubicBezTo>
                    <a:cubicBezTo>
                      <a:pt x="52876" y="53143"/>
                      <a:pt x="53021" y="53847"/>
                      <a:pt x="53143" y="54505"/>
                    </a:cubicBezTo>
                    <a:cubicBezTo>
                      <a:pt x="53219" y="54842"/>
                      <a:pt x="53289" y="55157"/>
                      <a:pt x="53365" y="55500"/>
                    </a:cubicBezTo>
                    <a:cubicBezTo>
                      <a:pt x="53434" y="55814"/>
                      <a:pt x="53481" y="56129"/>
                      <a:pt x="53533" y="56443"/>
                    </a:cubicBezTo>
                    <a:cubicBezTo>
                      <a:pt x="53627" y="57049"/>
                      <a:pt x="53725" y="57631"/>
                      <a:pt x="53848" y="58166"/>
                    </a:cubicBezTo>
                    <a:cubicBezTo>
                      <a:pt x="53871" y="58434"/>
                      <a:pt x="53918" y="58702"/>
                      <a:pt x="53970" y="58941"/>
                    </a:cubicBezTo>
                    <a:cubicBezTo>
                      <a:pt x="53993" y="59185"/>
                      <a:pt x="54040" y="59429"/>
                      <a:pt x="54063" y="59645"/>
                    </a:cubicBezTo>
                    <a:cubicBezTo>
                      <a:pt x="54115" y="60035"/>
                      <a:pt x="54185" y="60419"/>
                      <a:pt x="54238" y="60809"/>
                    </a:cubicBezTo>
                    <a:cubicBezTo>
                      <a:pt x="54284" y="61123"/>
                      <a:pt x="54331" y="61368"/>
                      <a:pt x="54354" y="61537"/>
                    </a:cubicBezTo>
                    <a:cubicBezTo>
                      <a:pt x="54383" y="61706"/>
                      <a:pt x="54407" y="61781"/>
                      <a:pt x="54407" y="61781"/>
                    </a:cubicBezTo>
                    <a:cubicBezTo>
                      <a:pt x="54453" y="61077"/>
                      <a:pt x="54500" y="60349"/>
                      <a:pt x="54500" y="59622"/>
                    </a:cubicBezTo>
                    <a:cubicBezTo>
                      <a:pt x="54529" y="59377"/>
                      <a:pt x="54529" y="59162"/>
                      <a:pt x="54529" y="58894"/>
                    </a:cubicBezTo>
                    <a:cubicBezTo>
                      <a:pt x="54529" y="58649"/>
                      <a:pt x="54500" y="58382"/>
                      <a:pt x="54500" y="58091"/>
                    </a:cubicBezTo>
                    <a:cubicBezTo>
                      <a:pt x="54476" y="57561"/>
                      <a:pt x="54453" y="56955"/>
                      <a:pt x="54407" y="56321"/>
                    </a:cubicBezTo>
                    <a:cubicBezTo>
                      <a:pt x="54383" y="55814"/>
                      <a:pt x="54308" y="55302"/>
                      <a:pt x="54238" y="54796"/>
                    </a:cubicBezTo>
                    <a:cubicBezTo>
                      <a:pt x="54162" y="54307"/>
                      <a:pt x="54092" y="53847"/>
                      <a:pt x="54017" y="53364"/>
                    </a:cubicBezTo>
                    <a:lnTo>
                      <a:pt x="54017" y="53364"/>
                    </a:lnTo>
                    <a:cubicBezTo>
                      <a:pt x="54063" y="53463"/>
                      <a:pt x="54092" y="53579"/>
                      <a:pt x="54115" y="53701"/>
                    </a:cubicBezTo>
                    <a:cubicBezTo>
                      <a:pt x="54383" y="54674"/>
                      <a:pt x="54599" y="55646"/>
                      <a:pt x="54820" y="56635"/>
                    </a:cubicBezTo>
                    <a:cubicBezTo>
                      <a:pt x="55035" y="57415"/>
                      <a:pt x="55181" y="58190"/>
                      <a:pt x="55326" y="58941"/>
                    </a:cubicBezTo>
                    <a:cubicBezTo>
                      <a:pt x="55402" y="59331"/>
                      <a:pt x="55472" y="59691"/>
                      <a:pt x="55548" y="60058"/>
                    </a:cubicBezTo>
                    <a:cubicBezTo>
                      <a:pt x="55617" y="60448"/>
                      <a:pt x="55693" y="60786"/>
                      <a:pt x="55740" y="61147"/>
                    </a:cubicBezTo>
                    <a:cubicBezTo>
                      <a:pt x="55839" y="61851"/>
                      <a:pt x="55955" y="62509"/>
                      <a:pt x="56077" y="63114"/>
                    </a:cubicBezTo>
                    <a:cubicBezTo>
                      <a:pt x="56130" y="63429"/>
                      <a:pt x="56176" y="63720"/>
                      <a:pt x="56223" y="63988"/>
                    </a:cubicBezTo>
                    <a:cubicBezTo>
                      <a:pt x="56246" y="64279"/>
                      <a:pt x="56298" y="64546"/>
                      <a:pt x="56322" y="64785"/>
                    </a:cubicBezTo>
                    <a:cubicBezTo>
                      <a:pt x="56368" y="65222"/>
                      <a:pt x="56444" y="65687"/>
                      <a:pt x="56514" y="66124"/>
                    </a:cubicBezTo>
                    <a:cubicBezTo>
                      <a:pt x="56566" y="66462"/>
                      <a:pt x="56613" y="66753"/>
                      <a:pt x="56636" y="66945"/>
                    </a:cubicBezTo>
                    <a:cubicBezTo>
                      <a:pt x="56659" y="67114"/>
                      <a:pt x="56683" y="67213"/>
                      <a:pt x="56683" y="67213"/>
                    </a:cubicBezTo>
                    <a:cubicBezTo>
                      <a:pt x="56758" y="66415"/>
                      <a:pt x="56805" y="65588"/>
                      <a:pt x="56828" y="64762"/>
                    </a:cubicBezTo>
                    <a:cubicBezTo>
                      <a:pt x="56828" y="64494"/>
                      <a:pt x="56857" y="64232"/>
                      <a:pt x="56857" y="63941"/>
                    </a:cubicBezTo>
                    <a:cubicBezTo>
                      <a:pt x="56857" y="63650"/>
                      <a:pt x="56828" y="63359"/>
                      <a:pt x="56828" y="63039"/>
                    </a:cubicBezTo>
                    <a:cubicBezTo>
                      <a:pt x="56805" y="62410"/>
                      <a:pt x="56782" y="61729"/>
                      <a:pt x="56735" y="61030"/>
                    </a:cubicBezTo>
                    <a:cubicBezTo>
                      <a:pt x="56712" y="60448"/>
                      <a:pt x="56613" y="59866"/>
                      <a:pt x="56537" y="59284"/>
                    </a:cubicBezTo>
                    <a:cubicBezTo>
                      <a:pt x="56392" y="58312"/>
                      <a:pt x="56322" y="57316"/>
                      <a:pt x="56077" y="56373"/>
                    </a:cubicBezTo>
                    <a:cubicBezTo>
                      <a:pt x="55908" y="55570"/>
                      <a:pt x="55740" y="54743"/>
                      <a:pt x="55548" y="53923"/>
                    </a:cubicBezTo>
                    <a:cubicBezTo>
                      <a:pt x="55326" y="53119"/>
                      <a:pt x="55082" y="52298"/>
                      <a:pt x="54866" y="51518"/>
                    </a:cubicBezTo>
                    <a:cubicBezTo>
                      <a:pt x="54645" y="50721"/>
                      <a:pt x="54331" y="49970"/>
                      <a:pt x="54063" y="49213"/>
                    </a:cubicBezTo>
                    <a:cubicBezTo>
                      <a:pt x="53918" y="48852"/>
                      <a:pt x="53801" y="48486"/>
                      <a:pt x="53656" y="48125"/>
                    </a:cubicBezTo>
                    <a:cubicBezTo>
                      <a:pt x="53557" y="47903"/>
                      <a:pt x="53481" y="47688"/>
                      <a:pt x="53388" y="47467"/>
                    </a:cubicBezTo>
                    <a:lnTo>
                      <a:pt x="53388" y="47467"/>
                    </a:lnTo>
                    <a:cubicBezTo>
                      <a:pt x="53434" y="47542"/>
                      <a:pt x="53481" y="47612"/>
                      <a:pt x="53533" y="47711"/>
                    </a:cubicBezTo>
                    <a:cubicBezTo>
                      <a:pt x="53772" y="48125"/>
                      <a:pt x="54040" y="48561"/>
                      <a:pt x="54284" y="48998"/>
                    </a:cubicBezTo>
                    <a:cubicBezTo>
                      <a:pt x="54552" y="49481"/>
                      <a:pt x="54820" y="49941"/>
                      <a:pt x="55082" y="50430"/>
                    </a:cubicBezTo>
                    <a:cubicBezTo>
                      <a:pt x="55326" y="50890"/>
                      <a:pt x="55571" y="51350"/>
                      <a:pt x="55786" y="51809"/>
                    </a:cubicBezTo>
                    <a:cubicBezTo>
                      <a:pt x="55908" y="52031"/>
                      <a:pt x="56007" y="52269"/>
                      <a:pt x="56101" y="52491"/>
                    </a:cubicBezTo>
                    <a:cubicBezTo>
                      <a:pt x="56176" y="52613"/>
                      <a:pt x="56223" y="52706"/>
                      <a:pt x="56275" y="52805"/>
                    </a:cubicBezTo>
                    <a:cubicBezTo>
                      <a:pt x="56322" y="52927"/>
                      <a:pt x="56368" y="53049"/>
                      <a:pt x="56392" y="53143"/>
                    </a:cubicBezTo>
                    <a:cubicBezTo>
                      <a:pt x="56566" y="53509"/>
                      <a:pt x="56712" y="53870"/>
                      <a:pt x="56857" y="54237"/>
                    </a:cubicBezTo>
                    <a:cubicBezTo>
                      <a:pt x="57026" y="54697"/>
                      <a:pt x="57195" y="55157"/>
                      <a:pt x="57340" y="55617"/>
                    </a:cubicBezTo>
                    <a:cubicBezTo>
                      <a:pt x="57486" y="56053"/>
                      <a:pt x="57608" y="56519"/>
                      <a:pt x="57754" y="56979"/>
                    </a:cubicBezTo>
                    <a:cubicBezTo>
                      <a:pt x="57777" y="56589"/>
                      <a:pt x="57754" y="56199"/>
                      <a:pt x="57754" y="55814"/>
                    </a:cubicBezTo>
                    <a:cubicBezTo>
                      <a:pt x="57754" y="55646"/>
                      <a:pt x="57731" y="55500"/>
                      <a:pt x="57701" y="55326"/>
                    </a:cubicBezTo>
                    <a:cubicBezTo>
                      <a:pt x="57701" y="55157"/>
                      <a:pt x="57678" y="54965"/>
                      <a:pt x="57655" y="54796"/>
                    </a:cubicBezTo>
                    <a:cubicBezTo>
                      <a:pt x="57632" y="54575"/>
                      <a:pt x="57585" y="54382"/>
                      <a:pt x="57533" y="54190"/>
                    </a:cubicBezTo>
                    <a:cubicBezTo>
                      <a:pt x="57509" y="53969"/>
                      <a:pt x="57463" y="53754"/>
                      <a:pt x="57410" y="53533"/>
                    </a:cubicBezTo>
                    <a:cubicBezTo>
                      <a:pt x="57364" y="53317"/>
                      <a:pt x="57294" y="53096"/>
                      <a:pt x="57218" y="52851"/>
                    </a:cubicBezTo>
                    <a:cubicBezTo>
                      <a:pt x="57172" y="52613"/>
                      <a:pt x="57096" y="52368"/>
                      <a:pt x="57003" y="52124"/>
                    </a:cubicBezTo>
                    <a:cubicBezTo>
                      <a:pt x="56828" y="51617"/>
                      <a:pt x="56636" y="51105"/>
                      <a:pt x="56421" y="50599"/>
                    </a:cubicBezTo>
                    <a:cubicBezTo>
                      <a:pt x="56077" y="49871"/>
                      <a:pt x="55693" y="49143"/>
                      <a:pt x="55303" y="48416"/>
                    </a:cubicBezTo>
                    <a:cubicBezTo>
                      <a:pt x="55012" y="47956"/>
                      <a:pt x="54721" y="47467"/>
                      <a:pt x="54407" y="47007"/>
                    </a:cubicBezTo>
                    <a:cubicBezTo>
                      <a:pt x="53970" y="46303"/>
                      <a:pt x="53481" y="45651"/>
                      <a:pt x="52998" y="44969"/>
                    </a:cubicBezTo>
                    <a:cubicBezTo>
                      <a:pt x="52977" y="44928"/>
                      <a:pt x="52938" y="44887"/>
                      <a:pt x="52909" y="44842"/>
                    </a:cubicBezTo>
                    <a:lnTo>
                      <a:pt x="52909" y="44842"/>
                    </a:lnTo>
                    <a:cubicBezTo>
                      <a:pt x="52920" y="44847"/>
                      <a:pt x="52937" y="44847"/>
                      <a:pt x="52951" y="44847"/>
                    </a:cubicBezTo>
                    <a:cubicBezTo>
                      <a:pt x="53044" y="44923"/>
                      <a:pt x="53167" y="44993"/>
                      <a:pt x="53289" y="45092"/>
                    </a:cubicBezTo>
                    <a:cubicBezTo>
                      <a:pt x="53411" y="45167"/>
                      <a:pt x="53533" y="45261"/>
                      <a:pt x="53679" y="45383"/>
                    </a:cubicBezTo>
                    <a:cubicBezTo>
                      <a:pt x="53824" y="45482"/>
                      <a:pt x="53970" y="45604"/>
                      <a:pt x="54115" y="45720"/>
                    </a:cubicBezTo>
                    <a:cubicBezTo>
                      <a:pt x="54261" y="45843"/>
                      <a:pt x="54430" y="45965"/>
                      <a:pt x="54575" y="46110"/>
                    </a:cubicBezTo>
                    <a:cubicBezTo>
                      <a:pt x="54721" y="46256"/>
                      <a:pt x="54890" y="46402"/>
                      <a:pt x="55059" y="46570"/>
                    </a:cubicBezTo>
                    <a:cubicBezTo>
                      <a:pt x="55326" y="46838"/>
                      <a:pt x="55617" y="47106"/>
                      <a:pt x="55885" y="47374"/>
                    </a:cubicBezTo>
                    <a:cubicBezTo>
                      <a:pt x="57003" y="48515"/>
                      <a:pt x="58022" y="49702"/>
                      <a:pt x="59087" y="50843"/>
                    </a:cubicBezTo>
                    <a:cubicBezTo>
                      <a:pt x="59425" y="51204"/>
                      <a:pt x="59791" y="51594"/>
                      <a:pt x="60129" y="51932"/>
                    </a:cubicBezTo>
                    <a:cubicBezTo>
                      <a:pt x="60519" y="52345"/>
                      <a:pt x="60903" y="52735"/>
                      <a:pt x="61293" y="53119"/>
                    </a:cubicBezTo>
                    <a:cubicBezTo>
                      <a:pt x="61608" y="53434"/>
                      <a:pt x="61899" y="53754"/>
                      <a:pt x="62213" y="54068"/>
                    </a:cubicBezTo>
                    <a:cubicBezTo>
                      <a:pt x="62556" y="54481"/>
                      <a:pt x="62917" y="54866"/>
                      <a:pt x="63261" y="55279"/>
                    </a:cubicBezTo>
                    <a:cubicBezTo>
                      <a:pt x="63377" y="55448"/>
                      <a:pt x="63499" y="55593"/>
                      <a:pt x="63622" y="55762"/>
                    </a:cubicBezTo>
                    <a:cubicBezTo>
                      <a:pt x="63744" y="55908"/>
                      <a:pt x="63866" y="56053"/>
                      <a:pt x="63959" y="56199"/>
                    </a:cubicBezTo>
                    <a:cubicBezTo>
                      <a:pt x="64250" y="56688"/>
                      <a:pt x="64541" y="57171"/>
                      <a:pt x="64809" y="57683"/>
                    </a:cubicBezTo>
                    <a:cubicBezTo>
                      <a:pt x="64739" y="57072"/>
                      <a:pt x="64594" y="56542"/>
                      <a:pt x="64396" y="55983"/>
                    </a:cubicBezTo>
                    <a:cubicBezTo>
                      <a:pt x="64279" y="55617"/>
                      <a:pt x="64082" y="55256"/>
                      <a:pt x="63889" y="54866"/>
                    </a:cubicBezTo>
                    <a:cubicBezTo>
                      <a:pt x="63598" y="54359"/>
                      <a:pt x="63307" y="53870"/>
                      <a:pt x="62970" y="53387"/>
                    </a:cubicBezTo>
                    <a:cubicBezTo>
                      <a:pt x="62556" y="52805"/>
                      <a:pt x="62096" y="52246"/>
                      <a:pt x="61631" y="51716"/>
                    </a:cubicBezTo>
                    <a:cubicBezTo>
                      <a:pt x="61439" y="51472"/>
                      <a:pt x="61270" y="51280"/>
                      <a:pt x="61049" y="51035"/>
                    </a:cubicBezTo>
                    <a:cubicBezTo>
                      <a:pt x="60810" y="50767"/>
                      <a:pt x="60565" y="50500"/>
                      <a:pt x="60298" y="50209"/>
                    </a:cubicBezTo>
                    <a:lnTo>
                      <a:pt x="59861" y="49557"/>
                    </a:lnTo>
                    <a:cubicBezTo>
                      <a:pt x="59500" y="49044"/>
                      <a:pt x="59087" y="48561"/>
                      <a:pt x="58674" y="48078"/>
                    </a:cubicBezTo>
                    <a:cubicBezTo>
                      <a:pt x="58505" y="47880"/>
                      <a:pt x="58359" y="47711"/>
                      <a:pt x="58167" y="47519"/>
                    </a:cubicBezTo>
                    <a:cubicBezTo>
                      <a:pt x="57824" y="47152"/>
                      <a:pt x="57486" y="46768"/>
                      <a:pt x="57148" y="46402"/>
                    </a:cubicBezTo>
                    <a:cubicBezTo>
                      <a:pt x="56782" y="46011"/>
                      <a:pt x="56444" y="45651"/>
                      <a:pt x="56054" y="45284"/>
                    </a:cubicBezTo>
                    <a:cubicBezTo>
                      <a:pt x="55449" y="44655"/>
                      <a:pt x="54791" y="44073"/>
                      <a:pt x="54092" y="43514"/>
                    </a:cubicBezTo>
                    <a:cubicBezTo>
                      <a:pt x="53801" y="43299"/>
                      <a:pt x="53481" y="43078"/>
                      <a:pt x="53167" y="42885"/>
                    </a:cubicBezTo>
                    <a:lnTo>
                      <a:pt x="53167" y="42885"/>
                    </a:lnTo>
                    <a:cubicBezTo>
                      <a:pt x="53335" y="42955"/>
                      <a:pt x="53481" y="43031"/>
                      <a:pt x="53627" y="43101"/>
                    </a:cubicBezTo>
                    <a:cubicBezTo>
                      <a:pt x="54261" y="43392"/>
                      <a:pt x="54866" y="43735"/>
                      <a:pt x="55472" y="44073"/>
                    </a:cubicBezTo>
                    <a:cubicBezTo>
                      <a:pt x="56275" y="44510"/>
                      <a:pt x="57119" y="45022"/>
                      <a:pt x="58022" y="45482"/>
                    </a:cubicBezTo>
                    <a:cubicBezTo>
                      <a:pt x="58068" y="45505"/>
                      <a:pt x="58115" y="45552"/>
                      <a:pt x="58190" y="45575"/>
                    </a:cubicBezTo>
                    <a:cubicBezTo>
                      <a:pt x="58214" y="45575"/>
                      <a:pt x="58237" y="45604"/>
                      <a:pt x="58260" y="45604"/>
                    </a:cubicBezTo>
                    <a:cubicBezTo>
                      <a:pt x="58284" y="45627"/>
                      <a:pt x="58336" y="45651"/>
                      <a:pt x="58359" y="45651"/>
                    </a:cubicBezTo>
                    <a:cubicBezTo>
                      <a:pt x="58674" y="45796"/>
                      <a:pt x="58965" y="45942"/>
                      <a:pt x="59279" y="46064"/>
                    </a:cubicBezTo>
                    <a:cubicBezTo>
                      <a:pt x="59768" y="46256"/>
                      <a:pt x="60228" y="46448"/>
                      <a:pt x="60688" y="46646"/>
                    </a:cubicBezTo>
                    <a:cubicBezTo>
                      <a:pt x="61124" y="46815"/>
                      <a:pt x="61514" y="46984"/>
                      <a:pt x="61875" y="47152"/>
                    </a:cubicBezTo>
                    <a:cubicBezTo>
                      <a:pt x="62067" y="47251"/>
                      <a:pt x="62265" y="47321"/>
                      <a:pt x="62434" y="47420"/>
                    </a:cubicBezTo>
                    <a:cubicBezTo>
                      <a:pt x="62603" y="47496"/>
                      <a:pt x="62772" y="47589"/>
                      <a:pt x="62917" y="47688"/>
                    </a:cubicBezTo>
                    <a:cubicBezTo>
                      <a:pt x="63232" y="47857"/>
                      <a:pt x="63499" y="48026"/>
                      <a:pt x="63744" y="48194"/>
                    </a:cubicBezTo>
                    <a:cubicBezTo>
                      <a:pt x="63866" y="48270"/>
                      <a:pt x="63959" y="48369"/>
                      <a:pt x="64058" y="48439"/>
                    </a:cubicBezTo>
                    <a:cubicBezTo>
                      <a:pt x="64181" y="48538"/>
                      <a:pt x="64250" y="48608"/>
                      <a:pt x="64326" y="48683"/>
                    </a:cubicBezTo>
                    <a:cubicBezTo>
                      <a:pt x="64495" y="48829"/>
                      <a:pt x="64640" y="48998"/>
                      <a:pt x="64786" y="49190"/>
                    </a:cubicBezTo>
                    <a:cubicBezTo>
                      <a:pt x="64716" y="48951"/>
                      <a:pt x="64664" y="48730"/>
                      <a:pt x="64541" y="48515"/>
                    </a:cubicBezTo>
                    <a:cubicBezTo>
                      <a:pt x="64448" y="48317"/>
                      <a:pt x="64303" y="48078"/>
                      <a:pt x="64105" y="47834"/>
                    </a:cubicBezTo>
                    <a:cubicBezTo>
                      <a:pt x="63744" y="47374"/>
                      <a:pt x="63307" y="46984"/>
                      <a:pt x="62847" y="46623"/>
                    </a:cubicBezTo>
                    <a:cubicBezTo>
                      <a:pt x="62411" y="46303"/>
                      <a:pt x="61922" y="45988"/>
                      <a:pt x="61392" y="45697"/>
                    </a:cubicBezTo>
                    <a:cubicBezTo>
                      <a:pt x="61340" y="45552"/>
                      <a:pt x="61293" y="45406"/>
                      <a:pt x="61223" y="45261"/>
                    </a:cubicBezTo>
                    <a:cubicBezTo>
                      <a:pt x="61124" y="45092"/>
                      <a:pt x="61002" y="44876"/>
                      <a:pt x="60833" y="44655"/>
                    </a:cubicBezTo>
                    <a:cubicBezTo>
                      <a:pt x="60496" y="44265"/>
                      <a:pt x="60106" y="43904"/>
                      <a:pt x="59716" y="43613"/>
                    </a:cubicBezTo>
                    <a:cubicBezTo>
                      <a:pt x="59279" y="43276"/>
                      <a:pt x="58796" y="42984"/>
                      <a:pt x="58260" y="42693"/>
                    </a:cubicBezTo>
                    <a:cubicBezTo>
                      <a:pt x="57899" y="42495"/>
                      <a:pt x="57509" y="42303"/>
                      <a:pt x="57119" y="42135"/>
                    </a:cubicBezTo>
                    <a:cubicBezTo>
                      <a:pt x="56828" y="41989"/>
                      <a:pt x="56537" y="41867"/>
                      <a:pt x="56246" y="41721"/>
                    </a:cubicBezTo>
                    <a:cubicBezTo>
                      <a:pt x="56153" y="41675"/>
                      <a:pt x="56054" y="41622"/>
                      <a:pt x="55984" y="41599"/>
                    </a:cubicBezTo>
                    <a:cubicBezTo>
                      <a:pt x="55862" y="41529"/>
                      <a:pt x="55740" y="41477"/>
                      <a:pt x="55617" y="41407"/>
                    </a:cubicBezTo>
                    <a:lnTo>
                      <a:pt x="55617" y="41407"/>
                    </a:lnTo>
                    <a:cubicBezTo>
                      <a:pt x="55885" y="41500"/>
                      <a:pt x="56176" y="41599"/>
                      <a:pt x="56444" y="41721"/>
                    </a:cubicBezTo>
                    <a:cubicBezTo>
                      <a:pt x="57218" y="41989"/>
                      <a:pt x="57992" y="42327"/>
                      <a:pt x="58749" y="42664"/>
                    </a:cubicBezTo>
                    <a:cubicBezTo>
                      <a:pt x="59622" y="43054"/>
                      <a:pt x="60443" y="43468"/>
                      <a:pt x="61293" y="43881"/>
                    </a:cubicBezTo>
                    <a:cubicBezTo>
                      <a:pt x="61805" y="44149"/>
                      <a:pt x="62289" y="44387"/>
                      <a:pt x="62748" y="44655"/>
                    </a:cubicBezTo>
                    <a:cubicBezTo>
                      <a:pt x="63208" y="44900"/>
                      <a:pt x="63645" y="45138"/>
                      <a:pt x="64035" y="45360"/>
                    </a:cubicBezTo>
                    <a:cubicBezTo>
                      <a:pt x="64425" y="45575"/>
                      <a:pt x="64786" y="45796"/>
                      <a:pt x="65124" y="45988"/>
                    </a:cubicBezTo>
                    <a:cubicBezTo>
                      <a:pt x="65659" y="46279"/>
                      <a:pt x="66171" y="46594"/>
                      <a:pt x="66701" y="46885"/>
                    </a:cubicBezTo>
                    <a:cubicBezTo>
                      <a:pt x="66317" y="46425"/>
                      <a:pt x="65880" y="45988"/>
                      <a:pt x="65415" y="45575"/>
                    </a:cubicBezTo>
                    <a:cubicBezTo>
                      <a:pt x="65269" y="45458"/>
                      <a:pt x="65124" y="45313"/>
                      <a:pt x="64978" y="45167"/>
                    </a:cubicBezTo>
                    <a:cubicBezTo>
                      <a:pt x="64809" y="45022"/>
                      <a:pt x="64640" y="44876"/>
                      <a:pt x="64472" y="44754"/>
                    </a:cubicBezTo>
                    <a:cubicBezTo>
                      <a:pt x="64227" y="44533"/>
                      <a:pt x="63988" y="44341"/>
                      <a:pt x="63744" y="44149"/>
                    </a:cubicBezTo>
                    <a:cubicBezTo>
                      <a:pt x="63453" y="43927"/>
                      <a:pt x="63162" y="43735"/>
                      <a:pt x="62847" y="43514"/>
                    </a:cubicBezTo>
                    <a:cubicBezTo>
                      <a:pt x="62580" y="43223"/>
                      <a:pt x="62289" y="42932"/>
                      <a:pt x="61974" y="42664"/>
                    </a:cubicBezTo>
                    <a:cubicBezTo>
                      <a:pt x="61852" y="42548"/>
                      <a:pt x="61730" y="42426"/>
                      <a:pt x="61584" y="42303"/>
                    </a:cubicBezTo>
                    <a:cubicBezTo>
                      <a:pt x="61439" y="42181"/>
                      <a:pt x="61293" y="42059"/>
                      <a:pt x="61124" y="41937"/>
                    </a:cubicBezTo>
                    <a:cubicBezTo>
                      <a:pt x="60903" y="41745"/>
                      <a:pt x="60711" y="41576"/>
                      <a:pt x="60496" y="41430"/>
                    </a:cubicBezTo>
                    <a:cubicBezTo>
                      <a:pt x="59960" y="41017"/>
                      <a:pt x="59401" y="40656"/>
                      <a:pt x="58842" y="40289"/>
                    </a:cubicBezTo>
                    <a:cubicBezTo>
                      <a:pt x="58406" y="40045"/>
                      <a:pt x="57946" y="39754"/>
                      <a:pt x="57463" y="39515"/>
                    </a:cubicBezTo>
                    <a:cubicBezTo>
                      <a:pt x="57195" y="39369"/>
                      <a:pt x="56904" y="39247"/>
                      <a:pt x="56613" y="39102"/>
                    </a:cubicBezTo>
                    <a:lnTo>
                      <a:pt x="56613" y="39102"/>
                    </a:lnTo>
                    <a:cubicBezTo>
                      <a:pt x="56735" y="39125"/>
                      <a:pt x="56857" y="39172"/>
                      <a:pt x="56974" y="39201"/>
                    </a:cubicBezTo>
                    <a:cubicBezTo>
                      <a:pt x="57556" y="39369"/>
                      <a:pt x="58138" y="39538"/>
                      <a:pt x="58697" y="39754"/>
                    </a:cubicBezTo>
                    <a:cubicBezTo>
                      <a:pt x="58988" y="39876"/>
                      <a:pt x="59279" y="39952"/>
                      <a:pt x="59547" y="40045"/>
                    </a:cubicBezTo>
                    <a:cubicBezTo>
                      <a:pt x="59815" y="40167"/>
                      <a:pt x="60082" y="40266"/>
                      <a:pt x="60373" y="40388"/>
                    </a:cubicBezTo>
                    <a:cubicBezTo>
                      <a:pt x="60641" y="40481"/>
                      <a:pt x="60880" y="40604"/>
                      <a:pt x="61148" y="40726"/>
                    </a:cubicBezTo>
                    <a:cubicBezTo>
                      <a:pt x="61392" y="40825"/>
                      <a:pt x="61631" y="40918"/>
                      <a:pt x="61875" y="41040"/>
                    </a:cubicBezTo>
                    <a:cubicBezTo>
                      <a:pt x="62335" y="41308"/>
                      <a:pt x="62795" y="41500"/>
                      <a:pt x="63208" y="41721"/>
                    </a:cubicBezTo>
                    <a:cubicBezTo>
                      <a:pt x="63598" y="41966"/>
                      <a:pt x="63988" y="42158"/>
                      <a:pt x="64303" y="42373"/>
                    </a:cubicBezTo>
                    <a:cubicBezTo>
                      <a:pt x="64809" y="42717"/>
                      <a:pt x="65321" y="43078"/>
                      <a:pt x="65828" y="43421"/>
                    </a:cubicBezTo>
                    <a:cubicBezTo>
                      <a:pt x="65467" y="42909"/>
                      <a:pt x="65054" y="42426"/>
                      <a:pt x="64617" y="41989"/>
                    </a:cubicBezTo>
                    <a:cubicBezTo>
                      <a:pt x="64373" y="41768"/>
                      <a:pt x="64181" y="41552"/>
                      <a:pt x="63936" y="41354"/>
                    </a:cubicBezTo>
                    <a:cubicBezTo>
                      <a:pt x="63208" y="40749"/>
                      <a:pt x="62434" y="40243"/>
                      <a:pt x="61631" y="39754"/>
                    </a:cubicBezTo>
                    <a:cubicBezTo>
                      <a:pt x="61538" y="39684"/>
                      <a:pt x="61415" y="39637"/>
                      <a:pt x="61316" y="39562"/>
                    </a:cubicBezTo>
                    <a:cubicBezTo>
                      <a:pt x="61293" y="39538"/>
                      <a:pt x="61270" y="39515"/>
                      <a:pt x="61247" y="39492"/>
                    </a:cubicBezTo>
                    <a:cubicBezTo>
                      <a:pt x="61049" y="39317"/>
                      <a:pt x="60857" y="39125"/>
                      <a:pt x="60641" y="38956"/>
                    </a:cubicBezTo>
                    <a:cubicBezTo>
                      <a:pt x="60007" y="38421"/>
                      <a:pt x="59331" y="37984"/>
                      <a:pt x="58604" y="37547"/>
                    </a:cubicBezTo>
                    <a:cubicBezTo>
                      <a:pt x="57899" y="37163"/>
                      <a:pt x="57172" y="36796"/>
                      <a:pt x="56421" y="36505"/>
                    </a:cubicBezTo>
                    <a:cubicBezTo>
                      <a:pt x="55885" y="36290"/>
                      <a:pt x="55350" y="36144"/>
                      <a:pt x="54791" y="35970"/>
                    </a:cubicBezTo>
                    <a:cubicBezTo>
                      <a:pt x="53993" y="35778"/>
                      <a:pt x="53190" y="35586"/>
                      <a:pt x="52369" y="35487"/>
                    </a:cubicBezTo>
                    <a:cubicBezTo>
                      <a:pt x="51834" y="35417"/>
                      <a:pt x="51275" y="35364"/>
                      <a:pt x="50745" y="35364"/>
                    </a:cubicBezTo>
                    <a:cubicBezTo>
                      <a:pt x="50566" y="35364"/>
                      <a:pt x="50398" y="35354"/>
                      <a:pt x="50234" y="35354"/>
                    </a:cubicBezTo>
                    <a:cubicBezTo>
                      <a:pt x="50151" y="35354"/>
                      <a:pt x="50070" y="35357"/>
                      <a:pt x="49988" y="35364"/>
                    </a:cubicBezTo>
                    <a:cubicBezTo>
                      <a:pt x="49482" y="35388"/>
                      <a:pt x="49045" y="35388"/>
                      <a:pt x="48609" y="35463"/>
                    </a:cubicBezTo>
                    <a:cubicBezTo>
                      <a:pt x="48387" y="35487"/>
                      <a:pt x="48195" y="35510"/>
                      <a:pt x="48003" y="35562"/>
                    </a:cubicBezTo>
                    <a:cubicBezTo>
                      <a:pt x="47805" y="35586"/>
                      <a:pt x="47636" y="35632"/>
                      <a:pt x="47468" y="35679"/>
                    </a:cubicBezTo>
                    <a:cubicBezTo>
                      <a:pt x="46932" y="35801"/>
                      <a:pt x="46402" y="35970"/>
                      <a:pt x="45890" y="36191"/>
                    </a:cubicBezTo>
                    <a:cubicBezTo>
                      <a:pt x="46426" y="36168"/>
                      <a:pt x="46984" y="36115"/>
                      <a:pt x="47514" y="36115"/>
                    </a:cubicBezTo>
                    <a:cubicBezTo>
                      <a:pt x="47629" y="36108"/>
                      <a:pt x="47748" y="36105"/>
                      <a:pt x="47870" y="36105"/>
                    </a:cubicBezTo>
                    <a:cubicBezTo>
                      <a:pt x="48114" y="36105"/>
                      <a:pt x="48372" y="36115"/>
                      <a:pt x="48632" y="36115"/>
                    </a:cubicBezTo>
                    <a:cubicBezTo>
                      <a:pt x="49045" y="36144"/>
                      <a:pt x="49482" y="36191"/>
                      <a:pt x="49942" y="36238"/>
                    </a:cubicBezTo>
                    <a:cubicBezTo>
                      <a:pt x="50186" y="36238"/>
                      <a:pt x="50425" y="36290"/>
                      <a:pt x="50669" y="36313"/>
                    </a:cubicBezTo>
                    <a:cubicBezTo>
                      <a:pt x="50914" y="36360"/>
                      <a:pt x="51152" y="36360"/>
                      <a:pt x="51397" y="36406"/>
                    </a:cubicBezTo>
                    <a:cubicBezTo>
                      <a:pt x="51641" y="36459"/>
                      <a:pt x="51909" y="36505"/>
                      <a:pt x="52148" y="36552"/>
                    </a:cubicBezTo>
                    <a:cubicBezTo>
                      <a:pt x="52416" y="36604"/>
                      <a:pt x="52683" y="36651"/>
                      <a:pt x="52928" y="36727"/>
                    </a:cubicBezTo>
                    <a:cubicBezTo>
                      <a:pt x="53458" y="36820"/>
                      <a:pt x="53970" y="36942"/>
                      <a:pt x="54500" y="37088"/>
                    </a:cubicBezTo>
                    <a:cubicBezTo>
                      <a:pt x="55012" y="37233"/>
                      <a:pt x="55518" y="37379"/>
                      <a:pt x="56031" y="37571"/>
                    </a:cubicBezTo>
                    <a:cubicBezTo>
                      <a:pt x="56176" y="37623"/>
                      <a:pt x="56345" y="37693"/>
                      <a:pt x="56491" y="37745"/>
                    </a:cubicBezTo>
                    <a:cubicBezTo>
                      <a:pt x="55862" y="37600"/>
                      <a:pt x="55227" y="37454"/>
                      <a:pt x="54575" y="37355"/>
                    </a:cubicBezTo>
                    <a:cubicBezTo>
                      <a:pt x="53947" y="37280"/>
                      <a:pt x="53335" y="37233"/>
                      <a:pt x="52707" y="37210"/>
                    </a:cubicBezTo>
                    <a:cubicBezTo>
                      <a:pt x="52513" y="37210"/>
                      <a:pt x="52319" y="37199"/>
                      <a:pt x="52132" y="37199"/>
                    </a:cubicBezTo>
                    <a:cubicBezTo>
                      <a:pt x="52038" y="37199"/>
                      <a:pt x="51946" y="37202"/>
                      <a:pt x="51857" y="37210"/>
                    </a:cubicBezTo>
                    <a:cubicBezTo>
                      <a:pt x="51298" y="37233"/>
                      <a:pt x="50792" y="37233"/>
                      <a:pt x="50308" y="37309"/>
                    </a:cubicBezTo>
                    <a:cubicBezTo>
                      <a:pt x="50110" y="37332"/>
                      <a:pt x="49918" y="37355"/>
                      <a:pt x="49750" y="37379"/>
                    </a:cubicBezTo>
                    <a:lnTo>
                      <a:pt x="48969" y="37379"/>
                    </a:lnTo>
                    <a:cubicBezTo>
                      <a:pt x="48440" y="37379"/>
                      <a:pt x="47881" y="37425"/>
                      <a:pt x="47345" y="37524"/>
                    </a:cubicBezTo>
                    <a:cubicBezTo>
                      <a:pt x="47345" y="37524"/>
                      <a:pt x="47514" y="37547"/>
                      <a:pt x="47834" y="37600"/>
                    </a:cubicBezTo>
                    <a:cubicBezTo>
                      <a:pt x="48003" y="37646"/>
                      <a:pt x="48172" y="37670"/>
                      <a:pt x="48364" y="37716"/>
                    </a:cubicBezTo>
                    <a:cubicBezTo>
                      <a:pt x="47980" y="37815"/>
                      <a:pt x="47590" y="37961"/>
                      <a:pt x="47223" y="38106"/>
                    </a:cubicBezTo>
                    <a:cubicBezTo>
                      <a:pt x="47834" y="38083"/>
                      <a:pt x="48463" y="38060"/>
                      <a:pt x="49068" y="38036"/>
                    </a:cubicBezTo>
                    <a:cubicBezTo>
                      <a:pt x="49336" y="38036"/>
                      <a:pt x="49627" y="38036"/>
                      <a:pt x="49942" y="38060"/>
                    </a:cubicBezTo>
                    <a:lnTo>
                      <a:pt x="49988" y="38060"/>
                    </a:lnTo>
                    <a:cubicBezTo>
                      <a:pt x="50378" y="38153"/>
                      <a:pt x="50815" y="38275"/>
                      <a:pt x="51251" y="38397"/>
                    </a:cubicBezTo>
                    <a:cubicBezTo>
                      <a:pt x="51688" y="38496"/>
                      <a:pt x="52148" y="38665"/>
                      <a:pt x="52608" y="38811"/>
                    </a:cubicBezTo>
                    <a:cubicBezTo>
                      <a:pt x="53073" y="38979"/>
                      <a:pt x="53580" y="39125"/>
                      <a:pt x="54040" y="39317"/>
                    </a:cubicBezTo>
                    <a:cubicBezTo>
                      <a:pt x="54744" y="39562"/>
                      <a:pt x="55425" y="39853"/>
                      <a:pt x="56077" y="40144"/>
                    </a:cubicBezTo>
                    <a:cubicBezTo>
                      <a:pt x="56368" y="40266"/>
                      <a:pt x="56683" y="40411"/>
                      <a:pt x="56974" y="40534"/>
                    </a:cubicBezTo>
                    <a:cubicBezTo>
                      <a:pt x="56950" y="40534"/>
                      <a:pt x="56904" y="40534"/>
                      <a:pt x="56881" y="40510"/>
                    </a:cubicBezTo>
                    <a:cubicBezTo>
                      <a:pt x="56200" y="40266"/>
                      <a:pt x="55472" y="40074"/>
                      <a:pt x="54767" y="39928"/>
                    </a:cubicBezTo>
                    <a:cubicBezTo>
                      <a:pt x="54331" y="39829"/>
                      <a:pt x="53918" y="39730"/>
                      <a:pt x="53481" y="39684"/>
                    </a:cubicBezTo>
                    <a:cubicBezTo>
                      <a:pt x="53219" y="39661"/>
                      <a:pt x="52951" y="39608"/>
                      <a:pt x="52707" y="39585"/>
                    </a:cubicBezTo>
                    <a:cubicBezTo>
                      <a:pt x="52439" y="39562"/>
                      <a:pt x="52200" y="39538"/>
                      <a:pt x="51979" y="39538"/>
                    </a:cubicBezTo>
                    <a:cubicBezTo>
                      <a:pt x="51735" y="39515"/>
                      <a:pt x="51519" y="39492"/>
                      <a:pt x="51298" y="39492"/>
                    </a:cubicBezTo>
                    <a:lnTo>
                      <a:pt x="50693" y="39492"/>
                    </a:lnTo>
                    <a:cubicBezTo>
                      <a:pt x="50087" y="39492"/>
                      <a:pt x="49482" y="39538"/>
                      <a:pt x="48876" y="39637"/>
                    </a:cubicBezTo>
                    <a:cubicBezTo>
                      <a:pt x="48801" y="39515"/>
                      <a:pt x="48731" y="39369"/>
                      <a:pt x="48655" y="39247"/>
                    </a:cubicBezTo>
                    <a:lnTo>
                      <a:pt x="48655" y="39247"/>
                    </a:lnTo>
                    <a:cubicBezTo>
                      <a:pt x="48731" y="39463"/>
                      <a:pt x="48777" y="39684"/>
                      <a:pt x="48853" y="39876"/>
                    </a:cubicBezTo>
                    <a:cubicBezTo>
                      <a:pt x="48609" y="39608"/>
                      <a:pt x="48341" y="39294"/>
                      <a:pt x="48073" y="39003"/>
                    </a:cubicBezTo>
                    <a:cubicBezTo>
                      <a:pt x="47805" y="38712"/>
                      <a:pt x="47514" y="38421"/>
                      <a:pt x="47223" y="38106"/>
                    </a:cubicBezTo>
                    <a:cubicBezTo>
                      <a:pt x="46641" y="37478"/>
                      <a:pt x="46012" y="36919"/>
                      <a:pt x="45384" y="36290"/>
                    </a:cubicBezTo>
                    <a:cubicBezTo>
                      <a:pt x="44970" y="35900"/>
                      <a:pt x="44534" y="35487"/>
                      <a:pt x="44097" y="35097"/>
                    </a:cubicBezTo>
                    <a:cubicBezTo>
                      <a:pt x="44021" y="34905"/>
                      <a:pt x="43928" y="34712"/>
                      <a:pt x="43853" y="34515"/>
                    </a:cubicBezTo>
                    <a:lnTo>
                      <a:pt x="43853" y="34515"/>
                    </a:lnTo>
                    <a:cubicBezTo>
                      <a:pt x="43876" y="34660"/>
                      <a:pt x="43905" y="34806"/>
                      <a:pt x="43928" y="34951"/>
                    </a:cubicBezTo>
                    <a:cubicBezTo>
                      <a:pt x="43055" y="34154"/>
                      <a:pt x="42129" y="33379"/>
                      <a:pt x="41186" y="32599"/>
                    </a:cubicBezTo>
                    <a:cubicBezTo>
                      <a:pt x="40994" y="32454"/>
                      <a:pt x="40820" y="32308"/>
                      <a:pt x="40651" y="32186"/>
                    </a:cubicBezTo>
                    <a:cubicBezTo>
                      <a:pt x="40796" y="32116"/>
                      <a:pt x="40942" y="32070"/>
                      <a:pt x="41111" y="32017"/>
                    </a:cubicBezTo>
                    <a:cubicBezTo>
                      <a:pt x="41256" y="31971"/>
                      <a:pt x="41402" y="31924"/>
                      <a:pt x="41576" y="31872"/>
                    </a:cubicBezTo>
                    <a:cubicBezTo>
                      <a:pt x="41769" y="31825"/>
                      <a:pt x="41961" y="31779"/>
                      <a:pt x="42159" y="31703"/>
                    </a:cubicBezTo>
                    <a:cubicBezTo>
                      <a:pt x="42566" y="31633"/>
                      <a:pt x="43032" y="31534"/>
                      <a:pt x="43561" y="31458"/>
                    </a:cubicBezTo>
                    <a:cubicBezTo>
                      <a:pt x="44074" y="31389"/>
                      <a:pt x="44633" y="31342"/>
                      <a:pt x="45215" y="31266"/>
                    </a:cubicBezTo>
                    <a:cubicBezTo>
                      <a:pt x="45820" y="31220"/>
                      <a:pt x="46449" y="31196"/>
                      <a:pt x="47078" y="31167"/>
                    </a:cubicBezTo>
                    <a:cubicBezTo>
                      <a:pt x="47735" y="31144"/>
                      <a:pt x="48416" y="31121"/>
                      <a:pt x="49092" y="31097"/>
                    </a:cubicBezTo>
                    <a:cubicBezTo>
                      <a:pt x="49843" y="31097"/>
                      <a:pt x="50570" y="31074"/>
                      <a:pt x="51298" y="31051"/>
                    </a:cubicBezTo>
                    <a:cubicBezTo>
                      <a:pt x="51665" y="31051"/>
                      <a:pt x="52026" y="31022"/>
                      <a:pt x="52392" y="31022"/>
                    </a:cubicBezTo>
                    <a:lnTo>
                      <a:pt x="53266" y="31022"/>
                    </a:lnTo>
                    <a:cubicBezTo>
                      <a:pt x="53603" y="31022"/>
                      <a:pt x="53970" y="31022"/>
                      <a:pt x="54308" y="31051"/>
                    </a:cubicBezTo>
                    <a:cubicBezTo>
                      <a:pt x="54485" y="31051"/>
                      <a:pt x="54665" y="31043"/>
                      <a:pt x="54840" y="31043"/>
                    </a:cubicBezTo>
                    <a:cubicBezTo>
                      <a:pt x="54999" y="31043"/>
                      <a:pt x="55154" y="31049"/>
                      <a:pt x="55303" y="31074"/>
                    </a:cubicBezTo>
                    <a:cubicBezTo>
                      <a:pt x="55908" y="31121"/>
                      <a:pt x="56491" y="31167"/>
                      <a:pt x="57073" y="31196"/>
                    </a:cubicBezTo>
                    <a:cubicBezTo>
                      <a:pt x="57195" y="31220"/>
                      <a:pt x="57317" y="31266"/>
                      <a:pt x="57439" y="31290"/>
                    </a:cubicBezTo>
                    <a:cubicBezTo>
                      <a:pt x="57387" y="31266"/>
                      <a:pt x="57340" y="31243"/>
                      <a:pt x="57294" y="31220"/>
                    </a:cubicBezTo>
                    <a:cubicBezTo>
                      <a:pt x="57533" y="31220"/>
                      <a:pt x="57777" y="31290"/>
                      <a:pt x="57992" y="31313"/>
                    </a:cubicBezTo>
                    <a:cubicBezTo>
                      <a:pt x="58284" y="31342"/>
                      <a:pt x="58551" y="31389"/>
                      <a:pt x="58819" y="31412"/>
                    </a:cubicBezTo>
                    <a:cubicBezTo>
                      <a:pt x="59331" y="31487"/>
                      <a:pt x="59815" y="31511"/>
                      <a:pt x="60228" y="31604"/>
                    </a:cubicBezTo>
                    <a:cubicBezTo>
                      <a:pt x="60932" y="31749"/>
                      <a:pt x="61608" y="31872"/>
                      <a:pt x="62289" y="31947"/>
                    </a:cubicBezTo>
                    <a:cubicBezTo>
                      <a:pt x="61776" y="31703"/>
                      <a:pt x="61247" y="31487"/>
                      <a:pt x="60688" y="31266"/>
                    </a:cubicBezTo>
                    <a:cubicBezTo>
                      <a:pt x="60129" y="31022"/>
                      <a:pt x="59570" y="30830"/>
                      <a:pt x="58965" y="30661"/>
                    </a:cubicBezTo>
                    <a:cubicBezTo>
                      <a:pt x="58941" y="30661"/>
                      <a:pt x="58895" y="30661"/>
                      <a:pt x="58866" y="30638"/>
                    </a:cubicBezTo>
                    <a:lnTo>
                      <a:pt x="58866" y="30638"/>
                    </a:lnTo>
                    <a:cubicBezTo>
                      <a:pt x="58965" y="30661"/>
                      <a:pt x="59064" y="30661"/>
                      <a:pt x="59157" y="30684"/>
                    </a:cubicBezTo>
                    <a:cubicBezTo>
                      <a:pt x="58697" y="30469"/>
                      <a:pt x="58214" y="30271"/>
                      <a:pt x="57731" y="30079"/>
                    </a:cubicBezTo>
                    <a:cubicBezTo>
                      <a:pt x="57242" y="29858"/>
                      <a:pt x="56735" y="29712"/>
                      <a:pt x="56223" y="29566"/>
                    </a:cubicBezTo>
                    <a:cubicBezTo>
                      <a:pt x="55763" y="29450"/>
                      <a:pt x="55280" y="29275"/>
                      <a:pt x="54721" y="29182"/>
                    </a:cubicBezTo>
                    <a:cubicBezTo>
                      <a:pt x="54185" y="29083"/>
                      <a:pt x="53627" y="28984"/>
                      <a:pt x="53021" y="28914"/>
                    </a:cubicBezTo>
                    <a:cubicBezTo>
                      <a:pt x="52876" y="28891"/>
                      <a:pt x="52753" y="28868"/>
                      <a:pt x="52608" y="28868"/>
                    </a:cubicBezTo>
                    <a:cubicBezTo>
                      <a:pt x="52416" y="28769"/>
                      <a:pt x="52224" y="28693"/>
                      <a:pt x="52026" y="28600"/>
                    </a:cubicBezTo>
                    <a:cubicBezTo>
                      <a:pt x="51834" y="28524"/>
                      <a:pt x="51618" y="28431"/>
                      <a:pt x="51397" y="28332"/>
                    </a:cubicBezTo>
                    <a:cubicBezTo>
                      <a:pt x="50960" y="28164"/>
                      <a:pt x="50524" y="27966"/>
                      <a:pt x="50087" y="27774"/>
                    </a:cubicBezTo>
                    <a:cubicBezTo>
                      <a:pt x="49528" y="27558"/>
                      <a:pt x="48946" y="27337"/>
                      <a:pt x="48341" y="27122"/>
                    </a:cubicBezTo>
                    <a:cubicBezTo>
                      <a:pt x="48923" y="27023"/>
                      <a:pt x="49528" y="26924"/>
                      <a:pt x="50110" y="26830"/>
                    </a:cubicBezTo>
                    <a:cubicBezTo>
                      <a:pt x="51036" y="26656"/>
                      <a:pt x="52002" y="26487"/>
                      <a:pt x="52928" y="26295"/>
                    </a:cubicBezTo>
                    <a:cubicBezTo>
                      <a:pt x="54965" y="25905"/>
                      <a:pt x="56974" y="25445"/>
                      <a:pt x="58988" y="25032"/>
                    </a:cubicBezTo>
                    <a:cubicBezTo>
                      <a:pt x="59937" y="24863"/>
                      <a:pt x="60833" y="24647"/>
                      <a:pt x="61683" y="24525"/>
                    </a:cubicBezTo>
                    <a:cubicBezTo>
                      <a:pt x="62120" y="24450"/>
                      <a:pt x="62533" y="24380"/>
                      <a:pt x="62941" y="24304"/>
                    </a:cubicBezTo>
                    <a:cubicBezTo>
                      <a:pt x="63354" y="24257"/>
                      <a:pt x="63744" y="24211"/>
                      <a:pt x="64105" y="24159"/>
                    </a:cubicBezTo>
                    <a:cubicBezTo>
                      <a:pt x="64495" y="24112"/>
                      <a:pt x="64862" y="24036"/>
                      <a:pt x="65199" y="24013"/>
                    </a:cubicBezTo>
                    <a:cubicBezTo>
                      <a:pt x="65537" y="23990"/>
                      <a:pt x="65880" y="23943"/>
                      <a:pt x="66171" y="23920"/>
                    </a:cubicBezTo>
                    <a:cubicBezTo>
                      <a:pt x="66486" y="23891"/>
                      <a:pt x="66777" y="23867"/>
                      <a:pt x="67045" y="23844"/>
                    </a:cubicBezTo>
                    <a:cubicBezTo>
                      <a:pt x="67627" y="23798"/>
                      <a:pt x="68209" y="23821"/>
                      <a:pt x="68791" y="23798"/>
                    </a:cubicBezTo>
                    <a:cubicBezTo>
                      <a:pt x="68907" y="23798"/>
                      <a:pt x="69006" y="23798"/>
                      <a:pt x="69082" y="23774"/>
                    </a:cubicBezTo>
                    <a:lnTo>
                      <a:pt x="69198" y="23774"/>
                    </a:lnTo>
                    <a:cubicBezTo>
                      <a:pt x="69198" y="23774"/>
                      <a:pt x="68692" y="23699"/>
                      <a:pt x="67796" y="23553"/>
                    </a:cubicBezTo>
                    <a:cubicBezTo>
                      <a:pt x="67574" y="23530"/>
                      <a:pt x="67336" y="23483"/>
                      <a:pt x="67045" y="23454"/>
                    </a:cubicBezTo>
                    <a:cubicBezTo>
                      <a:pt x="66777" y="23454"/>
                      <a:pt x="66486" y="23431"/>
                      <a:pt x="66171" y="23431"/>
                    </a:cubicBezTo>
                    <a:cubicBezTo>
                      <a:pt x="65851" y="23408"/>
                      <a:pt x="65514" y="23384"/>
                      <a:pt x="65176" y="23384"/>
                    </a:cubicBezTo>
                    <a:cubicBezTo>
                      <a:pt x="65103" y="23373"/>
                      <a:pt x="65036" y="23367"/>
                      <a:pt x="64972" y="23367"/>
                    </a:cubicBezTo>
                    <a:cubicBezTo>
                      <a:pt x="64908" y="23367"/>
                      <a:pt x="64847" y="23373"/>
                      <a:pt x="64786" y="23384"/>
                    </a:cubicBezTo>
                    <a:cubicBezTo>
                      <a:pt x="64571" y="23338"/>
                      <a:pt x="64303" y="23309"/>
                      <a:pt x="63936" y="23262"/>
                    </a:cubicBezTo>
                    <a:cubicBezTo>
                      <a:pt x="63744" y="23239"/>
                      <a:pt x="63523" y="23192"/>
                      <a:pt x="63284" y="23163"/>
                    </a:cubicBezTo>
                    <a:cubicBezTo>
                      <a:pt x="63063" y="23163"/>
                      <a:pt x="62795" y="23140"/>
                      <a:pt x="62504" y="23140"/>
                    </a:cubicBezTo>
                    <a:cubicBezTo>
                      <a:pt x="62242" y="23116"/>
                      <a:pt x="61951" y="23116"/>
                      <a:pt x="61631" y="23093"/>
                    </a:cubicBezTo>
                    <a:cubicBezTo>
                      <a:pt x="61316" y="23093"/>
                      <a:pt x="61002" y="23116"/>
                      <a:pt x="60664" y="23116"/>
                    </a:cubicBezTo>
                    <a:cubicBezTo>
                      <a:pt x="60298" y="23140"/>
                      <a:pt x="59960" y="23140"/>
                      <a:pt x="59593" y="23163"/>
                    </a:cubicBezTo>
                    <a:cubicBezTo>
                      <a:pt x="59232" y="23192"/>
                      <a:pt x="58842" y="23239"/>
                      <a:pt x="58458" y="23262"/>
                    </a:cubicBezTo>
                    <a:cubicBezTo>
                      <a:pt x="57410" y="23361"/>
                      <a:pt x="56368" y="23530"/>
                      <a:pt x="55326" y="23699"/>
                    </a:cubicBezTo>
                    <a:cubicBezTo>
                      <a:pt x="54698" y="23821"/>
                      <a:pt x="54063" y="23920"/>
                      <a:pt x="53434" y="24036"/>
                    </a:cubicBezTo>
                    <a:cubicBezTo>
                      <a:pt x="52561" y="24211"/>
                      <a:pt x="51688" y="24403"/>
                      <a:pt x="50792" y="24572"/>
                    </a:cubicBezTo>
                    <a:cubicBezTo>
                      <a:pt x="50279" y="24694"/>
                      <a:pt x="49750" y="24793"/>
                      <a:pt x="49237" y="24909"/>
                    </a:cubicBezTo>
                    <a:cubicBezTo>
                      <a:pt x="48777" y="24764"/>
                      <a:pt x="48317" y="24647"/>
                      <a:pt x="47858" y="24549"/>
                    </a:cubicBezTo>
                    <a:cubicBezTo>
                      <a:pt x="47689" y="24525"/>
                      <a:pt x="47514" y="24473"/>
                      <a:pt x="47322" y="24426"/>
                    </a:cubicBezTo>
                    <a:cubicBezTo>
                      <a:pt x="47223" y="24426"/>
                      <a:pt x="47153" y="24403"/>
                      <a:pt x="47054" y="24380"/>
                    </a:cubicBezTo>
                    <a:cubicBezTo>
                      <a:pt x="46839" y="24327"/>
                      <a:pt x="46618" y="24281"/>
                      <a:pt x="46402" y="24234"/>
                    </a:cubicBezTo>
                    <a:cubicBezTo>
                      <a:pt x="46257" y="24211"/>
                      <a:pt x="46088" y="24159"/>
                      <a:pt x="45913" y="24135"/>
                    </a:cubicBezTo>
                    <a:cubicBezTo>
                      <a:pt x="45744" y="24112"/>
                      <a:pt x="45552" y="24089"/>
                      <a:pt x="45384" y="24065"/>
                    </a:cubicBezTo>
                    <a:cubicBezTo>
                      <a:pt x="44994" y="23990"/>
                      <a:pt x="44603" y="23943"/>
                      <a:pt x="44167" y="23891"/>
                    </a:cubicBezTo>
                    <a:cubicBezTo>
                      <a:pt x="43369" y="23774"/>
                      <a:pt x="42519" y="23745"/>
                      <a:pt x="41693" y="23745"/>
                    </a:cubicBezTo>
                    <a:cubicBezTo>
                      <a:pt x="41087" y="23745"/>
                      <a:pt x="40459" y="23774"/>
                      <a:pt x="39830" y="23798"/>
                    </a:cubicBezTo>
                    <a:cubicBezTo>
                      <a:pt x="39318" y="23844"/>
                      <a:pt x="38811" y="23891"/>
                      <a:pt x="38322" y="23966"/>
                    </a:cubicBezTo>
                    <a:cubicBezTo>
                      <a:pt x="38177" y="23966"/>
                      <a:pt x="38055" y="23990"/>
                      <a:pt x="37909" y="24013"/>
                    </a:cubicBezTo>
                    <a:cubicBezTo>
                      <a:pt x="38375" y="23891"/>
                      <a:pt x="38858" y="23774"/>
                      <a:pt x="39341" y="23652"/>
                    </a:cubicBezTo>
                    <a:cubicBezTo>
                      <a:pt x="40144" y="23431"/>
                      <a:pt x="40994" y="23239"/>
                      <a:pt x="41838" y="23047"/>
                    </a:cubicBezTo>
                    <a:cubicBezTo>
                      <a:pt x="42595" y="22872"/>
                      <a:pt x="43323" y="22703"/>
                      <a:pt x="44050" y="22558"/>
                    </a:cubicBezTo>
                    <a:cubicBezTo>
                      <a:pt x="44411" y="22511"/>
                      <a:pt x="44749" y="22435"/>
                      <a:pt x="45092" y="22366"/>
                    </a:cubicBezTo>
                    <a:cubicBezTo>
                      <a:pt x="45308" y="22342"/>
                      <a:pt x="45529" y="22290"/>
                      <a:pt x="45744" y="22243"/>
                    </a:cubicBezTo>
                    <a:cubicBezTo>
                      <a:pt x="46204" y="22173"/>
                      <a:pt x="46641" y="22074"/>
                      <a:pt x="47054" y="22028"/>
                    </a:cubicBezTo>
                    <a:cubicBezTo>
                      <a:pt x="47491" y="21976"/>
                      <a:pt x="47927" y="21929"/>
                      <a:pt x="48341" y="21853"/>
                    </a:cubicBezTo>
                    <a:cubicBezTo>
                      <a:pt x="48777" y="21807"/>
                      <a:pt x="49191" y="21760"/>
                      <a:pt x="49604" y="21708"/>
                    </a:cubicBezTo>
                    <a:cubicBezTo>
                      <a:pt x="50017" y="21638"/>
                      <a:pt x="50425" y="21615"/>
                      <a:pt x="50838" y="21562"/>
                    </a:cubicBezTo>
                    <a:cubicBezTo>
                      <a:pt x="51228" y="21539"/>
                      <a:pt x="51618" y="21492"/>
                      <a:pt x="52002" y="21446"/>
                    </a:cubicBezTo>
                    <a:cubicBezTo>
                      <a:pt x="52782" y="21370"/>
                      <a:pt x="53510" y="21324"/>
                      <a:pt x="54185" y="21248"/>
                    </a:cubicBezTo>
                    <a:cubicBezTo>
                      <a:pt x="55425" y="21155"/>
                      <a:pt x="56683" y="21032"/>
                      <a:pt x="57923" y="20864"/>
                    </a:cubicBezTo>
                    <a:cubicBezTo>
                      <a:pt x="58167" y="20835"/>
                      <a:pt x="58359" y="20811"/>
                      <a:pt x="58481" y="20788"/>
                    </a:cubicBezTo>
                    <a:cubicBezTo>
                      <a:pt x="58604" y="20788"/>
                      <a:pt x="58674" y="20765"/>
                      <a:pt x="58674" y="20765"/>
                    </a:cubicBezTo>
                    <a:cubicBezTo>
                      <a:pt x="57172" y="20619"/>
                      <a:pt x="55664" y="20544"/>
                      <a:pt x="54162" y="20497"/>
                    </a:cubicBezTo>
                    <a:cubicBezTo>
                      <a:pt x="53481" y="20474"/>
                      <a:pt x="52730" y="20474"/>
                      <a:pt x="51956" y="20474"/>
                    </a:cubicBezTo>
                    <a:cubicBezTo>
                      <a:pt x="51566" y="20474"/>
                      <a:pt x="51152" y="20497"/>
                      <a:pt x="50745" y="20497"/>
                    </a:cubicBezTo>
                    <a:cubicBezTo>
                      <a:pt x="50599" y="20450"/>
                      <a:pt x="50454" y="20398"/>
                      <a:pt x="50308" y="20375"/>
                    </a:cubicBezTo>
                    <a:cubicBezTo>
                      <a:pt x="49784" y="20240"/>
                      <a:pt x="49060" y="20168"/>
                      <a:pt x="48225" y="20168"/>
                    </a:cubicBezTo>
                    <a:cubicBezTo>
                      <a:pt x="48012" y="20168"/>
                      <a:pt x="47792" y="20173"/>
                      <a:pt x="47567" y="20183"/>
                    </a:cubicBezTo>
                    <a:cubicBezTo>
                      <a:pt x="46984" y="20206"/>
                      <a:pt x="46379" y="20282"/>
                      <a:pt x="45744" y="20351"/>
                    </a:cubicBezTo>
                    <a:cubicBezTo>
                      <a:pt x="45430" y="20375"/>
                      <a:pt x="45116" y="20427"/>
                      <a:pt x="44778" y="20450"/>
                    </a:cubicBezTo>
                    <a:cubicBezTo>
                      <a:pt x="44603" y="20474"/>
                      <a:pt x="44458" y="20474"/>
                      <a:pt x="44289" y="20497"/>
                    </a:cubicBezTo>
                    <a:cubicBezTo>
                      <a:pt x="43876" y="20520"/>
                      <a:pt x="43492" y="20544"/>
                      <a:pt x="43102" y="20596"/>
                    </a:cubicBezTo>
                    <a:cubicBezTo>
                      <a:pt x="41914" y="20689"/>
                      <a:pt x="40674" y="20811"/>
                      <a:pt x="39440" y="20957"/>
                    </a:cubicBezTo>
                    <a:cubicBezTo>
                      <a:pt x="38689" y="21056"/>
                      <a:pt x="37961" y="21126"/>
                      <a:pt x="37234" y="21248"/>
                    </a:cubicBezTo>
                    <a:cubicBezTo>
                      <a:pt x="36506" y="21370"/>
                      <a:pt x="35802" y="21492"/>
                      <a:pt x="35097" y="21638"/>
                    </a:cubicBezTo>
                    <a:cubicBezTo>
                      <a:pt x="34416" y="21760"/>
                      <a:pt x="33764" y="21906"/>
                      <a:pt x="33136" y="22074"/>
                    </a:cubicBezTo>
                    <a:cubicBezTo>
                      <a:pt x="32524" y="22220"/>
                      <a:pt x="31942" y="22366"/>
                      <a:pt x="31436" y="22534"/>
                    </a:cubicBezTo>
                    <a:cubicBezTo>
                      <a:pt x="30923" y="22703"/>
                      <a:pt x="30417" y="22872"/>
                      <a:pt x="29934" y="23047"/>
                    </a:cubicBezTo>
                    <a:cubicBezTo>
                      <a:pt x="29375" y="23239"/>
                      <a:pt x="28839" y="23483"/>
                      <a:pt x="28304" y="23722"/>
                    </a:cubicBezTo>
                    <a:cubicBezTo>
                      <a:pt x="27797" y="23431"/>
                      <a:pt x="27285" y="23163"/>
                      <a:pt x="26779" y="22901"/>
                    </a:cubicBezTo>
                    <a:cubicBezTo>
                      <a:pt x="27314" y="22756"/>
                      <a:pt x="27821" y="22610"/>
                      <a:pt x="28333" y="22435"/>
                    </a:cubicBezTo>
                    <a:lnTo>
                      <a:pt x="28333" y="22435"/>
                    </a:lnTo>
                    <a:cubicBezTo>
                      <a:pt x="27990" y="22610"/>
                      <a:pt x="27652" y="22825"/>
                      <a:pt x="27314" y="23018"/>
                    </a:cubicBezTo>
                    <a:cubicBezTo>
                      <a:pt x="27966" y="22849"/>
                      <a:pt x="28572" y="22657"/>
                      <a:pt x="29206" y="22465"/>
                    </a:cubicBezTo>
                    <a:cubicBezTo>
                      <a:pt x="29590" y="22342"/>
                      <a:pt x="30027" y="22197"/>
                      <a:pt x="30487" y="22074"/>
                    </a:cubicBezTo>
                    <a:cubicBezTo>
                      <a:pt x="30976" y="21929"/>
                      <a:pt x="31482" y="21783"/>
                      <a:pt x="32018" y="21615"/>
                    </a:cubicBezTo>
                    <a:cubicBezTo>
                      <a:pt x="32553" y="21446"/>
                      <a:pt x="33136" y="21300"/>
                      <a:pt x="33718" y="21126"/>
                    </a:cubicBezTo>
                    <a:cubicBezTo>
                      <a:pt x="34323" y="20957"/>
                      <a:pt x="34928" y="20765"/>
                      <a:pt x="35557" y="20573"/>
                    </a:cubicBezTo>
                    <a:cubicBezTo>
                      <a:pt x="36017" y="20450"/>
                      <a:pt x="36506" y="20305"/>
                      <a:pt x="36966" y="20159"/>
                    </a:cubicBezTo>
                    <a:cubicBezTo>
                      <a:pt x="37280" y="20060"/>
                      <a:pt x="37595" y="19961"/>
                      <a:pt x="37909" y="19845"/>
                    </a:cubicBezTo>
                    <a:cubicBezTo>
                      <a:pt x="38055" y="19793"/>
                      <a:pt x="38229" y="19746"/>
                      <a:pt x="38375" y="19699"/>
                    </a:cubicBezTo>
                    <a:cubicBezTo>
                      <a:pt x="38689" y="19577"/>
                      <a:pt x="39003" y="19478"/>
                      <a:pt x="39294" y="19379"/>
                    </a:cubicBezTo>
                    <a:cubicBezTo>
                      <a:pt x="39609" y="19286"/>
                      <a:pt x="39900" y="19164"/>
                      <a:pt x="40214" y="19065"/>
                    </a:cubicBezTo>
                    <a:cubicBezTo>
                      <a:pt x="40505" y="18972"/>
                      <a:pt x="40796" y="18873"/>
                      <a:pt x="41087" y="18774"/>
                    </a:cubicBezTo>
                    <a:cubicBezTo>
                      <a:pt x="41378" y="18681"/>
                      <a:pt x="41670" y="18582"/>
                      <a:pt x="41961" y="18506"/>
                    </a:cubicBezTo>
                    <a:cubicBezTo>
                      <a:pt x="42228" y="18413"/>
                      <a:pt x="42496" y="18314"/>
                      <a:pt x="42787" y="18244"/>
                    </a:cubicBezTo>
                    <a:cubicBezTo>
                      <a:pt x="43323" y="18099"/>
                      <a:pt x="43829" y="17924"/>
                      <a:pt x="44289" y="17831"/>
                    </a:cubicBezTo>
                    <a:cubicBezTo>
                      <a:pt x="45069" y="17633"/>
                      <a:pt x="45843" y="17417"/>
                      <a:pt x="46618" y="17342"/>
                    </a:cubicBezTo>
                    <a:cubicBezTo>
                      <a:pt x="46909" y="17295"/>
                      <a:pt x="47130" y="17272"/>
                      <a:pt x="47299" y="17249"/>
                    </a:cubicBezTo>
                    <a:cubicBezTo>
                      <a:pt x="47444" y="17225"/>
                      <a:pt x="47514" y="17196"/>
                      <a:pt x="47514" y="17196"/>
                    </a:cubicBezTo>
                    <a:cubicBezTo>
                      <a:pt x="47107" y="17150"/>
                      <a:pt x="46670" y="17103"/>
                      <a:pt x="46233" y="17103"/>
                    </a:cubicBezTo>
                    <a:cubicBezTo>
                      <a:pt x="46862" y="16934"/>
                      <a:pt x="47514" y="16789"/>
                      <a:pt x="48172" y="16736"/>
                    </a:cubicBezTo>
                    <a:cubicBezTo>
                      <a:pt x="48486" y="16690"/>
                      <a:pt x="48754" y="16643"/>
                      <a:pt x="48923" y="16614"/>
                    </a:cubicBezTo>
                    <a:cubicBezTo>
                      <a:pt x="49092" y="16591"/>
                      <a:pt x="49191" y="16568"/>
                      <a:pt x="49191" y="16568"/>
                    </a:cubicBezTo>
                    <a:cubicBezTo>
                      <a:pt x="48463" y="16469"/>
                      <a:pt x="47712" y="16422"/>
                      <a:pt x="46961" y="16422"/>
                    </a:cubicBezTo>
                    <a:cubicBezTo>
                      <a:pt x="46851" y="16434"/>
                      <a:pt x="46728" y="16434"/>
                      <a:pt x="46604" y="16434"/>
                    </a:cubicBezTo>
                    <a:cubicBezTo>
                      <a:pt x="46479" y="16434"/>
                      <a:pt x="46353" y="16434"/>
                      <a:pt x="46233" y="16445"/>
                    </a:cubicBezTo>
                    <a:cubicBezTo>
                      <a:pt x="45966" y="16469"/>
                      <a:pt x="45698" y="16498"/>
                      <a:pt x="45407" y="16521"/>
                    </a:cubicBezTo>
                    <a:cubicBezTo>
                      <a:pt x="44825" y="16544"/>
                      <a:pt x="44219" y="16667"/>
                      <a:pt x="43585" y="16760"/>
                    </a:cubicBezTo>
                    <a:cubicBezTo>
                      <a:pt x="43102" y="16859"/>
                      <a:pt x="42595" y="16958"/>
                      <a:pt x="42083" y="17051"/>
                    </a:cubicBezTo>
                    <a:cubicBezTo>
                      <a:pt x="41210" y="17272"/>
                      <a:pt x="40336" y="17516"/>
                      <a:pt x="39463" y="17778"/>
                    </a:cubicBezTo>
                    <a:cubicBezTo>
                      <a:pt x="39102" y="17877"/>
                      <a:pt x="38759" y="17976"/>
                      <a:pt x="38398" y="18099"/>
                    </a:cubicBezTo>
                    <a:cubicBezTo>
                      <a:pt x="38229" y="18145"/>
                      <a:pt x="38031" y="18215"/>
                      <a:pt x="37862" y="18267"/>
                    </a:cubicBezTo>
                    <a:cubicBezTo>
                      <a:pt x="37694" y="18314"/>
                      <a:pt x="37525" y="18390"/>
                      <a:pt x="37327" y="18436"/>
                    </a:cubicBezTo>
                    <a:cubicBezTo>
                      <a:pt x="36628" y="18652"/>
                      <a:pt x="35901" y="18873"/>
                      <a:pt x="35196" y="19117"/>
                    </a:cubicBezTo>
                    <a:cubicBezTo>
                      <a:pt x="34492" y="19333"/>
                      <a:pt x="33811" y="19600"/>
                      <a:pt x="33159" y="19816"/>
                    </a:cubicBezTo>
                    <a:cubicBezTo>
                      <a:pt x="32286" y="20136"/>
                      <a:pt x="31436" y="20474"/>
                      <a:pt x="30586" y="20835"/>
                    </a:cubicBezTo>
                    <a:cubicBezTo>
                      <a:pt x="30004" y="21079"/>
                      <a:pt x="29375" y="21300"/>
                      <a:pt x="28816" y="21615"/>
                    </a:cubicBezTo>
                    <a:cubicBezTo>
                      <a:pt x="28595" y="21737"/>
                      <a:pt x="28380" y="21853"/>
                      <a:pt x="28187" y="21952"/>
                    </a:cubicBezTo>
                    <a:cubicBezTo>
                      <a:pt x="27652" y="22220"/>
                      <a:pt x="27140" y="22511"/>
                      <a:pt x="26633" y="22802"/>
                    </a:cubicBezTo>
                    <a:cubicBezTo>
                      <a:pt x="26389" y="22680"/>
                      <a:pt x="26173" y="22558"/>
                      <a:pt x="25929" y="22465"/>
                    </a:cubicBezTo>
                    <a:cubicBezTo>
                      <a:pt x="25713" y="22319"/>
                      <a:pt x="25469" y="22197"/>
                      <a:pt x="25224" y="22074"/>
                    </a:cubicBezTo>
                    <a:cubicBezTo>
                      <a:pt x="25393" y="21882"/>
                      <a:pt x="25568" y="21684"/>
                      <a:pt x="25783" y="21516"/>
                    </a:cubicBezTo>
                    <a:cubicBezTo>
                      <a:pt x="26051" y="21324"/>
                      <a:pt x="26389" y="21155"/>
                      <a:pt x="26802" y="20957"/>
                    </a:cubicBezTo>
                    <a:cubicBezTo>
                      <a:pt x="26901" y="20934"/>
                      <a:pt x="27023" y="20887"/>
                      <a:pt x="27116" y="20811"/>
                    </a:cubicBezTo>
                    <a:cubicBezTo>
                      <a:pt x="27140" y="20811"/>
                      <a:pt x="27192" y="20788"/>
                      <a:pt x="27215" y="20788"/>
                    </a:cubicBezTo>
                    <a:lnTo>
                      <a:pt x="27239" y="20788"/>
                    </a:lnTo>
                    <a:cubicBezTo>
                      <a:pt x="27262" y="20765"/>
                      <a:pt x="27262" y="20765"/>
                      <a:pt x="27285" y="20765"/>
                    </a:cubicBezTo>
                    <a:cubicBezTo>
                      <a:pt x="27338" y="20741"/>
                      <a:pt x="27407" y="20718"/>
                      <a:pt x="27460" y="20689"/>
                    </a:cubicBezTo>
                    <a:cubicBezTo>
                      <a:pt x="27698" y="20596"/>
                      <a:pt x="27943" y="20497"/>
                      <a:pt x="28211" y="20398"/>
                    </a:cubicBezTo>
                    <a:cubicBezTo>
                      <a:pt x="28479" y="20305"/>
                      <a:pt x="28740" y="20229"/>
                      <a:pt x="29032" y="20136"/>
                    </a:cubicBezTo>
                    <a:cubicBezTo>
                      <a:pt x="29154" y="20084"/>
                      <a:pt x="29299" y="20037"/>
                      <a:pt x="29445" y="19990"/>
                    </a:cubicBezTo>
                    <a:cubicBezTo>
                      <a:pt x="29590" y="19938"/>
                      <a:pt x="29736" y="19892"/>
                      <a:pt x="29905" y="19868"/>
                    </a:cubicBezTo>
                    <a:cubicBezTo>
                      <a:pt x="30516" y="19670"/>
                      <a:pt x="31168" y="19525"/>
                      <a:pt x="31826" y="19333"/>
                    </a:cubicBezTo>
                    <a:cubicBezTo>
                      <a:pt x="32501" y="19164"/>
                      <a:pt x="33205" y="19018"/>
                      <a:pt x="33933" y="18850"/>
                    </a:cubicBezTo>
                    <a:cubicBezTo>
                      <a:pt x="34346" y="18751"/>
                      <a:pt x="34760" y="18628"/>
                      <a:pt x="35196" y="18535"/>
                    </a:cubicBezTo>
                    <a:cubicBezTo>
                      <a:pt x="35679" y="18436"/>
                      <a:pt x="36163" y="18291"/>
                      <a:pt x="36652" y="18168"/>
                    </a:cubicBezTo>
                    <a:cubicBezTo>
                      <a:pt x="36844" y="18122"/>
                      <a:pt x="37013" y="18069"/>
                      <a:pt x="37181" y="18023"/>
                    </a:cubicBezTo>
                    <a:cubicBezTo>
                      <a:pt x="37548" y="17924"/>
                      <a:pt x="37909" y="17808"/>
                      <a:pt x="38252" y="17709"/>
                    </a:cubicBezTo>
                    <a:cubicBezTo>
                      <a:pt x="38980" y="17487"/>
                      <a:pt x="39655" y="17295"/>
                      <a:pt x="40336" y="17103"/>
                    </a:cubicBezTo>
                    <a:cubicBezTo>
                      <a:pt x="40994" y="16905"/>
                      <a:pt x="41646" y="16713"/>
                      <a:pt x="42252" y="16521"/>
                    </a:cubicBezTo>
                    <a:cubicBezTo>
                      <a:pt x="42886" y="16375"/>
                      <a:pt x="43468" y="16178"/>
                      <a:pt x="43998" y="16032"/>
                    </a:cubicBezTo>
                    <a:cubicBezTo>
                      <a:pt x="44580" y="15887"/>
                      <a:pt x="45186" y="15741"/>
                      <a:pt x="45768" y="15595"/>
                    </a:cubicBezTo>
                    <a:cubicBezTo>
                      <a:pt x="46088" y="15502"/>
                      <a:pt x="46426" y="15427"/>
                      <a:pt x="46763" y="15357"/>
                    </a:cubicBezTo>
                    <a:cubicBezTo>
                      <a:pt x="47322" y="15235"/>
                      <a:pt x="47636" y="15136"/>
                      <a:pt x="47636" y="15136"/>
                    </a:cubicBezTo>
                    <a:cubicBezTo>
                      <a:pt x="46885" y="15136"/>
                      <a:pt x="46134" y="15159"/>
                      <a:pt x="45407" y="15211"/>
                    </a:cubicBezTo>
                    <a:cubicBezTo>
                      <a:pt x="45360" y="15235"/>
                      <a:pt x="45285" y="15235"/>
                      <a:pt x="45238" y="15235"/>
                    </a:cubicBezTo>
                    <a:cubicBezTo>
                      <a:pt x="45890" y="15066"/>
                      <a:pt x="46548" y="14897"/>
                      <a:pt x="47223" y="14751"/>
                    </a:cubicBezTo>
                    <a:cubicBezTo>
                      <a:pt x="47590" y="14652"/>
                      <a:pt x="47980" y="14553"/>
                      <a:pt x="48341" y="14484"/>
                    </a:cubicBezTo>
                    <a:cubicBezTo>
                      <a:pt x="48969" y="14338"/>
                      <a:pt x="49336" y="14239"/>
                      <a:pt x="49336" y="14239"/>
                    </a:cubicBezTo>
                    <a:cubicBezTo>
                      <a:pt x="48486" y="14239"/>
                      <a:pt x="47636" y="14262"/>
                      <a:pt x="46816" y="14315"/>
                    </a:cubicBezTo>
                    <a:cubicBezTo>
                      <a:pt x="46548" y="14338"/>
                      <a:pt x="46257" y="14361"/>
                      <a:pt x="45966" y="14385"/>
                    </a:cubicBezTo>
                    <a:cubicBezTo>
                      <a:pt x="45675" y="14431"/>
                      <a:pt x="45384" y="14460"/>
                      <a:pt x="45069" y="14507"/>
                    </a:cubicBezTo>
                    <a:cubicBezTo>
                      <a:pt x="44411" y="14577"/>
                      <a:pt x="43730" y="14699"/>
                      <a:pt x="43003" y="14821"/>
                    </a:cubicBezTo>
                    <a:cubicBezTo>
                      <a:pt x="42473" y="14920"/>
                      <a:pt x="41891" y="15042"/>
                      <a:pt x="41332" y="15159"/>
                    </a:cubicBezTo>
                    <a:cubicBezTo>
                      <a:pt x="40336" y="15380"/>
                      <a:pt x="39341" y="15595"/>
                      <a:pt x="38346" y="15863"/>
                    </a:cubicBezTo>
                    <a:cubicBezTo>
                      <a:pt x="37938" y="15962"/>
                      <a:pt x="37525" y="16061"/>
                      <a:pt x="37111" y="16178"/>
                    </a:cubicBezTo>
                    <a:cubicBezTo>
                      <a:pt x="36919" y="16230"/>
                      <a:pt x="36721" y="16277"/>
                      <a:pt x="36506" y="16352"/>
                    </a:cubicBezTo>
                    <a:cubicBezTo>
                      <a:pt x="36308" y="16399"/>
                      <a:pt x="36116" y="16445"/>
                      <a:pt x="35901" y="16498"/>
                    </a:cubicBezTo>
                    <a:cubicBezTo>
                      <a:pt x="35097" y="16690"/>
                      <a:pt x="34247" y="16882"/>
                      <a:pt x="33450" y="17103"/>
                    </a:cubicBezTo>
                    <a:cubicBezTo>
                      <a:pt x="32623" y="17295"/>
                      <a:pt x="31826" y="17540"/>
                      <a:pt x="31069" y="17778"/>
                    </a:cubicBezTo>
                    <a:cubicBezTo>
                      <a:pt x="30295" y="18023"/>
                      <a:pt x="29544" y="18267"/>
                      <a:pt x="28863" y="18535"/>
                    </a:cubicBezTo>
                    <a:cubicBezTo>
                      <a:pt x="28595" y="18628"/>
                      <a:pt x="28356" y="18751"/>
                      <a:pt x="28088" y="18850"/>
                    </a:cubicBezTo>
                    <a:cubicBezTo>
                      <a:pt x="27698" y="19018"/>
                      <a:pt x="27314" y="19187"/>
                      <a:pt x="26948" y="19379"/>
                    </a:cubicBezTo>
                    <a:cubicBezTo>
                      <a:pt x="26656" y="19554"/>
                      <a:pt x="26389" y="19699"/>
                      <a:pt x="26150" y="19816"/>
                    </a:cubicBezTo>
                    <a:cubicBezTo>
                      <a:pt x="26074" y="19868"/>
                      <a:pt x="26004" y="19892"/>
                      <a:pt x="25952" y="19938"/>
                    </a:cubicBezTo>
                    <a:cubicBezTo>
                      <a:pt x="25929" y="19938"/>
                      <a:pt x="25905" y="19938"/>
                      <a:pt x="25905" y="19961"/>
                    </a:cubicBezTo>
                    <a:cubicBezTo>
                      <a:pt x="25882" y="19961"/>
                      <a:pt x="25882" y="19961"/>
                      <a:pt x="25859" y="19990"/>
                    </a:cubicBezTo>
                    <a:lnTo>
                      <a:pt x="25830" y="19990"/>
                    </a:lnTo>
                    <a:cubicBezTo>
                      <a:pt x="25807" y="20014"/>
                      <a:pt x="25783" y="20037"/>
                      <a:pt x="25760" y="20060"/>
                    </a:cubicBezTo>
                    <a:cubicBezTo>
                      <a:pt x="25638" y="20136"/>
                      <a:pt x="25515" y="20206"/>
                      <a:pt x="25422" y="20282"/>
                    </a:cubicBezTo>
                    <a:cubicBezTo>
                      <a:pt x="24986" y="20573"/>
                      <a:pt x="24596" y="20864"/>
                      <a:pt x="24328" y="21126"/>
                    </a:cubicBezTo>
                    <a:cubicBezTo>
                      <a:pt x="24229" y="21248"/>
                      <a:pt x="24136" y="21393"/>
                      <a:pt x="24037" y="21516"/>
                    </a:cubicBezTo>
                    <a:cubicBezTo>
                      <a:pt x="23769" y="21393"/>
                      <a:pt x="23478" y="21248"/>
                      <a:pt x="23210" y="21126"/>
                    </a:cubicBezTo>
                    <a:cubicBezTo>
                      <a:pt x="22750" y="20934"/>
                      <a:pt x="22314" y="20741"/>
                      <a:pt x="21877" y="20544"/>
                    </a:cubicBezTo>
                    <a:cubicBezTo>
                      <a:pt x="22582" y="20282"/>
                      <a:pt x="23263" y="19961"/>
                      <a:pt x="23938" y="19670"/>
                    </a:cubicBezTo>
                    <a:cubicBezTo>
                      <a:pt x="24404" y="19478"/>
                      <a:pt x="24887" y="19286"/>
                      <a:pt x="25422" y="19065"/>
                    </a:cubicBezTo>
                    <a:cubicBezTo>
                      <a:pt x="25952" y="18826"/>
                      <a:pt x="26557" y="18605"/>
                      <a:pt x="27169" y="18361"/>
                    </a:cubicBezTo>
                    <a:cubicBezTo>
                      <a:pt x="27774" y="18099"/>
                      <a:pt x="28426" y="17877"/>
                      <a:pt x="29107" y="17610"/>
                    </a:cubicBezTo>
                    <a:cubicBezTo>
                      <a:pt x="29788" y="17319"/>
                      <a:pt x="30487" y="17103"/>
                      <a:pt x="31191" y="16835"/>
                    </a:cubicBezTo>
                    <a:cubicBezTo>
                      <a:pt x="31919" y="16568"/>
                      <a:pt x="32647" y="16352"/>
                      <a:pt x="33351" y="16084"/>
                    </a:cubicBezTo>
                    <a:cubicBezTo>
                      <a:pt x="34079" y="15840"/>
                      <a:pt x="34830" y="15595"/>
                      <a:pt x="35580" y="15380"/>
                    </a:cubicBezTo>
                    <a:cubicBezTo>
                      <a:pt x="36308" y="15159"/>
                      <a:pt x="37013" y="14943"/>
                      <a:pt x="37717" y="14722"/>
                    </a:cubicBezTo>
                    <a:cubicBezTo>
                      <a:pt x="38445" y="14507"/>
                      <a:pt x="39073" y="14262"/>
                      <a:pt x="39708" y="14047"/>
                    </a:cubicBezTo>
                    <a:cubicBezTo>
                      <a:pt x="40336" y="13826"/>
                      <a:pt x="40942" y="13634"/>
                      <a:pt x="41501" y="13488"/>
                    </a:cubicBezTo>
                    <a:cubicBezTo>
                      <a:pt x="42036" y="13319"/>
                      <a:pt x="42543" y="13197"/>
                      <a:pt x="43003" y="13098"/>
                    </a:cubicBezTo>
                    <a:cubicBezTo>
                      <a:pt x="43125" y="13098"/>
                      <a:pt x="43224" y="13075"/>
                      <a:pt x="43346" y="13052"/>
                    </a:cubicBezTo>
                    <a:cubicBezTo>
                      <a:pt x="43439" y="13052"/>
                      <a:pt x="43561" y="13028"/>
                      <a:pt x="43660" y="13028"/>
                    </a:cubicBezTo>
                    <a:cubicBezTo>
                      <a:pt x="43853" y="12976"/>
                      <a:pt x="44050" y="12976"/>
                      <a:pt x="44219" y="12976"/>
                    </a:cubicBezTo>
                    <a:cubicBezTo>
                      <a:pt x="44268" y="12968"/>
                      <a:pt x="44319" y="12966"/>
                      <a:pt x="44370" y="12966"/>
                    </a:cubicBezTo>
                    <a:cubicBezTo>
                      <a:pt x="44472" y="12966"/>
                      <a:pt x="44574" y="12976"/>
                      <a:pt x="44656" y="12976"/>
                    </a:cubicBezTo>
                    <a:cubicBezTo>
                      <a:pt x="44848" y="12976"/>
                      <a:pt x="45069" y="13028"/>
                      <a:pt x="45261" y="13052"/>
                    </a:cubicBezTo>
                    <a:cubicBezTo>
                      <a:pt x="45069" y="12976"/>
                      <a:pt x="44871" y="12883"/>
                      <a:pt x="44679" y="12830"/>
                    </a:cubicBezTo>
                    <a:cubicBezTo>
                      <a:pt x="44557" y="12807"/>
                      <a:pt x="44388" y="12760"/>
                      <a:pt x="44219" y="12737"/>
                    </a:cubicBezTo>
                    <a:cubicBezTo>
                      <a:pt x="44050" y="12714"/>
                      <a:pt x="43853" y="12685"/>
                      <a:pt x="43637" y="12685"/>
                    </a:cubicBezTo>
                    <a:cubicBezTo>
                      <a:pt x="43439" y="12662"/>
                      <a:pt x="43201" y="12662"/>
                      <a:pt x="42956" y="12662"/>
                    </a:cubicBezTo>
                    <a:cubicBezTo>
                      <a:pt x="42473" y="12685"/>
                      <a:pt x="41937" y="12737"/>
                      <a:pt x="41332" y="12830"/>
                    </a:cubicBezTo>
                    <a:cubicBezTo>
                      <a:pt x="40849" y="12906"/>
                      <a:pt x="40336" y="13005"/>
                      <a:pt x="39801" y="13121"/>
                    </a:cubicBezTo>
                    <a:cubicBezTo>
                      <a:pt x="39999" y="13075"/>
                      <a:pt x="40168" y="13005"/>
                      <a:pt x="40360" y="12929"/>
                    </a:cubicBezTo>
                    <a:cubicBezTo>
                      <a:pt x="41087" y="12714"/>
                      <a:pt x="41745" y="12493"/>
                      <a:pt x="42374" y="12324"/>
                    </a:cubicBezTo>
                    <a:cubicBezTo>
                      <a:pt x="43003" y="12132"/>
                      <a:pt x="43585" y="12010"/>
                      <a:pt x="44097" y="11911"/>
                    </a:cubicBezTo>
                    <a:cubicBezTo>
                      <a:pt x="44243" y="11887"/>
                      <a:pt x="44365" y="11864"/>
                      <a:pt x="44487" y="11841"/>
                    </a:cubicBezTo>
                    <a:cubicBezTo>
                      <a:pt x="44603" y="11841"/>
                      <a:pt x="44726" y="11812"/>
                      <a:pt x="44825" y="11812"/>
                    </a:cubicBezTo>
                    <a:cubicBezTo>
                      <a:pt x="45069" y="11765"/>
                      <a:pt x="45261" y="11765"/>
                      <a:pt x="45453" y="11765"/>
                    </a:cubicBezTo>
                    <a:cubicBezTo>
                      <a:pt x="45519" y="11757"/>
                      <a:pt x="45582" y="11755"/>
                      <a:pt x="45642" y="11755"/>
                    </a:cubicBezTo>
                    <a:cubicBezTo>
                      <a:pt x="45761" y="11755"/>
                      <a:pt x="45869" y="11765"/>
                      <a:pt x="45966" y="11765"/>
                    </a:cubicBezTo>
                    <a:cubicBezTo>
                      <a:pt x="46204" y="11765"/>
                      <a:pt x="46426" y="11812"/>
                      <a:pt x="46670" y="11864"/>
                    </a:cubicBezTo>
                    <a:cubicBezTo>
                      <a:pt x="46449" y="11765"/>
                      <a:pt x="46233" y="11666"/>
                      <a:pt x="45989" y="11620"/>
                    </a:cubicBezTo>
                    <a:cubicBezTo>
                      <a:pt x="45843" y="11573"/>
                      <a:pt x="45675" y="11521"/>
                      <a:pt x="45477" y="11497"/>
                    </a:cubicBezTo>
                    <a:cubicBezTo>
                      <a:pt x="45285" y="11474"/>
                      <a:pt x="45069" y="11427"/>
                      <a:pt x="44825" y="11427"/>
                    </a:cubicBezTo>
                    <a:cubicBezTo>
                      <a:pt x="44580" y="11404"/>
                      <a:pt x="44342" y="11404"/>
                      <a:pt x="44050" y="11404"/>
                    </a:cubicBezTo>
                    <a:cubicBezTo>
                      <a:pt x="43515" y="11404"/>
                      <a:pt x="42886" y="11451"/>
                      <a:pt x="42228" y="11573"/>
                    </a:cubicBezTo>
                    <a:cubicBezTo>
                      <a:pt x="41547" y="11666"/>
                      <a:pt x="40820" y="11812"/>
                      <a:pt x="40092" y="11986"/>
                    </a:cubicBezTo>
                    <a:cubicBezTo>
                      <a:pt x="39539" y="12132"/>
                      <a:pt x="38957" y="12277"/>
                      <a:pt x="38375" y="12423"/>
                    </a:cubicBezTo>
                    <a:cubicBezTo>
                      <a:pt x="37356" y="12685"/>
                      <a:pt x="36308" y="12929"/>
                      <a:pt x="35289" y="13197"/>
                    </a:cubicBezTo>
                    <a:cubicBezTo>
                      <a:pt x="34445" y="13442"/>
                      <a:pt x="33595" y="13704"/>
                      <a:pt x="32746" y="13971"/>
                    </a:cubicBezTo>
                    <a:cubicBezTo>
                      <a:pt x="31896" y="14262"/>
                      <a:pt x="31069" y="14553"/>
                      <a:pt x="30248" y="14844"/>
                    </a:cubicBezTo>
                    <a:cubicBezTo>
                      <a:pt x="29445" y="15159"/>
                      <a:pt x="28647" y="15479"/>
                      <a:pt x="27867" y="15840"/>
                    </a:cubicBezTo>
                    <a:cubicBezTo>
                      <a:pt x="26878" y="16277"/>
                      <a:pt x="25905" y="16736"/>
                      <a:pt x="24933" y="17225"/>
                    </a:cubicBezTo>
                    <a:cubicBezTo>
                      <a:pt x="23990" y="17709"/>
                      <a:pt x="23094" y="18244"/>
                      <a:pt x="22191" y="18774"/>
                    </a:cubicBezTo>
                    <a:cubicBezTo>
                      <a:pt x="21586" y="19141"/>
                      <a:pt x="20981" y="19525"/>
                      <a:pt x="20399" y="19938"/>
                    </a:cubicBezTo>
                    <a:cubicBezTo>
                      <a:pt x="20084" y="19816"/>
                      <a:pt x="19770" y="19699"/>
                      <a:pt x="19455" y="19577"/>
                    </a:cubicBezTo>
                    <a:cubicBezTo>
                      <a:pt x="19816" y="19379"/>
                      <a:pt x="20206" y="19164"/>
                      <a:pt x="20567" y="18972"/>
                    </a:cubicBezTo>
                    <a:cubicBezTo>
                      <a:pt x="20736" y="18873"/>
                      <a:pt x="20934" y="18774"/>
                      <a:pt x="21126" y="18681"/>
                    </a:cubicBezTo>
                    <a:cubicBezTo>
                      <a:pt x="21516" y="18483"/>
                      <a:pt x="21953" y="18244"/>
                      <a:pt x="22459" y="18023"/>
                    </a:cubicBezTo>
                    <a:cubicBezTo>
                      <a:pt x="22972" y="17778"/>
                      <a:pt x="23478" y="17516"/>
                      <a:pt x="24060" y="17272"/>
                    </a:cubicBezTo>
                    <a:cubicBezTo>
                      <a:pt x="24351" y="17150"/>
                      <a:pt x="24642" y="17004"/>
                      <a:pt x="24957" y="16882"/>
                    </a:cubicBezTo>
                    <a:cubicBezTo>
                      <a:pt x="25248" y="16736"/>
                      <a:pt x="25568" y="16614"/>
                      <a:pt x="25882" y="16469"/>
                    </a:cubicBezTo>
                    <a:cubicBezTo>
                      <a:pt x="26732" y="16108"/>
                      <a:pt x="27605" y="15741"/>
                      <a:pt x="28449" y="15380"/>
                    </a:cubicBezTo>
                    <a:cubicBezTo>
                      <a:pt x="28915" y="15188"/>
                      <a:pt x="29375" y="14990"/>
                      <a:pt x="29858" y="14798"/>
                    </a:cubicBezTo>
                    <a:cubicBezTo>
                      <a:pt x="30196" y="14652"/>
                      <a:pt x="30539" y="14484"/>
                      <a:pt x="30854" y="14338"/>
                    </a:cubicBezTo>
                    <a:cubicBezTo>
                      <a:pt x="31191" y="14193"/>
                      <a:pt x="31535" y="14070"/>
                      <a:pt x="31849" y="13925"/>
                    </a:cubicBezTo>
                    <a:cubicBezTo>
                      <a:pt x="32524" y="13657"/>
                      <a:pt x="33159" y="13366"/>
                      <a:pt x="33811" y="13098"/>
                    </a:cubicBezTo>
                    <a:cubicBezTo>
                      <a:pt x="34445" y="12859"/>
                      <a:pt x="35051" y="12615"/>
                      <a:pt x="35633" y="12394"/>
                    </a:cubicBezTo>
                    <a:cubicBezTo>
                      <a:pt x="35947" y="12277"/>
                      <a:pt x="36238" y="12202"/>
                      <a:pt x="36506" y="12079"/>
                    </a:cubicBezTo>
                    <a:cubicBezTo>
                      <a:pt x="36989" y="11911"/>
                      <a:pt x="37472" y="11765"/>
                      <a:pt x="37961" y="11596"/>
                    </a:cubicBezTo>
                    <a:cubicBezTo>
                      <a:pt x="38445" y="11451"/>
                      <a:pt x="38928" y="11305"/>
                      <a:pt x="39440" y="11160"/>
                    </a:cubicBezTo>
                    <a:cubicBezTo>
                      <a:pt x="39900" y="11014"/>
                      <a:pt x="40360" y="10915"/>
                      <a:pt x="40849" y="10770"/>
                    </a:cubicBezTo>
                    <a:lnTo>
                      <a:pt x="40849" y="10770"/>
                    </a:lnTo>
                    <a:cubicBezTo>
                      <a:pt x="40092" y="10793"/>
                      <a:pt x="39364" y="10845"/>
                      <a:pt x="38637" y="10915"/>
                    </a:cubicBezTo>
                    <a:cubicBezTo>
                      <a:pt x="38200" y="10968"/>
                      <a:pt x="37694" y="11061"/>
                      <a:pt x="37135" y="11160"/>
                    </a:cubicBezTo>
                    <a:cubicBezTo>
                      <a:pt x="36576" y="11259"/>
                      <a:pt x="35994" y="11404"/>
                      <a:pt x="35388" y="11573"/>
                    </a:cubicBezTo>
                    <a:cubicBezTo>
                      <a:pt x="34905" y="11718"/>
                      <a:pt x="34393" y="11841"/>
                      <a:pt x="33910" y="11986"/>
                    </a:cubicBezTo>
                    <a:cubicBezTo>
                      <a:pt x="33427" y="12155"/>
                      <a:pt x="32938" y="12324"/>
                      <a:pt x="32454" y="12493"/>
                    </a:cubicBezTo>
                    <a:cubicBezTo>
                      <a:pt x="32117" y="12615"/>
                      <a:pt x="31750" y="12737"/>
                      <a:pt x="31436" y="12883"/>
                    </a:cubicBezTo>
                    <a:cubicBezTo>
                      <a:pt x="31098" y="13028"/>
                      <a:pt x="30755" y="13121"/>
                      <a:pt x="30394" y="13296"/>
                    </a:cubicBezTo>
                    <a:cubicBezTo>
                      <a:pt x="30050" y="13442"/>
                      <a:pt x="29713" y="13587"/>
                      <a:pt x="29375" y="13733"/>
                    </a:cubicBezTo>
                    <a:cubicBezTo>
                      <a:pt x="28717" y="14024"/>
                      <a:pt x="28042" y="14315"/>
                      <a:pt x="27384" y="14629"/>
                    </a:cubicBezTo>
                    <a:cubicBezTo>
                      <a:pt x="26703" y="14920"/>
                      <a:pt x="26074" y="15235"/>
                      <a:pt x="25446" y="15549"/>
                    </a:cubicBezTo>
                    <a:cubicBezTo>
                      <a:pt x="25131" y="15718"/>
                      <a:pt x="24840" y="15863"/>
                      <a:pt x="24520" y="16009"/>
                    </a:cubicBezTo>
                    <a:cubicBezTo>
                      <a:pt x="24037" y="16300"/>
                      <a:pt x="23554" y="16568"/>
                      <a:pt x="23041" y="16859"/>
                    </a:cubicBezTo>
                    <a:cubicBezTo>
                      <a:pt x="22314" y="17295"/>
                      <a:pt x="21586" y="17808"/>
                      <a:pt x="20882" y="18314"/>
                    </a:cubicBezTo>
                    <a:cubicBezTo>
                      <a:pt x="20690" y="18436"/>
                      <a:pt x="20521" y="18558"/>
                      <a:pt x="20375" y="18681"/>
                    </a:cubicBezTo>
                    <a:cubicBezTo>
                      <a:pt x="20038" y="18972"/>
                      <a:pt x="19694" y="19263"/>
                      <a:pt x="19380" y="19554"/>
                    </a:cubicBezTo>
                    <a:cubicBezTo>
                      <a:pt x="18774" y="19333"/>
                      <a:pt x="18192" y="19117"/>
                      <a:pt x="17610" y="18919"/>
                    </a:cubicBezTo>
                    <a:cubicBezTo>
                      <a:pt x="17924" y="18751"/>
                      <a:pt x="18262" y="18558"/>
                      <a:pt x="18582" y="18390"/>
                    </a:cubicBezTo>
                    <a:cubicBezTo>
                      <a:pt x="18774" y="18291"/>
                      <a:pt x="18990" y="18168"/>
                      <a:pt x="19234" y="18069"/>
                    </a:cubicBezTo>
                    <a:cubicBezTo>
                      <a:pt x="19671" y="17854"/>
                      <a:pt x="20183" y="17586"/>
                      <a:pt x="20736" y="17319"/>
                    </a:cubicBezTo>
                    <a:cubicBezTo>
                      <a:pt x="21318" y="17080"/>
                      <a:pt x="21930" y="16760"/>
                      <a:pt x="22582" y="16498"/>
                    </a:cubicBezTo>
                    <a:cubicBezTo>
                      <a:pt x="22896" y="16352"/>
                      <a:pt x="23239" y="16207"/>
                      <a:pt x="23577" y="16061"/>
                    </a:cubicBezTo>
                    <a:cubicBezTo>
                      <a:pt x="23938" y="15916"/>
                      <a:pt x="24281" y="15770"/>
                      <a:pt x="24642" y="15595"/>
                    </a:cubicBezTo>
                    <a:cubicBezTo>
                      <a:pt x="25614" y="15188"/>
                      <a:pt x="26587" y="14798"/>
                      <a:pt x="27553" y="14385"/>
                    </a:cubicBezTo>
                    <a:cubicBezTo>
                      <a:pt x="28088" y="14169"/>
                      <a:pt x="28624" y="13948"/>
                      <a:pt x="29154" y="13733"/>
                    </a:cubicBezTo>
                    <a:cubicBezTo>
                      <a:pt x="29544" y="13558"/>
                      <a:pt x="29934" y="13389"/>
                      <a:pt x="30318" y="13220"/>
                    </a:cubicBezTo>
                    <a:cubicBezTo>
                      <a:pt x="30685" y="13075"/>
                      <a:pt x="31069" y="12906"/>
                      <a:pt x="31436" y="12737"/>
                    </a:cubicBezTo>
                    <a:cubicBezTo>
                      <a:pt x="32210" y="12446"/>
                      <a:pt x="32938" y="12132"/>
                      <a:pt x="33665" y="11841"/>
                    </a:cubicBezTo>
                    <a:cubicBezTo>
                      <a:pt x="34370" y="11573"/>
                      <a:pt x="35074" y="11305"/>
                      <a:pt x="35755" y="11037"/>
                    </a:cubicBezTo>
                    <a:cubicBezTo>
                      <a:pt x="36093" y="10915"/>
                      <a:pt x="36407" y="10822"/>
                      <a:pt x="36721" y="10700"/>
                    </a:cubicBezTo>
                    <a:cubicBezTo>
                      <a:pt x="37280" y="10502"/>
                      <a:pt x="37816" y="10333"/>
                      <a:pt x="38375" y="10164"/>
                    </a:cubicBezTo>
                    <a:cubicBezTo>
                      <a:pt x="38928" y="9995"/>
                      <a:pt x="39487" y="9827"/>
                      <a:pt x="40045" y="9658"/>
                    </a:cubicBezTo>
                    <a:cubicBezTo>
                      <a:pt x="40581" y="9512"/>
                      <a:pt x="41111" y="9390"/>
                      <a:pt x="41646" y="9244"/>
                    </a:cubicBezTo>
                    <a:cubicBezTo>
                      <a:pt x="40820" y="9244"/>
                      <a:pt x="39999" y="9314"/>
                      <a:pt x="39172" y="9390"/>
                    </a:cubicBezTo>
                    <a:cubicBezTo>
                      <a:pt x="38666" y="9437"/>
                      <a:pt x="38084" y="9559"/>
                      <a:pt x="37449" y="9658"/>
                    </a:cubicBezTo>
                    <a:cubicBezTo>
                      <a:pt x="36820" y="9774"/>
                      <a:pt x="36163" y="9920"/>
                      <a:pt x="35464" y="10118"/>
                    </a:cubicBezTo>
                    <a:cubicBezTo>
                      <a:pt x="34905" y="10263"/>
                      <a:pt x="34346" y="10409"/>
                      <a:pt x="33788" y="10578"/>
                    </a:cubicBezTo>
                    <a:cubicBezTo>
                      <a:pt x="33229" y="10770"/>
                      <a:pt x="32670" y="10938"/>
                      <a:pt x="32117" y="11136"/>
                    </a:cubicBezTo>
                    <a:cubicBezTo>
                      <a:pt x="31727" y="11282"/>
                      <a:pt x="31337" y="11404"/>
                      <a:pt x="30953" y="11573"/>
                    </a:cubicBezTo>
                    <a:cubicBezTo>
                      <a:pt x="30563" y="11718"/>
                      <a:pt x="30196" y="11841"/>
                      <a:pt x="29788" y="12033"/>
                    </a:cubicBezTo>
                    <a:cubicBezTo>
                      <a:pt x="29398" y="12178"/>
                      <a:pt x="29032" y="12347"/>
                      <a:pt x="28647" y="12516"/>
                    </a:cubicBezTo>
                    <a:cubicBezTo>
                      <a:pt x="27867" y="12830"/>
                      <a:pt x="27093" y="13174"/>
                      <a:pt x="26342" y="13511"/>
                    </a:cubicBezTo>
                    <a:cubicBezTo>
                      <a:pt x="25591" y="13849"/>
                      <a:pt x="24863" y="14216"/>
                      <a:pt x="24159" y="14553"/>
                    </a:cubicBezTo>
                    <a:cubicBezTo>
                      <a:pt x="23792" y="14722"/>
                      <a:pt x="23455" y="14897"/>
                      <a:pt x="23117" y="15089"/>
                    </a:cubicBezTo>
                    <a:cubicBezTo>
                      <a:pt x="22558" y="15380"/>
                      <a:pt x="21976" y="15694"/>
                      <a:pt x="21441" y="16009"/>
                    </a:cubicBezTo>
                    <a:cubicBezTo>
                      <a:pt x="20567" y="16521"/>
                      <a:pt x="19770" y="17080"/>
                      <a:pt x="18943" y="17633"/>
                    </a:cubicBezTo>
                    <a:cubicBezTo>
                      <a:pt x="18751" y="17808"/>
                      <a:pt x="18553" y="17924"/>
                      <a:pt x="18361" y="18069"/>
                    </a:cubicBezTo>
                    <a:cubicBezTo>
                      <a:pt x="18070" y="18337"/>
                      <a:pt x="17756" y="18605"/>
                      <a:pt x="17441" y="18873"/>
                    </a:cubicBezTo>
                    <a:cubicBezTo>
                      <a:pt x="17389" y="18850"/>
                      <a:pt x="17342" y="18826"/>
                      <a:pt x="17273" y="18826"/>
                    </a:cubicBezTo>
                    <a:cubicBezTo>
                      <a:pt x="17418" y="18605"/>
                      <a:pt x="17564" y="18413"/>
                      <a:pt x="17732" y="18215"/>
                    </a:cubicBezTo>
                    <a:cubicBezTo>
                      <a:pt x="17855" y="18122"/>
                      <a:pt x="17971" y="17976"/>
                      <a:pt x="18093" y="17854"/>
                    </a:cubicBezTo>
                    <a:cubicBezTo>
                      <a:pt x="18239" y="17732"/>
                      <a:pt x="18384" y="17586"/>
                      <a:pt x="18553" y="17464"/>
                    </a:cubicBezTo>
                    <a:cubicBezTo>
                      <a:pt x="18897" y="17196"/>
                      <a:pt x="19310" y="16905"/>
                      <a:pt x="19747" y="16643"/>
                    </a:cubicBezTo>
                    <a:cubicBezTo>
                      <a:pt x="20206" y="16352"/>
                      <a:pt x="20713" y="16061"/>
                      <a:pt x="21272" y="15793"/>
                    </a:cubicBezTo>
                    <a:cubicBezTo>
                      <a:pt x="21807" y="15502"/>
                      <a:pt x="22389" y="15211"/>
                      <a:pt x="23018" y="14920"/>
                    </a:cubicBezTo>
                    <a:cubicBezTo>
                      <a:pt x="23309" y="14775"/>
                      <a:pt x="23624" y="14606"/>
                      <a:pt x="23938" y="14460"/>
                    </a:cubicBezTo>
                    <a:cubicBezTo>
                      <a:pt x="24404" y="14239"/>
                      <a:pt x="24887" y="14047"/>
                      <a:pt x="25347" y="13826"/>
                    </a:cubicBezTo>
                    <a:cubicBezTo>
                      <a:pt x="25859" y="13587"/>
                      <a:pt x="26365" y="13366"/>
                      <a:pt x="26878" y="13174"/>
                    </a:cubicBezTo>
                    <a:cubicBezTo>
                      <a:pt x="27023" y="13098"/>
                      <a:pt x="27192" y="13028"/>
                      <a:pt x="27361" y="12953"/>
                    </a:cubicBezTo>
                    <a:cubicBezTo>
                      <a:pt x="27530" y="12883"/>
                      <a:pt x="27698" y="12807"/>
                      <a:pt x="27844" y="12760"/>
                    </a:cubicBezTo>
                    <a:cubicBezTo>
                      <a:pt x="28187" y="12615"/>
                      <a:pt x="28525" y="12469"/>
                      <a:pt x="28839" y="12347"/>
                    </a:cubicBezTo>
                    <a:cubicBezTo>
                      <a:pt x="29521" y="12079"/>
                      <a:pt x="30172" y="11841"/>
                      <a:pt x="30807" y="11596"/>
                    </a:cubicBezTo>
                    <a:cubicBezTo>
                      <a:pt x="31436" y="11375"/>
                      <a:pt x="32041" y="11113"/>
                      <a:pt x="32623" y="10915"/>
                    </a:cubicBezTo>
                    <a:cubicBezTo>
                      <a:pt x="33252" y="10700"/>
                      <a:pt x="33863" y="10455"/>
                      <a:pt x="34492" y="10240"/>
                    </a:cubicBezTo>
                    <a:cubicBezTo>
                      <a:pt x="35051" y="10065"/>
                      <a:pt x="35610" y="9850"/>
                      <a:pt x="36163" y="9658"/>
                    </a:cubicBezTo>
                    <a:cubicBezTo>
                      <a:pt x="36675" y="9483"/>
                      <a:pt x="37210" y="9291"/>
                      <a:pt x="37717" y="9099"/>
                    </a:cubicBezTo>
                    <a:lnTo>
                      <a:pt x="37717" y="9099"/>
                    </a:lnTo>
                    <a:cubicBezTo>
                      <a:pt x="37013" y="9169"/>
                      <a:pt x="36285" y="9244"/>
                      <a:pt x="35580" y="9390"/>
                    </a:cubicBezTo>
                    <a:cubicBezTo>
                      <a:pt x="35144" y="9460"/>
                      <a:pt x="34637" y="9559"/>
                      <a:pt x="34102" y="9681"/>
                    </a:cubicBezTo>
                    <a:cubicBezTo>
                      <a:pt x="33572" y="9803"/>
                      <a:pt x="32990" y="9920"/>
                      <a:pt x="32379" y="10094"/>
                    </a:cubicBezTo>
                    <a:cubicBezTo>
                      <a:pt x="31826" y="10240"/>
                      <a:pt x="31244" y="10385"/>
                      <a:pt x="30632" y="10554"/>
                    </a:cubicBezTo>
                    <a:cubicBezTo>
                      <a:pt x="29905" y="10793"/>
                      <a:pt x="29177" y="11014"/>
                      <a:pt x="28449" y="11282"/>
                    </a:cubicBezTo>
                    <a:cubicBezTo>
                      <a:pt x="27774" y="11550"/>
                      <a:pt x="27070" y="11788"/>
                      <a:pt x="26412" y="12103"/>
                    </a:cubicBezTo>
                    <a:cubicBezTo>
                      <a:pt x="26074" y="12248"/>
                      <a:pt x="25737" y="12394"/>
                      <a:pt x="25393" y="12539"/>
                    </a:cubicBezTo>
                    <a:cubicBezTo>
                      <a:pt x="24887" y="12760"/>
                      <a:pt x="24404" y="13005"/>
                      <a:pt x="23938" y="13244"/>
                    </a:cubicBezTo>
                    <a:cubicBezTo>
                      <a:pt x="23821" y="13319"/>
                      <a:pt x="23699" y="13366"/>
                      <a:pt x="23577" y="13442"/>
                    </a:cubicBezTo>
                    <a:cubicBezTo>
                      <a:pt x="23530" y="13465"/>
                      <a:pt x="23478" y="13488"/>
                      <a:pt x="23431" y="13511"/>
                    </a:cubicBezTo>
                    <a:cubicBezTo>
                      <a:pt x="23140" y="13680"/>
                      <a:pt x="22826" y="13849"/>
                      <a:pt x="22535" y="14024"/>
                    </a:cubicBezTo>
                    <a:cubicBezTo>
                      <a:pt x="21662" y="14484"/>
                      <a:pt x="20789" y="15013"/>
                      <a:pt x="19985" y="15595"/>
                    </a:cubicBezTo>
                    <a:cubicBezTo>
                      <a:pt x="19380" y="16061"/>
                      <a:pt x="18774" y="16568"/>
                      <a:pt x="18262" y="17150"/>
                    </a:cubicBezTo>
                    <a:cubicBezTo>
                      <a:pt x="18093" y="17295"/>
                      <a:pt x="17971" y="17487"/>
                      <a:pt x="17855" y="17633"/>
                    </a:cubicBezTo>
                    <a:cubicBezTo>
                      <a:pt x="17732" y="17808"/>
                      <a:pt x="17633" y="17953"/>
                      <a:pt x="17534" y="18099"/>
                    </a:cubicBezTo>
                    <a:cubicBezTo>
                      <a:pt x="17418" y="18314"/>
                      <a:pt x="17319" y="18558"/>
                      <a:pt x="17220" y="18797"/>
                    </a:cubicBezTo>
                    <a:cubicBezTo>
                      <a:pt x="16545" y="18582"/>
                      <a:pt x="15864" y="18361"/>
                      <a:pt x="15183" y="18168"/>
                    </a:cubicBezTo>
                    <a:cubicBezTo>
                      <a:pt x="15282" y="18046"/>
                      <a:pt x="15381" y="17953"/>
                      <a:pt x="15474" y="17831"/>
                    </a:cubicBezTo>
                    <a:cubicBezTo>
                      <a:pt x="15672" y="17662"/>
                      <a:pt x="15887" y="17417"/>
                      <a:pt x="16178" y="17196"/>
                    </a:cubicBezTo>
                    <a:cubicBezTo>
                      <a:pt x="16469" y="16958"/>
                      <a:pt x="16836" y="16713"/>
                      <a:pt x="17197" y="16469"/>
                    </a:cubicBezTo>
                    <a:cubicBezTo>
                      <a:pt x="17587" y="16207"/>
                      <a:pt x="18023" y="15962"/>
                      <a:pt x="18460" y="15671"/>
                    </a:cubicBezTo>
                    <a:cubicBezTo>
                      <a:pt x="19019" y="15357"/>
                      <a:pt x="19572" y="15042"/>
                      <a:pt x="20131" y="14676"/>
                    </a:cubicBezTo>
                    <a:cubicBezTo>
                      <a:pt x="20544" y="14408"/>
                      <a:pt x="20957" y="14117"/>
                      <a:pt x="21394" y="13826"/>
                    </a:cubicBezTo>
                    <a:cubicBezTo>
                      <a:pt x="21732" y="13657"/>
                      <a:pt x="22098" y="13488"/>
                      <a:pt x="22459" y="13319"/>
                    </a:cubicBezTo>
                    <a:cubicBezTo>
                      <a:pt x="22995" y="13075"/>
                      <a:pt x="23530" y="12830"/>
                      <a:pt x="24037" y="12592"/>
                    </a:cubicBezTo>
                    <a:cubicBezTo>
                      <a:pt x="24619" y="12324"/>
                      <a:pt x="25201" y="12103"/>
                      <a:pt x="25783" y="11864"/>
                    </a:cubicBezTo>
                    <a:cubicBezTo>
                      <a:pt x="25975" y="11765"/>
                      <a:pt x="26150" y="11695"/>
                      <a:pt x="26342" y="11620"/>
                    </a:cubicBezTo>
                    <a:cubicBezTo>
                      <a:pt x="26534" y="11550"/>
                      <a:pt x="26732" y="11474"/>
                      <a:pt x="26924" y="11375"/>
                    </a:cubicBezTo>
                    <a:cubicBezTo>
                      <a:pt x="27285" y="11229"/>
                      <a:pt x="27675" y="11084"/>
                      <a:pt x="28042" y="10938"/>
                    </a:cubicBezTo>
                    <a:cubicBezTo>
                      <a:pt x="28793" y="10647"/>
                      <a:pt x="29544" y="10356"/>
                      <a:pt x="30248" y="10094"/>
                    </a:cubicBezTo>
                    <a:cubicBezTo>
                      <a:pt x="30976" y="9850"/>
                      <a:pt x="31680" y="9582"/>
                      <a:pt x="32332" y="9338"/>
                    </a:cubicBezTo>
                    <a:cubicBezTo>
                      <a:pt x="33060" y="9099"/>
                      <a:pt x="33764" y="8831"/>
                      <a:pt x="34469" y="8587"/>
                    </a:cubicBezTo>
                    <a:cubicBezTo>
                      <a:pt x="35097" y="8395"/>
                      <a:pt x="35726" y="8150"/>
                      <a:pt x="36361" y="7935"/>
                    </a:cubicBezTo>
                    <a:cubicBezTo>
                      <a:pt x="36943" y="7737"/>
                      <a:pt x="37548" y="7545"/>
                      <a:pt x="38130" y="7300"/>
                    </a:cubicBezTo>
                    <a:lnTo>
                      <a:pt x="38130" y="7300"/>
                    </a:lnTo>
                    <a:cubicBezTo>
                      <a:pt x="37327" y="7399"/>
                      <a:pt x="36506" y="7475"/>
                      <a:pt x="35703" y="7644"/>
                    </a:cubicBezTo>
                    <a:cubicBezTo>
                      <a:pt x="35196" y="7713"/>
                      <a:pt x="34637" y="7812"/>
                      <a:pt x="34032" y="7935"/>
                    </a:cubicBezTo>
                    <a:cubicBezTo>
                      <a:pt x="33397" y="8080"/>
                      <a:pt x="32746" y="8226"/>
                      <a:pt x="32064" y="8395"/>
                    </a:cubicBezTo>
                    <a:cubicBezTo>
                      <a:pt x="31436" y="8563"/>
                      <a:pt x="30778" y="8732"/>
                      <a:pt x="30103" y="8930"/>
                    </a:cubicBezTo>
                    <a:cubicBezTo>
                      <a:pt x="29253" y="9169"/>
                      <a:pt x="28403" y="9437"/>
                      <a:pt x="27605" y="9728"/>
                    </a:cubicBezTo>
                    <a:cubicBezTo>
                      <a:pt x="27247" y="9870"/>
                      <a:pt x="26916" y="9990"/>
                      <a:pt x="26581" y="10109"/>
                    </a:cubicBezTo>
                    <a:lnTo>
                      <a:pt x="26581" y="10109"/>
                    </a:lnTo>
                    <a:cubicBezTo>
                      <a:pt x="26584" y="10106"/>
                      <a:pt x="26587" y="10101"/>
                      <a:pt x="26587" y="10094"/>
                    </a:cubicBezTo>
                    <a:cubicBezTo>
                      <a:pt x="26825" y="9920"/>
                      <a:pt x="27046" y="9774"/>
                      <a:pt x="27262" y="9629"/>
                    </a:cubicBezTo>
                    <a:cubicBezTo>
                      <a:pt x="27605" y="9413"/>
                      <a:pt x="27943" y="9192"/>
                      <a:pt x="28257" y="8977"/>
                    </a:cubicBezTo>
                    <a:cubicBezTo>
                      <a:pt x="28694" y="8686"/>
                      <a:pt x="29154" y="8441"/>
                      <a:pt x="29614" y="8173"/>
                    </a:cubicBezTo>
                    <a:cubicBezTo>
                      <a:pt x="30149" y="7859"/>
                      <a:pt x="30708" y="7591"/>
                      <a:pt x="31244" y="7277"/>
                    </a:cubicBezTo>
                    <a:lnTo>
                      <a:pt x="31244" y="7277"/>
                    </a:lnTo>
                    <a:cubicBezTo>
                      <a:pt x="30632" y="7399"/>
                      <a:pt x="30004" y="7545"/>
                      <a:pt x="29422" y="7766"/>
                    </a:cubicBezTo>
                    <a:cubicBezTo>
                      <a:pt x="29061" y="7911"/>
                      <a:pt x="28647" y="8057"/>
                      <a:pt x="28211" y="8226"/>
                    </a:cubicBezTo>
                    <a:cubicBezTo>
                      <a:pt x="27774" y="8418"/>
                      <a:pt x="27314" y="8639"/>
                      <a:pt x="26825" y="8878"/>
                    </a:cubicBezTo>
                    <a:cubicBezTo>
                      <a:pt x="26296" y="9145"/>
                      <a:pt x="25783" y="9460"/>
                      <a:pt x="25277" y="9751"/>
                    </a:cubicBezTo>
                    <a:cubicBezTo>
                      <a:pt x="24765" y="10042"/>
                      <a:pt x="24281" y="10385"/>
                      <a:pt x="23792" y="10700"/>
                    </a:cubicBezTo>
                    <a:cubicBezTo>
                      <a:pt x="23286" y="11037"/>
                      <a:pt x="22774" y="11404"/>
                      <a:pt x="22267" y="11765"/>
                    </a:cubicBezTo>
                    <a:cubicBezTo>
                      <a:pt x="21831" y="12079"/>
                      <a:pt x="21417" y="12394"/>
                      <a:pt x="21004" y="12714"/>
                    </a:cubicBezTo>
                    <a:cubicBezTo>
                      <a:pt x="20957" y="12737"/>
                      <a:pt x="20911" y="12760"/>
                      <a:pt x="20858" y="12784"/>
                    </a:cubicBezTo>
                    <a:cubicBezTo>
                      <a:pt x="19863" y="13319"/>
                      <a:pt x="18897" y="13925"/>
                      <a:pt x="17971" y="14577"/>
                    </a:cubicBezTo>
                    <a:cubicBezTo>
                      <a:pt x="17273" y="15089"/>
                      <a:pt x="16568" y="15648"/>
                      <a:pt x="15986" y="16300"/>
                    </a:cubicBezTo>
                    <a:cubicBezTo>
                      <a:pt x="15817" y="16498"/>
                      <a:pt x="15672" y="16690"/>
                      <a:pt x="15526" y="16859"/>
                    </a:cubicBezTo>
                    <a:cubicBezTo>
                      <a:pt x="15381" y="17051"/>
                      <a:pt x="15282" y="17225"/>
                      <a:pt x="15183" y="17371"/>
                    </a:cubicBezTo>
                    <a:cubicBezTo>
                      <a:pt x="15037" y="17610"/>
                      <a:pt x="14944" y="17831"/>
                      <a:pt x="14845" y="18069"/>
                    </a:cubicBezTo>
                    <a:cubicBezTo>
                      <a:pt x="14094" y="17877"/>
                      <a:pt x="13366" y="17685"/>
                      <a:pt x="12662" y="17540"/>
                    </a:cubicBezTo>
                    <a:cubicBezTo>
                      <a:pt x="12586" y="17516"/>
                      <a:pt x="12540" y="17487"/>
                      <a:pt x="12470" y="17487"/>
                    </a:cubicBezTo>
                    <a:cubicBezTo>
                      <a:pt x="12586" y="17342"/>
                      <a:pt x="12685" y="17225"/>
                      <a:pt x="12831" y="17080"/>
                    </a:cubicBezTo>
                    <a:cubicBezTo>
                      <a:pt x="13023" y="16859"/>
                      <a:pt x="13314" y="16614"/>
                      <a:pt x="13634" y="16352"/>
                    </a:cubicBezTo>
                    <a:cubicBezTo>
                      <a:pt x="13972" y="16084"/>
                      <a:pt x="14362" y="15817"/>
                      <a:pt x="14798" y="15526"/>
                    </a:cubicBezTo>
                    <a:cubicBezTo>
                      <a:pt x="15235" y="15235"/>
                      <a:pt x="15718" y="14967"/>
                      <a:pt x="16225" y="14652"/>
                    </a:cubicBezTo>
                    <a:cubicBezTo>
                      <a:pt x="16859" y="14262"/>
                      <a:pt x="17511" y="13925"/>
                      <a:pt x="18117" y="13511"/>
                    </a:cubicBezTo>
                    <a:cubicBezTo>
                      <a:pt x="18629" y="13197"/>
                      <a:pt x="19112" y="12859"/>
                      <a:pt x="19601" y="12516"/>
                    </a:cubicBezTo>
                    <a:cubicBezTo>
                      <a:pt x="20183" y="12132"/>
                      <a:pt x="20765" y="11718"/>
                      <a:pt x="21347" y="11305"/>
                    </a:cubicBezTo>
                    <a:cubicBezTo>
                      <a:pt x="21900" y="10892"/>
                      <a:pt x="22483" y="10479"/>
                      <a:pt x="23041" y="10094"/>
                    </a:cubicBezTo>
                    <a:cubicBezTo>
                      <a:pt x="23431" y="9827"/>
                      <a:pt x="23792" y="9559"/>
                      <a:pt x="24159" y="9291"/>
                    </a:cubicBezTo>
                    <a:cubicBezTo>
                      <a:pt x="24450" y="9099"/>
                      <a:pt x="24718" y="8901"/>
                      <a:pt x="25009" y="8709"/>
                    </a:cubicBezTo>
                    <a:cubicBezTo>
                      <a:pt x="25492" y="8540"/>
                      <a:pt x="25975" y="8348"/>
                      <a:pt x="26412" y="8202"/>
                    </a:cubicBezTo>
                    <a:cubicBezTo>
                      <a:pt x="26994" y="7981"/>
                      <a:pt x="27605" y="7789"/>
                      <a:pt x="28211" y="7591"/>
                    </a:cubicBezTo>
                    <a:cubicBezTo>
                      <a:pt x="28770" y="7399"/>
                      <a:pt x="29352" y="7207"/>
                      <a:pt x="29905" y="7009"/>
                    </a:cubicBezTo>
                    <a:lnTo>
                      <a:pt x="29905" y="7009"/>
                    </a:lnTo>
                    <a:cubicBezTo>
                      <a:pt x="29177" y="7061"/>
                      <a:pt x="28449" y="7155"/>
                      <a:pt x="27722" y="7277"/>
                    </a:cubicBezTo>
                    <a:cubicBezTo>
                      <a:pt x="27506" y="7300"/>
                      <a:pt x="27262" y="7353"/>
                      <a:pt x="27023" y="7399"/>
                    </a:cubicBezTo>
                    <a:lnTo>
                      <a:pt x="26971" y="7399"/>
                    </a:lnTo>
                    <a:cubicBezTo>
                      <a:pt x="27116" y="7300"/>
                      <a:pt x="27262" y="7207"/>
                      <a:pt x="27407" y="7108"/>
                    </a:cubicBezTo>
                    <a:cubicBezTo>
                      <a:pt x="27896" y="6794"/>
                      <a:pt x="28426" y="6503"/>
                      <a:pt x="28938" y="6212"/>
                    </a:cubicBezTo>
                    <a:cubicBezTo>
                      <a:pt x="29544" y="5845"/>
                      <a:pt x="30172" y="5554"/>
                      <a:pt x="30778" y="5216"/>
                    </a:cubicBezTo>
                    <a:lnTo>
                      <a:pt x="30778" y="5216"/>
                    </a:lnTo>
                    <a:cubicBezTo>
                      <a:pt x="30103" y="5362"/>
                      <a:pt x="29375" y="5507"/>
                      <a:pt x="28717" y="5752"/>
                    </a:cubicBezTo>
                    <a:cubicBezTo>
                      <a:pt x="28304" y="5897"/>
                      <a:pt x="27844" y="6066"/>
                      <a:pt x="27361" y="6258"/>
                    </a:cubicBezTo>
                    <a:cubicBezTo>
                      <a:pt x="26849" y="6479"/>
                      <a:pt x="26319" y="6718"/>
                      <a:pt x="25760" y="6986"/>
                    </a:cubicBezTo>
                    <a:cubicBezTo>
                      <a:pt x="25155" y="7300"/>
                      <a:pt x="24596" y="7644"/>
                      <a:pt x="23990" y="7981"/>
                    </a:cubicBezTo>
                    <a:cubicBezTo>
                      <a:pt x="23821" y="8057"/>
                      <a:pt x="23647" y="8173"/>
                      <a:pt x="23501" y="8272"/>
                    </a:cubicBezTo>
                    <a:cubicBezTo>
                      <a:pt x="23332" y="8319"/>
                      <a:pt x="23164" y="8371"/>
                      <a:pt x="22995" y="8418"/>
                    </a:cubicBezTo>
                    <a:cubicBezTo>
                      <a:pt x="22168" y="8686"/>
                      <a:pt x="21318" y="8977"/>
                      <a:pt x="20521" y="9314"/>
                    </a:cubicBezTo>
                    <a:cubicBezTo>
                      <a:pt x="20107" y="9483"/>
                      <a:pt x="19694" y="9681"/>
                      <a:pt x="19281" y="9873"/>
                    </a:cubicBezTo>
                    <a:cubicBezTo>
                      <a:pt x="19525" y="9681"/>
                      <a:pt x="19770" y="9483"/>
                      <a:pt x="19985" y="9268"/>
                    </a:cubicBezTo>
                    <a:cubicBezTo>
                      <a:pt x="20206" y="9099"/>
                      <a:pt x="20422" y="8953"/>
                      <a:pt x="20643" y="8785"/>
                    </a:cubicBezTo>
                    <a:cubicBezTo>
                      <a:pt x="20858" y="8639"/>
                      <a:pt x="21080" y="8464"/>
                      <a:pt x="21272" y="8319"/>
                    </a:cubicBezTo>
                    <a:cubicBezTo>
                      <a:pt x="21563" y="8127"/>
                      <a:pt x="21854" y="7935"/>
                      <a:pt x="22145" y="7766"/>
                    </a:cubicBezTo>
                    <a:cubicBezTo>
                      <a:pt x="22459" y="7568"/>
                      <a:pt x="22774" y="7376"/>
                      <a:pt x="23117" y="7207"/>
                    </a:cubicBezTo>
                    <a:cubicBezTo>
                      <a:pt x="23478" y="6986"/>
                      <a:pt x="23845" y="6794"/>
                      <a:pt x="24159" y="6648"/>
                    </a:cubicBezTo>
                    <a:cubicBezTo>
                      <a:pt x="24206" y="6625"/>
                      <a:pt x="24258" y="6602"/>
                      <a:pt x="24305" y="6572"/>
                    </a:cubicBezTo>
                    <a:cubicBezTo>
                      <a:pt x="24642" y="6456"/>
                      <a:pt x="24986" y="6334"/>
                      <a:pt x="25300" y="6212"/>
                    </a:cubicBezTo>
                    <a:cubicBezTo>
                      <a:pt x="25975" y="5990"/>
                      <a:pt x="26656" y="5752"/>
                      <a:pt x="27338" y="5530"/>
                    </a:cubicBezTo>
                    <a:cubicBezTo>
                      <a:pt x="27990" y="5315"/>
                      <a:pt x="28647" y="5117"/>
                      <a:pt x="29276" y="4902"/>
                    </a:cubicBezTo>
                    <a:lnTo>
                      <a:pt x="29276" y="4902"/>
                    </a:lnTo>
                    <a:cubicBezTo>
                      <a:pt x="28449" y="4948"/>
                      <a:pt x="27629" y="5047"/>
                      <a:pt x="26802" y="5170"/>
                    </a:cubicBezTo>
                    <a:cubicBezTo>
                      <a:pt x="26557" y="5216"/>
                      <a:pt x="26266" y="5263"/>
                      <a:pt x="26004" y="5315"/>
                    </a:cubicBezTo>
                    <a:cubicBezTo>
                      <a:pt x="25713" y="5362"/>
                      <a:pt x="25422" y="5408"/>
                      <a:pt x="25102" y="5484"/>
                    </a:cubicBezTo>
                    <a:cubicBezTo>
                      <a:pt x="24473" y="5606"/>
                      <a:pt x="23821" y="5775"/>
                      <a:pt x="23117" y="5967"/>
                    </a:cubicBezTo>
                    <a:cubicBezTo>
                      <a:pt x="23065" y="5967"/>
                      <a:pt x="22995" y="5990"/>
                      <a:pt x="22948" y="5990"/>
                    </a:cubicBezTo>
                    <a:cubicBezTo>
                      <a:pt x="23478" y="5699"/>
                      <a:pt x="23990" y="5385"/>
                      <a:pt x="24497" y="5047"/>
                    </a:cubicBezTo>
                    <a:lnTo>
                      <a:pt x="24497" y="5047"/>
                    </a:lnTo>
                    <a:cubicBezTo>
                      <a:pt x="23408" y="5385"/>
                      <a:pt x="22337" y="5775"/>
                      <a:pt x="21295" y="6188"/>
                    </a:cubicBezTo>
                    <a:cubicBezTo>
                      <a:pt x="20643" y="6404"/>
                      <a:pt x="20038" y="6671"/>
                      <a:pt x="19403" y="6939"/>
                    </a:cubicBezTo>
                    <a:cubicBezTo>
                      <a:pt x="18967" y="7108"/>
                      <a:pt x="18530" y="7300"/>
                      <a:pt x="18070" y="7521"/>
                    </a:cubicBezTo>
                    <a:cubicBezTo>
                      <a:pt x="17901" y="7591"/>
                      <a:pt x="17732" y="7690"/>
                      <a:pt x="17534" y="7766"/>
                    </a:cubicBezTo>
                    <a:cubicBezTo>
                      <a:pt x="17709" y="7644"/>
                      <a:pt x="17855" y="7521"/>
                      <a:pt x="18023" y="7399"/>
                    </a:cubicBezTo>
                    <a:cubicBezTo>
                      <a:pt x="18262" y="7207"/>
                      <a:pt x="18507" y="7009"/>
                      <a:pt x="18751" y="6840"/>
                    </a:cubicBezTo>
                    <a:cubicBezTo>
                      <a:pt x="18990" y="6671"/>
                      <a:pt x="19234" y="6479"/>
                      <a:pt x="19479" y="6334"/>
                    </a:cubicBezTo>
                    <a:cubicBezTo>
                      <a:pt x="19816" y="6113"/>
                      <a:pt x="20131" y="5897"/>
                      <a:pt x="20474" y="5676"/>
                    </a:cubicBezTo>
                    <a:cubicBezTo>
                      <a:pt x="20835" y="5484"/>
                      <a:pt x="21173" y="5239"/>
                      <a:pt x="21563" y="5047"/>
                    </a:cubicBezTo>
                    <a:cubicBezTo>
                      <a:pt x="21999" y="4826"/>
                      <a:pt x="22389" y="4611"/>
                      <a:pt x="22750" y="4442"/>
                    </a:cubicBezTo>
                    <a:cubicBezTo>
                      <a:pt x="23356" y="4151"/>
                      <a:pt x="23938" y="3883"/>
                      <a:pt x="24520" y="3592"/>
                    </a:cubicBezTo>
                    <a:lnTo>
                      <a:pt x="24520" y="3592"/>
                    </a:lnTo>
                    <a:cubicBezTo>
                      <a:pt x="23868" y="3662"/>
                      <a:pt x="23210" y="3784"/>
                      <a:pt x="22582" y="3953"/>
                    </a:cubicBezTo>
                    <a:cubicBezTo>
                      <a:pt x="22168" y="4052"/>
                      <a:pt x="21732" y="4197"/>
                      <a:pt x="21248" y="4366"/>
                    </a:cubicBezTo>
                    <a:cubicBezTo>
                      <a:pt x="20736" y="4535"/>
                      <a:pt x="20253" y="4756"/>
                      <a:pt x="19770" y="4972"/>
                    </a:cubicBezTo>
                    <a:cubicBezTo>
                      <a:pt x="20131" y="4780"/>
                      <a:pt x="20498" y="4611"/>
                      <a:pt x="20858" y="4419"/>
                    </a:cubicBezTo>
                    <a:cubicBezTo>
                      <a:pt x="21953" y="3860"/>
                      <a:pt x="23041" y="3348"/>
                      <a:pt x="24113" y="2742"/>
                    </a:cubicBezTo>
                    <a:lnTo>
                      <a:pt x="24113" y="2742"/>
                    </a:lnTo>
                    <a:cubicBezTo>
                      <a:pt x="23408" y="2911"/>
                      <a:pt x="22704" y="3109"/>
                      <a:pt x="21999" y="3348"/>
                    </a:cubicBezTo>
                    <a:cubicBezTo>
                      <a:pt x="22389" y="3109"/>
                      <a:pt x="22774" y="2888"/>
                      <a:pt x="23140" y="2620"/>
                    </a:cubicBezTo>
                    <a:lnTo>
                      <a:pt x="23140" y="2620"/>
                    </a:lnTo>
                    <a:cubicBezTo>
                      <a:pt x="21930" y="3010"/>
                      <a:pt x="20690" y="3423"/>
                      <a:pt x="19502" y="3883"/>
                    </a:cubicBezTo>
                    <a:cubicBezTo>
                      <a:pt x="18774" y="4151"/>
                      <a:pt x="18070" y="4442"/>
                      <a:pt x="17366" y="4733"/>
                    </a:cubicBezTo>
                    <a:cubicBezTo>
                      <a:pt x="16859" y="4948"/>
                      <a:pt x="16370" y="5146"/>
                      <a:pt x="15840" y="5385"/>
                    </a:cubicBezTo>
                    <a:cubicBezTo>
                      <a:pt x="15183" y="5699"/>
                      <a:pt x="14507" y="6019"/>
                      <a:pt x="13826" y="6357"/>
                    </a:cubicBezTo>
                    <a:cubicBezTo>
                      <a:pt x="13145" y="6695"/>
                      <a:pt x="12493" y="7108"/>
                      <a:pt x="11812" y="7475"/>
                    </a:cubicBezTo>
                    <a:cubicBezTo>
                      <a:pt x="11160" y="7882"/>
                      <a:pt x="10479" y="8272"/>
                      <a:pt x="9850" y="8732"/>
                    </a:cubicBezTo>
                    <a:cubicBezTo>
                      <a:pt x="9216" y="9169"/>
                      <a:pt x="8634" y="9658"/>
                      <a:pt x="8052" y="10118"/>
                    </a:cubicBezTo>
                    <a:cubicBezTo>
                      <a:pt x="7615" y="10455"/>
                      <a:pt x="7231" y="10845"/>
                      <a:pt x="6817" y="11229"/>
                    </a:cubicBezTo>
                    <a:cubicBezTo>
                      <a:pt x="6259" y="11765"/>
                      <a:pt x="5700" y="12347"/>
                      <a:pt x="5263" y="12976"/>
                    </a:cubicBezTo>
                    <a:cubicBezTo>
                      <a:pt x="5094" y="13220"/>
                      <a:pt x="4926" y="13442"/>
                      <a:pt x="4757" y="13657"/>
                    </a:cubicBezTo>
                    <a:cubicBezTo>
                      <a:pt x="4611" y="13878"/>
                      <a:pt x="4466" y="14094"/>
                      <a:pt x="4343" y="14315"/>
                    </a:cubicBezTo>
                    <a:cubicBezTo>
                      <a:pt x="4221" y="14507"/>
                      <a:pt x="4099" y="14699"/>
                      <a:pt x="4000" y="14868"/>
                    </a:cubicBezTo>
                    <a:cubicBezTo>
                      <a:pt x="3738" y="15304"/>
                      <a:pt x="3540" y="15840"/>
                      <a:pt x="3348" y="16323"/>
                    </a:cubicBezTo>
                    <a:cubicBezTo>
                      <a:pt x="3808" y="15741"/>
                      <a:pt x="4268" y="15159"/>
                      <a:pt x="4757" y="14606"/>
                    </a:cubicBezTo>
                    <a:cubicBezTo>
                      <a:pt x="4926" y="14431"/>
                      <a:pt x="5071" y="14239"/>
                      <a:pt x="5240" y="14047"/>
                    </a:cubicBezTo>
                    <a:cubicBezTo>
                      <a:pt x="5432" y="13878"/>
                      <a:pt x="5630" y="13680"/>
                      <a:pt x="5822" y="13488"/>
                    </a:cubicBezTo>
                    <a:cubicBezTo>
                      <a:pt x="6212" y="13075"/>
                      <a:pt x="6695" y="12685"/>
                      <a:pt x="7178" y="12277"/>
                    </a:cubicBezTo>
                    <a:cubicBezTo>
                      <a:pt x="7423" y="12056"/>
                      <a:pt x="7691" y="11864"/>
                      <a:pt x="7958" y="11643"/>
                    </a:cubicBezTo>
                    <a:cubicBezTo>
                      <a:pt x="8511" y="11259"/>
                      <a:pt x="9047" y="10822"/>
                      <a:pt x="9606" y="10432"/>
                    </a:cubicBezTo>
                    <a:cubicBezTo>
                      <a:pt x="9920" y="10211"/>
                      <a:pt x="10258" y="10019"/>
                      <a:pt x="10578" y="9803"/>
                    </a:cubicBezTo>
                    <a:cubicBezTo>
                      <a:pt x="10793" y="9629"/>
                      <a:pt x="11038" y="9483"/>
                      <a:pt x="11277" y="9338"/>
                    </a:cubicBezTo>
                    <a:lnTo>
                      <a:pt x="11277" y="9338"/>
                    </a:lnTo>
                    <a:cubicBezTo>
                      <a:pt x="11108" y="9536"/>
                      <a:pt x="10939" y="9728"/>
                      <a:pt x="10747" y="9920"/>
                    </a:cubicBezTo>
                    <a:cubicBezTo>
                      <a:pt x="10526" y="10211"/>
                      <a:pt x="10287" y="10479"/>
                      <a:pt x="10066" y="10746"/>
                    </a:cubicBezTo>
                    <a:cubicBezTo>
                      <a:pt x="9583" y="11282"/>
                      <a:pt x="9123" y="11841"/>
                      <a:pt x="8686" y="12423"/>
                    </a:cubicBezTo>
                    <a:cubicBezTo>
                      <a:pt x="8319" y="12883"/>
                      <a:pt x="8005" y="13343"/>
                      <a:pt x="7714" y="13779"/>
                    </a:cubicBezTo>
                    <a:cubicBezTo>
                      <a:pt x="7493" y="14140"/>
                      <a:pt x="7301" y="14460"/>
                      <a:pt x="7155" y="14798"/>
                    </a:cubicBezTo>
                    <a:cubicBezTo>
                      <a:pt x="6620" y="15304"/>
                      <a:pt x="6136" y="15887"/>
                      <a:pt x="5676" y="16445"/>
                    </a:cubicBezTo>
                    <a:cubicBezTo>
                      <a:pt x="5193" y="16422"/>
                      <a:pt x="4757" y="16375"/>
                      <a:pt x="4320" y="16352"/>
                    </a:cubicBezTo>
                    <a:cubicBezTo>
                      <a:pt x="3977" y="16352"/>
                      <a:pt x="3662" y="16323"/>
                      <a:pt x="3348" y="16323"/>
                    </a:cubicBezTo>
                    <a:cubicBezTo>
                      <a:pt x="3156" y="16323"/>
                      <a:pt x="2981" y="16300"/>
                      <a:pt x="2812" y="16300"/>
                    </a:cubicBezTo>
                    <a:lnTo>
                      <a:pt x="2719" y="16300"/>
                    </a:lnTo>
                    <a:cubicBezTo>
                      <a:pt x="2789" y="15962"/>
                      <a:pt x="2888" y="15648"/>
                      <a:pt x="3034" y="15333"/>
                    </a:cubicBezTo>
                    <a:cubicBezTo>
                      <a:pt x="3179" y="15013"/>
                      <a:pt x="3371" y="14629"/>
                      <a:pt x="3662" y="14216"/>
                    </a:cubicBezTo>
                    <a:cubicBezTo>
                      <a:pt x="3930" y="13779"/>
                      <a:pt x="4268" y="13343"/>
                      <a:pt x="4658" y="12859"/>
                    </a:cubicBezTo>
                    <a:cubicBezTo>
                      <a:pt x="5071" y="12394"/>
                      <a:pt x="5531" y="11911"/>
                      <a:pt x="6014" y="11375"/>
                    </a:cubicBezTo>
                    <a:cubicBezTo>
                      <a:pt x="6695" y="10676"/>
                      <a:pt x="7400" y="9972"/>
                      <a:pt x="8075" y="9268"/>
                    </a:cubicBezTo>
                    <a:cubicBezTo>
                      <a:pt x="8319" y="9000"/>
                      <a:pt x="8587" y="8732"/>
                      <a:pt x="8855" y="8464"/>
                    </a:cubicBezTo>
                    <a:lnTo>
                      <a:pt x="9070" y="8249"/>
                    </a:lnTo>
                    <a:cubicBezTo>
                      <a:pt x="9146" y="8173"/>
                      <a:pt x="9216" y="8127"/>
                      <a:pt x="9268" y="8057"/>
                    </a:cubicBezTo>
                    <a:cubicBezTo>
                      <a:pt x="9559" y="7789"/>
                      <a:pt x="9850" y="7521"/>
                      <a:pt x="10165" y="7254"/>
                    </a:cubicBezTo>
                    <a:cubicBezTo>
                      <a:pt x="10334" y="7131"/>
                      <a:pt x="10479" y="7009"/>
                      <a:pt x="10648" y="6864"/>
                    </a:cubicBezTo>
                    <a:cubicBezTo>
                      <a:pt x="10793" y="6747"/>
                      <a:pt x="10962" y="6625"/>
                      <a:pt x="11131" y="6503"/>
                    </a:cubicBezTo>
                    <a:cubicBezTo>
                      <a:pt x="11766" y="5990"/>
                      <a:pt x="12441" y="5554"/>
                      <a:pt x="13122" y="5117"/>
                    </a:cubicBezTo>
                    <a:cubicBezTo>
                      <a:pt x="13489" y="4902"/>
                      <a:pt x="13826" y="4681"/>
                      <a:pt x="14164" y="4465"/>
                    </a:cubicBezTo>
                    <a:cubicBezTo>
                      <a:pt x="14554" y="4244"/>
                      <a:pt x="14915" y="4029"/>
                      <a:pt x="15305" y="3807"/>
                    </a:cubicBezTo>
                    <a:cubicBezTo>
                      <a:pt x="15934" y="3470"/>
                      <a:pt x="16568" y="3132"/>
                      <a:pt x="17174" y="2841"/>
                    </a:cubicBezTo>
                    <a:cubicBezTo>
                      <a:pt x="17779" y="2527"/>
                      <a:pt x="18384" y="2183"/>
                      <a:pt x="19019" y="1892"/>
                    </a:cubicBezTo>
                    <a:cubicBezTo>
                      <a:pt x="20253" y="1287"/>
                      <a:pt x="21516" y="681"/>
                      <a:pt x="22727"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50" name="Google Shape;550;p35"/>
            <p:cNvPicPr preferRelativeResize="0"/>
            <p:nvPr/>
          </p:nvPicPr>
          <p:blipFill>
            <a:blip r:embed="rId5">
              <a:alphaModFix/>
            </a:blip>
            <a:stretch>
              <a:fillRect/>
            </a:stretch>
          </p:blipFill>
          <p:spPr>
            <a:xfrm>
              <a:off x="5553275" y="291355"/>
              <a:ext cx="3181217" cy="3091350"/>
            </a:xfrm>
            <a:prstGeom prst="rect">
              <a:avLst/>
            </a:prstGeom>
            <a:noFill/>
            <a:ln>
              <a:noFill/>
            </a:ln>
          </p:spPr>
        </p:pic>
      </p:grpSp>
      <p:grpSp>
        <p:nvGrpSpPr>
          <p:cNvPr id="551" name="Google Shape;551;p35"/>
          <p:cNvGrpSpPr/>
          <p:nvPr/>
        </p:nvGrpSpPr>
        <p:grpSpPr>
          <a:xfrm rot="1743076">
            <a:off x="7630558" y="-138520"/>
            <a:ext cx="2440665" cy="2412748"/>
            <a:chOff x="-204087" y="-64111"/>
            <a:chExt cx="2440625" cy="2412708"/>
          </a:xfrm>
        </p:grpSpPr>
        <p:sp>
          <p:nvSpPr>
            <p:cNvPr id="552" name="Google Shape;552;p35"/>
            <p:cNvSpPr/>
            <p:nvPr/>
          </p:nvSpPr>
          <p:spPr>
            <a:xfrm rot="-1276357">
              <a:off x="192178" y="190068"/>
              <a:ext cx="1758823" cy="1904350"/>
            </a:xfrm>
            <a:custGeom>
              <a:avLst/>
              <a:gdLst/>
              <a:ahLst/>
              <a:cxnLst/>
              <a:rect l="l" t="t" r="r" b="b"/>
              <a:pathLst>
                <a:path w="40657" h="44021" extrusionOk="0">
                  <a:moveTo>
                    <a:pt x="19455" y="12976"/>
                  </a:moveTo>
                  <a:lnTo>
                    <a:pt x="19478" y="12999"/>
                  </a:lnTo>
                  <a:cubicBezTo>
                    <a:pt x="19478" y="12999"/>
                    <a:pt x="19455" y="12999"/>
                    <a:pt x="19455" y="12976"/>
                  </a:cubicBezTo>
                  <a:close/>
                  <a:moveTo>
                    <a:pt x="21685" y="13168"/>
                  </a:moveTo>
                  <a:cubicBezTo>
                    <a:pt x="21685" y="13168"/>
                    <a:pt x="21708" y="13168"/>
                    <a:pt x="21708" y="13192"/>
                  </a:cubicBezTo>
                  <a:lnTo>
                    <a:pt x="21685" y="13192"/>
                  </a:lnTo>
                  <a:lnTo>
                    <a:pt x="21685" y="13168"/>
                  </a:lnTo>
                  <a:close/>
                  <a:moveTo>
                    <a:pt x="22465" y="14018"/>
                  </a:moveTo>
                  <a:lnTo>
                    <a:pt x="22488" y="14041"/>
                  </a:lnTo>
                  <a:lnTo>
                    <a:pt x="22465" y="14041"/>
                  </a:lnTo>
                  <a:lnTo>
                    <a:pt x="22465" y="14018"/>
                  </a:lnTo>
                  <a:close/>
                  <a:moveTo>
                    <a:pt x="21525" y="14180"/>
                  </a:moveTo>
                  <a:lnTo>
                    <a:pt x="21525" y="14180"/>
                  </a:lnTo>
                  <a:cubicBezTo>
                    <a:pt x="21528" y="14180"/>
                    <a:pt x="21519" y="14194"/>
                    <a:pt x="21507" y="14194"/>
                  </a:cubicBezTo>
                  <a:cubicBezTo>
                    <a:pt x="21502" y="14194"/>
                    <a:pt x="21498" y="14192"/>
                    <a:pt x="21493" y="14187"/>
                  </a:cubicBezTo>
                  <a:lnTo>
                    <a:pt x="21516" y="14187"/>
                  </a:lnTo>
                  <a:cubicBezTo>
                    <a:pt x="21521" y="14182"/>
                    <a:pt x="21524" y="14180"/>
                    <a:pt x="21525" y="14180"/>
                  </a:cubicBezTo>
                  <a:close/>
                  <a:moveTo>
                    <a:pt x="21737" y="15811"/>
                  </a:moveTo>
                  <a:lnTo>
                    <a:pt x="21737" y="15863"/>
                  </a:lnTo>
                  <a:lnTo>
                    <a:pt x="21708" y="15863"/>
                  </a:lnTo>
                  <a:cubicBezTo>
                    <a:pt x="21737" y="15840"/>
                    <a:pt x="21737" y="15811"/>
                    <a:pt x="21737" y="15811"/>
                  </a:cubicBezTo>
                  <a:close/>
                  <a:moveTo>
                    <a:pt x="13611" y="19449"/>
                  </a:moveTo>
                  <a:cubicBezTo>
                    <a:pt x="13512" y="19572"/>
                    <a:pt x="13389" y="19671"/>
                    <a:pt x="13267" y="19793"/>
                  </a:cubicBezTo>
                  <a:cubicBezTo>
                    <a:pt x="13366" y="19671"/>
                    <a:pt x="13488" y="19572"/>
                    <a:pt x="13611" y="19449"/>
                  </a:cubicBezTo>
                  <a:close/>
                  <a:moveTo>
                    <a:pt x="21202" y="19938"/>
                  </a:moveTo>
                  <a:lnTo>
                    <a:pt x="21202" y="19962"/>
                  </a:lnTo>
                  <a:lnTo>
                    <a:pt x="21178" y="19962"/>
                  </a:lnTo>
                  <a:lnTo>
                    <a:pt x="21202" y="19938"/>
                  </a:lnTo>
                  <a:close/>
                  <a:moveTo>
                    <a:pt x="13028" y="20031"/>
                  </a:moveTo>
                  <a:cubicBezTo>
                    <a:pt x="13028" y="20032"/>
                    <a:pt x="13028" y="20061"/>
                    <a:pt x="13005" y="20061"/>
                  </a:cubicBezTo>
                  <a:cubicBezTo>
                    <a:pt x="13005" y="20061"/>
                    <a:pt x="13005" y="20084"/>
                    <a:pt x="12976" y="20084"/>
                  </a:cubicBezTo>
                  <a:lnTo>
                    <a:pt x="13028" y="20031"/>
                  </a:lnTo>
                  <a:close/>
                  <a:moveTo>
                    <a:pt x="19502" y="20835"/>
                  </a:moveTo>
                  <a:lnTo>
                    <a:pt x="19478" y="20858"/>
                  </a:lnTo>
                  <a:lnTo>
                    <a:pt x="19478" y="20835"/>
                  </a:lnTo>
                  <a:close/>
                  <a:moveTo>
                    <a:pt x="15066" y="26656"/>
                  </a:moveTo>
                  <a:lnTo>
                    <a:pt x="15066" y="26679"/>
                  </a:lnTo>
                  <a:lnTo>
                    <a:pt x="15043" y="26679"/>
                  </a:lnTo>
                  <a:cubicBezTo>
                    <a:pt x="15043" y="26679"/>
                    <a:pt x="15066" y="26679"/>
                    <a:pt x="15066" y="26656"/>
                  </a:cubicBezTo>
                  <a:close/>
                  <a:moveTo>
                    <a:pt x="22849" y="1"/>
                  </a:moveTo>
                  <a:cubicBezTo>
                    <a:pt x="22802" y="1"/>
                    <a:pt x="22756" y="24"/>
                    <a:pt x="22727" y="47"/>
                  </a:cubicBezTo>
                  <a:cubicBezTo>
                    <a:pt x="22610" y="94"/>
                    <a:pt x="22511" y="193"/>
                    <a:pt x="22412" y="268"/>
                  </a:cubicBezTo>
                  <a:cubicBezTo>
                    <a:pt x="22319" y="315"/>
                    <a:pt x="22290" y="385"/>
                    <a:pt x="22244" y="484"/>
                  </a:cubicBezTo>
                  <a:cubicBezTo>
                    <a:pt x="22098" y="653"/>
                    <a:pt x="22028" y="850"/>
                    <a:pt x="22028" y="1066"/>
                  </a:cubicBezTo>
                  <a:cubicBezTo>
                    <a:pt x="21952" y="1892"/>
                    <a:pt x="21883" y="2713"/>
                    <a:pt x="21830" y="3563"/>
                  </a:cubicBezTo>
                  <a:cubicBezTo>
                    <a:pt x="21784" y="3662"/>
                    <a:pt x="21784" y="3784"/>
                    <a:pt x="21784" y="3907"/>
                  </a:cubicBezTo>
                  <a:cubicBezTo>
                    <a:pt x="21784" y="4000"/>
                    <a:pt x="21784" y="4099"/>
                    <a:pt x="21760" y="4198"/>
                  </a:cubicBezTo>
                  <a:cubicBezTo>
                    <a:pt x="21708" y="4291"/>
                    <a:pt x="21737" y="4390"/>
                    <a:pt x="21737" y="4489"/>
                  </a:cubicBezTo>
                  <a:cubicBezTo>
                    <a:pt x="21737" y="4605"/>
                    <a:pt x="21708" y="4704"/>
                    <a:pt x="21708" y="4826"/>
                  </a:cubicBezTo>
                  <a:cubicBezTo>
                    <a:pt x="21661" y="4925"/>
                    <a:pt x="21661" y="5018"/>
                    <a:pt x="21685" y="5117"/>
                  </a:cubicBezTo>
                  <a:cubicBezTo>
                    <a:pt x="21661" y="5240"/>
                    <a:pt x="21661" y="5362"/>
                    <a:pt x="21661" y="5478"/>
                  </a:cubicBezTo>
                  <a:cubicBezTo>
                    <a:pt x="21615" y="5554"/>
                    <a:pt x="21615" y="5653"/>
                    <a:pt x="21615" y="5769"/>
                  </a:cubicBezTo>
                  <a:lnTo>
                    <a:pt x="21615" y="6060"/>
                  </a:lnTo>
                  <a:cubicBezTo>
                    <a:pt x="21615" y="6090"/>
                    <a:pt x="21592" y="6090"/>
                    <a:pt x="21592" y="6113"/>
                  </a:cubicBezTo>
                  <a:cubicBezTo>
                    <a:pt x="21562" y="6183"/>
                    <a:pt x="21562" y="6258"/>
                    <a:pt x="21562" y="6352"/>
                  </a:cubicBezTo>
                  <a:lnTo>
                    <a:pt x="21562" y="6718"/>
                  </a:lnTo>
                  <a:cubicBezTo>
                    <a:pt x="21516" y="6788"/>
                    <a:pt x="21516" y="6887"/>
                    <a:pt x="21516" y="6986"/>
                  </a:cubicBezTo>
                  <a:cubicBezTo>
                    <a:pt x="21493" y="7324"/>
                    <a:pt x="21446" y="7661"/>
                    <a:pt x="21417" y="8005"/>
                  </a:cubicBezTo>
                  <a:cubicBezTo>
                    <a:pt x="21370" y="8535"/>
                    <a:pt x="21347" y="9070"/>
                    <a:pt x="21300" y="9606"/>
                  </a:cubicBezTo>
                  <a:lnTo>
                    <a:pt x="21300" y="9844"/>
                  </a:lnTo>
                  <a:cubicBezTo>
                    <a:pt x="21248" y="9943"/>
                    <a:pt x="21248" y="10042"/>
                    <a:pt x="21248" y="10135"/>
                  </a:cubicBezTo>
                  <a:lnTo>
                    <a:pt x="21248" y="10188"/>
                  </a:lnTo>
                  <a:cubicBezTo>
                    <a:pt x="21248" y="10281"/>
                    <a:pt x="21248" y="10380"/>
                    <a:pt x="21225" y="10502"/>
                  </a:cubicBezTo>
                  <a:cubicBezTo>
                    <a:pt x="21178" y="10572"/>
                    <a:pt x="21202" y="10671"/>
                    <a:pt x="21202" y="10770"/>
                  </a:cubicBezTo>
                  <a:cubicBezTo>
                    <a:pt x="21178" y="11009"/>
                    <a:pt x="21155" y="11230"/>
                    <a:pt x="21126" y="11445"/>
                  </a:cubicBezTo>
                  <a:cubicBezTo>
                    <a:pt x="20910" y="11591"/>
                    <a:pt x="20718" y="11765"/>
                    <a:pt x="20544" y="11934"/>
                  </a:cubicBezTo>
                  <a:cubicBezTo>
                    <a:pt x="20375" y="12027"/>
                    <a:pt x="20253" y="12150"/>
                    <a:pt x="20136" y="12272"/>
                  </a:cubicBezTo>
                  <a:cubicBezTo>
                    <a:pt x="19868" y="12441"/>
                    <a:pt x="19624" y="12609"/>
                    <a:pt x="19432" y="12854"/>
                  </a:cubicBezTo>
                  <a:cubicBezTo>
                    <a:pt x="19263" y="12900"/>
                    <a:pt x="19141" y="13046"/>
                    <a:pt x="18995" y="13168"/>
                  </a:cubicBezTo>
                  <a:cubicBezTo>
                    <a:pt x="18751" y="13366"/>
                    <a:pt x="18506" y="13558"/>
                    <a:pt x="18268" y="13774"/>
                  </a:cubicBezTo>
                  <a:cubicBezTo>
                    <a:pt x="18000" y="13972"/>
                    <a:pt x="17732" y="14187"/>
                    <a:pt x="17464" y="14408"/>
                  </a:cubicBezTo>
                  <a:cubicBezTo>
                    <a:pt x="17295" y="14554"/>
                    <a:pt x="17127" y="14676"/>
                    <a:pt x="16958" y="14821"/>
                  </a:cubicBezTo>
                  <a:cubicBezTo>
                    <a:pt x="16836" y="14891"/>
                    <a:pt x="16713" y="14990"/>
                    <a:pt x="16591" y="15083"/>
                  </a:cubicBezTo>
                  <a:cubicBezTo>
                    <a:pt x="14140" y="17051"/>
                    <a:pt x="11719" y="19013"/>
                    <a:pt x="9291" y="20980"/>
                  </a:cubicBezTo>
                  <a:cubicBezTo>
                    <a:pt x="8249" y="21807"/>
                    <a:pt x="7230" y="22628"/>
                    <a:pt x="6212" y="23454"/>
                  </a:cubicBezTo>
                  <a:cubicBezTo>
                    <a:pt x="6136" y="23501"/>
                    <a:pt x="6066" y="23553"/>
                    <a:pt x="5990" y="23600"/>
                  </a:cubicBezTo>
                  <a:cubicBezTo>
                    <a:pt x="5001" y="24427"/>
                    <a:pt x="3982" y="25224"/>
                    <a:pt x="3010" y="26027"/>
                  </a:cubicBezTo>
                  <a:cubicBezTo>
                    <a:pt x="2527" y="26412"/>
                    <a:pt x="1991" y="26726"/>
                    <a:pt x="1677" y="27308"/>
                  </a:cubicBezTo>
                  <a:cubicBezTo>
                    <a:pt x="1333" y="27745"/>
                    <a:pt x="996" y="28210"/>
                    <a:pt x="658" y="28647"/>
                  </a:cubicBezTo>
                  <a:cubicBezTo>
                    <a:pt x="606" y="28740"/>
                    <a:pt x="536" y="28816"/>
                    <a:pt x="460" y="28909"/>
                  </a:cubicBezTo>
                  <a:cubicBezTo>
                    <a:pt x="390" y="28985"/>
                    <a:pt x="315" y="29054"/>
                    <a:pt x="268" y="29153"/>
                  </a:cubicBezTo>
                  <a:cubicBezTo>
                    <a:pt x="198" y="29229"/>
                    <a:pt x="146" y="29299"/>
                    <a:pt x="123" y="29375"/>
                  </a:cubicBezTo>
                  <a:cubicBezTo>
                    <a:pt x="53" y="29421"/>
                    <a:pt x="0" y="29468"/>
                    <a:pt x="0" y="29543"/>
                  </a:cubicBezTo>
                  <a:cubicBezTo>
                    <a:pt x="146" y="29520"/>
                    <a:pt x="268" y="29468"/>
                    <a:pt x="344" y="29398"/>
                  </a:cubicBezTo>
                  <a:cubicBezTo>
                    <a:pt x="489" y="29346"/>
                    <a:pt x="635" y="29322"/>
                    <a:pt x="728" y="29229"/>
                  </a:cubicBezTo>
                  <a:cubicBezTo>
                    <a:pt x="949" y="29177"/>
                    <a:pt x="1165" y="29084"/>
                    <a:pt x="1363" y="28985"/>
                  </a:cubicBezTo>
                  <a:cubicBezTo>
                    <a:pt x="1916" y="28740"/>
                    <a:pt x="2474" y="28525"/>
                    <a:pt x="3010" y="28303"/>
                  </a:cubicBezTo>
                  <a:lnTo>
                    <a:pt x="3010" y="28303"/>
                  </a:lnTo>
                  <a:cubicBezTo>
                    <a:pt x="3010" y="28501"/>
                    <a:pt x="2841" y="28595"/>
                    <a:pt x="2789" y="28740"/>
                  </a:cubicBezTo>
                  <a:cubicBezTo>
                    <a:pt x="2405" y="29322"/>
                    <a:pt x="2015" y="29904"/>
                    <a:pt x="1654" y="30510"/>
                  </a:cubicBezTo>
                  <a:cubicBezTo>
                    <a:pt x="1555" y="30585"/>
                    <a:pt x="1508" y="30708"/>
                    <a:pt x="1456" y="30830"/>
                  </a:cubicBezTo>
                  <a:cubicBezTo>
                    <a:pt x="1386" y="30923"/>
                    <a:pt x="1287" y="30999"/>
                    <a:pt x="1240" y="31191"/>
                  </a:cubicBezTo>
                  <a:cubicBezTo>
                    <a:pt x="1363" y="31121"/>
                    <a:pt x="1409" y="31069"/>
                    <a:pt x="1456" y="31045"/>
                  </a:cubicBezTo>
                  <a:cubicBezTo>
                    <a:pt x="1578" y="30975"/>
                    <a:pt x="1700" y="30900"/>
                    <a:pt x="1846" y="30830"/>
                  </a:cubicBezTo>
                  <a:cubicBezTo>
                    <a:pt x="1945" y="30778"/>
                    <a:pt x="2061" y="30708"/>
                    <a:pt x="2160" y="30609"/>
                  </a:cubicBezTo>
                  <a:cubicBezTo>
                    <a:pt x="2282" y="30585"/>
                    <a:pt x="2381" y="30562"/>
                    <a:pt x="2474" y="30463"/>
                  </a:cubicBezTo>
                  <a:cubicBezTo>
                    <a:pt x="2987" y="30195"/>
                    <a:pt x="3470" y="29904"/>
                    <a:pt x="3982" y="29637"/>
                  </a:cubicBezTo>
                  <a:lnTo>
                    <a:pt x="3982" y="29637"/>
                  </a:lnTo>
                  <a:cubicBezTo>
                    <a:pt x="3930" y="29980"/>
                    <a:pt x="3738" y="30248"/>
                    <a:pt x="3592" y="30609"/>
                  </a:cubicBezTo>
                  <a:cubicBezTo>
                    <a:pt x="4052" y="30294"/>
                    <a:pt x="4366" y="29904"/>
                    <a:pt x="4780" y="29613"/>
                  </a:cubicBezTo>
                  <a:lnTo>
                    <a:pt x="4780" y="29613"/>
                  </a:lnTo>
                  <a:cubicBezTo>
                    <a:pt x="4803" y="29712"/>
                    <a:pt x="4710" y="29782"/>
                    <a:pt x="4710" y="29858"/>
                  </a:cubicBezTo>
                  <a:cubicBezTo>
                    <a:pt x="4390" y="30440"/>
                    <a:pt x="4075" y="31045"/>
                    <a:pt x="3761" y="31627"/>
                  </a:cubicBezTo>
                  <a:cubicBezTo>
                    <a:pt x="3662" y="31849"/>
                    <a:pt x="3546" y="32041"/>
                    <a:pt x="3447" y="32256"/>
                  </a:cubicBezTo>
                  <a:cubicBezTo>
                    <a:pt x="3400" y="32309"/>
                    <a:pt x="3371" y="32355"/>
                    <a:pt x="3324" y="32454"/>
                  </a:cubicBezTo>
                  <a:cubicBezTo>
                    <a:pt x="3516" y="32355"/>
                    <a:pt x="3639" y="32285"/>
                    <a:pt x="3761" y="32163"/>
                  </a:cubicBezTo>
                  <a:cubicBezTo>
                    <a:pt x="3837" y="32064"/>
                    <a:pt x="3982" y="32087"/>
                    <a:pt x="4029" y="31942"/>
                  </a:cubicBezTo>
                  <a:cubicBezTo>
                    <a:pt x="4198" y="31918"/>
                    <a:pt x="4296" y="31773"/>
                    <a:pt x="4442" y="31703"/>
                  </a:cubicBezTo>
                  <a:cubicBezTo>
                    <a:pt x="4948" y="31360"/>
                    <a:pt x="5437" y="31045"/>
                    <a:pt x="5944" y="30731"/>
                  </a:cubicBezTo>
                  <a:lnTo>
                    <a:pt x="5944" y="30731"/>
                  </a:lnTo>
                  <a:cubicBezTo>
                    <a:pt x="5699" y="31214"/>
                    <a:pt x="5484" y="31703"/>
                    <a:pt x="5240" y="32186"/>
                  </a:cubicBezTo>
                  <a:cubicBezTo>
                    <a:pt x="5437" y="32087"/>
                    <a:pt x="5583" y="31942"/>
                    <a:pt x="5752" y="31796"/>
                  </a:cubicBezTo>
                  <a:cubicBezTo>
                    <a:pt x="6020" y="31581"/>
                    <a:pt x="6235" y="31313"/>
                    <a:pt x="6526" y="31144"/>
                  </a:cubicBezTo>
                  <a:lnTo>
                    <a:pt x="6526" y="31144"/>
                  </a:lnTo>
                  <a:cubicBezTo>
                    <a:pt x="6503" y="31237"/>
                    <a:pt x="6479" y="31313"/>
                    <a:pt x="6456" y="31412"/>
                  </a:cubicBezTo>
                  <a:cubicBezTo>
                    <a:pt x="6165" y="32087"/>
                    <a:pt x="5897" y="32768"/>
                    <a:pt x="5606" y="33420"/>
                  </a:cubicBezTo>
                  <a:cubicBezTo>
                    <a:pt x="5531" y="33543"/>
                    <a:pt x="5484" y="33665"/>
                    <a:pt x="5461" y="33810"/>
                  </a:cubicBezTo>
                  <a:cubicBezTo>
                    <a:pt x="5385" y="33886"/>
                    <a:pt x="5338" y="33979"/>
                    <a:pt x="5362" y="34055"/>
                  </a:cubicBezTo>
                  <a:cubicBezTo>
                    <a:pt x="5370" y="34107"/>
                    <a:pt x="5382" y="34125"/>
                    <a:pt x="5396" y="34125"/>
                  </a:cubicBezTo>
                  <a:cubicBezTo>
                    <a:pt x="5419" y="34125"/>
                    <a:pt x="5446" y="34070"/>
                    <a:pt x="5461" y="34055"/>
                  </a:cubicBezTo>
                  <a:cubicBezTo>
                    <a:pt x="5583" y="34003"/>
                    <a:pt x="5653" y="33933"/>
                    <a:pt x="5729" y="33834"/>
                  </a:cubicBezTo>
                  <a:cubicBezTo>
                    <a:pt x="5822" y="33688"/>
                    <a:pt x="6043" y="33665"/>
                    <a:pt x="6113" y="33496"/>
                  </a:cubicBezTo>
                  <a:cubicBezTo>
                    <a:pt x="6188" y="33496"/>
                    <a:pt x="6235" y="33449"/>
                    <a:pt x="6258" y="33397"/>
                  </a:cubicBezTo>
                  <a:cubicBezTo>
                    <a:pt x="6357" y="33327"/>
                    <a:pt x="6456" y="33275"/>
                    <a:pt x="6526" y="33158"/>
                  </a:cubicBezTo>
                  <a:cubicBezTo>
                    <a:pt x="6648" y="33083"/>
                    <a:pt x="6771" y="32984"/>
                    <a:pt x="6893" y="32891"/>
                  </a:cubicBezTo>
                  <a:cubicBezTo>
                    <a:pt x="7131" y="32722"/>
                    <a:pt x="7329" y="32477"/>
                    <a:pt x="7591" y="32355"/>
                  </a:cubicBezTo>
                  <a:lnTo>
                    <a:pt x="7591" y="32355"/>
                  </a:lnTo>
                  <a:cubicBezTo>
                    <a:pt x="7568" y="32402"/>
                    <a:pt x="7568" y="32477"/>
                    <a:pt x="7545" y="32524"/>
                  </a:cubicBezTo>
                  <a:cubicBezTo>
                    <a:pt x="7108" y="33182"/>
                    <a:pt x="6672" y="33834"/>
                    <a:pt x="6258" y="34491"/>
                  </a:cubicBezTo>
                  <a:cubicBezTo>
                    <a:pt x="6212" y="34538"/>
                    <a:pt x="6165" y="34561"/>
                    <a:pt x="6165" y="34637"/>
                  </a:cubicBezTo>
                  <a:cubicBezTo>
                    <a:pt x="6235" y="34637"/>
                    <a:pt x="6282" y="34614"/>
                    <a:pt x="6311" y="34561"/>
                  </a:cubicBezTo>
                  <a:cubicBezTo>
                    <a:pt x="6648" y="34416"/>
                    <a:pt x="6916" y="34148"/>
                    <a:pt x="7277" y="34078"/>
                  </a:cubicBezTo>
                  <a:lnTo>
                    <a:pt x="7277" y="34078"/>
                  </a:lnTo>
                  <a:cubicBezTo>
                    <a:pt x="7300" y="34247"/>
                    <a:pt x="7184" y="34393"/>
                    <a:pt x="7184" y="34561"/>
                  </a:cubicBezTo>
                  <a:cubicBezTo>
                    <a:pt x="6916" y="35196"/>
                    <a:pt x="6718" y="35871"/>
                    <a:pt x="6503" y="36529"/>
                  </a:cubicBezTo>
                  <a:cubicBezTo>
                    <a:pt x="6479" y="36651"/>
                    <a:pt x="6427" y="36768"/>
                    <a:pt x="6381" y="36913"/>
                  </a:cubicBezTo>
                  <a:cubicBezTo>
                    <a:pt x="6357" y="36966"/>
                    <a:pt x="6357" y="37012"/>
                    <a:pt x="6334" y="37059"/>
                  </a:cubicBezTo>
                  <a:cubicBezTo>
                    <a:pt x="6311" y="37158"/>
                    <a:pt x="6258" y="37233"/>
                    <a:pt x="6235" y="37326"/>
                  </a:cubicBezTo>
                  <a:lnTo>
                    <a:pt x="6235" y="37379"/>
                  </a:lnTo>
                  <a:lnTo>
                    <a:pt x="6258" y="37379"/>
                  </a:lnTo>
                  <a:cubicBezTo>
                    <a:pt x="6404" y="37379"/>
                    <a:pt x="6456" y="37257"/>
                    <a:pt x="6526" y="37181"/>
                  </a:cubicBezTo>
                  <a:cubicBezTo>
                    <a:pt x="6573" y="37134"/>
                    <a:pt x="6648" y="37059"/>
                    <a:pt x="6695" y="37012"/>
                  </a:cubicBezTo>
                  <a:cubicBezTo>
                    <a:pt x="6718" y="36989"/>
                    <a:pt x="6771" y="36942"/>
                    <a:pt x="6794" y="36913"/>
                  </a:cubicBezTo>
                  <a:cubicBezTo>
                    <a:pt x="6893" y="36820"/>
                    <a:pt x="6986" y="36744"/>
                    <a:pt x="7062" y="36651"/>
                  </a:cubicBezTo>
                  <a:cubicBezTo>
                    <a:pt x="7184" y="36576"/>
                    <a:pt x="7277" y="36477"/>
                    <a:pt x="7376" y="36360"/>
                  </a:cubicBezTo>
                  <a:cubicBezTo>
                    <a:pt x="7644" y="36116"/>
                    <a:pt x="7912" y="35848"/>
                    <a:pt x="8203" y="35580"/>
                  </a:cubicBezTo>
                  <a:cubicBezTo>
                    <a:pt x="8348" y="35458"/>
                    <a:pt x="8441" y="35266"/>
                    <a:pt x="8662" y="35196"/>
                  </a:cubicBezTo>
                  <a:lnTo>
                    <a:pt x="8662" y="35196"/>
                  </a:lnTo>
                  <a:cubicBezTo>
                    <a:pt x="8639" y="35580"/>
                    <a:pt x="8540" y="35947"/>
                    <a:pt x="8494" y="36360"/>
                  </a:cubicBezTo>
                  <a:cubicBezTo>
                    <a:pt x="8808" y="36040"/>
                    <a:pt x="9122" y="35726"/>
                    <a:pt x="9413" y="35435"/>
                  </a:cubicBezTo>
                  <a:lnTo>
                    <a:pt x="9413" y="35435"/>
                  </a:lnTo>
                  <a:cubicBezTo>
                    <a:pt x="9483" y="35632"/>
                    <a:pt x="9314" y="35801"/>
                    <a:pt x="9367" y="35993"/>
                  </a:cubicBezTo>
                  <a:cubicBezTo>
                    <a:pt x="9169" y="36651"/>
                    <a:pt x="9047" y="37303"/>
                    <a:pt x="8878" y="37961"/>
                  </a:cubicBezTo>
                  <a:cubicBezTo>
                    <a:pt x="8855" y="38130"/>
                    <a:pt x="8808" y="38299"/>
                    <a:pt x="8785" y="38444"/>
                  </a:cubicBezTo>
                  <a:cubicBezTo>
                    <a:pt x="8732" y="38613"/>
                    <a:pt x="8709" y="38758"/>
                    <a:pt x="8662" y="38904"/>
                  </a:cubicBezTo>
                  <a:cubicBezTo>
                    <a:pt x="8686" y="38927"/>
                    <a:pt x="8709" y="38927"/>
                    <a:pt x="8709" y="38927"/>
                  </a:cubicBezTo>
                  <a:cubicBezTo>
                    <a:pt x="8756" y="38881"/>
                    <a:pt x="8785" y="38834"/>
                    <a:pt x="8831" y="38782"/>
                  </a:cubicBezTo>
                  <a:cubicBezTo>
                    <a:pt x="8977" y="38712"/>
                    <a:pt x="9047" y="38590"/>
                    <a:pt x="9122" y="38444"/>
                  </a:cubicBezTo>
                  <a:cubicBezTo>
                    <a:pt x="9192" y="38368"/>
                    <a:pt x="9268" y="38299"/>
                    <a:pt x="9291" y="38200"/>
                  </a:cubicBezTo>
                  <a:cubicBezTo>
                    <a:pt x="9338" y="38153"/>
                    <a:pt x="9367" y="38130"/>
                    <a:pt x="9413" y="38077"/>
                  </a:cubicBezTo>
                  <a:cubicBezTo>
                    <a:pt x="9483" y="38031"/>
                    <a:pt x="9582" y="37984"/>
                    <a:pt x="9629" y="37885"/>
                  </a:cubicBezTo>
                  <a:cubicBezTo>
                    <a:pt x="10019" y="37425"/>
                    <a:pt x="10409" y="36989"/>
                    <a:pt x="10822" y="36529"/>
                  </a:cubicBezTo>
                  <a:cubicBezTo>
                    <a:pt x="10822" y="36552"/>
                    <a:pt x="10845" y="36552"/>
                    <a:pt x="10869" y="36552"/>
                  </a:cubicBezTo>
                  <a:cubicBezTo>
                    <a:pt x="10700" y="37134"/>
                    <a:pt x="10531" y="37740"/>
                    <a:pt x="10356" y="38322"/>
                  </a:cubicBezTo>
                  <a:cubicBezTo>
                    <a:pt x="10677" y="38077"/>
                    <a:pt x="10845" y="37740"/>
                    <a:pt x="11113" y="37495"/>
                  </a:cubicBezTo>
                  <a:lnTo>
                    <a:pt x="11113" y="37495"/>
                  </a:lnTo>
                  <a:cubicBezTo>
                    <a:pt x="11084" y="37693"/>
                    <a:pt x="11061" y="37885"/>
                    <a:pt x="11061" y="38077"/>
                  </a:cubicBezTo>
                  <a:cubicBezTo>
                    <a:pt x="11038" y="38106"/>
                    <a:pt x="11014" y="38130"/>
                    <a:pt x="11014" y="38153"/>
                  </a:cubicBezTo>
                  <a:cubicBezTo>
                    <a:pt x="10915" y="38805"/>
                    <a:pt x="10845" y="39463"/>
                    <a:pt x="10746" y="40115"/>
                  </a:cubicBezTo>
                  <a:cubicBezTo>
                    <a:pt x="10723" y="40336"/>
                    <a:pt x="10700" y="40551"/>
                    <a:pt x="10648" y="40796"/>
                  </a:cubicBezTo>
                  <a:cubicBezTo>
                    <a:pt x="10624" y="40941"/>
                    <a:pt x="10624" y="41110"/>
                    <a:pt x="10578" y="41279"/>
                  </a:cubicBezTo>
                  <a:cubicBezTo>
                    <a:pt x="10723" y="41233"/>
                    <a:pt x="10746" y="41110"/>
                    <a:pt x="10793" y="41017"/>
                  </a:cubicBezTo>
                  <a:cubicBezTo>
                    <a:pt x="10939" y="40918"/>
                    <a:pt x="11014" y="40773"/>
                    <a:pt x="11113" y="40627"/>
                  </a:cubicBezTo>
                  <a:cubicBezTo>
                    <a:pt x="11137" y="40581"/>
                    <a:pt x="11183" y="40505"/>
                    <a:pt x="11230" y="40435"/>
                  </a:cubicBezTo>
                  <a:cubicBezTo>
                    <a:pt x="11375" y="40313"/>
                    <a:pt x="11497" y="40144"/>
                    <a:pt x="11596" y="39946"/>
                  </a:cubicBezTo>
                  <a:cubicBezTo>
                    <a:pt x="11986" y="39486"/>
                    <a:pt x="12301" y="38951"/>
                    <a:pt x="12737" y="38491"/>
                  </a:cubicBezTo>
                  <a:lnTo>
                    <a:pt x="12737" y="38491"/>
                  </a:lnTo>
                  <a:cubicBezTo>
                    <a:pt x="12685" y="38857"/>
                    <a:pt x="12638" y="39242"/>
                    <a:pt x="12592" y="39608"/>
                  </a:cubicBezTo>
                  <a:cubicBezTo>
                    <a:pt x="12539" y="39707"/>
                    <a:pt x="12539" y="39777"/>
                    <a:pt x="12569" y="39876"/>
                  </a:cubicBezTo>
                  <a:cubicBezTo>
                    <a:pt x="12569" y="39894"/>
                    <a:pt x="12572" y="39902"/>
                    <a:pt x="12577" y="39902"/>
                  </a:cubicBezTo>
                  <a:cubicBezTo>
                    <a:pt x="12586" y="39902"/>
                    <a:pt x="12601" y="39882"/>
                    <a:pt x="12615" y="39853"/>
                  </a:cubicBezTo>
                  <a:cubicBezTo>
                    <a:pt x="12883" y="39533"/>
                    <a:pt x="13151" y="39195"/>
                    <a:pt x="13413" y="38881"/>
                  </a:cubicBezTo>
                  <a:cubicBezTo>
                    <a:pt x="13488" y="38980"/>
                    <a:pt x="13413" y="39073"/>
                    <a:pt x="13465" y="39172"/>
                  </a:cubicBezTo>
                  <a:cubicBezTo>
                    <a:pt x="13389" y="39271"/>
                    <a:pt x="13413" y="39364"/>
                    <a:pt x="13413" y="39463"/>
                  </a:cubicBezTo>
                  <a:lnTo>
                    <a:pt x="13413" y="40045"/>
                  </a:lnTo>
                  <a:cubicBezTo>
                    <a:pt x="13343" y="40674"/>
                    <a:pt x="13366" y="41279"/>
                    <a:pt x="13319" y="41914"/>
                  </a:cubicBezTo>
                  <a:lnTo>
                    <a:pt x="13319" y="42181"/>
                  </a:lnTo>
                  <a:cubicBezTo>
                    <a:pt x="13319" y="42350"/>
                    <a:pt x="13267" y="42542"/>
                    <a:pt x="13319" y="42711"/>
                  </a:cubicBezTo>
                  <a:cubicBezTo>
                    <a:pt x="13442" y="42641"/>
                    <a:pt x="13465" y="42542"/>
                    <a:pt x="13465" y="42443"/>
                  </a:cubicBezTo>
                  <a:cubicBezTo>
                    <a:pt x="13587" y="42397"/>
                    <a:pt x="13587" y="42298"/>
                    <a:pt x="13611" y="42205"/>
                  </a:cubicBezTo>
                  <a:cubicBezTo>
                    <a:pt x="13756" y="42082"/>
                    <a:pt x="13826" y="41937"/>
                    <a:pt x="13902" y="41768"/>
                  </a:cubicBezTo>
                  <a:cubicBezTo>
                    <a:pt x="13971" y="41646"/>
                    <a:pt x="14047" y="41500"/>
                    <a:pt x="14140" y="41378"/>
                  </a:cubicBezTo>
                  <a:cubicBezTo>
                    <a:pt x="14460" y="40842"/>
                    <a:pt x="14775" y="40313"/>
                    <a:pt x="15112" y="39754"/>
                  </a:cubicBezTo>
                  <a:lnTo>
                    <a:pt x="15112" y="40022"/>
                  </a:lnTo>
                  <a:cubicBezTo>
                    <a:pt x="15089" y="40458"/>
                    <a:pt x="15043" y="40918"/>
                    <a:pt x="14990" y="41355"/>
                  </a:cubicBezTo>
                  <a:lnTo>
                    <a:pt x="15043" y="41355"/>
                  </a:lnTo>
                  <a:cubicBezTo>
                    <a:pt x="15281" y="40773"/>
                    <a:pt x="15526" y="40191"/>
                    <a:pt x="15770" y="39632"/>
                  </a:cubicBezTo>
                  <a:cubicBezTo>
                    <a:pt x="15840" y="39853"/>
                    <a:pt x="15770" y="40092"/>
                    <a:pt x="15817" y="40313"/>
                  </a:cubicBezTo>
                  <a:cubicBezTo>
                    <a:pt x="15840" y="40627"/>
                    <a:pt x="15840" y="40918"/>
                    <a:pt x="15863" y="41233"/>
                  </a:cubicBezTo>
                  <a:cubicBezTo>
                    <a:pt x="15863" y="41570"/>
                    <a:pt x="15817" y="41937"/>
                    <a:pt x="15916" y="42298"/>
                  </a:cubicBezTo>
                  <a:lnTo>
                    <a:pt x="15916" y="42711"/>
                  </a:lnTo>
                  <a:lnTo>
                    <a:pt x="15916" y="42880"/>
                  </a:lnTo>
                  <a:lnTo>
                    <a:pt x="15916" y="43025"/>
                  </a:lnTo>
                  <a:lnTo>
                    <a:pt x="15916" y="43392"/>
                  </a:lnTo>
                  <a:cubicBezTo>
                    <a:pt x="15916" y="43425"/>
                    <a:pt x="15921" y="43442"/>
                    <a:pt x="15935" y="43442"/>
                  </a:cubicBezTo>
                  <a:cubicBezTo>
                    <a:pt x="15952" y="43442"/>
                    <a:pt x="15982" y="43419"/>
                    <a:pt x="16032" y="43369"/>
                  </a:cubicBezTo>
                  <a:cubicBezTo>
                    <a:pt x="16131" y="43293"/>
                    <a:pt x="16131" y="43148"/>
                    <a:pt x="16178" y="43055"/>
                  </a:cubicBezTo>
                  <a:cubicBezTo>
                    <a:pt x="16253" y="43002"/>
                    <a:pt x="16277" y="42932"/>
                    <a:pt x="16300" y="42833"/>
                  </a:cubicBezTo>
                  <a:cubicBezTo>
                    <a:pt x="16376" y="42711"/>
                    <a:pt x="16446" y="42589"/>
                    <a:pt x="16498" y="42443"/>
                  </a:cubicBezTo>
                  <a:cubicBezTo>
                    <a:pt x="16568" y="42350"/>
                    <a:pt x="16614" y="42251"/>
                    <a:pt x="16643" y="42129"/>
                  </a:cubicBezTo>
                  <a:cubicBezTo>
                    <a:pt x="16760" y="41914"/>
                    <a:pt x="16882" y="41716"/>
                    <a:pt x="17004" y="41477"/>
                  </a:cubicBezTo>
                  <a:cubicBezTo>
                    <a:pt x="17127" y="41745"/>
                    <a:pt x="17249" y="41983"/>
                    <a:pt x="17418" y="42298"/>
                  </a:cubicBezTo>
                  <a:cubicBezTo>
                    <a:pt x="17540" y="41570"/>
                    <a:pt x="17662" y="40918"/>
                    <a:pt x="17779" y="40260"/>
                  </a:cubicBezTo>
                  <a:cubicBezTo>
                    <a:pt x="17878" y="40458"/>
                    <a:pt x="17878" y="40674"/>
                    <a:pt x="17901" y="40895"/>
                  </a:cubicBezTo>
                  <a:cubicBezTo>
                    <a:pt x="17924" y="41233"/>
                    <a:pt x="17953" y="41570"/>
                    <a:pt x="18000" y="41890"/>
                  </a:cubicBezTo>
                  <a:cubicBezTo>
                    <a:pt x="18070" y="42298"/>
                    <a:pt x="18046" y="42688"/>
                    <a:pt x="18145" y="43078"/>
                  </a:cubicBezTo>
                  <a:cubicBezTo>
                    <a:pt x="18169" y="43247"/>
                    <a:pt x="18122" y="43415"/>
                    <a:pt x="18192" y="43584"/>
                  </a:cubicBezTo>
                  <a:cubicBezTo>
                    <a:pt x="18192" y="43608"/>
                    <a:pt x="18215" y="43637"/>
                    <a:pt x="18215" y="43683"/>
                  </a:cubicBezTo>
                  <a:lnTo>
                    <a:pt x="18215" y="43829"/>
                  </a:lnTo>
                  <a:cubicBezTo>
                    <a:pt x="18215" y="43899"/>
                    <a:pt x="18169" y="43974"/>
                    <a:pt x="18268" y="44021"/>
                  </a:cubicBezTo>
                  <a:cubicBezTo>
                    <a:pt x="18291" y="44021"/>
                    <a:pt x="18291" y="43974"/>
                    <a:pt x="18291" y="43951"/>
                  </a:cubicBezTo>
                  <a:cubicBezTo>
                    <a:pt x="18314" y="43899"/>
                    <a:pt x="18314" y="43875"/>
                    <a:pt x="18314" y="43852"/>
                  </a:cubicBezTo>
                  <a:cubicBezTo>
                    <a:pt x="18436" y="43730"/>
                    <a:pt x="18460" y="43561"/>
                    <a:pt x="18506" y="43415"/>
                  </a:cubicBezTo>
                  <a:cubicBezTo>
                    <a:pt x="18582" y="43223"/>
                    <a:pt x="18652" y="43055"/>
                    <a:pt x="18727" y="42880"/>
                  </a:cubicBezTo>
                  <a:cubicBezTo>
                    <a:pt x="18774" y="42787"/>
                    <a:pt x="18797" y="42688"/>
                    <a:pt x="18826" y="42618"/>
                  </a:cubicBezTo>
                  <a:cubicBezTo>
                    <a:pt x="19088" y="41983"/>
                    <a:pt x="19356" y="41331"/>
                    <a:pt x="19647" y="40627"/>
                  </a:cubicBezTo>
                  <a:cubicBezTo>
                    <a:pt x="19769" y="41378"/>
                    <a:pt x="19892" y="42059"/>
                    <a:pt x="20014" y="42711"/>
                  </a:cubicBezTo>
                  <a:cubicBezTo>
                    <a:pt x="20014" y="42810"/>
                    <a:pt x="20037" y="42880"/>
                    <a:pt x="20107" y="42979"/>
                  </a:cubicBezTo>
                  <a:lnTo>
                    <a:pt x="20107" y="42810"/>
                  </a:lnTo>
                  <a:cubicBezTo>
                    <a:pt x="20183" y="41960"/>
                    <a:pt x="20229" y="41087"/>
                    <a:pt x="20305" y="40214"/>
                  </a:cubicBezTo>
                  <a:cubicBezTo>
                    <a:pt x="20328" y="40191"/>
                    <a:pt x="20352" y="40144"/>
                    <a:pt x="20375" y="40115"/>
                  </a:cubicBezTo>
                  <a:cubicBezTo>
                    <a:pt x="20398" y="40237"/>
                    <a:pt x="20427" y="40383"/>
                    <a:pt x="20451" y="40528"/>
                  </a:cubicBezTo>
                  <a:cubicBezTo>
                    <a:pt x="20474" y="40604"/>
                    <a:pt x="20474" y="40650"/>
                    <a:pt x="20497" y="40726"/>
                  </a:cubicBezTo>
                  <a:cubicBezTo>
                    <a:pt x="20619" y="41355"/>
                    <a:pt x="20742" y="41983"/>
                    <a:pt x="20887" y="42618"/>
                  </a:cubicBezTo>
                  <a:cubicBezTo>
                    <a:pt x="20864" y="42787"/>
                    <a:pt x="20934" y="42979"/>
                    <a:pt x="20980" y="43148"/>
                  </a:cubicBezTo>
                  <a:cubicBezTo>
                    <a:pt x="20980" y="43317"/>
                    <a:pt x="21009" y="43491"/>
                    <a:pt x="21103" y="43683"/>
                  </a:cubicBezTo>
                  <a:cubicBezTo>
                    <a:pt x="21126" y="43584"/>
                    <a:pt x="21155" y="43514"/>
                    <a:pt x="21178" y="43462"/>
                  </a:cubicBezTo>
                  <a:cubicBezTo>
                    <a:pt x="21202" y="43346"/>
                    <a:pt x="21248" y="43223"/>
                    <a:pt x="21271" y="43078"/>
                  </a:cubicBezTo>
                  <a:cubicBezTo>
                    <a:pt x="21347" y="42909"/>
                    <a:pt x="21394" y="42734"/>
                    <a:pt x="21446" y="42542"/>
                  </a:cubicBezTo>
                  <a:cubicBezTo>
                    <a:pt x="21469" y="42420"/>
                    <a:pt x="21516" y="42298"/>
                    <a:pt x="21539" y="42181"/>
                  </a:cubicBezTo>
                  <a:cubicBezTo>
                    <a:pt x="21737" y="41547"/>
                    <a:pt x="21929" y="40941"/>
                    <a:pt x="22121" y="40313"/>
                  </a:cubicBezTo>
                  <a:cubicBezTo>
                    <a:pt x="22145" y="40313"/>
                    <a:pt x="22174" y="40313"/>
                    <a:pt x="22197" y="40336"/>
                  </a:cubicBezTo>
                  <a:cubicBezTo>
                    <a:pt x="22319" y="41454"/>
                    <a:pt x="22465" y="42542"/>
                    <a:pt x="22581" y="43660"/>
                  </a:cubicBezTo>
                  <a:lnTo>
                    <a:pt x="22610" y="43660"/>
                  </a:lnTo>
                  <a:cubicBezTo>
                    <a:pt x="22727" y="42519"/>
                    <a:pt x="22849" y="41401"/>
                    <a:pt x="22971" y="40260"/>
                  </a:cubicBezTo>
                  <a:cubicBezTo>
                    <a:pt x="22989" y="40260"/>
                    <a:pt x="22993" y="40179"/>
                    <a:pt x="23016" y="40179"/>
                  </a:cubicBezTo>
                  <a:cubicBezTo>
                    <a:pt x="23024" y="40179"/>
                    <a:pt x="23034" y="40189"/>
                    <a:pt x="23047" y="40214"/>
                  </a:cubicBezTo>
                  <a:cubicBezTo>
                    <a:pt x="23117" y="40359"/>
                    <a:pt x="23140" y="40505"/>
                    <a:pt x="23163" y="40627"/>
                  </a:cubicBezTo>
                  <a:cubicBezTo>
                    <a:pt x="23431" y="41500"/>
                    <a:pt x="23652" y="42397"/>
                    <a:pt x="23967" y="43247"/>
                  </a:cubicBezTo>
                  <a:cubicBezTo>
                    <a:pt x="23967" y="43439"/>
                    <a:pt x="24036" y="43608"/>
                    <a:pt x="24135" y="43806"/>
                  </a:cubicBezTo>
                  <a:cubicBezTo>
                    <a:pt x="24159" y="43660"/>
                    <a:pt x="24182" y="43561"/>
                    <a:pt x="24211" y="43462"/>
                  </a:cubicBezTo>
                  <a:cubicBezTo>
                    <a:pt x="24234" y="43293"/>
                    <a:pt x="24304" y="43148"/>
                    <a:pt x="24281" y="42979"/>
                  </a:cubicBezTo>
                  <a:cubicBezTo>
                    <a:pt x="24328" y="42763"/>
                    <a:pt x="24427" y="42566"/>
                    <a:pt x="24427" y="42350"/>
                  </a:cubicBezTo>
                  <a:cubicBezTo>
                    <a:pt x="24450" y="42228"/>
                    <a:pt x="24525" y="42129"/>
                    <a:pt x="24473" y="42007"/>
                  </a:cubicBezTo>
                  <a:cubicBezTo>
                    <a:pt x="24619" y="41425"/>
                    <a:pt x="24741" y="40842"/>
                    <a:pt x="24886" y="40191"/>
                  </a:cubicBezTo>
                  <a:cubicBezTo>
                    <a:pt x="25055" y="40627"/>
                    <a:pt x="25201" y="41017"/>
                    <a:pt x="25346" y="41401"/>
                  </a:cubicBezTo>
                  <a:lnTo>
                    <a:pt x="25346" y="39195"/>
                  </a:lnTo>
                  <a:cubicBezTo>
                    <a:pt x="25422" y="39364"/>
                    <a:pt x="25492" y="39509"/>
                    <a:pt x="25567" y="39678"/>
                  </a:cubicBezTo>
                  <a:cubicBezTo>
                    <a:pt x="25812" y="40289"/>
                    <a:pt x="26027" y="40941"/>
                    <a:pt x="26318" y="41547"/>
                  </a:cubicBezTo>
                  <a:cubicBezTo>
                    <a:pt x="26318" y="41692"/>
                    <a:pt x="26394" y="41838"/>
                    <a:pt x="26464" y="41960"/>
                  </a:cubicBezTo>
                  <a:cubicBezTo>
                    <a:pt x="26540" y="42181"/>
                    <a:pt x="26610" y="42373"/>
                    <a:pt x="26708" y="42589"/>
                  </a:cubicBezTo>
                  <a:cubicBezTo>
                    <a:pt x="26718" y="42631"/>
                    <a:pt x="26732" y="42651"/>
                    <a:pt x="26745" y="42651"/>
                  </a:cubicBezTo>
                  <a:cubicBezTo>
                    <a:pt x="26763" y="42651"/>
                    <a:pt x="26778" y="42613"/>
                    <a:pt x="26778" y="42542"/>
                  </a:cubicBezTo>
                  <a:cubicBezTo>
                    <a:pt x="26802" y="42397"/>
                    <a:pt x="26802" y="42228"/>
                    <a:pt x="26831" y="42082"/>
                  </a:cubicBezTo>
                  <a:cubicBezTo>
                    <a:pt x="26854" y="41914"/>
                    <a:pt x="26877" y="41745"/>
                    <a:pt x="26877" y="41599"/>
                  </a:cubicBezTo>
                  <a:cubicBezTo>
                    <a:pt x="26877" y="41425"/>
                    <a:pt x="26976" y="41279"/>
                    <a:pt x="26924" y="41110"/>
                  </a:cubicBezTo>
                  <a:cubicBezTo>
                    <a:pt x="26976" y="40819"/>
                    <a:pt x="27000" y="40505"/>
                    <a:pt x="27046" y="40191"/>
                  </a:cubicBezTo>
                  <a:cubicBezTo>
                    <a:pt x="27168" y="39463"/>
                    <a:pt x="27168" y="38712"/>
                    <a:pt x="27168" y="37984"/>
                  </a:cubicBezTo>
                  <a:cubicBezTo>
                    <a:pt x="27529" y="38712"/>
                    <a:pt x="27873" y="39440"/>
                    <a:pt x="28234" y="40167"/>
                  </a:cubicBezTo>
                  <a:cubicBezTo>
                    <a:pt x="28309" y="40336"/>
                    <a:pt x="28379" y="40528"/>
                    <a:pt x="28501" y="40697"/>
                  </a:cubicBezTo>
                  <a:cubicBezTo>
                    <a:pt x="28525" y="40842"/>
                    <a:pt x="28600" y="40988"/>
                    <a:pt x="28694" y="41134"/>
                  </a:cubicBezTo>
                  <a:lnTo>
                    <a:pt x="28746" y="41186"/>
                  </a:lnTo>
                  <a:lnTo>
                    <a:pt x="28746" y="41163"/>
                  </a:lnTo>
                  <a:cubicBezTo>
                    <a:pt x="28769" y="40965"/>
                    <a:pt x="28769" y="40796"/>
                    <a:pt x="28769" y="40604"/>
                  </a:cubicBezTo>
                  <a:lnTo>
                    <a:pt x="28769" y="40581"/>
                  </a:lnTo>
                  <a:cubicBezTo>
                    <a:pt x="28816" y="40458"/>
                    <a:pt x="28816" y="40336"/>
                    <a:pt x="28792" y="40214"/>
                  </a:cubicBezTo>
                  <a:lnTo>
                    <a:pt x="28792" y="40045"/>
                  </a:lnTo>
                  <a:lnTo>
                    <a:pt x="28792" y="39824"/>
                  </a:lnTo>
                  <a:cubicBezTo>
                    <a:pt x="28839" y="39172"/>
                    <a:pt x="28868" y="38491"/>
                    <a:pt x="28915" y="37786"/>
                  </a:cubicBezTo>
                  <a:cubicBezTo>
                    <a:pt x="29130" y="37932"/>
                    <a:pt x="29305" y="38054"/>
                    <a:pt x="29543" y="38200"/>
                  </a:cubicBezTo>
                  <a:cubicBezTo>
                    <a:pt x="29421" y="37763"/>
                    <a:pt x="29328" y="37379"/>
                    <a:pt x="29252" y="37012"/>
                  </a:cubicBezTo>
                  <a:cubicBezTo>
                    <a:pt x="29229" y="36890"/>
                    <a:pt x="29130" y="36797"/>
                    <a:pt x="29229" y="36674"/>
                  </a:cubicBezTo>
                  <a:lnTo>
                    <a:pt x="29229" y="36674"/>
                  </a:lnTo>
                  <a:cubicBezTo>
                    <a:pt x="29305" y="36768"/>
                    <a:pt x="29375" y="36890"/>
                    <a:pt x="29450" y="36989"/>
                  </a:cubicBezTo>
                  <a:cubicBezTo>
                    <a:pt x="29712" y="37524"/>
                    <a:pt x="30032" y="38031"/>
                    <a:pt x="30370" y="38566"/>
                  </a:cubicBezTo>
                  <a:cubicBezTo>
                    <a:pt x="30440" y="38712"/>
                    <a:pt x="30516" y="38857"/>
                    <a:pt x="30615" y="39003"/>
                  </a:cubicBezTo>
                  <a:cubicBezTo>
                    <a:pt x="30661" y="39096"/>
                    <a:pt x="30708" y="39195"/>
                    <a:pt x="30783" y="39271"/>
                  </a:cubicBezTo>
                  <a:cubicBezTo>
                    <a:pt x="30807" y="39364"/>
                    <a:pt x="30830" y="39463"/>
                    <a:pt x="30952" y="39533"/>
                  </a:cubicBezTo>
                  <a:lnTo>
                    <a:pt x="30975" y="39533"/>
                  </a:lnTo>
                  <a:cubicBezTo>
                    <a:pt x="30999" y="39440"/>
                    <a:pt x="30999" y="39364"/>
                    <a:pt x="30952" y="39294"/>
                  </a:cubicBezTo>
                  <a:cubicBezTo>
                    <a:pt x="30952" y="39195"/>
                    <a:pt x="30952" y="39096"/>
                    <a:pt x="30929" y="38980"/>
                  </a:cubicBezTo>
                  <a:cubicBezTo>
                    <a:pt x="30952" y="38689"/>
                    <a:pt x="30975" y="38421"/>
                    <a:pt x="30906" y="38130"/>
                  </a:cubicBezTo>
                  <a:lnTo>
                    <a:pt x="30906" y="36238"/>
                  </a:lnTo>
                  <a:cubicBezTo>
                    <a:pt x="31074" y="36331"/>
                    <a:pt x="31290" y="36453"/>
                    <a:pt x="31558" y="36622"/>
                  </a:cubicBezTo>
                  <a:cubicBezTo>
                    <a:pt x="31459" y="36162"/>
                    <a:pt x="31366" y="35749"/>
                    <a:pt x="31267" y="35365"/>
                  </a:cubicBezTo>
                  <a:cubicBezTo>
                    <a:pt x="31412" y="35365"/>
                    <a:pt x="31412" y="35533"/>
                    <a:pt x="31534" y="35580"/>
                  </a:cubicBezTo>
                  <a:cubicBezTo>
                    <a:pt x="31872" y="36139"/>
                    <a:pt x="32262" y="36651"/>
                    <a:pt x="32652" y="37158"/>
                  </a:cubicBezTo>
                  <a:cubicBezTo>
                    <a:pt x="32745" y="37326"/>
                    <a:pt x="32844" y="37472"/>
                    <a:pt x="32966" y="37594"/>
                  </a:cubicBezTo>
                  <a:cubicBezTo>
                    <a:pt x="32990" y="37670"/>
                    <a:pt x="33013" y="37716"/>
                    <a:pt x="33060" y="37763"/>
                  </a:cubicBezTo>
                  <a:cubicBezTo>
                    <a:pt x="33135" y="37862"/>
                    <a:pt x="33205" y="37984"/>
                    <a:pt x="33304" y="38077"/>
                  </a:cubicBezTo>
                  <a:cubicBezTo>
                    <a:pt x="33351" y="38008"/>
                    <a:pt x="33327" y="37961"/>
                    <a:pt x="33304" y="37909"/>
                  </a:cubicBezTo>
                  <a:cubicBezTo>
                    <a:pt x="33281" y="37763"/>
                    <a:pt x="33257" y="37641"/>
                    <a:pt x="33234" y="37495"/>
                  </a:cubicBezTo>
                  <a:cubicBezTo>
                    <a:pt x="33257" y="37257"/>
                    <a:pt x="33205" y="37012"/>
                    <a:pt x="33158" y="36797"/>
                  </a:cubicBezTo>
                  <a:cubicBezTo>
                    <a:pt x="33135" y="36768"/>
                    <a:pt x="33135" y="36744"/>
                    <a:pt x="33135" y="36744"/>
                  </a:cubicBezTo>
                  <a:cubicBezTo>
                    <a:pt x="33013" y="35801"/>
                    <a:pt x="32891" y="34852"/>
                    <a:pt x="32768" y="33933"/>
                  </a:cubicBezTo>
                  <a:lnTo>
                    <a:pt x="32768" y="33933"/>
                  </a:lnTo>
                  <a:cubicBezTo>
                    <a:pt x="32966" y="33956"/>
                    <a:pt x="32966" y="34177"/>
                    <a:pt x="33135" y="34247"/>
                  </a:cubicBezTo>
                  <a:cubicBezTo>
                    <a:pt x="33450" y="34684"/>
                    <a:pt x="33816" y="35120"/>
                    <a:pt x="34177" y="35533"/>
                  </a:cubicBezTo>
                  <a:cubicBezTo>
                    <a:pt x="34299" y="35726"/>
                    <a:pt x="34468" y="35871"/>
                    <a:pt x="34614" y="36040"/>
                  </a:cubicBezTo>
                  <a:cubicBezTo>
                    <a:pt x="34713" y="36162"/>
                    <a:pt x="34783" y="36284"/>
                    <a:pt x="34882" y="36383"/>
                  </a:cubicBezTo>
                  <a:cubicBezTo>
                    <a:pt x="34907" y="36401"/>
                    <a:pt x="34922" y="36408"/>
                    <a:pt x="34931" y="36408"/>
                  </a:cubicBezTo>
                  <a:cubicBezTo>
                    <a:pt x="34957" y="36408"/>
                    <a:pt x="34928" y="36347"/>
                    <a:pt x="34928" y="36308"/>
                  </a:cubicBezTo>
                  <a:cubicBezTo>
                    <a:pt x="34951" y="36215"/>
                    <a:pt x="34951" y="36092"/>
                    <a:pt x="34882" y="35993"/>
                  </a:cubicBezTo>
                  <a:cubicBezTo>
                    <a:pt x="34882" y="35825"/>
                    <a:pt x="34858" y="35679"/>
                    <a:pt x="34783" y="35510"/>
                  </a:cubicBezTo>
                  <a:cubicBezTo>
                    <a:pt x="34759" y="35411"/>
                    <a:pt x="34759" y="35312"/>
                    <a:pt x="34736" y="35196"/>
                  </a:cubicBezTo>
                  <a:cubicBezTo>
                    <a:pt x="34713" y="35097"/>
                    <a:pt x="34713" y="34998"/>
                    <a:pt x="34689" y="34876"/>
                  </a:cubicBezTo>
                  <a:cubicBezTo>
                    <a:pt x="34660" y="34707"/>
                    <a:pt x="34567" y="34515"/>
                    <a:pt x="34614" y="34393"/>
                  </a:cubicBezTo>
                  <a:cubicBezTo>
                    <a:pt x="34639" y="34355"/>
                    <a:pt x="34671" y="34342"/>
                    <a:pt x="34707" y="34342"/>
                  </a:cubicBezTo>
                  <a:cubicBezTo>
                    <a:pt x="34789" y="34342"/>
                    <a:pt x="34893" y="34409"/>
                    <a:pt x="34994" y="34409"/>
                  </a:cubicBezTo>
                  <a:cubicBezTo>
                    <a:pt x="35021" y="34409"/>
                    <a:pt x="35048" y="34404"/>
                    <a:pt x="35074" y="34393"/>
                  </a:cubicBezTo>
                  <a:cubicBezTo>
                    <a:pt x="34928" y="34032"/>
                    <a:pt x="34689" y="33711"/>
                    <a:pt x="34567" y="33327"/>
                  </a:cubicBezTo>
                  <a:lnTo>
                    <a:pt x="34567" y="33327"/>
                  </a:lnTo>
                  <a:cubicBezTo>
                    <a:pt x="34660" y="33397"/>
                    <a:pt x="34736" y="33473"/>
                    <a:pt x="34835" y="33543"/>
                  </a:cubicBezTo>
                  <a:cubicBezTo>
                    <a:pt x="35272" y="33979"/>
                    <a:pt x="35679" y="34439"/>
                    <a:pt x="36116" y="34876"/>
                  </a:cubicBezTo>
                  <a:cubicBezTo>
                    <a:pt x="36215" y="34998"/>
                    <a:pt x="36314" y="35120"/>
                    <a:pt x="36436" y="35196"/>
                  </a:cubicBezTo>
                  <a:cubicBezTo>
                    <a:pt x="36529" y="35289"/>
                    <a:pt x="36605" y="35388"/>
                    <a:pt x="36698" y="35487"/>
                  </a:cubicBezTo>
                  <a:cubicBezTo>
                    <a:pt x="36727" y="35510"/>
                    <a:pt x="36727" y="35580"/>
                    <a:pt x="36820" y="35580"/>
                  </a:cubicBezTo>
                  <a:cubicBezTo>
                    <a:pt x="36820" y="35458"/>
                    <a:pt x="36773" y="35341"/>
                    <a:pt x="36727" y="35219"/>
                  </a:cubicBezTo>
                  <a:lnTo>
                    <a:pt x="36698" y="35196"/>
                  </a:lnTo>
                  <a:cubicBezTo>
                    <a:pt x="36651" y="35021"/>
                    <a:pt x="36605" y="34876"/>
                    <a:pt x="36552" y="34707"/>
                  </a:cubicBezTo>
                  <a:cubicBezTo>
                    <a:pt x="36529" y="34561"/>
                    <a:pt x="36506" y="34416"/>
                    <a:pt x="36436" y="34270"/>
                  </a:cubicBezTo>
                  <a:cubicBezTo>
                    <a:pt x="36290" y="33741"/>
                    <a:pt x="36145" y="33182"/>
                    <a:pt x="35970" y="32600"/>
                  </a:cubicBezTo>
                  <a:lnTo>
                    <a:pt x="35970" y="32600"/>
                  </a:lnTo>
                  <a:cubicBezTo>
                    <a:pt x="36238" y="32745"/>
                    <a:pt x="36383" y="32937"/>
                    <a:pt x="36628" y="33129"/>
                  </a:cubicBezTo>
                  <a:cubicBezTo>
                    <a:pt x="36407" y="32623"/>
                    <a:pt x="36215" y="32186"/>
                    <a:pt x="36023" y="31726"/>
                  </a:cubicBezTo>
                  <a:cubicBezTo>
                    <a:pt x="36033" y="31723"/>
                    <a:pt x="36042" y="31722"/>
                    <a:pt x="36050" y="31722"/>
                  </a:cubicBezTo>
                  <a:cubicBezTo>
                    <a:pt x="36100" y="31722"/>
                    <a:pt x="36123" y="31773"/>
                    <a:pt x="36168" y="31773"/>
                  </a:cubicBezTo>
                  <a:cubicBezTo>
                    <a:pt x="36750" y="32285"/>
                    <a:pt x="37309" y="32768"/>
                    <a:pt x="37862" y="33275"/>
                  </a:cubicBezTo>
                  <a:cubicBezTo>
                    <a:pt x="37984" y="33351"/>
                    <a:pt x="38083" y="33449"/>
                    <a:pt x="38206" y="33543"/>
                  </a:cubicBezTo>
                  <a:cubicBezTo>
                    <a:pt x="38275" y="33642"/>
                    <a:pt x="38351" y="33711"/>
                    <a:pt x="38444" y="33764"/>
                  </a:cubicBezTo>
                  <a:cubicBezTo>
                    <a:pt x="38473" y="33764"/>
                    <a:pt x="38497" y="33787"/>
                    <a:pt x="38497" y="33787"/>
                  </a:cubicBezTo>
                  <a:cubicBezTo>
                    <a:pt x="38497" y="33787"/>
                    <a:pt x="38520" y="33787"/>
                    <a:pt x="38520" y="33764"/>
                  </a:cubicBezTo>
                  <a:cubicBezTo>
                    <a:pt x="38497" y="33566"/>
                    <a:pt x="38398" y="33374"/>
                    <a:pt x="38299" y="33205"/>
                  </a:cubicBezTo>
                  <a:cubicBezTo>
                    <a:pt x="38299" y="33158"/>
                    <a:pt x="38299" y="33106"/>
                    <a:pt x="38252" y="33059"/>
                  </a:cubicBezTo>
                  <a:cubicBezTo>
                    <a:pt x="38229" y="32914"/>
                    <a:pt x="38182" y="32768"/>
                    <a:pt x="38083" y="32646"/>
                  </a:cubicBezTo>
                  <a:cubicBezTo>
                    <a:pt x="37891" y="32087"/>
                    <a:pt x="37693" y="31558"/>
                    <a:pt x="37501" y="31022"/>
                  </a:cubicBezTo>
                  <a:cubicBezTo>
                    <a:pt x="37501" y="30999"/>
                    <a:pt x="37524" y="30999"/>
                    <a:pt x="37548" y="30975"/>
                  </a:cubicBezTo>
                  <a:cubicBezTo>
                    <a:pt x="37938" y="31360"/>
                    <a:pt x="38328" y="31726"/>
                    <a:pt x="38712" y="32087"/>
                  </a:cubicBezTo>
                  <a:lnTo>
                    <a:pt x="38735" y="32064"/>
                  </a:lnTo>
                  <a:cubicBezTo>
                    <a:pt x="38497" y="31528"/>
                    <a:pt x="38229" y="30999"/>
                    <a:pt x="37984" y="30440"/>
                  </a:cubicBezTo>
                  <a:cubicBezTo>
                    <a:pt x="38107" y="30440"/>
                    <a:pt x="38182" y="30585"/>
                    <a:pt x="38299" y="30609"/>
                  </a:cubicBezTo>
                  <a:cubicBezTo>
                    <a:pt x="38834" y="30999"/>
                    <a:pt x="39370" y="31383"/>
                    <a:pt x="39900" y="31773"/>
                  </a:cubicBezTo>
                  <a:cubicBezTo>
                    <a:pt x="40097" y="31918"/>
                    <a:pt x="40290" y="32064"/>
                    <a:pt x="40482" y="32186"/>
                  </a:cubicBezTo>
                  <a:cubicBezTo>
                    <a:pt x="40534" y="32233"/>
                    <a:pt x="40581" y="32256"/>
                    <a:pt x="40656" y="32309"/>
                  </a:cubicBezTo>
                  <a:cubicBezTo>
                    <a:pt x="40656" y="32186"/>
                    <a:pt x="40604" y="32111"/>
                    <a:pt x="40557" y="32041"/>
                  </a:cubicBezTo>
                  <a:cubicBezTo>
                    <a:pt x="40482" y="31918"/>
                    <a:pt x="40412" y="31796"/>
                    <a:pt x="40336" y="31674"/>
                  </a:cubicBezTo>
                  <a:cubicBezTo>
                    <a:pt x="40290" y="31459"/>
                    <a:pt x="40191" y="31267"/>
                    <a:pt x="40074" y="31069"/>
                  </a:cubicBezTo>
                  <a:cubicBezTo>
                    <a:pt x="39830" y="30585"/>
                    <a:pt x="39562" y="30073"/>
                    <a:pt x="39317" y="29567"/>
                  </a:cubicBezTo>
                  <a:cubicBezTo>
                    <a:pt x="39271" y="29468"/>
                    <a:pt x="39224" y="29375"/>
                    <a:pt x="39149" y="29299"/>
                  </a:cubicBezTo>
                  <a:cubicBezTo>
                    <a:pt x="36529" y="26580"/>
                    <a:pt x="33909" y="23844"/>
                    <a:pt x="31290" y="21126"/>
                  </a:cubicBezTo>
                  <a:cubicBezTo>
                    <a:pt x="31243" y="21079"/>
                    <a:pt x="31197" y="20980"/>
                    <a:pt x="31098" y="20957"/>
                  </a:cubicBezTo>
                  <a:cubicBezTo>
                    <a:pt x="30807" y="20666"/>
                    <a:pt x="30539" y="20323"/>
                    <a:pt x="30201" y="20031"/>
                  </a:cubicBezTo>
                  <a:cubicBezTo>
                    <a:pt x="30126" y="19962"/>
                    <a:pt x="30056" y="19863"/>
                    <a:pt x="29980" y="19793"/>
                  </a:cubicBezTo>
                  <a:cubicBezTo>
                    <a:pt x="29811" y="19525"/>
                    <a:pt x="29567" y="19304"/>
                    <a:pt x="29351" y="19088"/>
                  </a:cubicBezTo>
                  <a:cubicBezTo>
                    <a:pt x="28961" y="18675"/>
                    <a:pt x="28577" y="18262"/>
                    <a:pt x="28164" y="17878"/>
                  </a:cubicBezTo>
                  <a:cubicBezTo>
                    <a:pt x="27704" y="17342"/>
                    <a:pt x="27215" y="16859"/>
                    <a:pt x="26732" y="16370"/>
                  </a:cubicBezTo>
                  <a:cubicBezTo>
                    <a:pt x="26126" y="15718"/>
                    <a:pt x="25521" y="15060"/>
                    <a:pt x="24886" y="14455"/>
                  </a:cubicBezTo>
                  <a:cubicBezTo>
                    <a:pt x="24741" y="14239"/>
                    <a:pt x="24525" y="14094"/>
                    <a:pt x="24357" y="13896"/>
                  </a:cubicBezTo>
                  <a:cubicBezTo>
                    <a:pt x="24066" y="13558"/>
                    <a:pt x="23745" y="13192"/>
                    <a:pt x="23385" y="12900"/>
                  </a:cubicBezTo>
                  <a:cubicBezTo>
                    <a:pt x="23163" y="12586"/>
                    <a:pt x="22849" y="12318"/>
                    <a:pt x="22581" y="12056"/>
                  </a:cubicBezTo>
                  <a:cubicBezTo>
                    <a:pt x="22465" y="11911"/>
                    <a:pt x="22343" y="11789"/>
                    <a:pt x="22220" y="11666"/>
                  </a:cubicBezTo>
                  <a:cubicBezTo>
                    <a:pt x="22220" y="11567"/>
                    <a:pt x="22197" y="11445"/>
                    <a:pt x="22220" y="11352"/>
                  </a:cubicBezTo>
                  <a:cubicBezTo>
                    <a:pt x="22244" y="10892"/>
                    <a:pt x="22267" y="10403"/>
                    <a:pt x="22319" y="9943"/>
                  </a:cubicBezTo>
                  <a:cubicBezTo>
                    <a:pt x="22319" y="9897"/>
                    <a:pt x="22343" y="9844"/>
                    <a:pt x="22343" y="9798"/>
                  </a:cubicBezTo>
                  <a:cubicBezTo>
                    <a:pt x="22389" y="9507"/>
                    <a:pt x="22389" y="9216"/>
                    <a:pt x="22412" y="8901"/>
                  </a:cubicBezTo>
                  <a:lnTo>
                    <a:pt x="22412" y="8657"/>
                  </a:lnTo>
                  <a:cubicBezTo>
                    <a:pt x="22465" y="8564"/>
                    <a:pt x="22465" y="8441"/>
                    <a:pt x="22465" y="8319"/>
                  </a:cubicBezTo>
                  <a:lnTo>
                    <a:pt x="22465" y="8028"/>
                  </a:lnTo>
                  <a:cubicBezTo>
                    <a:pt x="22535" y="7906"/>
                    <a:pt x="22511" y="7807"/>
                    <a:pt x="22511" y="7690"/>
                  </a:cubicBezTo>
                  <a:cubicBezTo>
                    <a:pt x="22511" y="7591"/>
                    <a:pt x="22511" y="7493"/>
                    <a:pt x="22535" y="7370"/>
                  </a:cubicBezTo>
                  <a:cubicBezTo>
                    <a:pt x="22581" y="7277"/>
                    <a:pt x="22581" y="7155"/>
                    <a:pt x="22558" y="7033"/>
                  </a:cubicBezTo>
                  <a:cubicBezTo>
                    <a:pt x="22558" y="6963"/>
                    <a:pt x="22581" y="6864"/>
                    <a:pt x="22581" y="6788"/>
                  </a:cubicBezTo>
                  <a:cubicBezTo>
                    <a:pt x="22634" y="6672"/>
                    <a:pt x="22634" y="6526"/>
                    <a:pt x="22610" y="6404"/>
                  </a:cubicBezTo>
                  <a:cubicBezTo>
                    <a:pt x="22634" y="6328"/>
                    <a:pt x="22634" y="6235"/>
                    <a:pt x="22634" y="6159"/>
                  </a:cubicBezTo>
                  <a:cubicBezTo>
                    <a:pt x="22680" y="6037"/>
                    <a:pt x="22680" y="5944"/>
                    <a:pt x="22680" y="5822"/>
                  </a:cubicBezTo>
                  <a:cubicBezTo>
                    <a:pt x="22703" y="5478"/>
                    <a:pt x="22727" y="5141"/>
                    <a:pt x="22756" y="4803"/>
                  </a:cubicBezTo>
                  <a:cubicBezTo>
                    <a:pt x="22849" y="3878"/>
                    <a:pt x="22925" y="2958"/>
                    <a:pt x="22994" y="2038"/>
                  </a:cubicBezTo>
                  <a:lnTo>
                    <a:pt x="22994" y="1724"/>
                  </a:lnTo>
                  <a:cubicBezTo>
                    <a:pt x="23047" y="1625"/>
                    <a:pt x="23047" y="1502"/>
                    <a:pt x="23047" y="1380"/>
                  </a:cubicBezTo>
                  <a:cubicBezTo>
                    <a:pt x="23070" y="1043"/>
                    <a:pt x="23117" y="676"/>
                    <a:pt x="23140" y="338"/>
                  </a:cubicBezTo>
                  <a:cubicBezTo>
                    <a:pt x="23163" y="169"/>
                    <a:pt x="23117" y="47"/>
                    <a:pt x="22948"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3" name="Google Shape;553;p35"/>
            <p:cNvPicPr preferRelativeResize="0"/>
            <p:nvPr/>
          </p:nvPicPr>
          <p:blipFill>
            <a:blip r:embed="rId6">
              <a:alphaModFix/>
            </a:blip>
            <a:stretch>
              <a:fillRect/>
            </a:stretch>
          </p:blipFill>
          <p:spPr>
            <a:xfrm>
              <a:off x="-204087" y="152400"/>
              <a:ext cx="1838375" cy="2086219"/>
            </a:xfrm>
            <a:prstGeom prst="rect">
              <a:avLst/>
            </a:prstGeom>
            <a:noFill/>
            <a:ln>
              <a:noFill/>
            </a:ln>
          </p:spPr>
        </p:pic>
      </p:grpSp>
      <p:sp>
        <p:nvSpPr>
          <p:cNvPr id="28" name="TextBox 27"/>
          <p:cNvSpPr txBox="1"/>
          <p:nvPr/>
        </p:nvSpPr>
        <p:spPr>
          <a:xfrm>
            <a:off x="442676" y="432814"/>
            <a:ext cx="5424792" cy="630942"/>
          </a:xfrm>
          <a:prstGeom prst="rect">
            <a:avLst/>
          </a:prstGeom>
          <a:noFill/>
        </p:spPr>
        <p:txBody>
          <a:bodyPr wrap="square" rtlCol="0">
            <a:spAutoFit/>
          </a:bodyPr>
          <a:lstStyle/>
          <a:p>
            <a:r>
              <a:rPr lang="en-US" sz="3500" b="1" dirty="0">
                <a:solidFill>
                  <a:schemeClr val="accent1">
                    <a:lumMod val="50000"/>
                  </a:schemeClr>
                </a:solidFill>
              </a:rPr>
              <a:t>  HƯỚNG DẪN VỀ NHÀ</a:t>
            </a:r>
          </a:p>
        </p:txBody>
      </p:sp>
      <p:sp>
        <p:nvSpPr>
          <p:cNvPr id="29" name="TextBox 28"/>
          <p:cNvSpPr txBox="1"/>
          <p:nvPr/>
        </p:nvSpPr>
        <p:spPr>
          <a:xfrm>
            <a:off x="1168010" y="1094739"/>
            <a:ext cx="4030148" cy="2805320"/>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2000" dirty="0"/>
              <a:t>Đọc lại bài học. </a:t>
            </a:r>
          </a:p>
          <a:p>
            <a:pPr marL="342900" indent="-342900" algn="just">
              <a:lnSpc>
                <a:spcPct val="150000"/>
              </a:lnSpc>
              <a:buFont typeface="Arial" panose="020B0604020202020204" pitchFamily="34" charset="0"/>
              <a:buChar char="•"/>
            </a:pPr>
            <a:r>
              <a:rPr lang="vi-VN" sz="2000" dirty="0"/>
              <a:t>Có ý thức chăm chỉ, tìm tòi, học hỏi những phương tiện học tập môn Lịch sử và Địa lí.</a:t>
            </a:r>
          </a:p>
          <a:p>
            <a:pPr marL="342900" indent="-342900" algn="just">
              <a:lnSpc>
                <a:spcPct val="150000"/>
              </a:lnSpc>
              <a:buFont typeface="Arial" panose="020B0604020202020204" pitchFamily="34" charset="0"/>
              <a:buChar char="•"/>
            </a:pPr>
            <a:r>
              <a:rPr lang="vi-VN" sz="2000" dirty="0"/>
              <a:t>Đọc trước </a:t>
            </a:r>
            <a:r>
              <a:rPr lang="vi-VN" sz="2000" b="1" i="1" dirty="0"/>
              <a:t>Bài 22. Dân số và các chủng tộc trên thế giới. </a:t>
            </a:r>
          </a:p>
        </p:txBody>
      </p:sp>
      <p:pic>
        <p:nvPicPr>
          <p:cNvPr id="5" name="Picture 4"/>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7619"/>
          <a:stretch/>
        </p:blipFill>
        <p:spPr>
          <a:xfrm>
            <a:off x="5264359" y="742070"/>
            <a:ext cx="3539452" cy="4697729"/>
          </a:xfrm>
          <a:prstGeom prst="rect">
            <a:avLst/>
          </a:prstGeom>
        </p:spPr>
      </p:pic>
    </p:spTree>
    <p:extLst>
      <p:ext uri="{BB962C8B-B14F-4D97-AF65-F5344CB8AC3E}">
        <p14:creationId xmlns:p14="http://schemas.microsoft.com/office/powerpoint/2010/main" val="41726823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0"/>
          <p:cNvSpPr/>
          <p:nvPr/>
        </p:nvSpPr>
        <p:spPr>
          <a:xfrm>
            <a:off x="7634800" y="351875"/>
            <a:ext cx="946500" cy="94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rial" panose="020B0604020202020204" pitchFamily="34" charset="0"/>
              <a:ea typeface="Open Sans"/>
              <a:cs typeface="Arial" panose="020B0604020202020204" pitchFamily="34" charset="0"/>
              <a:sym typeface="Open Sans"/>
            </a:endParaRPr>
          </a:p>
        </p:txBody>
      </p:sp>
      <p:pic>
        <p:nvPicPr>
          <p:cNvPr id="660" name="Google Shape;660;p40"/>
          <p:cNvPicPr preferRelativeResize="0">
            <a:picLocks noGrp="1"/>
          </p:cNvPicPr>
          <p:nvPr>
            <p:ph type="pic" idx="2"/>
          </p:nvPr>
        </p:nvPicPr>
        <p:blipFill rotWithShape="1">
          <a:blip r:embed="rId3">
            <a:alphaModFix/>
          </a:blip>
          <a:srcRect l="9309" r="9309"/>
          <a:stretch/>
        </p:blipFill>
        <p:spPr>
          <a:xfrm>
            <a:off x="6217900" y="535000"/>
            <a:ext cx="2211001" cy="4073400"/>
          </a:xfrm>
          <a:prstGeom prst="rect">
            <a:avLst/>
          </a:prstGeom>
        </p:spPr>
      </p:pic>
      <p:grpSp>
        <p:nvGrpSpPr>
          <p:cNvPr id="661" name="Google Shape;661;p40"/>
          <p:cNvGrpSpPr/>
          <p:nvPr/>
        </p:nvGrpSpPr>
        <p:grpSpPr>
          <a:xfrm rot="-6906330" flipH="1">
            <a:off x="4711802" y="-1048646"/>
            <a:ext cx="1827425" cy="2742413"/>
            <a:chOff x="6356343" y="-98749"/>
            <a:chExt cx="2923648" cy="4387512"/>
          </a:xfrm>
        </p:grpSpPr>
        <p:sp>
          <p:nvSpPr>
            <p:cNvPr id="662" name="Google Shape;662;p40"/>
            <p:cNvSpPr/>
            <p:nvPr/>
          </p:nvSpPr>
          <p:spPr>
            <a:xfrm rot="716516">
              <a:off x="6750485" y="78535"/>
              <a:ext cx="2135364" cy="4032943"/>
            </a:xfrm>
            <a:custGeom>
              <a:avLst/>
              <a:gdLst/>
              <a:ahLst/>
              <a:cxnLst/>
              <a:rect l="l" t="t" r="r" b="b"/>
              <a:pathLst>
                <a:path w="42252" h="79799" extrusionOk="0">
                  <a:moveTo>
                    <a:pt x="28449" y="4006"/>
                  </a:moveTo>
                  <a:cubicBezTo>
                    <a:pt x="28449" y="4006"/>
                    <a:pt x="28449" y="4029"/>
                    <a:pt x="28472" y="4029"/>
                  </a:cubicBezTo>
                  <a:lnTo>
                    <a:pt x="28449" y="4029"/>
                  </a:lnTo>
                  <a:lnTo>
                    <a:pt x="28449" y="4006"/>
                  </a:lnTo>
                  <a:close/>
                  <a:moveTo>
                    <a:pt x="31528" y="11667"/>
                  </a:moveTo>
                  <a:cubicBezTo>
                    <a:pt x="31557" y="11667"/>
                    <a:pt x="31557" y="11690"/>
                    <a:pt x="31557" y="11690"/>
                  </a:cubicBezTo>
                  <a:lnTo>
                    <a:pt x="31528" y="11667"/>
                  </a:lnTo>
                  <a:close/>
                  <a:moveTo>
                    <a:pt x="15037" y="14531"/>
                  </a:moveTo>
                  <a:cubicBezTo>
                    <a:pt x="15037" y="14554"/>
                    <a:pt x="15037" y="14577"/>
                    <a:pt x="15013" y="14600"/>
                  </a:cubicBezTo>
                  <a:cubicBezTo>
                    <a:pt x="15013" y="14577"/>
                    <a:pt x="15037" y="14554"/>
                    <a:pt x="15037" y="14531"/>
                  </a:cubicBezTo>
                  <a:close/>
                  <a:moveTo>
                    <a:pt x="24787" y="15596"/>
                  </a:moveTo>
                  <a:cubicBezTo>
                    <a:pt x="24764" y="15596"/>
                    <a:pt x="24764" y="15619"/>
                    <a:pt x="24764" y="15619"/>
                  </a:cubicBezTo>
                  <a:lnTo>
                    <a:pt x="24764" y="15596"/>
                  </a:lnTo>
                  <a:close/>
                  <a:moveTo>
                    <a:pt x="23140" y="16056"/>
                  </a:moveTo>
                  <a:cubicBezTo>
                    <a:pt x="23140" y="16085"/>
                    <a:pt x="23140" y="16085"/>
                    <a:pt x="23117" y="16085"/>
                  </a:cubicBezTo>
                  <a:cubicBezTo>
                    <a:pt x="23140" y="16085"/>
                    <a:pt x="23140" y="16056"/>
                    <a:pt x="23140" y="16056"/>
                  </a:cubicBezTo>
                  <a:close/>
                  <a:moveTo>
                    <a:pt x="26924" y="16446"/>
                  </a:moveTo>
                  <a:lnTo>
                    <a:pt x="26924" y="16690"/>
                  </a:lnTo>
                  <a:cubicBezTo>
                    <a:pt x="26900" y="16667"/>
                    <a:pt x="26900" y="16638"/>
                    <a:pt x="26900" y="16615"/>
                  </a:cubicBezTo>
                  <a:cubicBezTo>
                    <a:pt x="26924" y="16568"/>
                    <a:pt x="26924" y="16492"/>
                    <a:pt x="26924" y="16446"/>
                  </a:cubicBezTo>
                  <a:close/>
                  <a:moveTo>
                    <a:pt x="40115" y="23845"/>
                  </a:moveTo>
                  <a:lnTo>
                    <a:pt x="40167" y="23891"/>
                  </a:lnTo>
                  <a:cubicBezTo>
                    <a:pt x="40144" y="23891"/>
                    <a:pt x="40115" y="23868"/>
                    <a:pt x="40115" y="23845"/>
                  </a:cubicBezTo>
                  <a:close/>
                  <a:moveTo>
                    <a:pt x="21952" y="25323"/>
                  </a:moveTo>
                  <a:lnTo>
                    <a:pt x="21952" y="25347"/>
                  </a:lnTo>
                  <a:lnTo>
                    <a:pt x="21923" y="25347"/>
                  </a:lnTo>
                  <a:lnTo>
                    <a:pt x="21952" y="25323"/>
                  </a:lnTo>
                  <a:close/>
                  <a:moveTo>
                    <a:pt x="11881" y="30271"/>
                  </a:moveTo>
                  <a:lnTo>
                    <a:pt x="11881" y="30347"/>
                  </a:lnTo>
                  <a:lnTo>
                    <a:pt x="11835" y="30347"/>
                  </a:lnTo>
                  <a:cubicBezTo>
                    <a:pt x="11858" y="30347"/>
                    <a:pt x="11858" y="30318"/>
                    <a:pt x="11881" y="30271"/>
                  </a:cubicBezTo>
                  <a:close/>
                  <a:moveTo>
                    <a:pt x="27191" y="31267"/>
                  </a:moveTo>
                  <a:lnTo>
                    <a:pt x="27215" y="31290"/>
                  </a:lnTo>
                  <a:cubicBezTo>
                    <a:pt x="27191" y="31290"/>
                    <a:pt x="27191" y="31313"/>
                    <a:pt x="27191" y="31313"/>
                  </a:cubicBezTo>
                  <a:lnTo>
                    <a:pt x="27191" y="31267"/>
                  </a:lnTo>
                  <a:close/>
                  <a:moveTo>
                    <a:pt x="24688" y="34393"/>
                  </a:moveTo>
                  <a:lnTo>
                    <a:pt x="24688" y="34422"/>
                  </a:lnTo>
                  <a:cubicBezTo>
                    <a:pt x="24688" y="34422"/>
                    <a:pt x="24665" y="34422"/>
                    <a:pt x="24665" y="34445"/>
                  </a:cubicBezTo>
                  <a:cubicBezTo>
                    <a:pt x="24665" y="34422"/>
                    <a:pt x="24665" y="34422"/>
                    <a:pt x="24688" y="34393"/>
                  </a:cubicBezTo>
                  <a:close/>
                  <a:moveTo>
                    <a:pt x="29229" y="27291"/>
                  </a:moveTo>
                  <a:cubicBezTo>
                    <a:pt x="29229" y="27314"/>
                    <a:pt x="29252" y="27314"/>
                    <a:pt x="29252" y="27337"/>
                  </a:cubicBezTo>
                  <a:lnTo>
                    <a:pt x="29252" y="27361"/>
                  </a:lnTo>
                  <a:cubicBezTo>
                    <a:pt x="27942" y="28985"/>
                    <a:pt x="26633" y="30638"/>
                    <a:pt x="25393" y="32332"/>
                  </a:cubicBezTo>
                  <a:cubicBezTo>
                    <a:pt x="25300" y="32454"/>
                    <a:pt x="25154" y="32577"/>
                    <a:pt x="25224" y="32769"/>
                  </a:cubicBezTo>
                  <a:lnTo>
                    <a:pt x="25201" y="32769"/>
                  </a:lnTo>
                  <a:cubicBezTo>
                    <a:pt x="24764" y="33327"/>
                    <a:pt x="24351" y="33886"/>
                    <a:pt x="23961" y="34492"/>
                  </a:cubicBezTo>
                  <a:cubicBezTo>
                    <a:pt x="23990" y="34492"/>
                    <a:pt x="23990" y="34515"/>
                    <a:pt x="23990" y="34515"/>
                  </a:cubicBezTo>
                  <a:lnTo>
                    <a:pt x="23961" y="34492"/>
                  </a:lnTo>
                  <a:cubicBezTo>
                    <a:pt x="23600" y="34952"/>
                    <a:pt x="23233" y="35441"/>
                    <a:pt x="22942" y="35970"/>
                  </a:cubicBezTo>
                  <a:cubicBezTo>
                    <a:pt x="22796" y="36093"/>
                    <a:pt x="22727" y="36314"/>
                    <a:pt x="22604" y="36459"/>
                  </a:cubicBezTo>
                  <a:cubicBezTo>
                    <a:pt x="22651" y="36093"/>
                    <a:pt x="22796" y="35755"/>
                    <a:pt x="22773" y="35388"/>
                  </a:cubicBezTo>
                  <a:lnTo>
                    <a:pt x="22773" y="35342"/>
                  </a:lnTo>
                  <a:cubicBezTo>
                    <a:pt x="22942" y="35051"/>
                    <a:pt x="22971" y="34713"/>
                    <a:pt x="23064" y="34393"/>
                  </a:cubicBezTo>
                  <a:cubicBezTo>
                    <a:pt x="23087" y="34276"/>
                    <a:pt x="23140" y="34154"/>
                    <a:pt x="23041" y="34032"/>
                  </a:cubicBezTo>
                  <a:lnTo>
                    <a:pt x="23018" y="34032"/>
                  </a:lnTo>
                  <a:cubicBezTo>
                    <a:pt x="23355" y="33549"/>
                    <a:pt x="23408" y="32967"/>
                    <a:pt x="23501" y="32431"/>
                  </a:cubicBezTo>
                  <a:lnTo>
                    <a:pt x="23501" y="32408"/>
                  </a:lnTo>
                  <a:cubicBezTo>
                    <a:pt x="23699" y="32239"/>
                    <a:pt x="23937" y="32093"/>
                    <a:pt x="24083" y="31849"/>
                  </a:cubicBezTo>
                  <a:lnTo>
                    <a:pt x="24083" y="31802"/>
                  </a:lnTo>
                  <a:cubicBezTo>
                    <a:pt x="24618" y="31459"/>
                    <a:pt x="25055" y="31046"/>
                    <a:pt x="25468" y="30609"/>
                  </a:cubicBezTo>
                  <a:cubicBezTo>
                    <a:pt x="25736" y="30539"/>
                    <a:pt x="25882" y="30347"/>
                    <a:pt x="26074" y="30172"/>
                  </a:cubicBezTo>
                  <a:cubicBezTo>
                    <a:pt x="27116" y="29229"/>
                    <a:pt x="28158" y="28257"/>
                    <a:pt x="29229" y="27291"/>
                  </a:cubicBezTo>
                  <a:close/>
                  <a:moveTo>
                    <a:pt x="11375" y="38904"/>
                  </a:moveTo>
                  <a:lnTo>
                    <a:pt x="11398" y="38933"/>
                  </a:lnTo>
                  <a:lnTo>
                    <a:pt x="11398" y="38980"/>
                  </a:lnTo>
                  <a:cubicBezTo>
                    <a:pt x="11398" y="38957"/>
                    <a:pt x="11375" y="38933"/>
                    <a:pt x="11375" y="38904"/>
                  </a:cubicBezTo>
                  <a:close/>
                  <a:moveTo>
                    <a:pt x="17365" y="40627"/>
                  </a:moveTo>
                  <a:cubicBezTo>
                    <a:pt x="17342" y="40627"/>
                    <a:pt x="17342" y="40651"/>
                    <a:pt x="17342" y="40651"/>
                  </a:cubicBezTo>
                  <a:lnTo>
                    <a:pt x="17342" y="40627"/>
                  </a:lnTo>
                  <a:close/>
                  <a:moveTo>
                    <a:pt x="37548" y="41623"/>
                  </a:moveTo>
                  <a:lnTo>
                    <a:pt x="37524" y="41646"/>
                  </a:lnTo>
                  <a:cubicBezTo>
                    <a:pt x="37524" y="41623"/>
                    <a:pt x="37524" y="41623"/>
                    <a:pt x="37548" y="41623"/>
                  </a:cubicBezTo>
                  <a:close/>
                  <a:moveTo>
                    <a:pt x="32891" y="43101"/>
                  </a:moveTo>
                  <a:lnTo>
                    <a:pt x="32891" y="43125"/>
                  </a:lnTo>
                  <a:lnTo>
                    <a:pt x="32867" y="43125"/>
                  </a:lnTo>
                  <a:cubicBezTo>
                    <a:pt x="32867" y="43101"/>
                    <a:pt x="32891" y="43101"/>
                    <a:pt x="32891" y="43101"/>
                  </a:cubicBezTo>
                  <a:close/>
                  <a:moveTo>
                    <a:pt x="22191" y="50401"/>
                  </a:moveTo>
                  <a:lnTo>
                    <a:pt x="22191" y="50430"/>
                  </a:lnTo>
                  <a:lnTo>
                    <a:pt x="22168" y="50430"/>
                  </a:lnTo>
                  <a:lnTo>
                    <a:pt x="22191" y="50401"/>
                  </a:lnTo>
                  <a:close/>
                  <a:moveTo>
                    <a:pt x="14356" y="53457"/>
                  </a:moveTo>
                  <a:cubicBezTo>
                    <a:pt x="14356" y="53486"/>
                    <a:pt x="14356" y="53486"/>
                    <a:pt x="14332" y="53510"/>
                  </a:cubicBezTo>
                  <a:lnTo>
                    <a:pt x="14332" y="53457"/>
                  </a:lnTo>
                  <a:close/>
                  <a:moveTo>
                    <a:pt x="23332" y="50163"/>
                  </a:moveTo>
                  <a:lnTo>
                    <a:pt x="23355" y="50186"/>
                  </a:lnTo>
                  <a:cubicBezTo>
                    <a:pt x="22872" y="50913"/>
                    <a:pt x="22360" y="51641"/>
                    <a:pt x="21853" y="52369"/>
                  </a:cubicBezTo>
                  <a:cubicBezTo>
                    <a:pt x="21318" y="53166"/>
                    <a:pt x="20712" y="53970"/>
                    <a:pt x="20229" y="54820"/>
                  </a:cubicBezTo>
                  <a:cubicBezTo>
                    <a:pt x="20008" y="55058"/>
                    <a:pt x="19886" y="55378"/>
                    <a:pt x="19647" y="55617"/>
                  </a:cubicBezTo>
                  <a:cubicBezTo>
                    <a:pt x="19647" y="55547"/>
                    <a:pt x="19624" y="55472"/>
                    <a:pt x="19624" y="55378"/>
                  </a:cubicBezTo>
                  <a:cubicBezTo>
                    <a:pt x="19624" y="55303"/>
                    <a:pt x="19624" y="55233"/>
                    <a:pt x="19595" y="55180"/>
                  </a:cubicBezTo>
                  <a:lnTo>
                    <a:pt x="19595" y="55035"/>
                  </a:lnTo>
                  <a:cubicBezTo>
                    <a:pt x="19717" y="54965"/>
                    <a:pt x="19717" y="54843"/>
                    <a:pt x="19740" y="54697"/>
                  </a:cubicBezTo>
                  <a:cubicBezTo>
                    <a:pt x="19717" y="54575"/>
                    <a:pt x="19670" y="54430"/>
                    <a:pt x="19740" y="54307"/>
                  </a:cubicBezTo>
                  <a:cubicBezTo>
                    <a:pt x="19769" y="54237"/>
                    <a:pt x="19793" y="54162"/>
                    <a:pt x="19793" y="54092"/>
                  </a:cubicBezTo>
                  <a:cubicBezTo>
                    <a:pt x="19961" y="54039"/>
                    <a:pt x="20031" y="53923"/>
                    <a:pt x="20130" y="53801"/>
                  </a:cubicBezTo>
                  <a:cubicBezTo>
                    <a:pt x="21248" y="52613"/>
                    <a:pt x="22290" y="51397"/>
                    <a:pt x="23309" y="50163"/>
                  </a:cubicBezTo>
                  <a:close/>
                  <a:moveTo>
                    <a:pt x="29008" y="56199"/>
                  </a:moveTo>
                  <a:lnTo>
                    <a:pt x="29008" y="56222"/>
                  </a:lnTo>
                  <a:cubicBezTo>
                    <a:pt x="29008" y="56199"/>
                    <a:pt x="28984" y="56199"/>
                    <a:pt x="28984" y="56199"/>
                  </a:cubicBezTo>
                  <a:close/>
                  <a:moveTo>
                    <a:pt x="31266" y="56834"/>
                  </a:moveTo>
                  <a:cubicBezTo>
                    <a:pt x="31237" y="56857"/>
                    <a:pt x="31214" y="56880"/>
                    <a:pt x="31167" y="56904"/>
                  </a:cubicBezTo>
                  <a:cubicBezTo>
                    <a:pt x="31191" y="56880"/>
                    <a:pt x="31237" y="56834"/>
                    <a:pt x="31266" y="56834"/>
                  </a:cubicBezTo>
                  <a:close/>
                  <a:moveTo>
                    <a:pt x="29712" y="57561"/>
                  </a:moveTo>
                  <a:cubicBezTo>
                    <a:pt x="29735" y="57585"/>
                    <a:pt x="29759" y="57585"/>
                    <a:pt x="29782" y="57585"/>
                  </a:cubicBezTo>
                  <a:lnTo>
                    <a:pt x="29712" y="57654"/>
                  </a:lnTo>
                  <a:cubicBezTo>
                    <a:pt x="29712" y="57631"/>
                    <a:pt x="29712" y="57585"/>
                    <a:pt x="29689" y="57561"/>
                  </a:cubicBezTo>
                  <a:close/>
                  <a:moveTo>
                    <a:pt x="25515" y="58504"/>
                  </a:moveTo>
                  <a:cubicBezTo>
                    <a:pt x="25515" y="58528"/>
                    <a:pt x="25492" y="58551"/>
                    <a:pt x="25468" y="58551"/>
                  </a:cubicBezTo>
                  <a:lnTo>
                    <a:pt x="25515" y="58504"/>
                  </a:lnTo>
                  <a:close/>
                  <a:moveTo>
                    <a:pt x="25468" y="58551"/>
                  </a:moveTo>
                  <a:lnTo>
                    <a:pt x="25468" y="58551"/>
                  </a:lnTo>
                  <a:cubicBezTo>
                    <a:pt x="25445" y="58603"/>
                    <a:pt x="25416" y="58627"/>
                    <a:pt x="25369" y="58650"/>
                  </a:cubicBezTo>
                  <a:lnTo>
                    <a:pt x="25468" y="58551"/>
                  </a:lnTo>
                  <a:close/>
                  <a:moveTo>
                    <a:pt x="28327" y="59599"/>
                  </a:moveTo>
                  <a:lnTo>
                    <a:pt x="28327" y="59599"/>
                  </a:lnTo>
                  <a:cubicBezTo>
                    <a:pt x="28303" y="59622"/>
                    <a:pt x="28303" y="59622"/>
                    <a:pt x="28303" y="59645"/>
                  </a:cubicBezTo>
                  <a:cubicBezTo>
                    <a:pt x="28280" y="59645"/>
                    <a:pt x="28257" y="59669"/>
                    <a:pt x="28233" y="59669"/>
                  </a:cubicBezTo>
                  <a:cubicBezTo>
                    <a:pt x="28257" y="59645"/>
                    <a:pt x="28303" y="59622"/>
                    <a:pt x="28327" y="59599"/>
                  </a:cubicBezTo>
                  <a:close/>
                  <a:moveTo>
                    <a:pt x="21102" y="63452"/>
                  </a:moveTo>
                  <a:lnTo>
                    <a:pt x="21102" y="63452"/>
                  </a:lnTo>
                  <a:cubicBezTo>
                    <a:pt x="20957" y="63674"/>
                    <a:pt x="20736" y="63842"/>
                    <a:pt x="20567" y="64058"/>
                  </a:cubicBezTo>
                  <a:cubicBezTo>
                    <a:pt x="20130" y="64570"/>
                    <a:pt x="19595" y="65030"/>
                    <a:pt x="19210" y="65612"/>
                  </a:cubicBezTo>
                  <a:cubicBezTo>
                    <a:pt x="19210" y="65589"/>
                    <a:pt x="19187" y="65589"/>
                    <a:pt x="19187" y="65589"/>
                  </a:cubicBezTo>
                  <a:cubicBezTo>
                    <a:pt x="19088" y="65612"/>
                    <a:pt x="19013" y="65659"/>
                    <a:pt x="18966" y="65734"/>
                  </a:cubicBezTo>
                  <a:cubicBezTo>
                    <a:pt x="18989" y="65659"/>
                    <a:pt x="18989" y="65566"/>
                    <a:pt x="18919" y="65490"/>
                  </a:cubicBezTo>
                  <a:cubicBezTo>
                    <a:pt x="18896" y="65467"/>
                    <a:pt x="18896" y="65467"/>
                    <a:pt x="18896" y="65443"/>
                  </a:cubicBezTo>
                  <a:lnTo>
                    <a:pt x="18896" y="65443"/>
                  </a:lnTo>
                  <a:cubicBezTo>
                    <a:pt x="18912" y="65459"/>
                    <a:pt x="18939" y="65487"/>
                    <a:pt x="18955" y="65487"/>
                  </a:cubicBezTo>
                  <a:cubicBezTo>
                    <a:pt x="18961" y="65487"/>
                    <a:pt x="18966" y="65481"/>
                    <a:pt x="18966" y="65467"/>
                  </a:cubicBezTo>
                  <a:cubicBezTo>
                    <a:pt x="19065" y="65391"/>
                    <a:pt x="19065" y="65275"/>
                    <a:pt x="19042" y="65152"/>
                  </a:cubicBezTo>
                  <a:cubicBezTo>
                    <a:pt x="19088" y="65129"/>
                    <a:pt x="19135" y="65129"/>
                    <a:pt x="19187" y="65100"/>
                  </a:cubicBezTo>
                  <a:cubicBezTo>
                    <a:pt x="19740" y="64692"/>
                    <a:pt x="20252" y="64203"/>
                    <a:pt x="20759" y="63744"/>
                  </a:cubicBezTo>
                  <a:cubicBezTo>
                    <a:pt x="20835" y="63697"/>
                    <a:pt x="20881" y="63621"/>
                    <a:pt x="20881" y="63551"/>
                  </a:cubicBezTo>
                  <a:cubicBezTo>
                    <a:pt x="20957" y="63528"/>
                    <a:pt x="21027" y="63499"/>
                    <a:pt x="21102" y="63452"/>
                  </a:cubicBezTo>
                  <a:close/>
                  <a:moveTo>
                    <a:pt x="18314" y="66584"/>
                  </a:moveTo>
                  <a:cubicBezTo>
                    <a:pt x="18314" y="66584"/>
                    <a:pt x="18314" y="66608"/>
                    <a:pt x="18285" y="66608"/>
                  </a:cubicBezTo>
                  <a:lnTo>
                    <a:pt x="18285" y="66584"/>
                  </a:lnTo>
                  <a:close/>
                  <a:moveTo>
                    <a:pt x="20084" y="68767"/>
                  </a:moveTo>
                  <a:lnTo>
                    <a:pt x="20084" y="68814"/>
                  </a:lnTo>
                  <a:cubicBezTo>
                    <a:pt x="20084" y="68791"/>
                    <a:pt x="20060" y="68791"/>
                    <a:pt x="20060" y="68767"/>
                  </a:cubicBezTo>
                  <a:close/>
                  <a:moveTo>
                    <a:pt x="23018" y="65443"/>
                  </a:moveTo>
                  <a:cubicBezTo>
                    <a:pt x="23018" y="65490"/>
                    <a:pt x="23018" y="65513"/>
                    <a:pt x="23041" y="65536"/>
                  </a:cubicBezTo>
                  <a:cubicBezTo>
                    <a:pt x="21685" y="66776"/>
                    <a:pt x="20322" y="68011"/>
                    <a:pt x="19112" y="69373"/>
                  </a:cubicBezTo>
                  <a:cubicBezTo>
                    <a:pt x="19042" y="69419"/>
                    <a:pt x="18989" y="69495"/>
                    <a:pt x="18943" y="69541"/>
                  </a:cubicBezTo>
                  <a:lnTo>
                    <a:pt x="18867" y="69541"/>
                  </a:lnTo>
                  <a:cubicBezTo>
                    <a:pt x="18867" y="69541"/>
                    <a:pt x="18844" y="69541"/>
                    <a:pt x="18820" y="69518"/>
                  </a:cubicBezTo>
                  <a:cubicBezTo>
                    <a:pt x="18989" y="69349"/>
                    <a:pt x="18919" y="69128"/>
                    <a:pt x="18943" y="68913"/>
                  </a:cubicBezTo>
                  <a:lnTo>
                    <a:pt x="18943" y="68884"/>
                  </a:lnTo>
                  <a:cubicBezTo>
                    <a:pt x="19502" y="68593"/>
                    <a:pt x="19938" y="68133"/>
                    <a:pt x="20398" y="67696"/>
                  </a:cubicBezTo>
                  <a:lnTo>
                    <a:pt x="20398" y="67626"/>
                  </a:lnTo>
                  <a:cubicBezTo>
                    <a:pt x="20468" y="67603"/>
                    <a:pt x="20520" y="67574"/>
                    <a:pt x="20567" y="67551"/>
                  </a:cubicBezTo>
                  <a:cubicBezTo>
                    <a:pt x="21417" y="66875"/>
                    <a:pt x="22214" y="66171"/>
                    <a:pt x="23018" y="65443"/>
                  </a:cubicBezTo>
                  <a:close/>
                  <a:moveTo>
                    <a:pt x="37035" y="1"/>
                  </a:moveTo>
                  <a:lnTo>
                    <a:pt x="37035" y="1"/>
                  </a:lnTo>
                  <a:cubicBezTo>
                    <a:pt x="36866" y="76"/>
                    <a:pt x="36820" y="222"/>
                    <a:pt x="36744" y="338"/>
                  </a:cubicBezTo>
                  <a:cubicBezTo>
                    <a:pt x="36721" y="368"/>
                    <a:pt x="36698" y="391"/>
                    <a:pt x="36674" y="437"/>
                  </a:cubicBezTo>
                  <a:cubicBezTo>
                    <a:pt x="33542" y="4949"/>
                    <a:pt x="30876" y="9751"/>
                    <a:pt x="28594" y="14746"/>
                  </a:cubicBezTo>
                  <a:cubicBezTo>
                    <a:pt x="28571" y="14723"/>
                    <a:pt x="28548" y="14699"/>
                    <a:pt x="28525" y="14676"/>
                  </a:cubicBezTo>
                  <a:cubicBezTo>
                    <a:pt x="28763" y="11137"/>
                    <a:pt x="28717" y="7568"/>
                    <a:pt x="28525" y="4029"/>
                  </a:cubicBezTo>
                  <a:cubicBezTo>
                    <a:pt x="28525" y="3831"/>
                    <a:pt x="28548" y="3639"/>
                    <a:pt x="28449" y="3470"/>
                  </a:cubicBezTo>
                  <a:cubicBezTo>
                    <a:pt x="28449" y="3371"/>
                    <a:pt x="28501" y="3278"/>
                    <a:pt x="28379" y="3179"/>
                  </a:cubicBezTo>
                  <a:cubicBezTo>
                    <a:pt x="28379" y="3301"/>
                    <a:pt x="28379" y="3371"/>
                    <a:pt x="28356" y="3470"/>
                  </a:cubicBezTo>
                  <a:cubicBezTo>
                    <a:pt x="28280" y="3616"/>
                    <a:pt x="28280" y="3785"/>
                    <a:pt x="28303" y="3953"/>
                  </a:cubicBezTo>
                  <a:cubicBezTo>
                    <a:pt x="28280" y="4512"/>
                    <a:pt x="28181" y="5094"/>
                    <a:pt x="28233" y="5677"/>
                  </a:cubicBezTo>
                  <a:cubicBezTo>
                    <a:pt x="28210" y="5845"/>
                    <a:pt x="28210" y="6014"/>
                    <a:pt x="28210" y="6189"/>
                  </a:cubicBezTo>
                  <a:cubicBezTo>
                    <a:pt x="28181" y="6259"/>
                    <a:pt x="28181" y="6334"/>
                    <a:pt x="28181" y="6404"/>
                  </a:cubicBezTo>
                  <a:cubicBezTo>
                    <a:pt x="28111" y="6940"/>
                    <a:pt x="28135" y="7469"/>
                    <a:pt x="28135" y="8028"/>
                  </a:cubicBezTo>
                  <a:cubicBezTo>
                    <a:pt x="28012" y="10019"/>
                    <a:pt x="28036" y="12033"/>
                    <a:pt x="28158" y="14047"/>
                  </a:cubicBezTo>
                  <a:cubicBezTo>
                    <a:pt x="28135" y="14263"/>
                    <a:pt x="28111" y="14484"/>
                    <a:pt x="28210" y="14699"/>
                  </a:cubicBezTo>
                  <a:cubicBezTo>
                    <a:pt x="28210" y="14845"/>
                    <a:pt x="28210" y="14991"/>
                    <a:pt x="28233" y="15136"/>
                  </a:cubicBezTo>
                  <a:lnTo>
                    <a:pt x="28233" y="15619"/>
                  </a:lnTo>
                  <a:cubicBezTo>
                    <a:pt x="27890" y="16399"/>
                    <a:pt x="27529" y="17173"/>
                    <a:pt x="27191" y="17977"/>
                  </a:cubicBezTo>
                  <a:cubicBezTo>
                    <a:pt x="27116" y="17948"/>
                    <a:pt x="27139" y="17855"/>
                    <a:pt x="27093" y="17802"/>
                  </a:cubicBezTo>
                  <a:cubicBezTo>
                    <a:pt x="27139" y="17104"/>
                    <a:pt x="27162" y="16423"/>
                    <a:pt x="27191" y="15741"/>
                  </a:cubicBezTo>
                  <a:cubicBezTo>
                    <a:pt x="27308" y="13465"/>
                    <a:pt x="27215" y="11207"/>
                    <a:pt x="27191" y="8954"/>
                  </a:cubicBezTo>
                  <a:cubicBezTo>
                    <a:pt x="27162" y="8273"/>
                    <a:pt x="27093" y="7592"/>
                    <a:pt x="27046" y="6887"/>
                  </a:cubicBezTo>
                  <a:cubicBezTo>
                    <a:pt x="27046" y="6672"/>
                    <a:pt x="27046" y="6451"/>
                    <a:pt x="27017" y="6235"/>
                  </a:cubicBezTo>
                  <a:cubicBezTo>
                    <a:pt x="27046" y="6090"/>
                    <a:pt x="27069" y="5968"/>
                    <a:pt x="26900" y="5775"/>
                  </a:cubicBezTo>
                  <a:lnTo>
                    <a:pt x="26900" y="6305"/>
                  </a:lnTo>
                  <a:cubicBezTo>
                    <a:pt x="26900" y="6526"/>
                    <a:pt x="26871" y="6771"/>
                    <a:pt x="26871" y="6986"/>
                  </a:cubicBezTo>
                  <a:cubicBezTo>
                    <a:pt x="26848" y="7010"/>
                    <a:pt x="26848" y="7033"/>
                    <a:pt x="26871" y="7062"/>
                  </a:cubicBezTo>
                  <a:cubicBezTo>
                    <a:pt x="26801" y="7231"/>
                    <a:pt x="26801" y="7423"/>
                    <a:pt x="26825" y="7615"/>
                  </a:cubicBezTo>
                  <a:lnTo>
                    <a:pt x="26825" y="7714"/>
                  </a:lnTo>
                  <a:cubicBezTo>
                    <a:pt x="26801" y="7906"/>
                    <a:pt x="26801" y="8104"/>
                    <a:pt x="26801" y="8296"/>
                  </a:cubicBezTo>
                  <a:cubicBezTo>
                    <a:pt x="26702" y="8541"/>
                    <a:pt x="26726" y="8779"/>
                    <a:pt x="26755" y="9024"/>
                  </a:cubicBezTo>
                  <a:cubicBezTo>
                    <a:pt x="26726" y="9361"/>
                    <a:pt x="26726" y="9705"/>
                    <a:pt x="26726" y="10042"/>
                  </a:cubicBezTo>
                  <a:cubicBezTo>
                    <a:pt x="26679" y="10118"/>
                    <a:pt x="26679" y="10188"/>
                    <a:pt x="26679" y="10264"/>
                  </a:cubicBezTo>
                  <a:cubicBezTo>
                    <a:pt x="26633" y="10817"/>
                    <a:pt x="26656" y="11376"/>
                    <a:pt x="26656" y="11934"/>
                  </a:cubicBezTo>
                  <a:cubicBezTo>
                    <a:pt x="26580" y="13995"/>
                    <a:pt x="26580" y="16056"/>
                    <a:pt x="26755" y="18122"/>
                  </a:cubicBezTo>
                  <a:cubicBezTo>
                    <a:pt x="26726" y="18314"/>
                    <a:pt x="26702" y="18507"/>
                    <a:pt x="26801" y="18704"/>
                  </a:cubicBezTo>
                  <a:cubicBezTo>
                    <a:pt x="26679" y="19479"/>
                    <a:pt x="26243" y="20160"/>
                    <a:pt x="25975" y="20887"/>
                  </a:cubicBezTo>
                  <a:cubicBezTo>
                    <a:pt x="26074" y="18559"/>
                    <a:pt x="26074" y="16230"/>
                    <a:pt x="25998" y="13902"/>
                  </a:cubicBezTo>
                  <a:lnTo>
                    <a:pt x="25998" y="13343"/>
                  </a:lnTo>
                  <a:cubicBezTo>
                    <a:pt x="26027" y="13000"/>
                    <a:pt x="26050" y="12662"/>
                    <a:pt x="25952" y="12324"/>
                  </a:cubicBezTo>
                  <a:cubicBezTo>
                    <a:pt x="25952" y="12126"/>
                    <a:pt x="25928" y="11958"/>
                    <a:pt x="25928" y="11766"/>
                  </a:cubicBezTo>
                  <a:cubicBezTo>
                    <a:pt x="25928" y="11474"/>
                    <a:pt x="25975" y="11183"/>
                    <a:pt x="25882" y="10892"/>
                  </a:cubicBezTo>
                  <a:cubicBezTo>
                    <a:pt x="25853" y="10747"/>
                    <a:pt x="25853" y="10601"/>
                    <a:pt x="25853" y="10456"/>
                  </a:cubicBezTo>
                  <a:lnTo>
                    <a:pt x="25853" y="10310"/>
                  </a:lnTo>
                  <a:lnTo>
                    <a:pt x="25853" y="9850"/>
                  </a:lnTo>
                  <a:cubicBezTo>
                    <a:pt x="25684" y="10042"/>
                    <a:pt x="25707" y="10211"/>
                    <a:pt x="25736" y="10380"/>
                  </a:cubicBezTo>
                  <a:lnTo>
                    <a:pt x="25736" y="10601"/>
                  </a:lnTo>
                  <a:cubicBezTo>
                    <a:pt x="25707" y="10770"/>
                    <a:pt x="25707" y="10939"/>
                    <a:pt x="25707" y="11108"/>
                  </a:cubicBezTo>
                  <a:cubicBezTo>
                    <a:pt x="25614" y="11306"/>
                    <a:pt x="25637" y="11498"/>
                    <a:pt x="25637" y="11690"/>
                  </a:cubicBezTo>
                  <a:lnTo>
                    <a:pt x="25637" y="12103"/>
                  </a:lnTo>
                  <a:cubicBezTo>
                    <a:pt x="25637" y="12179"/>
                    <a:pt x="25637" y="12272"/>
                    <a:pt x="25614" y="12371"/>
                  </a:cubicBezTo>
                  <a:cubicBezTo>
                    <a:pt x="25538" y="12639"/>
                    <a:pt x="25562" y="12907"/>
                    <a:pt x="25562" y="13198"/>
                  </a:cubicBezTo>
                  <a:cubicBezTo>
                    <a:pt x="25562" y="13512"/>
                    <a:pt x="25538" y="13850"/>
                    <a:pt x="25538" y="14193"/>
                  </a:cubicBezTo>
                  <a:cubicBezTo>
                    <a:pt x="25515" y="14286"/>
                    <a:pt x="25515" y="14408"/>
                    <a:pt x="25515" y="14507"/>
                  </a:cubicBezTo>
                  <a:cubicBezTo>
                    <a:pt x="25445" y="15258"/>
                    <a:pt x="25468" y="15986"/>
                    <a:pt x="25468" y="16714"/>
                  </a:cubicBezTo>
                  <a:cubicBezTo>
                    <a:pt x="25445" y="18268"/>
                    <a:pt x="25445" y="19793"/>
                    <a:pt x="25562" y="21347"/>
                  </a:cubicBezTo>
                  <a:cubicBezTo>
                    <a:pt x="25637" y="21929"/>
                    <a:pt x="25445" y="22436"/>
                    <a:pt x="25154" y="23041"/>
                  </a:cubicBezTo>
                  <a:cubicBezTo>
                    <a:pt x="25270" y="19746"/>
                    <a:pt x="25270" y="16545"/>
                    <a:pt x="25154" y="13343"/>
                  </a:cubicBezTo>
                  <a:cubicBezTo>
                    <a:pt x="25154" y="12394"/>
                    <a:pt x="25102" y="11451"/>
                    <a:pt x="25008" y="10502"/>
                  </a:cubicBezTo>
                  <a:cubicBezTo>
                    <a:pt x="24979" y="10118"/>
                    <a:pt x="25055" y="9728"/>
                    <a:pt x="24933" y="9338"/>
                  </a:cubicBezTo>
                  <a:cubicBezTo>
                    <a:pt x="24933" y="9193"/>
                    <a:pt x="24910" y="9047"/>
                    <a:pt x="24910" y="8878"/>
                  </a:cubicBezTo>
                  <a:cubicBezTo>
                    <a:pt x="24910" y="8779"/>
                    <a:pt x="24956" y="8634"/>
                    <a:pt x="24863" y="8488"/>
                  </a:cubicBezTo>
                  <a:cubicBezTo>
                    <a:pt x="24764" y="8663"/>
                    <a:pt x="24764" y="8808"/>
                    <a:pt x="24787" y="8954"/>
                  </a:cubicBezTo>
                  <a:cubicBezTo>
                    <a:pt x="24764" y="9193"/>
                    <a:pt x="24764" y="9414"/>
                    <a:pt x="24764" y="9629"/>
                  </a:cubicBezTo>
                  <a:cubicBezTo>
                    <a:pt x="24665" y="9827"/>
                    <a:pt x="24688" y="10019"/>
                    <a:pt x="24717" y="10211"/>
                  </a:cubicBezTo>
                  <a:cubicBezTo>
                    <a:pt x="24426" y="13657"/>
                    <a:pt x="24351" y="17127"/>
                    <a:pt x="24374" y="20596"/>
                  </a:cubicBezTo>
                  <a:cubicBezTo>
                    <a:pt x="24374" y="21539"/>
                    <a:pt x="24327" y="22459"/>
                    <a:pt x="24450" y="23408"/>
                  </a:cubicBezTo>
                  <a:cubicBezTo>
                    <a:pt x="24450" y="23676"/>
                    <a:pt x="24473" y="23967"/>
                    <a:pt x="24473" y="24235"/>
                  </a:cubicBezTo>
                  <a:cubicBezTo>
                    <a:pt x="24519" y="24817"/>
                    <a:pt x="24397" y="25347"/>
                    <a:pt x="24228" y="25882"/>
                  </a:cubicBezTo>
                  <a:cubicBezTo>
                    <a:pt x="24036" y="26342"/>
                    <a:pt x="23868" y="26802"/>
                    <a:pt x="23769" y="27291"/>
                  </a:cubicBezTo>
                  <a:cubicBezTo>
                    <a:pt x="23623" y="27628"/>
                    <a:pt x="23501" y="27966"/>
                    <a:pt x="23431" y="28310"/>
                  </a:cubicBezTo>
                  <a:cubicBezTo>
                    <a:pt x="23355" y="28379"/>
                    <a:pt x="23355" y="28455"/>
                    <a:pt x="23355" y="28548"/>
                  </a:cubicBezTo>
                  <a:cubicBezTo>
                    <a:pt x="23332" y="28525"/>
                    <a:pt x="23309" y="28502"/>
                    <a:pt x="23285" y="28478"/>
                  </a:cubicBezTo>
                  <a:lnTo>
                    <a:pt x="23285" y="27989"/>
                  </a:lnTo>
                  <a:lnTo>
                    <a:pt x="23285" y="27873"/>
                  </a:lnTo>
                  <a:cubicBezTo>
                    <a:pt x="23309" y="27797"/>
                    <a:pt x="23332" y="27727"/>
                    <a:pt x="23355" y="27652"/>
                  </a:cubicBezTo>
                  <a:cubicBezTo>
                    <a:pt x="23431" y="26272"/>
                    <a:pt x="23524" y="24887"/>
                    <a:pt x="23576" y="23507"/>
                  </a:cubicBezTo>
                  <a:cubicBezTo>
                    <a:pt x="23722" y="19869"/>
                    <a:pt x="23646" y="16254"/>
                    <a:pt x="23576" y="12615"/>
                  </a:cubicBezTo>
                  <a:cubicBezTo>
                    <a:pt x="23576" y="12470"/>
                    <a:pt x="23600" y="12301"/>
                    <a:pt x="23524" y="12156"/>
                  </a:cubicBezTo>
                  <a:cubicBezTo>
                    <a:pt x="23524" y="11911"/>
                    <a:pt x="23501" y="11690"/>
                    <a:pt x="23501" y="11474"/>
                  </a:cubicBezTo>
                  <a:cubicBezTo>
                    <a:pt x="23501" y="11084"/>
                    <a:pt x="23553" y="10724"/>
                    <a:pt x="23454" y="10334"/>
                  </a:cubicBezTo>
                  <a:cubicBezTo>
                    <a:pt x="23431" y="10141"/>
                    <a:pt x="23431" y="9943"/>
                    <a:pt x="23431" y="9728"/>
                  </a:cubicBezTo>
                  <a:cubicBezTo>
                    <a:pt x="23431" y="9437"/>
                    <a:pt x="23454" y="9146"/>
                    <a:pt x="23355" y="8855"/>
                  </a:cubicBezTo>
                  <a:lnTo>
                    <a:pt x="23355" y="8488"/>
                  </a:lnTo>
                  <a:cubicBezTo>
                    <a:pt x="23355" y="8250"/>
                    <a:pt x="23379" y="8005"/>
                    <a:pt x="23285" y="7761"/>
                  </a:cubicBezTo>
                  <a:cubicBezTo>
                    <a:pt x="23285" y="7644"/>
                    <a:pt x="23285" y="7522"/>
                    <a:pt x="23262" y="7400"/>
                  </a:cubicBezTo>
                  <a:lnTo>
                    <a:pt x="23262" y="7010"/>
                  </a:lnTo>
                  <a:cubicBezTo>
                    <a:pt x="23285" y="6864"/>
                    <a:pt x="23332" y="6695"/>
                    <a:pt x="23140" y="6550"/>
                  </a:cubicBezTo>
                  <a:lnTo>
                    <a:pt x="23140" y="6940"/>
                  </a:lnTo>
                  <a:lnTo>
                    <a:pt x="23140" y="7231"/>
                  </a:lnTo>
                  <a:cubicBezTo>
                    <a:pt x="23140" y="7376"/>
                    <a:pt x="23117" y="7522"/>
                    <a:pt x="23117" y="7691"/>
                  </a:cubicBezTo>
                  <a:cubicBezTo>
                    <a:pt x="23041" y="7836"/>
                    <a:pt x="23041" y="8005"/>
                    <a:pt x="23064" y="8174"/>
                  </a:cubicBezTo>
                  <a:cubicBezTo>
                    <a:pt x="23064" y="8343"/>
                    <a:pt x="23041" y="8517"/>
                    <a:pt x="23041" y="8709"/>
                  </a:cubicBezTo>
                  <a:cubicBezTo>
                    <a:pt x="22971" y="8878"/>
                    <a:pt x="22971" y="9070"/>
                    <a:pt x="22994" y="9268"/>
                  </a:cubicBezTo>
                  <a:cubicBezTo>
                    <a:pt x="22919" y="10188"/>
                    <a:pt x="22872" y="11108"/>
                    <a:pt x="22825" y="12033"/>
                  </a:cubicBezTo>
                  <a:cubicBezTo>
                    <a:pt x="22703" y="14309"/>
                    <a:pt x="22651" y="16591"/>
                    <a:pt x="22604" y="18873"/>
                  </a:cubicBezTo>
                  <a:cubicBezTo>
                    <a:pt x="22581" y="20061"/>
                    <a:pt x="22558" y="21272"/>
                    <a:pt x="22651" y="22459"/>
                  </a:cubicBezTo>
                  <a:cubicBezTo>
                    <a:pt x="22628" y="23653"/>
                    <a:pt x="22651" y="24863"/>
                    <a:pt x="22750" y="26051"/>
                  </a:cubicBezTo>
                  <a:cubicBezTo>
                    <a:pt x="22750" y="26295"/>
                    <a:pt x="22727" y="26534"/>
                    <a:pt x="22796" y="26779"/>
                  </a:cubicBezTo>
                  <a:cubicBezTo>
                    <a:pt x="22796" y="26971"/>
                    <a:pt x="22825" y="27169"/>
                    <a:pt x="22825" y="27384"/>
                  </a:cubicBezTo>
                  <a:cubicBezTo>
                    <a:pt x="22825" y="27553"/>
                    <a:pt x="22796" y="27727"/>
                    <a:pt x="22872" y="27873"/>
                  </a:cubicBezTo>
                  <a:cubicBezTo>
                    <a:pt x="22895" y="27943"/>
                    <a:pt x="22895" y="28018"/>
                    <a:pt x="22895" y="28088"/>
                  </a:cubicBezTo>
                  <a:cubicBezTo>
                    <a:pt x="22895" y="28280"/>
                    <a:pt x="22872" y="28502"/>
                    <a:pt x="22971" y="28717"/>
                  </a:cubicBezTo>
                  <a:cubicBezTo>
                    <a:pt x="22971" y="28892"/>
                    <a:pt x="22919" y="29084"/>
                    <a:pt x="23041" y="29276"/>
                  </a:cubicBezTo>
                  <a:lnTo>
                    <a:pt x="23041" y="29567"/>
                  </a:lnTo>
                  <a:cubicBezTo>
                    <a:pt x="22942" y="29712"/>
                    <a:pt x="22942" y="29881"/>
                    <a:pt x="22872" y="30027"/>
                  </a:cubicBezTo>
                  <a:cubicBezTo>
                    <a:pt x="22825" y="29980"/>
                    <a:pt x="22796" y="29934"/>
                    <a:pt x="22750" y="29881"/>
                  </a:cubicBezTo>
                  <a:cubicBezTo>
                    <a:pt x="22680" y="27460"/>
                    <a:pt x="22505" y="25055"/>
                    <a:pt x="22243" y="22657"/>
                  </a:cubicBezTo>
                  <a:cubicBezTo>
                    <a:pt x="22098" y="21103"/>
                    <a:pt x="21952" y="19525"/>
                    <a:pt x="21708" y="17977"/>
                  </a:cubicBezTo>
                  <a:cubicBezTo>
                    <a:pt x="21708" y="17831"/>
                    <a:pt x="21731" y="17686"/>
                    <a:pt x="21632" y="17564"/>
                  </a:cubicBezTo>
                  <a:lnTo>
                    <a:pt x="21632" y="17342"/>
                  </a:lnTo>
                  <a:cubicBezTo>
                    <a:pt x="21632" y="17197"/>
                    <a:pt x="21661" y="17051"/>
                    <a:pt x="21562" y="16929"/>
                  </a:cubicBezTo>
                  <a:cubicBezTo>
                    <a:pt x="21562" y="16859"/>
                    <a:pt x="21562" y="16783"/>
                    <a:pt x="21539" y="16714"/>
                  </a:cubicBezTo>
                  <a:cubicBezTo>
                    <a:pt x="21562" y="16568"/>
                    <a:pt x="21562" y="16446"/>
                    <a:pt x="21487" y="16324"/>
                  </a:cubicBezTo>
                  <a:cubicBezTo>
                    <a:pt x="21487" y="16230"/>
                    <a:pt x="21463" y="16155"/>
                    <a:pt x="21463" y="16085"/>
                  </a:cubicBezTo>
                  <a:cubicBezTo>
                    <a:pt x="21417" y="15718"/>
                    <a:pt x="21370" y="15357"/>
                    <a:pt x="21318" y="14991"/>
                  </a:cubicBezTo>
                  <a:cubicBezTo>
                    <a:pt x="21318" y="14868"/>
                    <a:pt x="21341" y="14775"/>
                    <a:pt x="21248" y="14653"/>
                  </a:cubicBezTo>
                  <a:cubicBezTo>
                    <a:pt x="21172" y="13850"/>
                    <a:pt x="21050" y="13029"/>
                    <a:pt x="20858" y="12225"/>
                  </a:cubicBezTo>
                  <a:cubicBezTo>
                    <a:pt x="20736" y="11888"/>
                    <a:pt x="20736" y="11498"/>
                    <a:pt x="20689" y="11160"/>
                  </a:cubicBezTo>
                  <a:cubicBezTo>
                    <a:pt x="20712" y="11015"/>
                    <a:pt x="20643" y="10869"/>
                    <a:pt x="20567" y="10747"/>
                  </a:cubicBezTo>
                  <a:lnTo>
                    <a:pt x="20567" y="10747"/>
                  </a:lnTo>
                  <a:cubicBezTo>
                    <a:pt x="20567" y="11399"/>
                    <a:pt x="20497" y="12080"/>
                    <a:pt x="20613" y="12738"/>
                  </a:cubicBezTo>
                  <a:cubicBezTo>
                    <a:pt x="20613" y="12831"/>
                    <a:pt x="20590" y="12953"/>
                    <a:pt x="20613" y="13052"/>
                  </a:cubicBezTo>
                  <a:cubicBezTo>
                    <a:pt x="20689" y="16131"/>
                    <a:pt x="20934" y="19211"/>
                    <a:pt x="21196" y="22290"/>
                  </a:cubicBezTo>
                  <a:cubicBezTo>
                    <a:pt x="21271" y="23140"/>
                    <a:pt x="21294" y="23990"/>
                    <a:pt x="21463" y="24817"/>
                  </a:cubicBezTo>
                  <a:cubicBezTo>
                    <a:pt x="21562" y="26243"/>
                    <a:pt x="21778" y="27652"/>
                    <a:pt x="21999" y="29084"/>
                  </a:cubicBezTo>
                  <a:cubicBezTo>
                    <a:pt x="22098" y="29765"/>
                    <a:pt x="22168" y="30463"/>
                    <a:pt x="22360" y="31144"/>
                  </a:cubicBezTo>
                  <a:cubicBezTo>
                    <a:pt x="22337" y="31267"/>
                    <a:pt x="22389" y="31389"/>
                    <a:pt x="22435" y="31535"/>
                  </a:cubicBezTo>
                  <a:cubicBezTo>
                    <a:pt x="22389" y="31680"/>
                    <a:pt x="22360" y="31849"/>
                    <a:pt x="22337" y="31994"/>
                  </a:cubicBezTo>
                  <a:cubicBezTo>
                    <a:pt x="22045" y="32722"/>
                    <a:pt x="21952" y="33496"/>
                    <a:pt x="21661" y="34276"/>
                  </a:cubicBezTo>
                  <a:cubicBezTo>
                    <a:pt x="21632" y="34032"/>
                    <a:pt x="21609" y="33840"/>
                    <a:pt x="21562" y="33619"/>
                  </a:cubicBezTo>
                  <a:cubicBezTo>
                    <a:pt x="21562" y="33520"/>
                    <a:pt x="21586" y="33426"/>
                    <a:pt x="21562" y="33327"/>
                  </a:cubicBezTo>
                  <a:cubicBezTo>
                    <a:pt x="21487" y="30976"/>
                    <a:pt x="21318" y="28647"/>
                    <a:pt x="21102" y="26342"/>
                  </a:cubicBezTo>
                  <a:cubicBezTo>
                    <a:pt x="20858" y="23990"/>
                    <a:pt x="20613" y="21638"/>
                    <a:pt x="20299" y="19310"/>
                  </a:cubicBezTo>
                  <a:lnTo>
                    <a:pt x="20299" y="19141"/>
                  </a:lnTo>
                  <a:cubicBezTo>
                    <a:pt x="20008" y="17220"/>
                    <a:pt x="19717" y="15282"/>
                    <a:pt x="19426" y="13343"/>
                  </a:cubicBezTo>
                  <a:cubicBezTo>
                    <a:pt x="19356" y="12808"/>
                    <a:pt x="19234" y="12272"/>
                    <a:pt x="19112" y="11742"/>
                  </a:cubicBezTo>
                  <a:lnTo>
                    <a:pt x="19065" y="11742"/>
                  </a:lnTo>
                  <a:lnTo>
                    <a:pt x="19065" y="12808"/>
                  </a:lnTo>
                  <a:lnTo>
                    <a:pt x="19065" y="13198"/>
                  </a:lnTo>
                  <a:cubicBezTo>
                    <a:pt x="19065" y="13634"/>
                    <a:pt x="19042" y="14094"/>
                    <a:pt x="19135" y="14554"/>
                  </a:cubicBezTo>
                  <a:cubicBezTo>
                    <a:pt x="19088" y="15619"/>
                    <a:pt x="19187" y="16714"/>
                    <a:pt x="19234" y="17779"/>
                  </a:cubicBezTo>
                  <a:cubicBezTo>
                    <a:pt x="19403" y="20742"/>
                    <a:pt x="19624" y="23676"/>
                    <a:pt x="19915" y="26610"/>
                  </a:cubicBezTo>
                  <a:cubicBezTo>
                    <a:pt x="20031" y="27675"/>
                    <a:pt x="20107" y="28769"/>
                    <a:pt x="20299" y="29835"/>
                  </a:cubicBezTo>
                  <a:cubicBezTo>
                    <a:pt x="20322" y="30225"/>
                    <a:pt x="20375" y="30638"/>
                    <a:pt x="20398" y="31022"/>
                  </a:cubicBezTo>
                  <a:cubicBezTo>
                    <a:pt x="20375" y="31075"/>
                    <a:pt x="20351" y="31098"/>
                    <a:pt x="20322" y="31144"/>
                  </a:cubicBezTo>
                  <a:cubicBezTo>
                    <a:pt x="20299" y="30999"/>
                    <a:pt x="20252" y="30877"/>
                    <a:pt x="20229" y="30754"/>
                  </a:cubicBezTo>
                  <a:cubicBezTo>
                    <a:pt x="19502" y="26243"/>
                    <a:pt x="18628" y="21784"/>
                    <a:pt x="17586" y="17319"/>
                  </a:cubicBezTo>
                  <a:cubicBezTo>
                    <a:pt x="17243" y="15817"/>
                    <a:pt x="16830" y="14309"/>
                    <a:pt x="16469" y="12808"/>
                  </a:cubicBezTo>
                  <a:cubicBezTo>
                    <a:pt x="16469" y="12662"/>
                    <a:pt x="16469" y="12540"/>
                    <a:pt x="16323" y="12470"/>
                  </a:cubicBezTo>
                  <a:lnTo>
                    <a:pt x="16323" y="12470"/>
                  </a:lnTo>
                  <a:cubicBezTo>
                    <a:pt x="16323" y="12639"/>
                    <a:pt x="16300" y="12808"/>
                    <a:pt x="16370" y="12953"/>
                  </a:cubicBezTo>
                  <a:cubicBezTo>
                    <a:pt x="16393" y="13052"/>
                    <a:pt x="16393" y="13122"/>
                    <a:pt x="16393" y="13198"/>
                  </a:cubicBezTo>
                  <a:cubicBezTo>
                    <a:pt x="16393" y="13366"/>
                    <a:pt x="16393" y="13535"/>
                    <a:pt x="16469" y="13681"/>
                  </a:cubicBezTo>
                  <a:cubicBezTo>
                    <a:pt x="16469" y="13803"/>
                    <a:pt x="16469" y="13925"/>
                    <a:pt x="16492" y="14047"/>
                  </a:cubicBezTo>
                  <a:cubicBezTo>
                    <a:pt x="16469" y="14216"/>
                    <a:pt x="16445" y="14385"/>
                    <a:pt x="16538" y="14554"/>
                  </a:cubicBezTo>
                  <a:cubicBezTo>
                    <a:pt x="16538" y="14653"/>
                    <a:pt x="16568" y="14746"/>
                    <a:pt x="16568" y="14845"/>
                  </a:cubicBezTo>
                  <a:cubicBezTo>
                    <a:pt x="16538" y="14991"/>
                    <a:pt x="16538" y="15159"/>
                    <a:pt x="16614" y="15328"/>
                  </a:cubicBezTo>
                  <a:cubicBezTo>
                    <a:pt x="16637" y="15404"/>
                    <a:pt x="16637" y="15474"/>
                    <a:pt x="16637" y="15549"/>
                  </a:cubicBezTo>
                  <a:cubicBezTo>
                    <a:pt x="16684" y="16230"/>
                    <a:pt x="16760" y="16906"/>
                    <a:pt x="16882" y="17587"/>
                  </a:cubicBezTo>
                  <a:cubicBezTo>
                    <a:pt x="16975" y="18507"/>
                    <a:pt x="17074" y="19432"/>
                    <a:pt x="17243" y="20329"/>
                  </a:cubicBezTo>
                  <a:cubicBezTo>
                    <a:pt x="17243" y="20422"/>
                    <a:pt x="17266" y="20521"/>
                    <a:pt x="17266" y="20643"/>
                  </a:cubicBezTo>
                  <a:cubicBezTo>
                    <a:pt x="17266" y="20713"/>
                    <a:pt x="17266" y="20812"/>
                    <a:pt x="17319" y="20887"/>
                  </a:cubicBezTo>
                  <a:cubicBezTo>
                    <a:pt x="17319" y="21324"/>
                    <a:pt x="17412" y="21761"/>
                    <a:pt x="17487" y="22197"/>
                  </a:cubicBezTo>
                  <a:cubicBezTo>
                    <a:pt x="17633" y="23070"/>
                    <a:pt x="17732" y="23967"/>
                    <a:pt x="17924" y="24840"/>
                  </a:cubicBezTo>
                  <a:cubicBezTo>
                    <a:pt x="17924" y="24863"/>
                    <a:pt x="17924" y="24910"/>
                    <a:pt x="17947" y="24933"/>
                  </a:cubicBezTo>
                  <a:lnTo>
                    <a:pt x="17947" y="24962"/>
                  </a:lnTo>
                  <a:cubicBezTo>
                    <a:pt x="17947" y="25108"/>
                    <a:pt x="17971" y="25224"/>
                    <a:pt x="17971" y="25347"/>
                  </a:cubicBezTo>
                  <a:cubicBezTo>
                    <a:pt x="18407" y="27920"/>
                    <a:pt x="18844" y="30463"/>
                    <a:pt x="19379" y="33013"/>
                  </a:cubicBezTo>
                  <a:cubicBezTo>
                    <a:pt x="19647" y="34300"/>
                    <a:pt x="19886" y="35586"/>
                    <a:pt x="20229" y="36844"/>
                  </a:cubicBezTo>
                  <a:cubicBezTo>
                    <a:pt x="20375" y="37449"/>
                    <a:pt x="20497" y="38060"/>
                    <a:pt x="20643" y="38666"/>
                  </a:cubicBezTo>
                  <a:cubicBezTo>
                    <a:pt x="20445" y="39294"/>
                    <a:pt x="20252" y="39923"/>
                    <a:pt x="20229" y="40604"/>
                  </a:cubicBezTo>
                  <a:cubicBezTo>
                    <a:pt x="20031" y="40750"/>
                    <a:pt x="20130" y="41017"/>
                    <a:pt x="20008" y="41163"/>
                  </a:cubicBezTo>
                  <a:cubicBezTo>
                    <a:pt x="19961" y="40773"/>
                    <a:pt x="19961" y="40389"/>
                    <a:pt x="19862" y="40022"/>
                  </a:cubicBezTo>
                  <a:cubicBezTo>
                    <a:pt x="19862" y="39975"/>
                    <a:pt x="19862" y="39923"/>
                    <a:pt x="19839" y="39876"/>
                  </a:cubicBezTo>
                  <a:cubicBezTo>
                    <a:pt x="19839" y="39754"/>
                    <a:pt x="19839" y="39632"/>
                    <a:pt x="19816" y="39515"/>
                  </a:cubicBezTo>
                  <a:cubicBezTo>
                    <a:pt x="19839" y="39393"/>
                    <a:pt x="19839" y="39248"/>
                    <a:pt x="19769" y="39125"/>
                  </a:cubicBezTo>
                  <a:cubicBezTo>
                    <a:pt x="19793" y="39102"/>
                    <a:pt x="19769" y="39079"/>
                    <a:pt x="19769" y="39050"/>
                  </a:cubicBezTo>
                  <a:cubicBezTo>
                    <a:pt x="19717" y="38252"/>
                    <a:pt x="19595" y="37478"/>
                    <a:pt x="19449" y="36698"/>
                  </a:cubicBezTo>
                  <a:cubicBezTo>
                    <a:pt x="19403" y="35802"/>
                    <a:pt x="19234" y="34952"/>
                    <a:pt x="19088" y="34055"/>
                  </a:cubicBezTo>
                  <a:cubicBezTo>
                    <a:pt x="18529" y="30463"/>
                    <a:pt x="17848" y="26878"/>
                    <a:pt x="17097" y="23309"/>
                  </a:cubicBezTo>
                  <a:cubicBezTo>
                    <a:pt x="16806" y="21929"/>
                    <a:pt x="16538" y="20544"/>
                    <a:pt x="16178" y="19211"/>
                  </a:cubicBezTo>
                  <a:cubicBezTo>
                    <a:pt x="16154" y="19089"/>
                    <a:pt x="16154" y="18966"/>
                    <a:pt x="16102" y="18850"/>
                  </a:cubicBezTo>
                  <a:cubicBezTo>
                    <a:pt x="15788" y="17540"/>
                    <a:pt x="15450" y="16230"/>
                    <a:pt x="15136" y="14921"/>
                  </a:cubicBezTo>
                  <a:cubicBezTo>
                    <a:pt x="15112" y="14798"/>
                    <a:pt x="15060" y="14653"/>
                    <a:pt x="15037" y="14531"/>
                  </a:cubicBezTo>
                  <a:cubicBezTo>
                    <a:pt x="15013" y="14432"/>
                    <a:pt x="14990" y="14309"/>
                    <a:pt x="14967" y="14216"/>
                  </a:cubicBezTo>
                  <a:cubicBezTo>
                    <a:pt x="14914" y="14408"/>
                    <a:pt x="14868" y="14600"/>
                    <a:pt x="14967" y="14775"/>
                  </a:cubicBezTo>
                  <a:cubicBezTo>
                    <a:pt x="14967" y="14798"/>
                    <a:pt x="14967" y="14822"/>
                    <a:pt x="14990" y="14845"/>
                  </a:cubicBezTo>
                  <a:lnTo>
                    <a:pt x="14990" y="14991"/>
                  </a:lnTo>
                  <a:cubicBezTo>
                    <a:pt x="14990" y="15159"/>
                    <a:pt x="14990" y="15328"/>
                    <a:pt x="15060" y="15474"/>
                  </a:cubicBezTo>
                  <a:cubicBezTo>
                    <a:pt x="15060" y="15596"/>
                    <a:pt x="15060" y="15741"/>
                    <a:pt x="15083" y="15864"/>
                  </a:cubicBezTo>
                  <a:cubicBezTo>
                    <a:pt x="15060" y="16033"/>
                    <a:pt x="15037" y="16201"/>
                    <a:pt x="15136" y="16347"/>
                  </a:cubicBezTo>
                  <a:cubicBezTo>
                    <a:pt x="15136" y="16446"/>
                    <a:pt x="15136" y="16545"/>
                    <a:pt x="15159" y="16638"/>
                  </a:cubicBezTo>
                  <a:cubicBezTo>
                    <a:pt x="15136" y="16813"/>
                    <a:pt x="15136" y="16958"/>
                    <a:pt x="15205" y="17127"/>
                  </a:cubicBezTo>
                  <a:lnTo>
                    <a:pt x="15205" y="17104"/>
                  </a:lnTo>
                  <a:lnTo>
                    <a:pt x="15205" y="17104"/>
                  </a:lnTo>
                  <a:cubicBezTo>
                    <a:pt x="15229" y="17366"/>
                    <a:pt x="15182" y="17633"/>
                    <a:pt x="15304" y="17901"/>
                  </a:cubicBezTo>
                  <a:cubicBezTo>
                    <a:pt x="15328" y="18559"/>
                    <a:pt x="15403" y="19211"/>
                    <a:pt x="15520" y="19840"/>
                  </a:cubicBezTo>
                  <a:cubicBezTo>
                    <a:pt x="15520" y="20352"/>
                    <a:pt x="15619" y="20835"/>
                    <a:pt x="15694" y="21324"/>
                  </a:cubicBezTo>
                  <a:cubicBezTo>
                    <a:pt x="15840" y="22314"/>
                    <a:pt x="15933" y="23332"/>
                    <a:pt x="16154" y="24328"/>
                  </a:cubicBezTo>
                  <a:cubicBezTo>
                    <a:pt x="16224" y="25154"/>
                    <a:pt x="16346" y="25952"/>
                    <a:pt x="16515" y="26755"/>
                  </a:cubicBezTo>
                  <a:cubicBezTo>
                    <a:pt x="16515" y="26779"/>
                    <a:pt x="16515" y="26825"/>
                    <a:pt x="16538" y="26854"/>
                  </a:cubicBezTo>
                  <a:cubicBezTo>
                    <a:pt x="16538" y="27000"/>
                    <a:pt x="16538" y="27145"/>
                    <a:pt x="16568" y="27291"/>
                  </a:cubicBezTo>
                  <a:cubicBezTo>
                    <a:pt x="16859" y="29060"/>
                    <a:pt x="17173" y="30853"/>
                    <a:pt x="17487" y="32623"/>
                  </a:cubicBezTo>
                  <a:cubicBezTo>
                    <a:pt x="17901" y="34759"/>
                    <a:pt x="18314" y="36867"/>
                    <a:pt x="18844" y="38980"/>
                  </a:cubicBezTo>
                  <a:cubicBezTo>
                    <a:pt x="19112" y="40214"/>
                    <a:pt x="19426" y="41431"/>
                    <a:pt x="19769" y="42665"/>
                  </a:cubicBezTo>
                  <a:cubicBezTo>
                    <a:pt x="19571" y="43270"/>
                    <a:pt x="19478" y="43905"/>
                    <a:pt x="19379" y="44533"/>
                  </a:cubicBezTo>
                  <a:cubicBezTo>
                    <a:pt x="19210" y="45453"/>
                    <a:pt x="19042" y="46379"/>
                    <a:pt x="18844" y="47322"/>
                  </a:cubicBezTo>
                  <a:cubicBezTo>
                    <a:pt x="18797" y="47200"/>
                    <a:pt x="18774" y="47106"/>
                    <a:pt x="18751" y="47031"/>
                  </a:cubicBezTo>
                  <a:cubicBezTo>
                    <a:pt x="18721" y="46693"/>
                    <a:pt x="18698" y="46355"/>
                    <a:pt x="18652" y="46012"/>
                  </a:cubicBezTo>
                  <a:cubicBezTo>
                    <a:pt x="18553" y="45092"/>
                    <a:pt x="18483" y="44143"/>
                    <a:pt x="18285" y="43200"/>
                  </a:cubicBezTo>
                  <a:cubicBezTo>
                    <a:pt x="18139" y="41646"/>
                    <a:pt x="17877" y="40121"/>
                    <a:pt x="17610" y="38590"/>
                  </a:cubicBezTo>
                  <a:cubicBezTo>
                    <a:pt x="16975" y="34661"/>
                    <a:pt x="16201" y="30754"/>
                    <a:pt x="15374" y="26854"/>
                  </a:cubicBezTo>
                  <a:cubicBezTo>
                    <a:pt x="15083" y="25492"/>
                    <a:pt x="14821" y="24136"/>
                    <a:pt x="14431" y="22826"/>
                  </a:cubicBezTo>
                  <a:cubicBezTo>
                    <a:pt x="14431" y="22704"/>
                    <a:pt x="14408" y="22605"/>
                    <a:pt x="14385" y="22512"/>
                  </a:cubicBezTo>
                  <a:cubicBezTo>
                    <a:pt x="14140" y="21493"/>
                    <a:pt x="13896" y="20474"/>
                    <a:pt x="13628" y="19455"/>
                  </a:cubicBezTo>
                  <a:cubicBezTo>
                    <a:pt x="13511" y="18943"/>
                    <a:pt x="13389" y="18437"/>
                    <a:pt x="13244" y="17901"/>
                  </a:cubicBezTo>
                  <a:cubicBezTo>
                    <a:pt x="13244" y="17802"/>
                    <a:pt x="13244" y="17686"/>
                    <a:pt x="13098" y="17633"/>
                  </a:cubicBezTo>
                  <a:lnTo>
                    <a:pt x="13098" y="17633"/>
                  </a:lnTo>
                  <a:cubicBezTo>
                    <a:pt x="13121" y="17779"/>
                    <a:pt x="13075" y="17924"/>
                    <a:pt x="13168" y="18047"/>
                  </a:cubicBezTo>
                  <a:cubicBezTo>
                    <a:pt x="13290" y="19403"/>
                    <a:pt x="13389" y="20765"/>
                    <a:pt x="13581" y="22122"/>
                  </a:cubicBezTo>
                  <a:cubicBezTo>
                    <a:pt x="13628" y="22779"/>
                    <a:pt x="13704" y="23431"/>
                    <a:pt x="13826" y="24089"/>
                  </a:cubicBezTo>
                  <a:cubicBezTo>
                    <a:pt x="13896" y="24863"/>
                    <a:pt x="13995" y="25661"/>
                    <a:pt x="14140" y="26441"/>
                  </a:cubicBezTo>
                  <a:cubicBezTo>
                    <a:pt x="14117" y="26586"/>
                    <a:pt x="14117" y="26709"/>
                    <a:pt x="14187" y="26854"/>
                  </a:cubicBezTo>
                  <a:cubicBezTo>
                    <a:pt x="14187" y="27506"/>
                    <a:pt x="14356" y="28135"/>
                    <a:pt x="14454" y="28793"/>
                  </a:cubicBezTo>
                  <a:cubicBezTo>
                    <a:pt x="14530" y="29183"/>
                    <a:pt x="14530" y="29590"/>
                    <a:pt x="14647" y="29980"/>
                  </a:cubicBezTo>
                  <a:cubicBezTo>
                    <a:pt x="14699" y="30731"/>
                    <a:pt x="14868" y="31482"/>
                    <a:pt x="14990" y="32210"/>
                  </a:cubicBezTo>
                  <a:cubicBezTo>
                    <a:pt x="15595" y="36168"/>
                    <a:pt x="16300" y="40098"/>
                    <a:pt x="17173" y="43975"/>
                  </a:cubicBezTo>
                  <a:cubicBezTo>
                    <a:pt x="17464" y="45284"/>
                    <a:pt x="17755" y="46617"/>
                    <a:pt x="18116" y="47904"/>
                  </a:cubicBezTo>
                  <a:cubicBezTo>
                    <a:pt x="18215" y="48218"/>
                    <a:pt x="18262" y="48538"/>
                    <a:pt x="18361" y="48853"/>
                  </a:cubicBezTo>
                  <a:cubicBezTo>
                    <a:pt x="18460" y="49190"/>
                    <a:pt x="18576" y="49505"/>
                    <a:pt x="18430" y="49871"/>
                  </a:cubicBezTo>
                  <a:cubicBezTo>
                    <a:pt x="18384" y="50523"/>
                    <a:pt x="18192" y="51158"/>
                    <a:pt x="18192" y="51810"/>
                  </a:cubicBezTo>
                  <a:cubicBezTo>
                    <a:pt x="18069" y="51932"/>
                    <a:pt x="18116" y="52078"/>
                    <a:pt x="18116" y="52223"/>
                  </a:cubicBezTo>
                  <a:cubicBezTo>
                    <a:pt x="17971" y="52730"/>
                    <a:pt x="17994" y="53265"/>
                    <a:pt x="17877" y="53778"/>
                  </a:cubicBezTo>
                  <a:cubicBezTo>
                    <a:pt x="17656" y="53219"/>
                    <a:pt x="17679" y="52613"/>
                    <a:pt x="17557" y="52031"/>
                  </a:cubicBezTo>
                  <a:cubicBezTo>
                    <a:pt x="17365" y="50838"/>
                    <a:pt x="17220" y="49627"/>
                    <a:pt x="16952" y="48463"/>
                  </a:cubicBezTo>
                  <a:cubicBezTo>
                    <a:pt x="16905" y="47904"/>
                    <a:pt x="16760" y="47374"/>
                    <a:pt x="16661" y="46839"/>
                  </a:cubicBezTo>
                  <a:cubicBezTo>
                    <a:pt x="15572" y="41209"/>
                    <a:pt x="14239" y="35633"/>
                    <a:pt x="12784" y="30079"/>
                  </a:cubicBezTo>
                  <a:cubicBezTo>
                    <a:pt x="12417" y="28670"/>
                    <a:pt x="12079" y="27262"/>
                    <a:pt x="11619" y="25859"/>
                  </a:cubicBezTo>
                  <a:cubicBezTo>
                    <a:pt x="11619" y="25760"/>
                    <a:pt x="11590" y="25661"/>
                    <a:pt x="11567" y="25568"/>
                  </a:cubicBezTo>
                  <a:cubicBezTo>
                    <a:pt x="11206" y="24351"/>
                    <a:pt x="10863" y="23164"/>
                    <a:pt x="10502" y="21976"/>
                  </a:cubicBezTo>
                  <a:cubicBezTo>
                    <a:pt x="10310" y="21295"/>
                    <a:pt x="10088" y="20620"/>
                    <a:pt x="9896" y="19939"/>
                  </a:cubicBezTo>
                  <a:cubicBezTo>
                    <a:pt x="9896" y="19816"/>
                    <a:pt x="9844" y="19723"/>
                    <a:pt x="9774" y="19578"/>
                  </a:cubicBezTo>
                  <a:lnTo>
                    <a:pt x="9774" y="19578"/>
                  </a:lnTo>
                  <a:cubicBezTo>
                    <a:pt x="9728" y="19770"/>
                    <a:pt x="9698" y="19892"/>
                    <a:pt x="9797" y="20014"/>
                  </a:cubicBezTo>
                  <a:cubicBezTo>
                    <a:pt x="9873" y="20451"/>
                    <a:pt x="9920" y="20887"/>
                    <a:pt x="9966" y="21324"/>
                  </a:cubicBezTo>
                  <a:cubicBezTo>
                    <a:pt x="10135" y="22459"/>
                    <a:pt x="10257" y="23600"/>
                    <a:pt x="10502" y="24718"/>
                  </a:cubicBezTo>
                  <a:cubicBezTo>
                    <a:pt x="10624" y="25713"/>
                    <a:pt x="10793" y="26709"/>
                    <a:pt x="11008" y="27675"/>
                  </a:cubicBezTo>
                  <a:cubicBezTo>
                    <a:pt x="11154" y="28717"/>
                    <a:pt x="11352" y="29765"/>
                    <a:pt x="11567" y="30784"/>
                  </a:cubicBezTo>
                  <a:cubicBezTo>
                    <a:pt x="11567" y="30830"/>
                    <a:pt x="11590" y="30877"/>
                    <a:pt x="11619" y="30929"/>
                  </a:cubicBezTo>
                  <a:cubicBezTo>
                    <a:pt x="11812" y="32210"/>
                    <a:pt x="12079" y="33473"/>
                    <a:pt x="12370" y="34736"/>
                  </a:cubicBezTo>
                  <a:cubicBezTo>
                    <a:pt x="12370" y="34783"/>
                    <a:pt x="12370" y="34806"/>
                    <a:pt x="12394" y="34858"/>
                  </a:cubicBezTo>
                  <a:cubicBezTo>
                    <a:pt x="12539" y="35877"/>
                    <a:pt x="12784" y="36867"/>
                    <a:pt x="12999" y="37862"/>
                  </a:cubicBezTo>
                  <a:cubicBezTo>
                    <a:pt x="13313" y="39393"/>
                    <a:pt x="13657" y="40895"/>
                    <a:pt x="13971" y="42397"/>
                  </a:cubicBezTo>
                  <a:cubicBezTo>
                    <a:pt x="13948" y="42449"/>
                    <a:pt x="13919" y="42519"/>
                    <a:pt x="13896" y="42572"/>
                  </a:cubicBezTo>
                  <a:cubicBezTo>
                    <a:pt x="12877" y="39731"/>
                    <a:pt x="11858" y="36867"/>
                    <a:pt x="10746" y="34055"/>
                  </a:cubicBezTo>
                  <a:cubicBezTo>
                    <a:pt x="10164" y="32553"/>
                    <a:pt x="9629" y="31046"/>
                    <a:pt x="8948" y="29567"/>
                  </a:cubicBezTo>
                  <a:cubicBezTo>
                    <a:pt x="8633" y="28601"/>
                    <a:pt x="8150" y="27698"/>
                    <a:pt x="7760" y="26755"/>
                  </a:cubicBezTo>
                  <a:cubicBezTo>
                    <a:pt x="7545" y="26051"/>
                    <a:pt x="7201" y="25399"/>
                    <a:pt x="6910" y="24718"/>
                  </a:cubicBezTo>
                  <a:cubicBezTo>
                    <a:pt x="6887" y="24642"/>
                    <a:pt x="6863" y="24572"/>
                    <a:pt x="6840" y="24473"/>
                  </a:cubicBezTo>
                  <a:cubicBezTo>
                    <a:pt x="6788" y="24427"/>
                    <a:pt x="6817" y="24305"/>
                    <a:pt x="6695" y="24281"/>
                  </a:cubicBezTo>
                  <a:lnTo>
                    <a:pt x="6695" y="24281"/>
                  </a:lnTo>
                  <a:cubicBezTo>
                    <a:pt x="6671" y="24403"/>
                    <a:pt x="6695" y="24473"/>
                    <a:pt x="6741" y="24572"/>
                  </a:cubicBezTo>
                  <a:cubicBezTo>
                    <a:pt x="6765" y="24671"/>
                    <a:pt x="6741" y="24788"/>
                    <a:pt x="6840" y="24887"/>
                  </a:cubicBezTo>
                  <a:cubicBezTo>
                    <a:pt x="7079" y="26004"/>
                    <a:pt x="7347" y="27145"/>
                    <a:pt x="7713" y="28234"/>
                  </a:cubicBezTo>
                  <a:cubicBezTo>
                    <a:pt x="7882" y="29008"/>
                    <a:pt x="8098" y="29765"/>
                    <a:pt x="8342" y="30516"/>
                  </a:cubicBezTo>
                  <a:cubicBezTo>
                    <a:pt x="8441" y="30877"/>
                    <a:pt x="8534" y="31267"/>
                    <a:pt x="8656" y="31628"/>
                  </a:cubicBezTo>
                  <a:cubicBezTo>
                    <a:pt x="9046" y="32990"/>
                    <a:pt x="9407" y="34346"/>
                    <a:pt x="9896" y="35679"/>
                  </a:cubicBezTo>
                  <a:cubicBezTo>
                    <a:pt x="10211" y="36919"/>
                    <a:pt x="10624" y="38107"/>
                    <a:pt x="11037" y="39294"/>
                  </a:cubicBezTo>
                  <a:cubicBezTo>
                    <a:pt x="11037" y="39318"/>
                    <a:pt x="11061" y="39341"/>
                    <a:pt x="11061" y="39393"/>
                  </a:cubicBezTo>
                  <a:cubicBezTo>
                    <a:pt x="11084" y="39463"/>
                    <a:pt x="11084" y="39539"/>
                    <a:pt x="11107" y="39609"/>
                  </a:cubicBezTo>
                  <a:cubicBezTo>
                    <a:pt x="12149" y="42834"/>
                    <a:pt x="13220" y="46035"/>
                    <a:pt x="14408" y="49214"/>
                  </a:cubicBezTo>
                  <a:cubicBezTo>
                    <a:pt x="15159" y="51251"/>
                    <a:pt x="15933" y="53265"/>
                    <a:pt x="16806" y="55279"/>
                  </a:cubicBezTo>
                  <a:cubicBezTo>
                    <a:pt x="17004" y="55815"/>
                    <a:pt x="17196" y="56345"/>
                    <a:pt x="17487" y="56857"/>
                  </a:cubicBezTo>
                  <a:cubicBezTo>
                    <a:pt x="17557" y="57195"/>
                    <a:pt x="17365" y="57532"/>
                    <a:pt x="17412" y="57876"/>
                  </a:cubicBezTo>
                  <a:cubicBezTo>
                    <a:pt x="17388" y="57998"/>
                    <a:pt x="17365" y="58114"/>
                    <a:pt x="17342" y="58260"/>
                  </a:cubicBezTo>
                  <a:lnTo>
                    <a:pt x="17342" y="58726"/>
                  </a:lnTo>
                  <a:cubicBezTo>
                    <a:pt x="17365" y="58842"/>
                    <a:pt x="17220" y="58918"/>
                    <a:pt x="17266" y="59040"/>
                  </a:cubicBezTo>
                  <a:lnTo>
                    <a:pt x="17266" y="59500"/>
                  </a:lnTo>
                  <a:cubicBezTo>
                    <a:pt x="17243" y="59622"/>
                    <a:pt x="17220" y="59715"/>
                    <a:pt x="17196" y="59814"/>
                  </a:cubicBezTo>
                  <a:lnTo>
                    <a:pt x="17196" y="60297"/>
                  </a:lnTo>
                  <a:cubicBezTo>
                    <a:pt x="17173" y="60443"/>
                    <a:pt x="17150" y="60618"/>
                    <a:pt x="17121" y="60763"/>
                  </a:cubicBezTo>
                  <a:cubicBezTo>
                    <a:pt x="17121" y="60879"/>
                    <a:pt x="17097" y="61025"/>
                    <a:pt x="17097" y="61147"/>
                  </a:cubicBezTo>
                  <a:cubicBezTo>
                    <a:pt x="17074" y="61171"/>
                    <a:pt x="17074" y="61171"/>
                    <a:pt x="17074" y="61200"/>
                  </a:cubicBezTo>
                  <a:cubicBezTo>
                    <a:pt x="16952" y="60763"/>
                    <a:pt x="16830" y="60326"/>
                    <a:pt x="16713" y="59890"/>
                  </a:cubicBezTo>
                  <a:cubicBezTo>
                    <a:pt x="16614" y="59523"/>
                    <a:pt x="16492" y="59162"/>
                    <a:pt x="16422" y="58772"/>
                  </a:cubicBezTo>
                  <a:cubicBezTo>
                    <a:pt x="16079" y="57270"/>
                    <a:pt x="15619" y="55786"/>
                    <a:pt x="15159" y="54331"/>
                  </a:cubicBezTo>
                  <a:cubicBezTo>
                    <a:pt x="15136" y="54214"/>
                    <a:pt x="15112" y="54115"/>
                    <a:pt x="15083" y="53993"/>
                  </a:cubicBezTo>
                  <a:cubicBezTo>
                    <a:pt x="13220" y="47904"/>
                    <a:pt x="11061" y="41914"/>
                    <a:pt x="8755" y="35970"/>
                  </a:cubicBezTo>
                  <a:cubicBezTo>
                    <a:pt x="8150" y="34393"/>
                    <a:pt x="7545" y="32821"/>
                    <a:pt x="6840" y="31290"/>
                  </a:cubicBezTo>
                  <a:cubicBezTo>
                    <a:pt x="6765" y="30853"/>
                    <a:pt x="6450" y="30539"/>
                    <a:pt x="6351" y="30126"/>
                  </a:cubicBezTo>
                  <a:cubicBezTo>
                    <a:pt x="6182" y="29643"/>
                    <a:pt x="5990" y="29183"/>
                    <a:pt x="5798" y="28717"/>
                  </a:cubicBezTo>
                  <a:cubicBezTo>
                    <a:pt x="5600" y="28257"/>
                    <a:pt x="5385" y="27821"/>
                    <a:pt x="5187" y="27384"/>
                  </a:cubicBezTo>
                  <a:cubicBezTo>
                    <a:pt x="5164" y="27407"/>
                    <a:pt x="5140" y="27407"/>
                    <a:pt x="5094" y="27436"/>
                  </a:cubicBezTo>
                  <a:cubicBezTo>
                    <a:pt x="5478" y="28962"/>
                    <a:pt x="5845" y="30493"/>
                    <a:pt x="6305" y="31994"/>
                  </a:cubicBezTo>
                  <a:cubicBezTo>
                    <a:pt x="6572" y="33013"/>
                    <a:pt x="6840" y="34009"/>
                    <a:pt x="7155" y="34975"/>
                  </a:cubicBezTo>
                  <a:cubicBezTo>
                    <a:pt x="7422" y="36023"/>
                    <a:pt x="7737" y="37041"/>
                    <a:pt x="8098" y="38031"/>
                  </a:cubicBezTo>
                  <a:cubicBezTo>
                    <a:pt x="8441" y="39271"/>
                    <a:pt x="8825" y="40505"/>
                    <a:pt x="9239" y="41722"/>
                  </a:cubicBezTo>
                  <a:cubicBezTo>
                    <a:pt x="9262" y="41722"/>
                    <a:pt x="9262" y="41722"/>
                    <a:pt x="9262" y="41745"/>
                  </a:cubicBezTo>
                  <a:cubicBezTo>
                    <a:pt x="9291" y="41815"/>
                    <a:pt x="9291" y="41914"/>
                    <a:pt x="9314" y="41990"/>
                  </a:cubicBezTo>
                  <a:cubicBezTo>
                    <a:pt x="10525" y="45721"/>
                    <a:pt x="11765" y="49435"/>
                    <a:pt x="13168" y="53096"/>
                  </a:cubicBezTo>
                  <a:cubicBezTo>
                    <a:pt x="13826" y="54843"/>
                    <a:pt x="14454" y="56566"/>
                    <a:pt x="15229" y="58260"/>
                  </a:cubicBezTo>
                  <a:cubicBezTo>
                    <a:pt x="15741" y="59622"/>
                    <a:pt x="16323" y="60955"/>
                    <a:pt x="17004" y="62265"/>
                  </a:cubicBezTo>
                  <a:lnTo>
                    <a:pt x="17004" y="62364"/>
                  </a:lnTo>
                  <a:cubicBezTo>
                    <a:pt x="16905" y="62556"/>
                    <a:pt x="16952" y="62748"/>
                    <a:pt x="16952" y="62969"/>
                  </a:cubicBezTo>
                  <a:cubicBezTo>
                    <a:pt x="16952" y="63016"/>
                    <a:pt x="16929" y="63092"/>
                    <a:pt x="16929" y="63161"/>
                  </a:cubicBezTo>
                  <a:cubicBezTo>
                    <a:pt x="16859" y="63039"/>
                    <a:pt x="16783" y="62894"/>
                    <a:pt x="16713" y="62771"/>
                  </a:cubicBezTo>
                  <a:cubicBezTo>
                    <a:pt x="16079" y="61293"/>
                    <a:pt x="15427" y="59837"/>
                    <a:pt x="14699" y="58405"/>
                  </a:cubicBezTo>
                  <a:cubicBezTo>
                    <a:pt x="14647" y="58289"/>
                    <a:pt x="14600" y="58167"/>
                    <a:pt x="14553" y="58045"/>
                  </a:cubicBezTo>
                  <a:cubicBezTo>
                    <a:pt x="12103" y="52997"/>
                    <a:pt x="9407" y="48102"/>
                    <a:pt x="6619" y="43247"/>
                  </a:cubicBezTo>
                  <a:cubicBezTo>
                    <a:pt x="5845" y="41844"/>
                    <a:pt x="5071" y="40459"/>
                    <a:pt x="4197" y="39102"/>
                  </a:cubicBezTo>
                  <a:cubicBezTo>
                    <a:pt x="3586" y="37938"/>
                    <a:pt x="2835" y="36867"/>
                    <a:pt x="2131" y="35755"/>
                  </a:cubicBezTo>
                  <a:cubicBezTo>
                    <a:pt x="1793" y="35097"/>
                    <a:pt x="1380" y="34492"/>
                    <a:pt x="920" y="33910"/>
                  </a:cubicBezTo>
                  <a:lnTo>
                    <a:pt x="920" y="33910"/>
                  </a:lnTo>
                  <a:cubicBezTo>
                    <a:pt x="1403" y="35173"/>
                    <a:pt x="1915" y="36430"/>
                    <a:pt x="2521" y="37647"/>
                  </a:cubicBezTo>
                  <a:cubicBezTo>
                    <a:pt x="2713" y="38060"/>
                    <a:pt x="2911" y="38468"/>
                    <a:pt x="3080" y="38904"/>
                  </a:cubicBezTo>
                  <a:cubicBezTo>
                    <a:pt x="3295" y="39440"/>
                    <a:pt x="3540" y="39952"/>
                    <a:pt x="3807" y="40459"/>
                  </a:cubicBezTo>
                  <a:cubicBezTo>
                    <a:pt x="4314" y="41553"/>
                    <a:pt x="4849" y="42665"/>
                    <a:pt x="5362" y="43759"/>
                  </a:cubicBezTo>
                  <a:cubicBezTo>
                    <a:pt x="5891" y="44848"/>
                    <a:pt x="6427" y="45919"/>
                    <a:pt x="6986" y="46984"/>
                  </a:cubicBezTo>
                  <a:cubicBezTo>
                    <a:pt x="7032" y="47083"/>
                    <a:pt x="7056" y="47176"/>
                    <a:pt x="7108" y="47252"/>
                  </a:cubicBezTo>
                  <a:cubicBezTo>
                    <a:pt x="8610" y="50186"/>
                    <a:pt x="10088" y="53120"/>
                    <a:pt x="11713" y="56007"/>
                  </a:cubicBezTo>
                  <a:cubicBezTo>
                    <a:pt x="12784" y="57946"/>
                    <a:pt x="13872" y="59890"/>
                    <a:pt x="15060" y="61782"/>
                  </a:cubicBezTo>
                  <a:cubicBezTo>
                    <a:pt x="15572" y="62603"/>
                    <a:pt x="16079" y="63429"/>
                    <a:pt x="16591" y="64256"/>
                  </a:cubicBezTo>
                  <a:cubicBezTo>
                    <a:pt x="16736" y="64471"/>
                    <a:pt x="16806" y="64663"/>
                    <a:pt x="16806" y="64908"/>
                  </a:cubicBezTo>
                  <a:lnTo>
                    <a:pt x="16806" y="65222"/>
                  </a:lnTo>
                  <a:cubicBezTo>
                    <a:pt x="16783" y="65420"/>
                    <a:pt x="16783" y="65589"/>
                    <a:pt x="16783" y="65758"/>
                  </a:cubicBezTo>
                  <a:cubicBezTo>
                    <a:pt x="16684" y="65973"/>
                    <a:pt x="16713" y="66194"/>
                    <a:pt x="16713" y="66410"/>
                  </a:cubicBezTo>
                  <a:cubicBezTo>
                    <a:pt x="16684" y="67067"/>
                    <a:pt x="16661" y="67749"/>
                    <a:pt x="16614" y="68424"/>
                  </a:cubicBezTo>
                  <a:cubicBezTo>
                    <a:pt x="16568" y="68331"/>
                    <a:pt x="16515" y="68232"/>
                    <a:pt x="16469" y="68156"/>
                  </a:cubicBezTo>
                  <a:cubicBezTo>
                    <a:pt x="15764" y="66631"/>
                    <a:pt x="15037" y="65129"/>
                    <a:pt x="14239" y="63645"/>
                  </a:cubicBezTo>
                  <a:cubicBezTo>
                    <a:pt x="14140" y="63476"/>
                    <a:pt x="14064" y="63284"/>
                    <a:pt x="13971" y="63092"/>
                  </a:cubicBezTo>
                  <a:cubicBezTo>
                    <a:pt x="12202" y="59768"/>
                    <a:pt x="10310" y="56514"/>
                    <a:pt x="8365" y="53289"/>
                  </a:cubicBezTo>
                  <a:cubicBezTo>
                    <a:pt x="7515" y="51909"/>
                    <a:pt x="6671" y="50500"/>
                    <a:pt x="5746" y="49144"/>
                  </a:cubicBezTo>
                  <a:cubicBezTo>
                    <a:pt x="5164" y="48073"/>
                    <a:pt x="4436" y="47130"/>
                    <a:pt x="3784" y="46111"/>
                  </a:cubicBezTo>
                  <a:cubicBezTo>
                    <a:pt x="3563" y="45674"/>
                    <a:pt x="3272" y="45308"/>
                    <a:pt x="2957" y="44947"/>
                  </a:cubicBezTo>
                  <a:lnTo>
                    <a:pt x="2957" y="44947"/>
                  </a:lnTo>
                  <a:cubicBezTo>
                    <a:pt x="3417" y="46111"/>
                    <a:pt x="3953" y="47275"/>
                    <a:pt x="4535" y="48393"/>
                  </a:cubicBezTo>
                  <a:cubicBezTo>
                    <a:pt x="4779" y="48923"/>
                    <a:pt x="5041" y="49458"/>
                    <a:pt x="5309" y="49965"/>
                  </a:cubicBezTo>
                  <a:cubicBezTo>
                    <a:pt x="5891" y="51158"/>
                    <a:pt x="6497" y="52322"/>
                    <a:pt x="7155" y="53457"/>
                  </a:cubicBezTo>
                  <a:cubicBezTo>
                    <a:pt x="7568" y="54307"/>
                    <a:pt x="8004" y="55111"/>
                    <a:pt x="8464" y="55908"/>
                  </a:cubicBezTo>
                  <a:cubicBezTo>
                    <a:pt x="8563" y="56054"/>
                    <a:pt x="8633" y="56222"/>
                    <a:pt x="8732" y="56368"/>
                  </a:cubicBezTo>
                  <a:cubicBezTo>
                    <a:pt x="8732" y="56420"/>
                    <a:pt x="8755" y="56444"/>
                    <a:pt x="8779" y="56490"/>
                  </a:cubicBezTo>
                  <a:cubicBezTo>
                    <a:pt x="9407" y="57730"/>
                    <a:pt x="10112" y="58941"/>
                    <a:pt x="10816" y="60152"/>
                  </a:cubicBezTo>
                  <a:cubicBezTo>
                    <a:pt x="11934" y="62096"/>
                    <a:pt x="13046" y="64011"/>
                    <a:pt x="14286" y="65857"/>
                  </a:cubicBezTo>
                  <a:cubicBezTo>
                    <a:pt x="14990" y="67021"/>
                    <a:pt x="15718" y="68156"/>
                    <a:pt x="16538" y="69250"/>
                  </a:cubicBezTo>
                  <a:cubicBezTo>
                    <a:pt x="16538" y="69274"/>
                    <a:pt x="16538" y="69274"/>
                    <a:pt x="16568" y="69297"/>
                  </a:cubicBezTo>
                  <a:cubicBezTo>
                    <a:pt x="16568" y="69664"/>
                    <a:pt x="16538" y="70025"/>
                    <a:pt x="16538" y="70391"/>
                  </a:cubicBezTo>
                  <a:cubicBezTo>
                    <a:pt x="16323" y="70269"/>
                    <a:pt x="16277" y="69978"/>
                    <a:pt x="16079" y="69833"/>
                  </a:cubicBezTo>
                  <a:cubicBezTo>
                    <a:pt x="15985" y="69687"/>
                    <a:pt x="15840" y="69541"/>
                    <a:pt x="15741" y="69373"/>
                  </a:cubicBezTo>
                  <a:cubicBezTo>
                    <a:pt x="15182" y="68447"/>
                    <a:pt x="14530" y="67574"/>
                    <a:pt x="13826" y="66701"/>
                  </a:cubicBezTo>
                  <a:cubicBezTo>
                    <a:pt x="13773" y="66631"/>
                    <a:pt x="13727" y="66532"/>
                    <a:pt x="13657" y="66462"/>
                  </a:cubicBezTo>
                  <a:cubicBezTo>
                    <a:pt x="11957" y="64180"/>
                    <a:pt x="10164" y="61997"/>
                    <a:pt x="8342" y="59837"/>
                  </a:cubicBezTo>
                  <a:cubicBezTo>
                    <a:pt x="5769" y="56781"/>
                    <a:pt x="3150" y="53801"/>
                    <a:pt x="384" y="50937"/>
                  </a:cubicBezTo>
                  <a:cubicBezTo>
                    <a:pt x="291" y="50838"/>
                    <a:pt x="239" y="50669"/>
                    <a:pt x="0" y="50669"/>
                  </a:cubicBezTo>
                  <a:cubicBezTo>
                    <a:pt x="629" y="51595"/>
                    <a:pt x="1211" y="52491"/>
                    <a:pt x="1892" y="53341"/>
                  </a:cubicBezTo>
                  <a:cubicBezTo>
                    <a:pt x="2305" y="53970"/>
                    <a:pt x="2765" y="54598"/>
                    <a:pt x="3248" y="55204"/>
                  </a:cubicBezTo>
                  <a:cubicBezTo>
                    <a:pt x="3662" y="55815"/>
                    <a:pt x="4122" y="56420"/>
                    <a:pt x="4605" y="57003"/>
                  </a:cubicBezTo>
                  <a:cubicBezTo>
                    <a:pt x="5187" y="57823"/>
                    <a:pt x="5798" y="58603"/>
                    <a:pt x="6450" y="59354"/>
                  </a:cubicBezTo>
                  <a:cubicBezTo>
                    <a:pt x="6840" y="59913"/>
                    <a:pt x="7254" y="60443"/>
                    <a:pt x="7690" y="60932"/>
                  </a:cubicBezTo>
                  <a:cubicBezTo>
                    <a:pt x="7737" y="61002"/>
                    <a:pt x="7760" y="61054"/>
                    <a:pt x="7783" y="61101"/>
                  </a:cubicBezTo>
                  <a:cubicBezTo>
                    <a:pt x="9023" y="62626"/>
                    <a:pt x="10257" y="64180"/>
                    <a:pt x="11544" y="65659"/>
                  </a:cubicBezTo>
                  <a:cubicBezTo>
                    <a:pt x="12370" y="66608"/>
                    <a:pt x="13168" y="67551"/>
                    <a:pt x="14041" y="68447"/>
                  </a:cubicBezTo>
                  <a:cubicBezTo>
                    <a:pt x="14792" y="69349"/>
                    <a:pt x="15642" y="70193"/>
                    <a:pt x="16469" y="71020"/>
                  </a:cubicBezTo>
                  <a:cubicBezTo>
                    <a:pt x="16469" y="71334"/>
                    <a:pt x="16492" y="71649"/>
                    <a:pt x="16492" y="71969"/>
                  </a:cubicBezTo>
                  <a:lnTo>
                    <a:pt x="16492" y="76358"/>
                  </a:lnTo>
                  <a:lnTo>
                    <a:pt x="16492" y="77132"/>
                  </a:lnTo>
                  <a:cubicBezTo>
                    <a:pt x="16492" y="77761"/>
                    <a:pt x="16422" y="78372"/>
                    <a:pt x="16614" y="78978"/>
                  </a:cubicBezTo>
                  <a:cubicBezTo>
                    <a:pt x="16614" y="79048"/>
                    <a:pt x="16637" y="79123"/>
                    <a:pt x="16713" y="79170"/>
                  </a:cubicBezTo>
                  <a:cubicBezTo>
                    <a:pt x="16783" y="79362"/>
                    <a:pt x="16929" y="79484"/>
                    <a:pt x="17097" y="79583"/>
                  </a:cubicBezTo>
                  <a:cubicBezTo>
                    <a:pt x="17121" y="79653"/>
                    <a:pt x="17173" y="79653"/>
                    <a:pt x="17243" y="79653"/>
                  </a:cubicBezTo>
                  <a:cubicBezTo>
                    <a:pt x="17295" y="79752"/>
                    <a:pt x="17388" y="79729"/>
                    <a:pt x="17464" y="79752"/>
                  </a:cubicBezTo>
                  <a:cubicBezTo>
                    <a:pt x="17586" y="79784"/>
                    <a:pt x="17706" y="79799"/>
                    <a:pt x="17822" y="79799"/>
                  </a:cubicBezTo>
                  <a:cubicBezTo>
                    <a:pt x="18508" y="79799"/>
                    <a:pt x="19042" y="79261"/>
                    <a:pt x="19042" y="78489"/>
                  </a:cubicBezTo>
                  <a:cubicBezTo>
                    <a:pt x="19042" y="78105"/>
                    <a:pt x="18989" y="77691"/>
                    <a:pt x="18966" y="77301"/>
                  </a:cubicBezTo>
                  <a:cubicBezTo>
                    <a:pt x="18989" y="76987"/>
                    <a:pt x="18989" y="76673"/>
                    <a:pt x="18943" y="76358"/>
                  </a:cubicBezTo>
                  <a:cubicBezTo>
                    <a:pt x="18919" y="76067"/>
                    <a:pt x="18896" y="75776"/>
                    <a:pt x="18896" y="75485"/>
                  </a:cubicBezTo>
                  <a:cubicBezTo>
                    <a:pt x="18896" y="75072"/>
                    <a:pt x="18867" y="74658"/>
                    <a:pt x="18867" y="74245"/>
                  </a:cubicBezTo>
                  <a:cubicBezTo>
                    <a:pt x="18896" y="73907"/>
                    <a:pt x="18919" y="73541"/>
                    <a:pt x="18820" y="73226"/>
                  </a:cubicBezTo>
                  <a:lnTo>
                    <a:pt x="18820" y="73203"/>
                  </a:lnTo>
                  <a:cubicBezTo>
                    <a:pt x="18820" y="72574"/>
                    <a:pt x="18820" y="71917"/>
                    <a:pt x="18797" y="71265"/>
                  </a:cubicBezTo>
                  <a:cubicBezTo>
                    <a:pt x="18820" y="71096"/>
                    <a:pt x="18844" y="70921"/>
                    <a:pt x="18820" y="70752"/>
                  </a:cubicBezTo>
                  <a:cubicBezTo>
                    <a:pt x="18774" y="70391"/>
                    <a:pt x="18896" y="70170"/>
                    <a:pt x="19210" y="69955"/>
                  </a:cubicBezTo>
                  <a:cubicBezTo>
                    <a:pt x="19647" y="69664"/>
                    <a:pt x="20060" y="69320"/>
                    <a:pt x="20468" y="68983"/>
                  </a:cubicBezTo>
                  <a:cubicBezTo>
                    <a:pt x="20544" y="68936"/>
                    <a:pt x="20643" y="68913"/>
                    <a:pt x="20689" y="68837"/>
                  </a:cubicBezTo>
                  <a:cubicBezTo>
                    <a:pt x="23722" y="66532"/>
                    <a:pt x="26609" y="64058"/>
                    <a:pt x="29444" y="61514"/>
                  </a:cubicBezTo>
                  <a:cubicBezTo>
                    <a:pt x="29543" y="61415"/>
                    <a:pt x="29613" y="61316"/>
                    <a:pt x="29712" y="61223"/>
                  </a:cubicBezTo>
                  <a:cubicBezTo>
                    <a:pt x="30510" y="60618"/>
                    <a:pt x="31237" y="59890"/>
                    <a:pt x="31965" y="59185"/>
                  </a:cubicBezTo>
                  <a:cubicBezTo>
                    <a:pt x="32722" y="58580"/>
                    <a:pt x="33397" y="57899"/>
                    <a:pt x="34078" y="57218"/>
                  </a:cubicBezTo>
                  <a:cubicBezTo>
                    <a:pt x="34515" y="56880"/>
                    <a:pt x="34905" y="56467"/>
                    <a:pt x="35266" y="56077"/>
                  </a:cubicBezTo>
                  <a:cubicBezTo>
                    <a:pt x="35778" y="55617"/>
                    <a:pt x="36284" y="55157"/>
                    <a:pt x="36721" y="54651"/>
                  </a:cubicBezTo>
                  <a:cubicBezTo>
                    <a:pt x="37449" y="53993"/>
                    <a:pt x="38106" y="53289"/>
                    <a:pt x="38782" y="52584"/>
                  </a:cubicBezTo>
                  <a:cubicBezTo>
                    <a:pt x="38758" y="52538"/>
                    <a:pt x="38735" y="52514"/>
                    <a:pt x="38712" y="52491"/>
                  </a:cubicBezTo>
                  <a:cubicBezTo>
                    <a:pt x="38200" y="52875"/>
                    <a:pt x="37716" y="53242"/>
                    <a:pt x="37204" y="53632"/>
                  </a:cubicBezTo>
                  <a:cubicBezTo>
                    <a:pt x="36185" y="54360"/>
                    <a:pt x="35196" y="55157"/>
                    <a:pt x="34224" y="55961"/>
                  </a:cubicBezTo>
                  <a:cubicBezTo>
                    <a:pt x="32815" y="57026"/>
                    <a:pt x="31458" y="58167"/>
                    <a:pt x="30102" y="59308"/>
                  </a:cubicBezTo>
                  <a:cubicBezTo>
                    <a:pt x="28065" y="61002"/>
                    <a:pt x="26074" y="62771"/>
                    <a:pt x="24060" y="64518"/>
                  </a:cubicBezTo>
                  <a:cubicBezTo>
                    <a:pt x="23990" y="64593"/>
                    <a:pt x="23891" y="64640"/>
                    <a:pt x="23815" y="64716"/>
                  </a:cubicBezTo>
                  <a:cubicBezTo>
                    <a:pt x="23891" y="64640"/>
                    <a:pt x="23937" y="64547"/>
                    <a:pt x="23990" y="64448"/>
                  </a:cubicBezTo>
                  <a:cubicBezTo>
                    <a:pt x="24595" y="63866"/>
                    <a:pt x="25201" y="63284"/>
                    <a:pt x="25783" y="62725"/>
                  </a:cubicBezTo>
                  <a:cubicBezTo>
                    <a:pt x="27162" y="61392"/>
                    <a:pt x="28548" y="60059"/>
                    <a:pt x="29858" y="58650"/>
                  </a:cubicBezTo>
                  <a:cubicBezTo>
                    <a:pt x="30946" y="57631"/>
                    <a:pt x="31994" y="56566"/>
                    <a:pt x="32984" y="55448"/>
                  </a:cubicBezTo>
                  <a:cubicBezTo>
                    <a:pt x="33420" y="55035"/>
                    <a:pt x="33810" y="54651"/>
                    <a:pt x="34148" y="54185"/>
                  </a:cubicBezTo>
                  <a:cubicBezTo>
                    <a:pt x="34660" y="53725"/>
                    <a:pt x="35120" y="53219"/>
                    <a:pt x="35557" y="52683"/>
                  </a:cubicBezTo>
                  <a:cubicBezTo>
                    <a:pt x="36092" y="52078"/>
                    <a:pt x="36651" y="51472"/>
                    <a:pt x="37181" y="50867"/>
                  </a:cubicBezTo>
                  <a:cubicBezTo>
                    <a:pt x="37280" y="50768"/>
                    <a:pt x="37350" y="50646"/>
                    <a:pt x="37449" y="50523"/>
                  </a:cubicBezTo>
                  <a:cubicBezTo>
                    <a:pt x="37425" y="50500"/>
                    <a:pt x="37402" y="50477"/>
                    <a:pt x="37379" y="50477"/>
                  </a:cubicBezTo>
                  <a:cubicBezTo>
                    <a:pt x="37012" y="50721"/>
                    <a:pt x="36674" y="51012"/>
                    <a:pt x="36360" y="51327"/>
                  </a:cubicBezTo>
                  <a:cubicBezTo>
                    <a:pt x="35923" y="51595"/>
                    <a:pt x="35580" y="51955"/>
                    <a:pt x="35219" y="52270"/>
                  </a:cubicBezTo>
                  <a:cubicBezTo>
                    <a:pt x="33857" y="53457"/>
                    <a:pt x="32477" y="54622"/>
                    <a:pt x="31191" y="55862"/>
                  </a:cubicBezTo>
                  <a:cubicBezTo>
                    <a:pt x="29957" y="56927"/>
                    <a:pt x="28792" y="58045"/>
                    <a:pt x="27628" y="59162"/>
                  </a:cubicBezTo>
                  <a:cubicBezTo>
                    <a:pt x="26266" y="60472"/>
                    <a:pt x="24886" y="61729"/>
                    <a:pt x="23600" y="63115"/>
                  </a:cubicBezTo>
                  <a:cubicBezTo>
                    <a:pt x="23163" y="63499"/>
                    <a:pt x="22750" y="63912"/>
                    <a:pt x="22389" y="64349"/>
                  </a:cubicBezTo>
                  <a:cubicBezTo>
                    <a:pt x="21248" y="65490"/>
                    <a:pt x="20154" y="66654"/>
                    <a:pt x="19135" y="67894"/>
                  </a:cubicBezTo>
                  <a:cubicBezTo>
                    <a:pt x="19088" y="67941"/>
                    <a:pt x="19013" y="67987"/>
                    <a:pt x="18966" y="68063"/>
                  </a:cubicBezTo>
                  <a:cubicBezTo>
                    <a:pt x="18797" y="67941"/>
                    <a:pt x="18943" y="67749"/>
                    <a:pt x="18867" y="67574"/>
                  </a:cubicBezTo>
                  <a:lnTo>
                    <a:pt x="18867" y="67335"/>
                  </a:lnTo>
                  <a:cubicBezTo>
                    <a:pt x="18896" y="67021"/>
                    <a:pt x="18896" y="66730"/>
                    <a:pt x="18896" y="66410"/>
                  </a:cubicBezTo>
                  <a:lnTo>
                    <a:pt x="18896" y="66340"/>
                  </a:lnTo>
                  <a:cubicBezTo>
                    <a:pt x="19449" y="66002"/>
                    <a:pt x="19938" y="65536"/>
                    <a:pt x="20398" y="65077"/>
                  </a:cubicBezTo>
                  <a:cubicBezTo>
                    <a:pt x="22482" y="63284"/>
                    <a:pt x="24450" y="61345"/>
                    <a:pt x="26342" y="59354"/>
                  </a:cubicBezTo>
                  <a:cubicBezTo>
                    <a:pt x="27360" y="58382"/>
                    <a:pt x="28327" y="57363"/>
                    <a:pt x="29252" y="56298"/>
                  </a:cubicBezTo>
                  <a:cubicBezTo>
                    <a:pt x="29444" y="56106"/>
                    <a:pt x="29666" y="55931"/>
                    <a:pt x="29782" y="55669"/>
                  </a:cubicBezTo>
                  <a:cubicBezTo>
                    <a:pt x="30003" y="55425"/>
                    <a:pt x="30294" y="55279"/>
                    <a:pt x="30416" y="54965"/>
                  </a:cubicBezTo>
                  <a:cubicBezTo>
                    <a:pt x="30562" y="54697"/>
                    <a:pt x="30876" y="54575"/>
                    <a:pt x="30975" y="54261"/>
                  </a:cubicBezTo>
                  <a:cubicBezTo>
                    <a:pt x="31167" y="54261"/>
                    <a:pt x="31214" y="54138"/>
                    <a:pt x="31266" y="53923"/>
                  </a:cubicBezTo>
                  <a:lnTo>
                    <a:pt x="31266" y="53923"/>
                  </a:lnTo>
                  <a:cubicBezTo>
                    <a:pt x="31092" y="54016"/>
                    <a:pt x="30946" y="54069"/>
                    <a:pt x="30946" y="54261"/>
                  </a:cubicBezTo>
                  <a:cubicBezTo>
                    <a:pt x="30486" y="54383"/>
                    <a:pt x="30248" y="54820"/>
                    <a:pt x="29881" y="55035"/>
                  </a:cubicBezTo>
                  <a:lnTo>
                    <a:pt x="29759" y="55035"/>
                  </a:lnTo>
                  <a:cubicBezTo>
                    <a:pt x="30416" y="54331"/>
                    <a:pt x="31068" y="53603"/>
                    <a:pt x="31726" y="52904"/>
                  </a:cubicBezTo>
                  <a:cubicBezTo>
                    <a:pt x="31918" y="52706"/>
                    <a:pt x="32163" y="52561"/>
                    <a:pt x="32285" y="52322"/>
                  </a:cubicBezTo>
                  <a:cubicBezTo>
                    <a:pt x="32815" y="51833"/>
                    <a:pt x="33304" y="51274"/>
                    <a:pt x="33787" y="50745"/>
                  </a:cubicBezTo>
                  <a:cubicBezTo>
                    <a:pt x="34707" y="49796"/>
                    <a:pt x="35580" y="48829"/>
                    <a:pt x="36430" y="47834"/>
                  </a:cubicBezTo>
                  <a:cubicBezTo>
                    <a:pt x="36913" y="47298"/>
                    <a:pt x="37449" y="46792"/>
                    <a:pt x="37839" y="46181"/>
                  </a:cubicBezTo>
                  <a:cubicBezTo>
                    <a:pt x="38613" y="45430"/>
                    <a:pt x="39271" y="44580"/>
                    <a:pt x="39946" y="43759"/>
                  </a:cubicBezTo>
                  <a:lnTo>
                    <a:pt x="39853" y="43660"/>
                  </a:lnTo>
                  <a:cubicBezTo>
                    <a:pt x="39416" y="44074"/>
                    <a:pt x="38980" y="44464"/>
                    <a:pt x="38543" y="44848"/>
                  </a:cubicBezTo>
                  <a:cubicBezTo>
                    <a:pt x="38106" y="45116"/>
                    <a:pt x="37763" y="45482"/>
                    <a:pt x="37379" y="45820"/>
                  </a:cubicBezTo>
                  <a:cubicBezTo>
                    <a:pt x="33857" y="49022"/>
                    <a:pt x="30416" y="52322"/>
                    <a:pt x="27069" y="55693"/>
                  </a:cubicBezTo>
                  <a:cubicBezTo>
                    <a:pt x="25759" y="57026"/>
                    <a:pt x="24473" y="58336"/>
                    <a:pt x="23262" y="59715"/>
                  </a:cubicBezTo>
                  <a:cubicBezTo>
                    <a:pt x="22727" y="60251"/>
                    <a:pt x="22214" y="60810"/>
                    <a:pt x="21754" y="61368"/>
                  </a:cubicBezTo>
                  <a:cubicBezTo>
                    <a:pt x="21440" y="61660"/>
                    <a:pt x="21172" y="61974"/>
                    <a:pt x="20934" y="62311"/>
                  </a:cubicBezTo>
                  <a:cubicBezTo>
                    <a:pt x="20590" y="62626"/>
                    <a:pt x="20322" y="62969"/>
                    <a:pt x="20060" y="63330"/>
                  </a:cubicBezTo>
                  <a:cubicBezTo>
                    <a:pt x="19694" y="63720"/>
                    <a:pt x="19356" y="64134"/>
                    <a:pt x="19042" y="64570"/>
                  </a:cubicBezTo>
                  <a:cubicBezTo>
                    <a:pt x="19032" y="64578"/>
                    <a:pt x="19023" y="64580"/>
                    <a:pt x="19015" y="64580"/>
                  </a:cubicBezTo>
                  <a:cubicBezTo>
                    <a:pt x="19000" y="64580"/>
                    <a:pt x="18989" y="64570"/>
                    <a:pt x="18989" y="64570"/>
                  </a:cubicBezTo>
                  <a:cubicBezTo>
                    <a:pt x="18966" y="64349"/>
                    <a:pt x="18966" y="64134"/>
                    <a:pt x="18966" y="63889"/>
                  </a:cubicBezTo>
                  <a:cubicBezTo>
                    <a:pt x="18989" y="63674"/>
                    <a:pt x="19013" y="63429"/>
                    <a:pt x="19042" y="63185"/>
                  </a:cubicBezTo>
                  <a:cubicBezTo>
                    <a:pt x="19065" y="63138"/>
                    <a:pt x="19088" y="63092"/>
                    <a:pt x="19112" y="63039"/>
                  </a:cubicBezTo>
                  <a:cubicBezTo>
                    <a:pt x="19333" y="62800"/>
                    <a:pt x="19548" y="62603"/>
                    <a:pt x="19793" y="62387"/>
                  </a:cubicBezTo>
                  <a:cubicBezTo>
                    <a:pt x="20351" y="61875"/>
                    <a:pt x="20934" y="61368"/>
                    <a:pt x="21393" y="60763"/>
                  </a:cubicBezTo>
                  <a:cubicBezTo>
                    <a:pt x="21661" y="60420"/>
                    <a:pt x="22022" y="60181"/>
                    <a:pt x="22313" y="59890"/>
                  </a:cubicBezTo>
                  <a:cubicBezTo>
                    <a:pt x="26580" y="55495"/>
                    <a:pt x="30562" y="50838"/>
                    <a:pt x="34439" y="46134"/>
                  </a:cubicBezTo>
                  <a:cubicBezTo>
                    <a:pt x="34829" y="45651"/>
                    <a:pt x="35266" y="45238"/>
                    <a:pt x="35580" y="44702"/>
                  </a:cubicBezTo>
                  <a:cubicBezTo>
                    <a:pt x="36453" y="43759"/>
                    <a:pt x="37233" y="42740"/>
                    <a:pt x="37984" y="41722"/>
                  </a:cubicBezTo>
                  <a:cubicBezTo>
                    <a:pt x="38368" y="41308"/>
                    <a:pt x="38735" y="40872"/>
                    <a:pt x="39003" y="40389"/>
                  </a:cubicBezTo>
                  <a:cubicBezTo>
                    <a:pt x="39387" y="39923"/>
                    <a:pt x="39800" y="39486"/>
                    <a:pt x="40091" y="38980"/>
                  </a:cubicBezTo>
                  <a:cubicBezTo>
                    <a:pt x="40872" y="38060"/>
                    <a:pt x="41547" y="37088"/>
                    <a:pt x="42251" y="36116"/>
                  </a:cubicBezTo>
                  <a:cubicBezTo>
                    <a:pt x="42205" y="36093"/>
                    <a:pt x="42152" y="36046"/>
                    <a:pt x="42129" y="36023"/>
                  </a:cubicBezTo>
                  <a:cubicBezTo>
                    <a:pt x="41599" y="36552"/>
                    <a:pt x="41087" y="37088"/>
                    <a:pt x="40580" y="37647"/>
                  </a:cubicBezTo>
                  <a:cubicBezTo>
                    <a:pt x="39242" y="38881"/>
                    <a:pt x="38007" y="40214"/>
                    <a:pt x="36744" y="41553"/>
                  </a:cubicBezTo>
                  <a:cubicBezTo>
                    <a:pt x="36651" y="41646"/>
                    <a:pt x="36552" y="41722"/>
                    <a:pt x="36453" y="41815"/>
                  </a:cubicBezTo>
                  <a:cubicBezTo>
                    <a:pt x="33397" y="45069"/>
                    <a:pt x="30393" y="48364"/>
                    <a:pt x="27453" y="51711"/>
                  </a:cubicBezTo>
                  <a:cubicBezTo>
                    <a:pt x="26342" y="52997"/>
                    <a:pt x="25224" y="54261"/>
                    <a:pt x="24182" y="55570"/>
                  </a:cubicBezTo>
                  <a:cubicBezTo>
                    <a:pt x="24182" y="55594"/>
                    <a:pt x="24159" y="55617"/>
                    <a:pt x="24135" y="55640"/>
                  </a:cubicBezTo>
                  <a:cubicBezTo>
                    <a:pt x="23990" y="55763"/>
                    <a:pt x="23891" y="55885"/>
                    <a:pt x="23792" y="56054"/>
                  </a:cubicBezTo>
                  <a:cubicBezTo>
                    <a:pt x="22971" y="57003"/>
                    <a:pt x="22168" y="58021"/>
                    <a:pt x="21393" y="59040"/>
                  </a:cubicBezTo>
                  <a:cubicBezTo>
                    <a:pt x="21050" y="59424"/>
                    <a:pt x="20736" y="59837"/>
                    <a:pt x="20445" y="60274"/>
                  </a:cubicBezTo>
                  <a:cubicBezTo>
                    <a:pt x="20008" y="60833"/>
                    <a:pt x="19571" y="61392"/>
                    <a:pt x="19135" y="61951"/>
                  </a:cubicBezTo>
                  <a:cubicBezTo>
                    <a:pt x="19065" y="61927"/>
                    <a:pt x="19065" y="61852"/>
                    <a:pt x="19065" y="61782"/>
                  </a:cubicBezTo>
                  <a:cubicBezTo>
                    <a:pt x="19210" y="61514"/>
                    <a:pt x="19112" y="61223"/>
                    <a:pt x="19112" y="60932"/>
                  </a:cubicBezTo>
                  <a:cubicBezTo>
                    <a:pt x="19135" y="60763"/>
                    <a:pt x="19158" y="60618"/>
                    <a:pt x="19187" y="60443"/>
                  </a:cubicBezTo>
                  <a:cubicBezTo>
                    <a:pt x="19769" y="59814"/>
                    <a:pt x="20398" y="59232"/>
                    <a:pt x="20934" y="58551"/>
                  </a:cubicBezTo>
                  <a:lnTo>
                    <a:pt x="21126" y="58359"/>
                  </a:lnTo>
                  <a:cubicBezTo>
                    <a:pt x="23454" y="55786"/>
                    <a:pt x="25660" y="53096"/>
                    <a:pt x="27797" y="50355"/>
                  </a:cubicBezTo>
                  <a:cubicBezTo>
                    <a:pt x="28763" y="49121"/>
                    <a:pt x="29712" y="47857"/>
                    <a:pt x="30655" y="46594"/>
                  </a:cubicBezTo>
                  <a:cubicBezTo>
                    <a:pt x="30731" y="46501"/>
                    <a:pt x="30801" y="46425"/>
                    <a:pt x="30876" y="46326"/>
                  </a:cubicBezTo>
                  <a:cubicBezTo>
                    <a:pt x="31557" y="45407"/>
                    <a:pt x="32233" y="44464"/>
                    <a:pt x="32914" y="43538"/>
                  </a:cubicBezTo>
                  <a:cubicBezTo>
                    <a:pt x="33182" y="43247"/>
                    <a:pt x="33420" y="42933"/>
                    <a:pt x="33618" y="42572"/>
                  </a:cubicBezTo>
                  <a:cubicBezTo>
                    <a:pt x="34200" y="41792"/>
                    <a:pt x="34829" y="41017"/>
                    <a:pt x="35312" y="40144"/>
                  </a:cubicBezTo>
                  <a:cubicBezTo>
                    <a:pt x="35557" y="39853"/>
                    <a:pt x="35848" y="39585"/>
                    <a:pt x="35970" y="39195"/>
                  </a:cubicBezTo>
                  <a:cubicBezTo>
                    <a:pt x="36622" y="38351"/>
                    <a:pt x="37204" y="37478"/>
                    <a:pt x="37763" y="36552"/>
                  </a:cubicBezTo>
                  <a:cubicBezTo>
                    <a:pt x="37862" y="36483"/>
                    <a:pt x="37932" y="36384"/>
                    <a:pt x="37961" y="36238"/>
                  </a:cubicBezTo>
                  <a:cubicBezTo>
                    <a:pt x="37786" y="36238"/>
                    <a:pt x="37740" y="36360"/>
                    <a:pt x="37693" y="36459"/>
                  </a:cubicBezTo>
                  <a:cubicBezTo>
                    <a:pt x="37350" y="36820"/>
                    <a:pt x="37012" y="37187"/>
                    <a:pt x="36674" y="37571"/>
                  </a:cubicBezTo>
                  <a:cubicBezTo>
                    <a:pt x="36308" y="37961"/>
                    <a:pt x="35923" y="38375"/>
                    <a:pt x="35580" y="38759"/>
                  </a:cubicBezTo>
                  <a:cubicBezTo>
                    <a:pt x="32524" y="42182"/>
                    <a:pt x="29613" y="45721"/>
                    <a:pt x="26778" y="49313"/>
                  </a:cubicBezTo>
                  <a:cubicBezTo>
                    <a:pt x="25684" y="50692"/>
                    <a:pt x="24595" y="52078"/>
                    <a:pt x="23576" y="53533"/>
                  </a:cubicBezTo>
                  <a:cubicBezTo>
                    <a:pt x="22727" y="54598"/>
                    <a:pt x="21976" y="55693"/>
                    <a:pt x="21196" y="56805"/>
                  </a:cubicBezTo>
                  <a:cubicBezTo>
                    <a:pt x="20712" y="57532"/>
                    <a:pt x="20177" y="58237"/>
                    <a:pt x="19740" y="59017"/>
                  </a:cubicBezTo>
                  <a:cubicBezTo>
                    <a:pt x="19624" y="59209"/>
                    <a:pt x="19478" y="59378"/>
                    <a:pt x="19356" y="59570"/>
                  </a:cubicBezTo>
                  <a:cubicBezTo>
                    <a:pt x="19257" y="59523"/>
                    <a:pt x="19304" y="59424"/>
                    <a:pt x="19280" y="59331"/>
                  </a:cubicBezTo>
                  <a:cubicBezTo>
                    <a:pt x="19280" y="59308"/>
                    <a:pt x="19280" y="59279"/>
                    <a:pt x="19257" y="59255"/>
                  </a:cubicBezTo>
                  <a:cubicBezTo>
                    <a:pt x="19257" y="59087"/>
                    <a:pt x="19280" y="58918"/>
                    <a:pt x="19280" y="58726"/>
                  </a:cubicBezTo>
                  <a:cubicBezTo>
                    <a:pt x="19280" y="58603"/>
                    <a:pt x="19280" y="58481"/>
                    <a:pt x="19304" y="58359"/>
                  </a:cubicBezTo>
                  <a:cubicBezTo>
                    <a:pt x="19403" y="58143"/>
                    <a:pt x="19356" y="57922"/>
                    <a:pt x="19356" y="57707"/>
                  </a:cubicBezTo>
                  <a:cubicBezTo>
                    <a:pt x="19379" y="57439"/>
                    <a:pt x="19426" y="57195"/>
                    <a:pt x="19449" y="56927"/>
                  </a:cubicBezTo>
                  <a:lnTo>
                    <a:pt x="19525" y="56857"/>
                  </a:lnTo>
                  <a:cubicBezTo>
                    <a:pt x="20229" y="56106"/>
                    <a:pt x="20934" y="55378"/>
                    <a:pt x="21562" y="54575"/>
                  </a:cubicBezTo>
                  <a:cubicBezTo>
                    <a:pt x="21661" y="54505"/>
                    <a:pt x="21731" y="54406"/>
                    <a:pt x="21807" y="54331"/>
                  </a:cubicBezTo>
                  <a:cubicBezTo>
                    <a:pt x="24764" y="50960"/>
                    <a:pt x="27576" y="47467"/>
                    <a:pt x="30271" y="43905"/>
                  </a:cubicBezTo>
                  <a:cubicBezTo>
                    <a:pt x="31360" y="42426"/>
                    <a:pt x="32500" y="40971"/>
                    <a:pt x="33542" y="39463"/>
                  </a:cubicBezTo>
                  <a:cubicBezTo>
                    <a:pt x="34224" y="38613"/>
                    <a:pt x="34829" y="37740"/>
                    <a:pt x="35411" y="36867"/>
                  </a:cubicBezTo>
                  <a:cubicBezTo>
                    <a:pt x="36383" y="35609"/>
                    <a:pt x="37303" y="34300"/>
                    <a:pt x="38176" y="32937"/>
                  </a:cubicBezTo>
                  <a:cubicBezTo>
                    <a:pt x="38613" y="32355"/>
                    <a:pt x="39049" y="31773"/>
                    <a:pt x="39387" y="31144"/>
                  </a:cubicBezTo>
                  <a:cubicBezTo>
                    <a:pt x="40068" y="30248"/>
                    <a:pt x="40627" y="29299"/>
                    <a:pt x="41232" y="28356"/>
                  </a:cubicBezTo>
                  <a:cubicBezTo>
                    <a:pt x="41186" y="28333"/>
                    <a:pt x="41163" y="28310"/>
                    <a:pt x="41110" y="28280"/>
                  </a:cubicBezTo>
                  <a:cubicBezTo>
                    <a:pt x="40406" y="29084"/>
                    <a:pt x="39707" y="29858"/>
                    <a:pt x="39003" y="30661"/>
                  </a:cubicBezTo>
                  <a:cubicBezTo>
                    <a:pt x="37786" y="32041"/>
                    <a:pt x="36552" y="33426"/>
                    <a:pt x="35411" y="34882"/>
                  </a:cubicBezTo>
                  <a:cubicBezTo>
                    <a:pt x="35312" y="34975"/>
                    <a:pt x="35196" y="35074"/>
                    <a:pt x="35120" y="35196"/>
                  </a:cubicBezTo>
                  <a:cubicBezTo>
                    <a:pt x="34323" y="36139"/>
                    <a:pt x="33542" y="37088"/>
                    <a:pt x="32745" y="38031"/>
                  </a:cubicBezTo>
                  <a:cubicBezTo>
                    <a:pt x="32722" y="38008"/>
                    <a:pt x="32693" y="37984"/>
                    <a:pt x="32669" y="37961"/>
                  </a:cubicBezTo>
                  <a:cubicBezTo>
                    <a:pt x="33251" y="37088"/>
                    <a:pt x="33909" y="36261"/>
                    <a:pt x="34468" y="35365"/>
                  </a:cubicBezTo>
                  <a:cubicBezTo>
                    <a:pt x="34806" y="34905"/>
                    <a:pt x="35167" y="34492"/>
                    <a:pt x="35411" y="33956"/>
                  </a:cubicBezTo>
                  <a:cubicBezTo>
                    <a:pt x="36069" y="33159"/>
                    <a:pt x="36575" y="32285"/>
                    <a:pt x="37134" y="31412"/>
                  </a:cubicBezTo>
                  <a:cubicBezTo>
                    <a:pt x="37111" y="31412"/>
                    <a:pt x="37088" y="31389"/>
                    <a:pt x="37059" y="31366"/>
                  </a:cubicBezTo>
                  <a:cubicBezTo>
                    <a:pt x="36575" y="31872"/>
                    <a:pt x="36116" y="32408"/>
                    <a:pt x="35632" y="32937"/>
                  </a:cubicBezTo>
                  <a:cubicBezTo>
                    <a:pt x="34561" y="34078"/>
                    <a:pt x="33519" y="35295"/>
                    <a:pt x="32500" y="36506"/>
                  </a:cubicBezTo>
                  <a:cubicBezTo>
                    <a:pt x="32378" y="36628"/>
                    <a:pt x="32256" y="36750"/>
                    <a:pt x="32163" y="36896"/>
                  </a:cubicBezTo>
                  <a:cubicBezTo>
                    <a:pt x="29957" y="39486"/>
                    <a:pt x="27797" y="42135"/>
                    <a:pt x="25684" y="44801"/>
                  </a:cubicBezTo>
                  <a:cubicBezTo>
                    <a:pt x="24717" y="46035"/>
                    <a:pt x="23745" y="47252"/>
                    <a:pt x="22872" y="48509"/>
                  </a:cubicBezTo>
                  <a:cubicBezTo>
                    <a:pt x="22750" y="48608"/>
                    <a:pt x="22680" y="48707"/>
                    <a:pt x="22628" y="48853"/>
                  </a:cubicBezTo>
                  <a:cubicBezTo>
                    <a:pt x="21999" y="49650"/>
                    <a:pt x="21393" y="50477"/>
                    <a:pt x="20835" y="51350"/>
                  </a:cubicBezTo>
                  <a:cubicBezTo>
                    <a:pt x="20712" y="51420"/>
                    <a:pt x="20666" y="51542"/>
                    <a:pt x="20590" y="51664"/>
                  </a:cubicBezTo>
                  <a:cubicBezTo>
                    <a:pt x="20520" y="51711"/>
                    <a:pt x="20445" y="51787"/>
                    <a:pt x="20445" y="51886"/>
                  </a:cubicBezTo>
                  <a:cubicBezTo>
                    <a:pt x="20229" y="52078"/>
                    <a:pt x="20154" y="52369"/>
                    <a:pt x="19915" y="52538"/>
                  </a:cubicBezTo>
                  <a:lnTo>
                    <a:pt x="19839" y="52468"/>
                  </a:lnTo>
                  <a:lnTo>
                    <a:pt x="19839" y="52439"/>
                  </a:lnTo>
                  <a:cubicBezTo>
                    <a:pt x="19985" y="52346"/>
                    <a:pt x="19915" y="52200"/>
                    <a:pt x="19915" y="52078"/>
                  </a:cubicBezTo>
                  <a:cubicBezTo>
                    <a:pt x="19938" y="51955"/>
                    <a:pt x="19938" y="51857"/>
                    <a:pt x="19961" y="51740"/>
                  </a:cubicBezTo>
                  <a:cubicBezTo>
                    <a:pt x="19985" y="51618"/>
                    <a:pt x="19985" y="51496"/>
                    <a:pt x="19985" y="51373"/>
                  </a:cubicBezTo>
                  <a:cubicBezTo>
                    <a:pt x="20008" y="51274"/>
                    <a:pt x="20008" y="51205"/>
                    <a:pt x="20031" y="51106"/>
                  </a:cubicBezTo>
                  <a:cubicBezTo>
                    <a:pt x="20084" y="50960"/>
                    <a:pt x="20084" y="50815"/>
                    <a:pt x="20060" y="50646"/>
                  </a:cubicBezTo>
                  <a:cubicBezTo>
                    <a:pt x="20084" y="50576"/>
                    <a:pt x="20107" y="50500"/>
                    <a:pt x="20130" y="50401"/>
                  </a:cubicBezTo>
                  <a:cubicBezTo>
                    <a:pt x="20177" y="50285"/>
                    <a:pt x="20177" y="50163"/>
                    <a:pt x="20299" y="50017"/>
                  </a:cubicBezTo>
                  <a:cubicBezTo>
                    <a:pt x="20811" y="49528"/>
                    <a:pt x="21318" y="49045"/>
                    <a:pt x="21708" y="48463"/>
                  </a:cubicBezTo>
                  <a:cubicBezTo>
                    <a:pt x="21999" y="48148"/>
                    <a:pt x="22313" y="47834"/>
                    <a:pt x="22604" y="47491"/>
                  </a:cubicBezTo>
                  <a:cubicBezTo>
                    <a:pt x="24787" y="45046"/>
                    <a:pt x="26900" y="42496"/>
                    <a:pt x="28909" y="39923"/>
                  </a:cubicBezTo>
                  <a:cubicBezTo>
                    <a:pt x="30562" y="37816"/>
                    <a:pt x="32209" y="35679"/>
                    <a:pt x="33787" y="33520"/>
                  </a:cubicBezTo>
                  <a:cubicBezTo>
                    <a:pt x="34876" y="32163"/>
                    <a:pt x="35871" y="30731"/>
                    <a:pt x="36866" y="29328"/>
                  </a:cubicBezTo>
                  <a:cubicBezTo>
                    <a:pt x="36913" y="29299"/>
                    <a:pt x="36913" y="29229"/>
                    <a:pt x="36913" y="29183"/>
                  </a:cubicBezTo>
                  <a:cubicBezTo>
                    <a:pt x="37571" y="28455"/>
                    <a:pt x="38106" y="27652"/>
                    <a:pt x="38636" y="26825"/>
                  </a:cubicBezTo>
                  <a:cubicBezTo>
                    <a:pt x="39073" y="26243"/>
                    <a:pt x="39486" y="25661"/>
                    <a:pt x="39853" y="25032"/>
                  </a:cubicBezTo>
                  <a:cubicBezTo>
                    <a:pt x="40528" y="24136"/>
                    <a:pt x="41110" y="23164"/>
                    <a:pt x="41716" y="22244"/>
                  </a:cubicBezTo>
                  <a:cubicBezTo>
                    <a:pt x="41692" y="22221"/>
                    <a:pt x="41669" y="22197"/>
                    <a:pt x="41646" y="22168"/>
                  </a:cubicBezTo>
                  <a:cubicBezTo>
                    <a:pt x="41133" y="22727"/>
                    <a:pt x="40627" y="23286"/>
                    <a:pt x="40115" y="23845"/>
                  </a:cubicBezTo>
                  <a:cubicBezTo>
                    <a:pt x="39707" y="24305"/>
                    <a:pt x="39294" y="24741"/>
                    <a:pt x="38881" y="25201"/>
                  </a:cubicBezTo>
                  <a:cubicBezTo>
                    <a:pt x="38176" y="26028"/>
                    <a:pt x="37449" y="26854"/>
                    <a:pt x="36744" y="27675"/>
                  </a:cubicBezTo>
                  <a:cubicBezTo>
                    <a:pt x="36599" y="27774"/>
                    <a:pt x="36476" y="27896"/>
                    <a:pt x="36407" y="28065"/>
                  </a:cubicBezTo>
                  <a:cubicBezTo>
                    <a:pt x="36238" y="28234"/>
                    <a:pt x="36069" y="28403"/>
                    <a:pt x="35947" y="28624"/>
                  </a:cubicBezTo>
                  <a:cubicBezTo>
                    <a:pt x="35848" y="28694"/>
                    <a:pt x="35749" y="28793"/>
                    <a:pt x="35679" y="28892"/>
                  </a:cubicBezTo>
                  <a:cubicBezTo>
                    <a:pt x="32891" y="32163"/>
                    <a:pt x="30172" y="35487"/>
                    <a:pt x="27552" y="38858"/>
                  </a:cubicBezTo>
                  <a:cubicBezTo>
                    <a:pt x="26510" y="40191"/>
                    <a:pt x="25468" y="41501"/>
                    <a:pt x="24519" y="42886"/>
                  </a:cubicBezTo>
                  <a:cubicBezTo>
                    <a:pt x="23600" y="44050"/>
                    <a:pt x="22750" y="45261"/>
                    <a:pt x="21923" y="46501"/>
                  </a:cubicBezTo>
                  <a:cubicBezTo>
                    <a:pt x="21830" y="46571"/>
                    <a:pt x="21708" y="46647"/>
                    <a:pt x="21708" y="46792"/>
                  </a:cubicBezTo>
                  <a:cubicBezTo>
                    <a:pt x="21609" y="46938"/>
                    <a:pt x="21516" y="47054"/>
                    <a:pt x="21417" y="47200"/>
                  </a:cubicBezTo>
                  <a:cubicBezTo>
                    <a:pt x="21050" y="47665"/>
                    <a:pt x="20811" y="48195"/>
                    <a:pt x="20398" y="48632"/>
                  </a:cubicBezTo>
                  <a:cubicBezTo>
                    <a:pt x="20351" y="48439"/>
                    <a:pt x="20398" y="48247"/>
                    <a:pt x="20445" y="48049"/>
                  </a:cubicBezTo>
                  <a:cubicBezTo>
                    <a:pt x="20468" y="47927"/>
                    <a:pt x="20468" y="47811"/>
                    <a:pt x="20445" y="47689"/>
                  </a:cubicBezTo>
                  <a:cubicBezTo>
                    <a:pt x="20590" y="47444"/>
                    <a:pt x="20520" y="47153"/>
                    <a:pt x="20613" y="46885"/>
                  </a:cubicBezTo>
                  <a:cubicBezTo>
                    <a:pt x="20712" y="46740"/>
                    <a:pt x="20811" y="46617"/>
                    <a:pt x="20904" y="46501"/>
                  </a:cubicBezTo>
                  <a:cubicBezTo>
                    <a:pt x="21586" y="45698"/>
                    <a:pt x="22290" y="44923"/>
                    <a:pt x="22895" y="44074"/>
                  </a:cubicBezTo>
                  <a:cubicBezTo>
                    <a:pt x="22942" y="44027"/>
                    <a:pt x="22971" y="43998"/>
                    <a:pt x="23018" y="43975"/>
                  </a:cubicBezTo>
                  <a:cubicBezTo>
                    <a:pt x="25538" y="40796"/>
                    <a:pt x="27919" y="37548"/>
                    <a:pt x="30219" y="34224"/>
                  </a:cubicBezTo>
                  <a:cubicBezTo>
                    <a:pt x="31726" y="32041"/>
                    <a:pt x="33228" y="29858"/>
                    <a:pt x="34637" y="27628"/>
                  </a:cubicBezTo>
                  <a:cubicBezTo>
                    <a:pt x="35487" y="26389"/>
                    <a:pt x="36308" y="25154"/>
                    <a:pt x="37059" y="23868"/>
                  </a:cubicBezTo>
                  <a:cubicBezTo>
                    <a:pt x="37303" y="23577"/>
                    <a:pt x="37524" y="23263"/>
                    <a:pt x="37670" y="22896"/>
                  </a:cubicBezTo>
                  <a:cubicBezTo>
                    <a:pt x="37908" y="22558"/>
                    <a:pt x="38153" y="22197"/>
                    <a:pt x="38368" y="21830"/>
                  </a:cubicBezTo>
                  <a:cubicBezTo>
                    <a:pt x="38735" y="21202"/>
                    <a:pt x="39195" y="20620"/>
                    <a:pt x="39486" y="19939"/>
                  </a:cubicBezTo>
                  <a:cubicBezTo>
                    <a:pt x="40190" y="18897"/>
                    <a:pt x="40796" y="17831"/>
                    <a:pt x="41378" y="16737"/>
                  </a:cubicBezTo>
                  <a:cubicBezTo>
                    <a:pt x="41477" y="16638"/>
                    <a:pt x="41523" y="16545"/>
                    <a:pt x="41547" y="16399"/>
                  </a:cubicBezTo>
                  <a:lnTo>
                    <a:pt x="41547" y="16399"/>
                  </a:lnTo>
                  <a:cubicBezTo>
                    <a:pt x="41401" y="16446"/>
                    <a:pt x="41331" y="16545"/>
                    <a:pt x="41279" y="16638"/>
                  </a:cubicBezTo>
                  <a:cubicBezTo>
                    <a:pt x="40819" y="17220"/>
                    <a:pt x="40336" y="17779"/>
                    <a:pt x="39876" y="18361"/>
                  </a:cubicBezTo>
                  <a:cubicBezTo>
                    <a:pt x="39678" y="18606"/>
                    <a:pt x="39486" y="18821"/>
                    <a:pt x="39294" y="19065"/>
                  </a:cubicBezTo>
                  <a:cubicBezTo>
                    <a:pt x="38491" y="20107"/>
                    <a:pt x="37693" y="21149"/>
                    <a:pt x="36890" y="22197"/>
                  </a:cubicBezTo>
                  <a:cubicBezTo>
                    <a:pt x="36820" y="22290"/>
                    <a:pt x="36721" y="22366"/>
                    <a:pt x="36651" y="22488"/>
                  </a:cubicBezTo>
                  <a:cubicBezTo>
                    <a:pt x="34148" y="25737"/>
                    <a:pt x="31726" y="29060"/>
                    <a:pt x="29374" y="32408"/>
                  </a:cubicBezTo>
                  <a:cubicBezTo>
                    <a:pt x="28327" y="33910"/>
                    <a:pt x="27285" y="35388"/>
                    <a:pt x="26318" y="36919"/>
                  </a:cubicBezTo>
                  <a:cubicBezTo>
                    <a:pt x="25591" y="37961"/>
                    <a:pt x="24910" y="39003"/>
                    <a:pt x="24281" y="40068"/>
                  </a:cubicBezTo>
                  <a:cubicBezTo>
                    <a:pt x="24228" y="40121"/>
                    <a:pt x="24182" y="40191"/>
                    <a:pt x="24159" y="40243"/>
                  </a:cubicBezTo>
                  <a:cubicBezTo>
                    <a:pt x="23355" y="41477"/>
                    <a:pt x="22581" y="42717"/>
                    <a:pt x="21877" y="43998"/>
                  </a:cubicBezTo>
                  <a:cubicBezTo>
                    <a:pt x="21487" y="44557"/>
                    <a:pt x="21149" y="45162"/>
                    <a:pt x="20858" y="45797"/>
                  </a:cubicBezTo>
                  <a:cubicBezTo>
                    <a:pt x="20736" y="45744"/>
                    <a:pt x="20811" y="45628"/>
                    <a:pt x="20759" y="45552"/>
                  </a:cubicBezTo>
                  <a:cubicBezTo>
                    <a:pt x="20759" y="45529"/>
                    <a:pt x="20788" y="45506"/>
                    <a:pt x="20788" y="45482"/>
                  </a:cubicBezTo>
                  <a:cubicBezTo>
                    <a:pt x="20904" y="45360"/>
                    <a:pt x="20858" y="45238"/>
                    <a:pt x="20835" y="45092"/>
                  </a:cubicBezTo>
                  <a:cubicBezTo>
                    <a:pt x="20904" y="44778"/>
                    <a:pt x="20957" y="44464"/>
                    <a:pt x="21003" y="44143"/>
                  </a:cubicBezTo>
                  <a:cubicBezTo>
                    <a:pt x="21102" y="43491"/>
                    <a:pt x="21225" y="42863"/>
                    <a:pt x="21318" y="42205"/>
                  </a:cubicBezTo>
                  <a:cubicBezTo>
                    <a:pt x="21754" y="41745"/>
                    <a:pt x="22214" y="41308"/>
                    <a:pt x="22505" y="40703"/>
                  </a:cubicBezTo>
                  <a:cubicBezTo>
                    <a:pt x="23041" y="40243"/>
                    <a:pt x="23408" y="39661"/>
                    <a:pt x="23844" y="39102"/>
                  </a:cubicBezTo>
                  <a:cubicBezTo>
                    <a:pt x="25270" y="37187"/>
                    <a:pt x="26633" y="35196"/>
                    <a:pt x="27919" y="33182"/>
                  </a:cubicBezTo>
                  <a:cubicBezTo>
                    <a:pt x="28036" y="33036"/>
                    <a:pt x="28158" y="32891"/>
                    <a:pt x="28210" y="32699"/>
                  </a:cubicBezTo>
                  <a:cubicBezTo>
                    <a:pt x="28740" y="31994"/>
                    <a:pt x="29200" y="31220"/>
                    <a:pt x="29666" y="30440"/>
                  </a:cubicBezTo>
                  <a:cubicBezTo>
                    <a:pt x="30050" y="29858"/>
                    <a:pt x="30416" y="29253"/>
                    <a:pt x="30731" y="28647"/>
                  </a:cubicBezTo>
                  <a:cubicBezTo>
                    <a:pt x="30801" y="28548"/>
                    <a:pt x="30900" y="28455"/>
                    <a:pt x="30876" y="28310"/>
                  </a:cubicBezTo>
                  <a:lnTo>
                    <a:pt x="30876" y="28310"/>
                  </a:lnTo>
                  <a:cubicBezTo>
                    <a:pt x="30754" y="28379"/>
                    <a:pt x="30684" y="28455"/>
                    <a:pt x="30632" y="28548"/>
                  </a:cubicBezTo>
                  <a:cubicBezTo>
                    <a:pt x="30463" y="28793"/>
                    <a:pt x="30271" y="29008"/>
                    <a:pt x="30073" y="29253"/>
                  </a:cubicBezTo>
                  <a:cubicBezTo>
                    <a:pt x="30050" y="29276"/>
                    <a:pt x="30026" y="29299"/>
                    <a:pt x="30003" y="29328"/>
                  </a:cubicBezTo>
                  <a:cubicBezTo>
                    <a:pt x="28740" y="30900"/>
                    <a:pt x="27552" y="32501"/>
                    <a:pt x="26388" y="34131"/>
                  </a:cubicBezTo>
                  <a:cubicBezTo>
                    <a:pt x="25492" y="35365"/>
                    <a:pt x="24595" y="36576"/>
                    <a:pt x="23815" y="37862"/>
                  </a:cubicBezTo>
                  <a:cubicBezTo>
                    <a:pt x="23553" y="38206"/>
                    <a:pt x="23309" y="38567"/>
                    <a:pt x="23117" y="38957"/>
                  </a:cubicBezTo>
                  <a:cubicBezTo>
                    <a:pt x="22727" y="39463"/>
                    <a:pt x="22360" y="39999"/>
                    <a:pt x="22098" y="40581"/>
                  </a:cubicBezTo>
                  <a:cubicBezTo>
                    <a:pt x="21923" y="40825"/>
                    <a:pt x="21778" y="41064"/>
                    <a:pt x="21632" y="41308"/>
                  </a:cubicBezTo>
                  <a:cubicBezTo>
                    <a:pt x="21586" y="41285"/>
                    <a:pt x="21562" y="41262"/>
                    <a:pt x="21539" y="41233"/>
                  </a:cubicBezTo>
                  <a:cubicBezTo>
                    <a:pt x="21562" y="41087"/>
                    <a:pt x="21586" y="40942"/>
                    <a:pt x="21609" y="40825"/>
                  </a:cubicBezTo>
                  <a:cubicBezTo>
                    <a:pt x="21807" y="39777"/>
                    <a:pt x="21999" y="38759"/>
                    <a:pt x="22191" y="37740"/>
                  </a:cubicBezTo>
                  <a:cubicBezTo>
                    <a:pt x="22971" y="36942"/>
                    <a:pt x="23769" y="36116"/>
                    <a:pt x="24450" y="35219"/>
                  </a:cubicBezTo>
                  <a:cubicBezTo>
                    <a:pt x="24572" y="35097"/>
                    <a:pt x="24688" y="35004"/>
                    <a:pt x="24787" y="34905"/>
                  </a:cubicBezTo>
                  <a:cubicBezTo>
                    <a:pt x="25928" y="33572"/>
                    <a:pt x="27046" y="32239"/>
                    <a:pt x="28111" y="30853"/>
                  </a:cubicBezTo>
                  <a:cubicBezTo>
                    <a:pt x="29252" y="29445"/>
                    <a:pt x="30364" y="28018"/>
                    <a:pt x="31435" y="26534"/>
                  </a:cubicBezTo>
                  <a:cubicBezTo>
                    <a:pt x="31942" y="25859"/>
                    <a:pt x="32454" y="25201"/>
                    <a:pt x="32960" y="24526"/>
                  </a:cubicBezTo>
                  <a:cubicBezTo>
                    <a:pt x="33182" y="24206"/>
                    <a:pt x="33473" y="23915"/>
                    <a:pt x="33618" y="23530"/>
                  </a:cubicBezTo>
                  <a:cubicBezTo>
                    <a:pt x="34177" y="22896"/>
                    <a:pt x="34637" y="22197"/>
                    <a:pt x="35097" y="21493"/>
                  </a:cubicBezTo>
                  <a:cubicBezTo>
                    <a:pt x="35289" y="21179"/>
                    <a:pt x="35603" y="20934"/>
                    <a:pt x="35725" y="20544"/>
                  </a:cubicBezTo>
                  <a:cubicBezTo>
                    <a:pt x="35871" y="20305"/>
                    <a:pt x="36139" y="20160"/>
                    <a:pt x="36214" y="19840"/>
                  </a:cubicBezTo>
                  <a:cubicBezTo>
                    <a:pt x="36529" y="19380"/>
                    <a:pt x="36843" y="18920"/>
                    <a:pt x="37134" y="18460"/>
                  </a:cubicBezTo>
                  <a:cubicBezTo>
                    <a:pt x="37204" y="18384"/>
                    <a:pt x="37326" y="18314"/>
                    <a:pt x="37256" y="18215"/>
                  </a:cubicBezTo>
                  <a:cubicBezTo>
                    <a:pt x="37245" y="18208"/>
                    <a:pt x="37233" y="18205"/>
                    <a:pt x="37222" y="18205"/>
                  </a:cubicBezTo>
                  <a:cubicBezTo>
                    <a:pt x="37160" y="18205"/>
                    <a:pt x="37103" y="18302"/>
                    <a:pt x="37059" y="18361"/>
                  </a:cubicBezTo>
                  <a:cubicBezTo>
                    <a:pt x="36651" y="18798"/>
                    <a:pt x="36214" y="19234"/>
                    <a:pt x="35824" y="19694"/>
                  </a:cubicBezTo>
                  <a:cubicBezTo>
                    <a:pt x="34369" y="21516"/>
                    <a:pt x="32669" y="23041"/>
                    <a:pt x="30923" y="24572"/>
                  </a:cubicBezTo>
                  <a:cubicBezTo>
                    <a:pt x="29666" y="25690"/>
                    <a:pt x="28426" y="26854"/>
                    <a:pt x="27238" y="28065"/>
                  </a:cubicBezTo>
                  <a:cubicBezTo>
                    <a:pt x="26219" y="29037"/>
                    <a:pt x="25224" y="30056"/>
                    <a:pt x="24304" y="31121"/>
                  </a:cubicBezTo>
                  <a:cubicBezTo>
                    <a:pt x="24060" y="31267"/>
                    <a:pt x="23961" y="31581"/>
                    <a:pt x="23670" y="31703"/>
                  </a:cubicBezTo>
                  <a:cubicBezTo>
                    <a:pt x="23600" y="31412"/>
                    <a:pt x="23792" y="31168"/>
                    <a:pt x="23815" y="30900"/>
                  </a:cubicBezTo>
                  <a:cubicBezTo>
                    <a:pt x="23990" y="30440"/>
                    <a:pt x="23961" y="29934"/>
                    <a:pt x="24304" y="29544"/>
                  </a:cubicBezTo>
                  <a:cubicBezTo>
                    <a:pt x="24979" y="28863"/>
                    <a:pt x="25660" y="28164"/>
                    <a:pt x="26243" y="27361"/>
                  </a:cubicBezTo>
                  <a:cubicBezTo>
                    <a:pt x="26365" y="27262"/>
                    <a:pt x="26487" y="27145"/>
                    <a:pt x="26609" y="27023"/>
                  </a:cubicBezTo>
                  <a:cubicBezTo>
                    <a:pt x="27384" y="26097"/>
                    <a:pt x="28158" y="25201"/>
                    <a:pt x="28909" y="24258"/>
                  </a:cubicBezTo>
                  <a:cubicBezTo>
                    <a:pt x="30632" y="22197"/>
                    <a:pt x="32285" y="20084"/>
                    <a:pt x="33857" y="17901"/>
                  </a:cubicBezTo>
                  <a:cubicBezTo>
                    <a:pt x="34078" y="17633"/>
                    <a:pt x="34323" y="17366"/>
                    <a:pt x="34468" y="17028"/>
                  </a:cubicBezTo>
                  <a:cubicBezTo>
                    <a:pt x="34975" y="16469"/>
                    <a:pt x="35411" y="15864"/>
                    <a:pt x="35801" y="15235"/>
                  </a:cubicBezTo>
                  <a:cubicBezTo>
                    <a:pt x="36214" y="14775"/>
                    <a:pt x="36552" y="14240"/>
                    <a:pt x="36890" y="13727"/>
                  </a:cubicBezTo>
                  <a:cubicBezTo>
                    <a:pt x="37256" y="13198"/>
                    <a:pt x="37693" y="12685"/>
                    <a:pt x="37984" y="12080"/>
                  </a:cubicBezTo>
                  <a:cubicBezTo>
                    <a:pt x="38252" y="11812"/>
                    <a:pt x="38467" y="11498"/>
                    <a:pt x="38636" y="11160"/>
                  </a:cubicBezTo>
                  <a:cubicBezTo>
                    <a:pt x="38881" y="10817"/>
                    <a:pt x="39125" y="10456"/>
                    <a:pt x="39364" y="10089"/>
                  </a:cubicBezTo>
                  <a:cubicBezTo>
                    <a:pt x="39341" y="10089"/>
                    <a:pt x="39317" y="10066"/>
                    <a:pt x="39271" y="10042"/>
                  </a:cubicBezTo>
                  <a:cubicBezTo>
                    <a:pt x="39026" y="10310"/>
                    <a:pt x="38782" y="10578"/>
                    <a:pt x="38543" y="10846"/>
                  </a:cubicBezTo>
                  <a:cubicBezTo>
                    <a:pt x="38200" y="11207"/>
                    <a:pt x="37862" y="11573"/>
                    <a:pt x="37548" y="11958"/>
                  </a:cubicBezTo>
                  <a:cubicBezTo>
                    <a:pt x="35824" y="13873"/>
                    <a:pt x="34177" y="15840"/>
                    <a:pt x="32547" y="17831"/>
                  </a:cubicBezTo>
                  <a:cubicBezTo>
                    <a:pt x="31458" y="19188"/>
                    <a:pt x="30341" y="20521"/>
                    <a:pt x="29299" y="21929"/>
                  </a:cubicBezTo>
                  <a:cubicBezTo>
                    <a:pt x="29083" y="22145"/>
                    <a:pt x="28909" y="22389"/>
                    <a:pt x="28740" y="22657"/>
                  </a:cubicBezTo>
                  <a:cubicBezTo>
                    <a:pt x="28233" y="23263"/>
                    <a:pt x="27774" y="23891"/>
                    <a:pt x="27337" y="24549"/>
                  </a:cubicBezTo>
                  <a:cubicBezTo>
                    <a:pt x="27215" y="24619"/>
                    <a:pt x="27139" y="24718"/>
                    <a:pt x="27093" y="24863"/>
                  </a:cubicBezTo>
                  <a:cubicBezTo>
                    <a:pt x="26994" y="24933"/>
                    <a:pt x="26924" y="25055"/>
                    <a:pt x="26871" y="25178"/>
                  </a:cubicBezTo>
                  <a:cubicBezTo>
                    <a:pt x="26120" y="26150"/>
                    <a:pt x="25416" y="27145"/>
                    <a:pt x="24764" y="28164"/>
                  </a:cubicBezTo>
                  <a:cubicBezTo>
                    <a:pt x="24702" y="28202"/>
                    <a:pt x="24660" y="28240"/>
                    <a:pt x="24592" y="28240"/>
                  </a:cubicBezTo>
                  <a:cubicBezTo>
                    <a:pt x="24577" y="28240"/>
                    <a:pt x="24561" y="28238"/>
                    <a:pt x="24543" y="28234"/>
                  </a:cubicBezTo>
                  <a:cubicBezTo>
                    <a:pt x="24595" y="28065"/>
                    <a:pt x="24642" y="27920"/>
                    <a:pt x="24688" y="27751"/>
                  </a:cubicBezTo>
                  <a:cubicBezTo>
                    <a:pt x="24933" y="27023"/>
                    <a:pt x="25078" y="26243"/>
                    <a:pt x="25393" y="25515"/>
                  </a:cubicBezTo>
                  <a:cubicBezTo>
                    <a:pt x="25882" y="25079"/>
                    <a:pt x="26342" y="24619"/>
                    <a:pt x="26702" y="24089"/>
                  </a:cubicBezTo>
                  <a:cubicBezTo>
                    <a:pt x="27139" y="23722"/>
                    <a:pt x="27483" y="23263"/>
                    <a:pt x="27843" y="22849"/>
                  </a:cubicBezTo>
                  <a:cubicBezTo>
                    <a:pt x="29083" y="21394"/>
                    <a:pt x="30294" y="19915"/>
                    <a:pt x="31435" y="18384"/>
                  </a:cubicBezTo>
                  <a:cubicBezTo>
                    <a:pt x="31918" y="17831"/>
                    <a:pt x="32332" y="17249"/>
                    <a:pt x="32768" y="16638"/>
                  </a:cubicBezTo>
                  <a:cubicBezTo>
                    <a:pt x="33182" y="16131"/>
                    <a:pt x="33566" y="15619"/>
                    <a:pt x="33909" y="15066"/>
                  </a:cubicBezTo>
                  <a:cubicBezTo>
                    <a:pt x="34177" y="14746"/>
                    <a:pt x="34439" y="14432"/>
                    <a:pt x="34614" y="14047"/>
                  </a:cubicBezTo>
                  <a:cubicBezTo>
                    <a:pt x="34707" y="13925"/>
                    <a:pt x="34876" y="13850"/>
                    <a:pt x="34876" y="13657"/>
                  </a:cubicBezTo>
                  <a:cubicBezTo>
                    <a:pt x="35021" y="13390"/>
                    <a:pt x="35266" y="13198"/>
                    <a:pt x="35341" y="12883"/>
                  </a:cubicBezTo>
                  <a:cubicBezTo>
                    <a:pt x="35326" y="12881"/>
                    <a:pt x="35312" y="12880"/>
                    <a:pt x="35299" y="12880"/>
                  </a:cubicBezTo>
                  <a:cubicBezTo>
                    <a:pt x="35111" y="12880"/>
                    <a:pt x="35044" y="13058"/>
                    <a:pt x="34951" y="13145"/>
                  </a:cubicBezTo>
                  <a:cubicBezTo>
                    <a:pt x="33473" y="14822"/>
                    <a:pt x="31994" y="16492"/>
                    <a:pt x="30585" y="18215"/>
                  </a:cubicBezTo>
                  <a:cubicBezTo>
                    <a:pt x="29613" y="19432"/>
                    <a:pt x="28618" y="20620"/>
                    <a:pt x="27721" y="21877"/>
                  </a:cubicBezTo>
                  <a:cubicBezTo>
                    <a:pt x="27453" y="22168"/>
                    <a:pt x="27215" y="22488"/>
                    <a:pt x="27017" y="22826"/>
                  </a:cubicBezTo>
                  <a:cubicBezTo>
                    <a:pt x="26924" y="22948"/>
                    <a:pt x="26825" y="23041"/>
                    <a:pt x="26726" y="23164"/>
                  </a:cubicBezTo>
                  <a:cubicBezTo>
                    <a:pt x="26388" y="23623"/>
                    <a:pt x="26120" y="24136"/>
                    <a:pt x="25707" y="24572"/>
                  </a:cubicBezTo>
                  <a:cubicBezTo>
                    <a:pt x="25829" y="23798"/>
                    <a:pt x="26097" y="23070"/>
                    <a:pt x="26411" y="22366"/>
                  </a:cubicBezTo>
                  <a:cubicBezTo>
                    <a:pt x="26825" y="21999"/>
                    <a:pt x="27162" y="21586"/>
                    <a:pt x="27506" y="21179"/>
                  </a:cubicBezTo>
                  <a:cubicBezTo>
                    <a:pt x="28257" y="20375"/>
                    <a:pt x="28961" y="19525"/>
                    <a:pt x="29666" y="18675"/>
                  </a:cubicBezTo>
                  <a:cubicBezTo>
                    <a:pt x="30999" y="17028"/>
                    <a:pt x="32308" y="15381"/>
                    <a:pt x="33542" y="13681"/>
                  </a:cubicBezTo>
                  <a:cubicBezTo>
                    <a:pt x="34614" y="12301"/>
                    <a:pt x="35656" y="10892"/>
                    <a:pt x="36599" y="9437"/>
                  </a:cubicBezTo>
                  <a:cubicBezTo>
                    <a:pt x="36797" y="9216"/>
                    <a:pt x="36989" y="9000"/>
                    <a:pt x="37059" y="8733"/>
                  </a:cubicBezTo>
                  <a:cubicBezTo>
                    <a:pt x="37256" y="8372"/>
                    <a:pt x="37571" y="8104"/>
                    <a:pt x="37693" y="7714"/>
                  </a:cubicBezTo>
                  <a:lnTo>
                    <a:pt x="37693" y="7714"/>
                  </a:lnTo>
                  <a:cubicBezTo>
                    <a:pt x="37379" y="7737"/>
                    <a:pt x="37303" y="8028"/>
                    <a:pt x="37134" y="8197"/>
                  </a:cubicBezTo>
                  <a:cubicBezTo>
                    <a:pt x="35365" y="10141"/>
                    <a:pt x="33688" y="12156"/>
                    <a:pt x="32041" y="14193"/>
                  </a:cubicBezTo>
                  <a:cubicBezTo>
                    <a:pt x="30975" y="15526"/>
                    <a:pt x="29881" y="16859"/>
                    <a:pt x="28885" y="18268"/>
                  </a:cubicBezTo>
                  <a:cubicBezTo>
                    <a:pt x="28571" y="18629"/>
                    <a:pt x="28280" y="19019"/>
                    <a:pt x="28036" y="19455"/>
                  </a:cubicBezTo>
                  <a:cubicBezTo>
                    <a:pt x="27942" y="19549"/>
                    <a:pt x="27843" y="19671"/>
                    <a:pt x="27744" y="19793"/>
                  </a:cubicBezTo>
                  <a:cubicBezTo>
                    <a:pt x="27483" y="20131"/>
                    <a:pt x="27308" y="20567"/>
                    <a:pt x="26947" y="20835"/>
                  </a:cubicBezTo>
                  <a:cubicBezTo>
                    <a:pt x="26970" y="20742"/>
                    <a:pt x="26970" y="20643"/>
                    <a:pt x="26994" y="20567"/>
                  </a:cubicBezTo>
                  <a:cubicBezTo>
                    <a:pt x="27576" y="18996"/>
                    <a:pt x="28158" y="17418"/>
                    <a:pt x="28816" y="15887"/>
                  </a:cubicBezTo>
                  <a:cubicBezTo>
                    <a:pt x="28885" y="15695"/>
                    <a:pt x="28984" y="15503"/>
                    <a:pt x="29153" y="15381"/>
                  </a:cubicBezTo>
                  <a:cubicBezTo>
                    <a:pt x="29491" y="15113"/>
                    <a:pt x="29735" y="14775"/>
                    <a:pt x="30003" y="14432"/>
                  </a:cubicBezTo>
                  <a:cubicBezTo>
                    <a:pt x="30923" y="13489"/>
                    <a:pt x="31773" y="12447"/>
                    <a:pt x="32599" y="11428"/>
                  </a:cubicBezTo>
                  <a:cubicBezTo>
                    <a:pt x="33810" y="9920"/>
                    <a:pt x="34998" y="8418"/>
                    <a:pt x="36139" y="6864"/>
                  </a:cubicBezTo>
                  <a:cubicBezTo>
                    <a:pt x="36622" y="6259"/>
                    <a:pt x="37111" y="5630"/>
                    <a:pt x="37524" y="4972"/>
                  </a:cubicBezTo>
                  <a:cubicBezTo>
                    <a:pt x="37932" y="4489"/>
                    <a:pt x="38275" y="3977"/>
                    <a:pt x="38613" y="3470"/>
                  </a:cubicBezTo>
                  <a:cubicBezTo>
                    <a:pt x="38881" y="3104"/>
                    <a:pt x="39172" y="2789"/>
                    <a:pt x="39341" y="2376"/>
                  </a:cubicBezTo>
                  <a:cubicBezTo>
                    <a:pt x="39707" y="1893"/>
                    <a:pt x="40068" y="1433"/>
                    <a:pt x="40359" y="897"/>
                  </a:cubicBezTo>
                  <a:cubicBezTo>
                    <a:pt x="40481" y="775"/>
                    <a:pt x="40580" y="659"/>
                    <a:pt x="40627" y="461"/>
                  </a:cubicBezTo>
                  <a:lnTo>
                    <a:pt x="40627" y="461"/>
                  </a:lnTo>
                  <a:cubicBezTo>
                    <a:pt x="40435" y="560"/>
                    <a:pt x="40336" y="682"/>
                    <a:pt x="40260" y="804"/>
                  </a:cubicBezTo>
                  <a:cubicBezTo>
                    <a:pt x="39998" y="1095"/>
                    <a:pt x="39731" y="1386"/>
                    <a:pt x="39486" y="1677"/>
                  </a:cubicBezTo>
                  <a:cubicBezTo>
                    <a:pt x="38881" y="2259"/>
                    <a:pt x="38368" y="2888"/>
                    <a:pt x="37839" y="3517"/>
                  </a:cubicBezTo>
                  <a:cubicBezTo>
                    <a:pt x="36599" y="4972"/>
                    <a:pt x="35365" y="6404"/>
                    <a:pt x="34224" y="7906"/>
                  </a:cubicBezTo>
                  <a:cubicBezTo>
                    <a:pt x="33350" y="8954"/>
                    <a:pt x="32500" y="10019"/>
                    <a:pt x="31726" y="11137"/>
                  </a:cubicBezTo>
                  <a:cubicBezTo>
                    <a:pt x="31528" y="11329"/>
                    <a:pt x="31360" y="11544"/>
                    <a:pt x="31237" y="11766"/>
                  </a:cubicBezTo>
                  <a:cubicBezTo>
                    <a:pt x="31092" y="11934"/>
                    <a:pt x="30975" y="12103"/>
                    <a:pt x="30876" y="12301"/>
                  </a:cubicBezTo>
                  <a:cubicBezTo>
                    <a:pt x="30754" y="12394"/>
                    <a:pt x="30684" y="12493"/>
                    <a:pt x="30632" y="12639"/>
                  </a:cubicBezTo>
                  <a:cubicBezTo>
                    <a:pt x="30510" y="12709"/>
                    <a:pt x="30440" y="12831"/>
                    <a:pt x="30393" y="12953"/>
                  </a:cubicBezTo>
                  <a:cubicBezTo>
                    <a:pt x="30172" y="13174"/>
                    <a:pt x="30073" y="13489"/>
                    <a:pt x="29782" y="13657"/>
                  </a:cubicBezTo>
                  <a:cubicBezTo>
                    <a:pt x="29811" y="13558"/>
                    <a:pt x="29834" y="13436"/>
                    <a:pt x="29881" y="13343"/>
                  </a:cubicBezTo>
                  <a:cubicBezTo>
                    <a:pt x="31022" y="10770"/>
                    <a:pt x="32285" y="8226"/>
                    <a:pt x="33641" y="5752"/>
                  </a:cubicBezTo>
                  <a:cubicBezTo>
                    <a:pt x="34637" y="3953"/>
                    <a:pt x="35725" y="2184"/>
                    <a:pt x="36843" y="437"/>
                  </a:cubicBezTo>
                  <a:cubicBezTo>
                    <a:pt x="36942" y="315"/>
                    <a:pt x="37059" y="222"/>
                    <a:pt x="37035"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3" name="Google Shape;663;p40"/>
            <p:cNvPicPr preferRelativeResize="0"/>
            <p:nvPr/>
          </p:nvPicPr>
          <p:blipFill>
            <a:blip r:embed="rId4">
              <a:alphaModFix/>
            </a:blip>
            <a:stretch>
              <a:fillRect/>
            </a:stretch>
          </p:blipFill>
          <p:spPr>
            <a:xfrm>
              <a:off x="6552537" y="155345"/>
              <a:ext cx="2044237" cy="4073499"/>
            </a:xfrm>
            <a:prstGeom prst="rect">
              <a:avLst/>
            </a:prstGeom>
            <a:noFill/>
            <a:ln>
              <a:noFill/>
            </a:ln>
          </p:spPr>
        </p:pic>
      </p:grpSp>
      <p:grpSp>
        <p:nvGrpSpPr>
          <p:cNvPr id="664" name="Google Shape;664;p40"/>
          <p:cNvGrpSpPr/>
          <p:nvPr/>
        </p:nvGrpSpPr>
        <p:grpSpPr>
          <a:xfrm>
            <a:off x="-322811" y="2502632"/>
            <a:ext cx="3246045" cy="3684180"/>
            <a:chOff x="-445136" y="2571057"/>
            <a:chExt cx="3246045" cy="3684180"/>
          </a:xfrm>
        </p:grpSpPr>
        <p:grpSp>
          <p:nvGrpSpPr>
            <p:cNvPr id="665" name="Google Shape;665;p40"/>
            <p:cNvGrpSpPr/>
            <p:nvPr/>
          </p:nvGrpSpPr>
          <p:grpSpPr>
            <a:xfrm rot="288660">
              <a:off x="-330611" y="2641756"/>
              <a:ext cx="1803835" cy="2806817"/>
              <a:chOff x="651224" y="675875"/>
              <a:chExt cx="3324972" cy="5173748"/>
            </a:xfrm>
          </p:grpSpPr>
          <p:sp>
            <p:nvSpPr>
              <p:cNvPr id="666" name="Google Shape;666;p40"/>
              <p:cNvSpPr/>
              <p:nvPr/>
            </p:nvSpPr>
            <p:spPr>
              <a:xfrm rot="759229">
                <a:off x="1535036" y="1221024"/>
                <a:ext cx="1975952" cy="4466415"/>
              </a:xfrm>
              <a:custGeom>
                <a:avLst/>
                <a:gdLst/>
                <a:ahLst/>
                <a:cxnLst/>
                <a:rect l="l" t="t" r="r" b="b"/>
                <a:pathLst>
                  <a:path w="28089" h="63492" extrusionOk="0">
                    <a:moveTo>
                      <a:pt x="24825" y="2063"/>
                    </a:moveTo>
                    <a:cubicBezTo>
                      <a:pt x="24821" y="2064"/>
                      <a:pt x="24817" y="2066"/>
                      <a:pt x="24817" y="2075"/>
                    </a:cubicBezTo>
                    <a:cubicBezTo>
                      <a:pt x="24820" y="2071"/>
                      <a:pt x="24823" y="2067"/>
                      <a:pt x="24825" y="2063"/>
                    </a:cubicBezTo>
                    <a:close/>
                    <a:moveTo>
                      <a:pt x="27390" y="0"/>
                    </a:moveTo>
                    <a:cubicBezTo>
                      <a:pt x="27310" y="0"/>
                      <a:pt x="27241" y="80"/>
                      <a:pt x="27169" y="131"/>
                    </a:cubicBezTo>
                    <a:cubicBezTo>
                      <a:pt x="27093" y="160"/>
                      <a:pt x="27023" y="230"/>
                      <a:pt x="26977" y="305"/>
                    </a:cubicBezTo>
                    <a:cubicBezTo>
                      <a:pt x="26947" y="305"/>
                      <a:pt x="26924" y="305"/>
                      <a:pt x="26924" y="329"/>
                    </a:cubicBezTo>
                    <a:cubicBezTo>
                      <a:pt x="26802" y="375"/>
                      <a:pt x="26732" y="451"/>
                      <a:pt x="26656" y="544"/>
                    </a:cubicBezTo>
                    <a:cubicBezTo>
                      <a:pt x="26633" y="544"/>
                      <a:pt x="26610" y="544"/>
                      <a:pt x="26610" y="567"/>
                    </a:cubicBezTo>
                    <a:cubicBezTo>
                      <a:pt x="26488" y="620"/>
                      <a:pt x="26418" y="690"/>
                      <a:pt x="26342" y="789"/>
                    </a:cubicBezTo>
                    <a:cubicBezTo>
                      <a:pt x="26319" y="789"/>
                      <a:pt x="26295" y="812"/>
                      <a:pt x="26295" y="812"/>
                    </a:cubicBezTo>
                    <a:cubicBezTo>
                      <a:pt x="26197" y="858"/>
                      <a:pt x="26103" y="957"/>
                      <a:pt x="26028" y="1056"/>
                    </a:cubicBezTo>
                    <a:lnTo>
                      <a:pt x="25981" y="1056"/>
                    </a:lnTo>
                    <a:cubicBezTo>
                      <a:pt x="25882" y="1126"/>
                      <a:pt x="25783" y="1202"/>
                      <a:pt x="25713" y="1295"/>
                    </a:cubicBezTo>
                    <a:cubicBezTo>
                      <a:pt x="25690" y="1324"/>
                      <a:pt x="25638" y="1347"/>
                      <a:pt x="25614" y="1371"/>
                    </a:cubicBezTo>
                    <a:cubicBezTo>
                      <a:pt x="25492" y="1441"/>
                      <a:pt x="25422" y="1516"/>
                      <a:pt x="25347" y="1615"/>
                    </a:cubicBezTo>
                    <a:cubicBezTo>
                      <a:pt x="25300" y="1638"/>
                      <a:pt x="25277" y="1662"/>
                      <a:pt x="25230" y="1685"/>
                    </a:cubicBezTo>
                    <a:cubicBezTo>
                      <a:pt x="25088" y="1804"/>
                      <a:pt x="24946" y="1902"/>
                      <a:pt x="24825" y="2063"/>
                    </a:cubicBezTo>
                    <a:lnTo>
                      <a:pt x="24825" y="2063"/>
                    </a:lnTo>
                    <a:cubicBezTo>
                      <a:pt x="24826" y="2063"/>
                      <a:pt x="24827" y="2063"/>
                      <a:pt x="24828" y="2063"/>
                    </a:cubicBezTo>
                    <a:cubicBezTo>
                      <a:pt x="24834" y="2063"/>
                      <a:pt x="24840" y="2063"/>
                      <a:pt x="24840" y="2052"/>
                    </a:cubicBezTo>
                    <a:lnTo>
                      <a:pt x="24840" y="2052"/>
                    </a:lnTo>
                    <a:cubicBezTo>
                      <a:pt x="24840" y="2075"/>
                      <a:pt x="24817" y="2075"/>
                      <a:pt x="24817" y="2075"/>
                    </a:cubicBezTo>
                    <a:cubicBezTo>
                      <a:pt x="24619" y="2168"/>
                      <a:pt x="24473" y="2343"/>
                      <a:pt x="24305" y="2488"/>
                    </a:cubicBezTo>
                    <a:cubicBezTo>
                      <a:pt x="24112" y="2657"/>
                      <a:pt x="23920" y="2826"/>
                      <a:pt x="23746" y="2995"/>
                    </a:cubicBezTo>
                    <a:cubicBezTo>
                      <a:pt x="23286" y="3408"/>
                      <a:pt x="22803" y="3821"/>
                      <a:pt x="22343" y="4258"/>
                    </a:cubicBezTo>
                    <a:cubicBezTo>
                      <a:pt x="21371" y="5178"/>
                      <a:pt x="20398" y="6127"/>
                      <a:pt x="19479" y="7116"/>
                    </a:cubicBezTo>
                    <a:cubicBezTo>
                      <a:pt x="19141" y="7483"/>
                      <a:pt x="18798" y="7821"/>
                      <a:pt x="18483" y="8187"/>
                    </a:cubicBezTo>
                    <a:cubicBezTo>
                      <a:pt x="18215" y="8478"/>
                      <a:pt x="17977" y="8746"/>
                      <a:pt x="17709" y="9037"/>
                    </a:cubicBezTo>
                    <a:cubicBezTo>
                      <a:pt x="17587" y="9154"/>
                      <a:pt x="17441" y="9299"/>
                      <a:pt x="17342" y="9445"/>
                    </a:cubicBezTo>
                    <a:cubicBezTo>
                      <a:pt x="16353" y="10516"/>
                      <a:pt x="15450" y="11657"/>
                      <a:pt x="14531" y="12792"/>
                    </a:cubicBezTo>
                    <a:cubicBezTo>
                      <a:pt x="12738" y="15097"/>
                      <a:pt x="11038" y="17449"/>
                      <a:pt x="9536" y="19952"/>
                    </a:cubicBezTo>
                    <a:cubicBezTo>
                      <a:pt x="7859" y="22642"/>
                      <a:pt x="6404" y="25430"/>
                      <a:pt x="5094" y="28294"/>
                    </a:cubicBezTo>
                    <a:cubicBezTo>
                      <a:pt x="4972" y="28585"/>
                      <a:pt x="4803" y="28853"/>
                      <a:pt x="4733" y="29167"/>
                    </a:cubicBezTo>
                    <a:cubicBezTo>
                      <a:pt x="4588" y="29412"/>
                      <a:pt x="4489" y="29650"/>
                      <a:pt x="4390" y="29918"/>
                    </a:cubicBezTo>
                    <a:cubicBezTo>
                      <a:pt x="4198" y="30331"/>
                      <a:pt x="4052" y="30745"/>
                      <a:pt x="3907" y="31181"/>
                    </a:cubicBezTo>
                    <a:cubicBezTo>
                      <a:pt x="3761" y="31373"/>
                      <a:pt x="3715" y="31618"/>
                      <a:pt x="3616" y="31857"/>
                    </a:cubicBezTo>
                    <a:cubicBezTo>
                      <a:pt x="2742" y="34237"/>
                      <a:pt x="2015" y="36659"/>
                      <a:pt x="1479" y="39133"/>
                    </a:cubicBezTo>
                    <a:cubicBezTo>
                      <a:pt x="1217" y="40181"/>
                      <a:pt x="1019" y="41246"/>
                      <a:pt x="851" y="42312"/>
                    </a:cubicBezTo>
                    <a:cubicBezTo>
                      <a:pt x="827" y="42434"/>
                      <a:pt x="804" y="42579"/>
                      <a:pt x="781" y="42702"/>
                    </a:cubicBezTo>
                    <a:cubicBezTo>
                      <a:pt x="682" y="43476"/>
                      <a:pt x="583" y="44279"/>
                      <a:pt x="461" y="45077"/>
                    </a:cubicBezTo>
                    <a:cubicBezTo>
                      <a:pt x="315" y="46072"/>
                      <a:pt x="245" y="47068"/>
                      <a:pt x="199" y="48063"/>
                    </a:cubicBezTo>
                    <a:cubicBezTo>
                      <a:pt x="146" y="48156"/>
                      <a:pt x="146" y="48278"/>
                      <a:pt x="146" y="48377"/>
                    </a:cubicBezTo>
                    <a:lnTo>
                      <a:pt x="146" y="48523"/>
                    </a:lnTo>
                    <a:lnTo>
                      <a:pt x="146" y="48814"/>
                    </a:lnTo>
                    <a:cubicBezTo>
                      <a:pt x="76" y="49029"/>
                      <a:pt x="76" y="49250"/>
                      <a:pt x="100" y="49443"/>
                    </a:cubicBezTo>
                    <a:cubicBezTo>
                      <a:pt x="53" y="51189"/>
                      <a:pt x="1" y="52935"/>
                      <a:pt x="100" y="54682"/>
                    </a:cubicBezTo>
                    <a:cubicBezTo>
                      <a:pt x="146" y="55386"/>
                      <a:pt x="123" y="56090"/>
                      <a:pt x="268" y="56795"/>
                    </a:cubicBezTo>
                    <a:cubicBezTo>
                      <a:pt x="268" y="56888"/>
                      <a:pt x="268" y="56987"/>
                      <a:pt x="292" y="57109"/>
                    </a:cubicBezTo>
                    <a:cubicBezTo>
                      <a:pt x="268" y="57208"/>
                      <a:pt x="268" y="57325"/>
                      <a:pt x="315" y="57424"/>
                    </a:cubicBezTo>
                    <a:cubicBezTo>
                      <a:pt x="344" y="57616"/>
                      <a:pt x="315" y="57837"/>
                      <a:pt x="344" y="58029"/>
                    </a:cubicBezTo>
                    <a:cubicBezTo>
                      <a:pt x="461" y="59246"/>
                      <a:pt x="635" y="60433"/>
                      <a:pt x="851" y="61644"/>
                    </a:cubicBezTo>
                    <a:cubicBezTo>
                      <a:pt x="926" y="62127"/>
                      <a:pt x="926" y="62639"/>
                      <a:pt x="1142" y="63123"/>
                    </a:cubicBezTo>
                    <a:cubicBezTo>
                      <a:pt x="1165" y="63291"/>
                      <a:pt x="1310" y="63367"/>
                      <a:pt x="1456" y="63414"/>
                    </a:cubicBezTo>
                    <a:cubicBezTo>
                      <a:pt x="1479" y="63414"/>
                      <a:pt x="1479" y="63437"/>
                      <a:pt x="1508" y="63437"/>
                    </a:cubicBezTo>
                    <a:cubicBezTo>
                      <a:pt x="1587" y="63472"/>
                      <a:pt x="1661" y="63491"/>
                      <a:pt x="1732" y="63491"/>
                    </a:cubicBezTo>
                    <a:cubicBezTo>
                      <a:pt x="1813" y="63491"/>
                      <a:pt x="1891" y="63466"/>
                      <a:pt x="1968" y="63414"/>
                    </a:cubicBezTo>
                    <a:cubicBezTo>
                      <a:pt x="1992" y="63414"/>
                      <a:pt x="2015" y="63390"/>
                      <a:pt x="2015" y="63367"/>
                    </a:cubicBezTo>
                    <a:cubicBezTo>
                      <a:pt x="2039" y="63367"/>
                      <a:pt x="2063" y="63369"/>
                      <a:pt x="2084" y="63369"/>
                    </a:cubicBezTo>
                    <a:cubicBezTo>
                      <a:pt x="2130" y="63369"/>
                      <a:pt x="2168" y="63359"/>
                      <a:pt x="2184" y="63291"/>
                    </a:cubicBezTo>
                    <a:cubicBezTo>
                      <a:pt x="2236" y="63221"/>
                      <a:pt x="2329" y="63221"/>
                      <a:pt x="2329" y="63099"/>
                    </a:cubicBezTo>
                    <a:cubicBezTo>
                      <a:pt x="2352" y="63076"/>
                      <a:pt x="2382" y="63076"/>
                      <a:pt x="2382" y="63053"/>
                    </a:cubicBezTo>
                    <a:cubicBezTo>
                      <a:pt x="2405" y="63000"/>
                      <a:pt x="2405" y="62977"/>
                      <a:pt x="2405" y="62930"/>
                    </a:cubicBezTo>
                    <a:cubicBezTo>
                      <a:pt x="2475" y="62808"/>
                      <a:pt x="2475" y="62663"/>
                      <a:pt x="2405" y="62540"/>
                    </a:cubicBezTo>
                    <a:cubicBezTo>
                      <a:pt x="2382" y="62447"/>
                      <a:pt x="2352" y="62372"/>
                      <a:pt x="2352" y="62302"/>
                    </a:cubicBezTo>
                    <a:cubicBezTo>
                      <a:pt x="2236" y="61597"/>
                      <a:pt x="2114" y="60893"/>
                      <a:pt x="1992" y="60212"/>
                    </a:cubicBezTo>
                    <a:cubicBezTo>
                      <a:pt x="1893" y="59560"/>
                      <a:pt x="1770" y="58925"/>
                      <a:pt x="1724" y="58273"/>
                    </a:cubicBezTo>
                    <a:cubicBezTo>
                      <a:pt x="1677" y="57959"/>
                      <a:pt x="1724" y="57645"/>
                      <a:pt x="1578" y="57354"/>
                    </a:cubicBezTo>
                    <a:cubicBezTo>
                      <a:pt x="1602" y="57231"/>
                      <a:pt x="1602" y="57132"/>
                      <a:pt x="1578" y="57034"/>
                    </a:cubicBezTo>
                    <a:lnTo>
                      <a:pt x="1578" y="56841"/>
                    </a:lnTo>
                    <a:lnTo>
                      <a:pt x="1700" y="56841"/>
                    </a:lnTo>
                    <a:cubicBezTo>
                      <a:pt x="2015" y="56772"/>
                      <a:pt x="2306" y="56649"/>
                      <a:pt x="2597" y="56527"/>
                    </a:cubicBezTo>
                    <a:cubicBezTo>
                      <a:pt x="2865" y="56451"/>
                      <a:pt x="3133" y="56358"/>
                      <a:pt x="3400" y="56213"/>
                    </a:cubicBezTo>
                    <a:cubicBezTo>
                      <a:pt x="4710" y="55724"/>
                      <a:pt x="5921" y="55095"/>
                      <a:pt x="7085" y="54321"/>
                    </a:cubicBezTo>
                    <a:cubicBezTo>
                      <a:pt x="7621" y="53977"/>
                      <a:pt x="8150" y="53616"/>
                      <a:pt x="8587" y="53157"/>
                    </a:cubicBezTo>
                    <a:cubicBezTo>
                      <a:pt x="8756" y="52912"/>
                      <a:pt x="9076" y="52790"/>
                      <a:pt x="9222" y="52522"/>
                    </a:cubicBezTo>
                    <a:cubicBezTo>
                      <a:pt x="9390" y="52353"/>
                      <a:pt x="9559" y="52184"/>
                      <a:pt x="9681" y="51969"/>
                    </a:cubicBezTo>
                    <a:cubicBezTo>
                      <a:pt x="9920" y="51678"/>
                      <a:pt x="10141" y="51334"/>
                      <a:pt x="10287" y="50950"/>
                    </a:cubicBezTo>
                    <a:cubicBezTo>
                      <a:pt x="10456" y="50659"/>
                      <a:pt x="10555" y="50368"/>
                      <a:pt x="10601" y="50025"/>
                    </a:cubicBezTo>
                    <a:cubicBezTo>
                      <a:pt x="10677" y="49809"/>
                      <a:pt x="10723" y="49565"/>
                      <a:pt x="10723" y="49320"/>
                    </a:cubicBezTo>
                    <a:lnTo>
                      <a:pt x="10723" y="48913"/>
                    </a:lnTo>
                    <a:cubicBezTo>
                      <a:pt x="10793" y="48814"/>
                      <a:pt x="10770" y="48692"/>
                      <a:pt x="10770" y="48593"/>
                    </a:cubicBezTo>
                    <a:cubicBezTo>
                      <a:pt x="10793" y="48447"/>
                      <a:pt x="10869" y="48302"/>
                      <a:pt x="10700" y="48208"/>
                    </a:cubicBezTo>
                    <a:cubicBezTo>
                      <a:pt x="10287" y="47917"/>
                      <a:pt x="9874" y="47650"/>
                      <a:pt x="9437" y="47382"/>
                    </a:cubicBezTo>
                    <a:cubicBezTo>
                      <a:pt x="9291" y="47236"/>
                      <a:pt x="9123" y="47114"/>
                      <a:pt x="8931" y="46992"/>
                    </a:cubicBezTo>
                    <a:cubicBezTo>
                      <a:pt x="8808" y="46875"/>
                      <a:pt x="8686" y="46776"/>
                      <a:pt x="8541" y="46701"/>
                    </a:cubicBezTo>
                    <a:cubicBezTo>
                      <a:pt x="7982" y="46218"/>
                      <a:pt x="7400" y="45734"/>
                      <a:pt x="6841" y="45245"/>
                    </a:cubicBezTo>
                    <a:cubicBezTo>
                      <a:pt x="6817" y="45222"/>
                      <a:pt x="6817" y="45222"/>
                      <a:pt x="6794" y="45199"/>
                    </a:cubicBezTo>
                    <a:cubicBezTo>
                      <a:pt x="6794" y="45176"/>
                      <a:pt x="6771" y="45152"/>
                      <a:pt x="6771" y="45152"/>
                    </a:cubicBezTo>
                    <a:cubicBezTo>
                      <a:pt x="6794" y="45129"/>
                      <a:pt x="6817" y="45100"/>
                      <a:pt x="6841" y="45077"/>
                    </a:cubicBezTo>
                    <a:cubicBezTo>
                      <a:pt x="6893" y="45077"/>
                      <a:pt x="6940" y="45100"/>
                      <a:pt x="6963" y="45129"/>
                    </a:cubicBezTo>
                    <a:cubicBezTo>
                      <a:pt x="7691" y="45612"/>
                      <a:pt x="8465" y="46002"/>
                      <a:pt x="9291" y="46317"/>
                    </a:cubicBezTo>
                    <a:cubicBezTo>
                      <a:pt x="9437" y="46386"/>
                      <a:pt x="9606" y="46462"/>
                      <a:pt x="9775" y="46509"/>
                    </a:cubicBezTo>
                    <a:cubicBezTo>
                      <a:pt x="10211" y="46701"/>
                      <a:pt x="10677" y="46823"/>
                      <a:pt x="11160" y="46922"/>
                    </a:cubicBezTo>
                    <a:cubicBezTo>
                      <a:pt x="11184" y="46926"/>
                      <a:pt x="11206" y="46928"/>
                      <a:pt x="11227" y="46928"/>
                    </a:cubicBezTo>
                    <a:cubicBezTo>
                      <a:pt x="11329" y="46928"/>
                      <a:pt x="11388" y="46878"/>
                      <a:pt x="11451" y="46776"/>
                    </a:cubicBezTo>
                    <a:cubicBezTo>
                      <a:pt x="11620" y="46532"/>
                      <a:pt x="11789" y="46241"/>
                      <a:pt x="12033" y="46072"/>
                    </a:cubicBezTo>
                    <a:cubicBezTo>
                      <a:pt x="12470" y="45758"/>
                      <a:pt x="12906" y="45443"/>
                      <a:pt x="13390" y="45222"/>
                    </a:cubicBezTo>
                    <a:cubicBezTo>
                      <a:pt x="13995" y="44931"/>
                      <a:pt x="14653" y="44716"/>
                      <a:pt x="15282" y="44448"/>
                    </a:cubicBezTo>
                    <a:cubicBezTo>
                      <a:pt x="15939" y="44157"/>
                      <a:pt x="16615" y="43912"/>
                      <a:pt x="17173" y="43453"/>
                    </a:cubicBezTo>
                    <a:cubicBezTo>
                      <a:pt x="17465" y="43284"/>
                      <a:pt x="17709" y="43092"/>
                      <a:pt x="17924" y="42824"/>
                    </a:cubicBezTo>
                    <a:cubicBezTo>
                      <a:pt x="18070" y="42702"/>
                      <a:pt x="18192" y="42556"/>
                      <a:pt x="18291" y="42387"/>
                    </a:cubicBezTo>
                    <a:cubicBezTo>
                      <a:pt x="18361" y="42265"/>
                      <a:pt x="18460" y="42119"/>
                      <a:pt x="18536" y="41997"/>
                    </a:cubicBezTo>
                    <a:cubicBezTo>
                      <a:pt x="18629" y="41875"/>
                      <a:pt x="18704" y="41729"/>
                      <a:pt x="18751" y="41584"/>
                    </a:cubicBezTo>
                    <a:cubicBezTo>
                      <a:pt x="18850" y="41415"/>
                      <a:pt x="18920" y="41246"/>
                      <a:pt x="18920" y="41077"/>
                    </a:cubicBezTo>
                    <a:cubicBezTo>
                      <a:pt x="18897" y="40978"/>
                      <a:pt x="19019" y="40909"/>
                      <a:pt x="18972" y="40810"/>
                    </a:cubicBezTo>
                    <a:cubicBezTo>
                      <a:pt x="19042" y="40711"/>
                      <a:pt x="19118" y="40588"/>
                      <a:pt x="19089" y="40443"/>
                    </a:cubicBezTo>
                    <a:cubicBezTo>
                      <a:pt x="19164" y="40251"/>
                      <a:pt x="19188" y="40059"/>
                      <a:pt x="19164" y="39890"/>
                    </a:cubicBezTo>
                    <a:cubicBezTo>
                      <a:pt x="19234" y="39692"/>
                      <a:pt x="19234" y="39500"/>
                      <a:pt x="19211" y="39308"/>
                    </a:cubicBezTo>
                    <a:lnTo>
                      <a:pt x="19211" y="38819"/>
                    </a:lnTo>
                    <a:lnTo>
                      <a:pt x="19211" y="38551"/>
                    </a:lnTo>
                    <a:cubicBezTo>
                      <a:pt x="19211" y="38359"/>
                      <a:pt x="19234" y="38167"/>
                      <a:pt x="19164" y="37969"/>
                    </a:cubicBezTo>
                    <a:lnTo>
                      <a:pt x="19164" y="37678"/>
                    </a:lnTo>
                    <a:cubicBezTo>
                      <a:pt x="19188" y="37509"/>
                      <a:pt x="19118" y="37340"/>
                      <a:pt x="19089" y="37171"/>
                    </a:cubicBezTo>
                    <a:cubicBezTo>
                      <a:pt x="19089" y="37003"/>
                      <a:pt x="19065" y="36834"/>
                      <a:pt x="18972" y="36688"/>
                    </a:cubicBezTo>
                    <a:cubicBezTo>
                      <a:pt x="18996" y="36613"/>
                      <a:pt x="19019" y="36566"/>
                      <a:pt x="18996" y="36490"/>
                    </a:cubicBezTo>
                    <a:cubicBezTo>
                      <a:pt x="18996" y="36345"/>
                      <a:pt x="18972" y="36199"/>
                      <a:pt x="18920" y="36054"/>
                    </a:cubicBezTo>
                    <a:cubicBezTo>
                      <a:pt x="18920" y="36030"/>
                      <a:pt x="18920" y="36007"/>
                      <a:pt x="18897" y="35984"/>
                    </a:cubicBezTo>
                    <a:cubicBezTo>
                      <a:pt x="18897" y="35786"/>
                      <a:pt x="18873" y="35571"/>
                      <a:pt x="18798" y="35378"/>
                    </a:cubicBezTo>
                    <a:cubicBezTo>
                      <a:pt x="18774" y="35233"/>
                      <a:pt x="18751" y="35087"/>
                      <a:pt x="18728" y="34942"/>
                    </a:cubicBezTo>
                    <a:cubicBezTo>
                      <a:pt x="18681" y="34622"/>
                      <a:pt x="18652" y="34331"/>
                      <a:pt x="18559" y="34040"/>
                    </a:cubicBezTo>
                    <a:cubicBezTo>
                      <a:pt x="18536" y="33923"/>
                      <a:pt x="18559" y="33778"/>
                      <a:pt x="18483" y="33679"/>
                    </a:cubicBezTo>
                    <a:cubicBezTo>
                      <a:pt x="18483" y="33556"/>
                      <a:pt x="18483" y="33434"/>
                      <a:pt x="18413" y="33341"/>
                    </a:cubicBezTo>
                    <a:cubicBezTo>
                      <a:pt x="18437" y="33341"/>
                      <a:pt x="18437" y="33312"/>
                      <a:pt x="18413" y="33289"/>
                    </a:cubicBezTo>
                    <a:cubicBezTo>
                      <a:pt x="18437" y="33242"/>
                      <a:pt x="18460" y="33166"/>
                      <a:pt x="18460" y="33120"/>
                    </a:cubicBezTo>
                    <a:cubicBezTo>
                      <a:pt x="18774" y="32759"/>
                      <a:pt x="19141" y="32468"/>
                      <a:pt x="19502" y="32177"/>
                    </a:cubicBezTo>
                    <a:cubicBezTo>
                      <a:pt x="20643" y="31228"/>
                      <a:pt x="21592" y="30110"/>
                      <a:pt x="22366" y="28853"/>
                    </a:cubicBezTo>
                    <a:cubicBezTo>
                      <a:pt x="22803" y="28247"/>
                      <a:pt x="23193" y="27590"/>
                      <a:pt x="23530" y="26909"/>
                    </a:cubicBezTo>
                    <a:cubicBezTo>
                      <a:pt x="23676" y="26670"/>
                      <a:pt x="23798" y="26425"/>
                      <a:pt x="23868" y="26158"/>
                    </a:cubicBezTo>
                    <a:cubicBezTo>
                      <a:pt x="23967" y="25965"/>
                      <a:pt x="24037" y="25744"/>
                      <a:pt x="24089" y="25529"/>
                    </a:cubicBezTo>
                    <a:cubicBezTo>
                      <a:pt x="24159" y="25383"/>
                      <a:pt x="24211" y="25215"/>
                      <a:pt x="24258" y="25046"/>
                    </a:cubicBezTo>
                    <a:cubicBezTo>
                      <a:pt x="24357" y="24778"/>
                      <a:pt x="24427" y="24510"/>
                      <a:pt x="24473" y="24219"/>
                    </a:cubicBezTo>
                    <a:cubicBezTo>
                      <a:pt x="24572" y="23806"/>
                      <a:pt x="24695" y="23392"/>
                      <a:pt x="24718" y="22979"/>
                    </a:cubicBezTo>
                    <a:cubicBezTo>
                      <a:pt x="24817" y="22595"/>
                      <a:pt x="24863" y="22228"/>
                      <a:pt x="24863" y="21844"/>
                    </a:cubicBezTo>
                    <a:cubicBezTo>
                      <a:pt x="24939" y="21501"/>
                      <a:pt x="24986" y="21140"/>
                      <a:pt x="24986" y="20773"/>
                    </a:cubicBezTo>
                    <a:lnTo>
                      <a:pt x="24986" y="20581"/>
                    </a:lnTo>
                    <a:cubicBezTo>
                      <a:pt x="25009" y="20389"/>
                      <a:pt x="25230" y="20336"/>
                      <a:pt x="25300" y="20144"/>
                    </a:cubicBezTo>
                    <a:cubicBezTo>
                      <a:pt x="25446" y="19975"/>
                      <a:pt x="25591" y="19807"/>
                      <a:pt x="25690" y="19585"/>
                    </a:cubicBezTo>
                    <a:cubicBezTo>
                      <a:pt x="25836" y="19417"/>
                      <a:pt x="25958" y="19224"/>
                      <a:pt x="26051" y="19027"/>
                    </a:cubicBezTo>
                    <a:cubicBezTo>
                      <a:pt x="26173" y="18858"/>
                      <a:pt x="26295" y="18666"/>
                      <a:pt x="26342" y="18468"/>
                    </a:cubicBezTo>
                    <a:cubicBezTo>
                      <a:pt x="26441" y="18130"/>
                      <a:pt x="26732" y="17915"/>
                      <a:pt x="26779" y="17571"/>
                    </a:cubicBezTo>
                    <a:cubicBezTo>
                      <a:pt x="27046" y="17065"/>
                      <a:pt x="27215" y="16529"/>
                      <a:pt x="27361" y="15947"/>
                    </a:cubicBezTo>
                    <a:cubicBezTo>
                      <a:pt x="27530" y="15755"/>
                      <a:pt x="27436" y="15487"/>
                      <a:pt x="27559" y="15266"/>
                    </a:cubicBezTo>
                    <a:cubicBezTo>
                      <a:pt x="27751" y="14713"/>
                      <a:pt x="27751" y="14713"/>
                      <a:pt x="27314" y="14713"/>
                    </a:cubicBezTo>
                    <a:cubicBezTo>
                      <a:pt x="27122" y="14637"/>
                      <a:pt x="26947" y="14591"/>
                      <a:pt x="26755" y="14567"/>
                    </a:cubicBezTo>
                    <a:cubicBezTo>
                      <a:pt x="26685" y="14515"/>
                      <a:pt x="26587" y="14515"/>
                      <a:pt x="26511" y="14515"/>
                    </a:cubicBezTo>
                    <a:cubicBezTo>
                      <a:pt x="26342" y="14445"/>
                      <a:pt x="26173" y="14393"/>
                      <a:pt x="26004" y="14323"/>
                    </a:cubicBezTo>
                    <a:cubicBezTo>
                      <a:pt x="25859" y="14224"/>
                      <a:pt x="25713" y="14177"/>
                      <a:pt x="25568" y="14131"/>
                    </a:cubicBezTo>
                    <a:cubicBezTo>
                      <a:pt x="25469" y="14102"/>
                      <a:pt x="25399" y="14055"/>
                      <a:pt x="25300" y="14009"/>
                    </a:cubicBezTo>
                    <a:cubicBezTo>
                      <a:pt x="25201" y="13933"/>
                      <a:pt x="25085" y="13863"/>
                      <a:pt x="24939" y="13811"/>
                    </a:cubicBezTo>
                    <a:cubicBezTo>
                      <a:pt x="24840" y="13741"/>
                      <a:pt x="24718" y="13665"/>
                      <a:pt x="24695" y="13520"/>
                    </a:cubicBezTo>
                    <a:cubicBezTo>
                      <a:pt x="24648" y="13159"/>
                      <a:pt x="24596" y="12821"/>
                      <a:pt x="24572" y="12454"/>
                    </a:cubicBezTo>
                    <a:lnTo>
                      <a:pt x="24572" y="12454"/>
                    </a:lnTo>
                    <a:cubicBezTo>
                      <a:pt x="25230" y="12600"/>
                      <a:pt x="25905" y="12745"/>
                      <a:pt x="26610" y="12745"/>
                    </a:cubicBezTo>
                    <a:cubicBezTo>
                      <a:pt x="26805" y="12769"/>
                      <a:pt x="27006" y="12775"/>
                      <a:pt x="27206" y="12775"/>
                    </a:cubicBezTo>
                    <a:cubicBezTo>
                      <a:pt x="27406" y="12775"/>
                      <a:pt x="27605" y="12769"/>
                      <a:pt x="27797" y="12769"/>
                    </a:cubicBezTo>
                    <a:cubicBezTo>
                      <a:pt x="27943" y="12769"/>
                      <a:pt x="27995" y="12722"/>
                      <a:pt x="27995" y="12577"/>
                    </a:cubicBezTo>
                    <a:cubicBezTo>
                      <a:pt x="28042" y="12117"/>
                      <a:pt x="28065" y="11657"/>
                      <a:pt x="28042" y="11191"/>
                    </a:cubicBezTo>
                    <a:cubicBezTo>
                      <a:pt x="28042" y="10661"/>
                      <a:pt x="28088" y="10149"/>
                      <a:pt x="27995" y="9619"/>
                    </a:cubicBezTo>
                    <a:cubicBezTo>
                      <a:pt x="27995" y="9375"/>
                      <a:pt x="28019" y="9107"/>
                      <a:pt x="27943" y="8863"/>
                    </a:cubicBezTo>
                    <a:cubicBezTo>
                      <a:pt x="27920" y="8647"/>
                      <a:pt x="27943" y="8455"/>
                      <a:pt x="27873" y="8234"/>
                    </a:cubicBezTo>
                    <a:cubicBezTo>
                      <a:pt x="27873" y="8164"/>
                      <a:pt x="27896" y="8065"/>
                      <a:pt x="27797" y="7989"/>
                    </a:cubicBezTo>
                    <a:cubicBezTo>
                      <a:pt x="27821" y="7751"/>
                      <a:pt x="27821" y="7506"/>
                      <a:pt x="27728" y="7262"/>
                    </a:cubicBezTo>
                    <a:cubicBezTo>
                      <a:pt x="27675" y="6732"/>
                      <a:pt x="27582" y="6196"/>
                      <a:pt x="27436" y="5690"/>
                    </a:cubicBezTo>
                    <a:cubicBezTo>
                      <a:pt x="27460" y="5469"/>
                      <a:pt x="27337" y="5323"/>
                      <a:pt x="27314" y="5131"/>
                    </a:cubicBezTo>
                    <a:cubicBezTo>
                      <a:pt x="27314" y="4986"/>
                      <a:pt x="27291" y="4863"/>
                      <a:pt x="27215" y="4741"/>
                    </a:cubicBezTo>
                    <a:cubicBezTo>
                      <a:pt x="27215" y="4596"/>
                      <a:pt x="27169" y="4450"/>
                      <a:pt x="27122" y="4305"/>
                    </a:cubicBezTo>
                    <a:cubicBezTo>
                      <a:pt x="27070" y="3990"/>
                      <a:pt x="26947" y="3676"/>
                      <a:pt x="26854" y="3385"/>
                    </a:cubicBezTo>
                    <a:cubicBezTo>
                      <a:pt x="26854" y="3309"/>
                      <a:pt x="26854" y="3286"/>
                      <a:pt x="26802" y="3239"/>
                    </a:cubicBezTo>
                    <a:cubicBezTo>
                      <a:pt x="26732" y="2925"/>
                      <a:pt x="26633" y="2605"/>
                      <a:pt x="26511" y="2290"/>
                    </a:cubicBezTo>
                    <a:cubicBezTo>
                      <a:pt x="26394" y="1976"/>
                      <a:pt x="26272" y="1638"/>
                      <a:pt x="26173" y="1295"/>
                    </a:cubicBezTo>
                    <a:cubicBezTo>
                      <a:pt x="26540" y="981"/>
                      <a:pt x="26924" y="666"/>
                      <a:pt x="27291" y="352"/>
                    </a:cubicBezTo>
                    <a:cubicBezTo>
                      <a:pt x="27384" y="253"/>
                      <a:pt x="27629" y="253"/>
                      <a:pt x="27483" y="38"/>
                    </a:cubicBezTo>
                    <a:cubicBezTo>
                      <a:pt x="27450" y="11"/>
                      <a:pt x="27420" y="0"/>
                      <a:pt x="27390"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7" name="Google Shape;667;p40"/>
              <p:cNvPicPr preferRelativeResize="0"/>
              <p:nvPr/>
            </p:nvPicPr>
            <p:blipFill>
              <a:blip r:embed="rId5">
                <a:alphaModFix/>
              </a:blip>
              <a:stretch>
                <a:fillRect/>
              </a:stretch>
            </p:blipFill>
            <p:spPr>
              <a:xfrm>
                <a:off x="651224" y="675875"/>
                <a:ext cx="2879651" cy="5143500"/>
              </a:xfrm>
              <a:prstGeom prst="rect">
                <a:avLst/>
              </a:prstGeom>
              <a:noFill/>
              <a:ln>
                <a:noFill/>
              </a:ln>
            </p:spPr>
          </p:pic>
        </p:grpSp>
        <p:grpSp>
          <p:nvGrpSpPr>
            <p:cNvPr id="668" name="Google Shape;668;p40"/>
            <p:cNvGrpSpPr/>
            <p:nvPr/>
          </p:nvGrpSpPr>
          <p:grpSpPr>
            <a:xfrm rot="-9140691">
              <a:off x="217383" y="3671712"/>
              <a:ext cx="2198833" cy="2198833"/>
              <a:chOff x="882411" y="1952174"/>
              <a:chExt cx="2455102" cy="2455102"/>
            </a:xfrm>
          </p:grpSpPr>
          <p:sp>
            <p:nvSpPr>
              <p:cNvPr id="669" name="Google Shape;669;p40"/>
              <p:cNvSpPr/>
              <p:nvPr/>
            </p:nvSpPr>
            <p:spPr>
              <a:xfrm>
                <a:off x="999000" y="2197800"/>
                <a:ext cx="1698448" cy="1728812"/>
              </a:xfrm>
              <a:custGeom>
                <a:avLst/>
                <a:gdLst/>
                <a:ahLst/>
                <a:cxnLst/>
                <a:rect l="l" t="t" r="r" b="b"/>
                <a:pathLst>
                  <a:path w="32163" h="32738" extrusionOk="0">
                    <a:moveTo>
                      <a:pt x="15718" y="7685"/>
                    </a:moveTo>
                    <a:cubicBezTo>
                      <a:pt x="15747" y="7709"/>
                      <a:pt x="15747" y="7732"/>
                      <a:pt x="15770" y="7761"/>
                    </a:cubicBezTo>
                    <a:cubicBezTo>
                      <a:pt x="15830" y="7784"/>
                      <a:pt x="15888" y="7801"/>
                      <a:pt x="15947" y="7801"/>
                    </a:cubicBezTo>
                    <a:cubicBezTo>
                      <a:pt x="16008" y="7801"/>
                      <a:pt x="16068" y="7783"/>
                      <a:pt x="16131" y="7732"/>
                    </a:cubicBezTo>
                    <a:lnTo>
                      <a:pt x="16131" y="7761"/>
                    </a:lnTo>
                    <a:cubicBezTo>
                      <a:pt x="16238" y="7863"/>
                      <a:pt x="16346" y="7934"/>
                      <a:pt x="16484" y="7934"/>
                    </a:cubicBezTo>
                    <a:cubicBezTo>
                      <a:pt x="16504" y="7934"/>
                      <a:pt x="16524" y="7933"/>
                      <a:pt x="16544" y="7930"/>
                    </a:cubicBezTo>
                    <a:cubicBezTo>
                      <a:pt x="16666" y="8122"/>
                      <a:pt x="16789" y="8291"/>
                      <a:pt x="16981" y="8413"/>
                    </a:cubicBezTo>
                    <a:cubicBezTo>
                      <a:pt x="16934" y="8460"/>
                      <a:pt x="16957" y="8535"/>
                      <a:pt x="16981" y="8605"/>
                    </a:cubicBezTo>
                    <a:cubicBezTo>
                      <a:pt x="17027" y="8873"/>
                      <a:pt x="17027" y="9141"/>
                      <a:pt x="16934" y="9385"/>
                    </a:cubicBezTo>
                    <a:cubicBezTo>
                      <a:pt x="16911" y="9455"/>
                      <a:pt x="16882" y="9531"/>
                      <a:pt x="16911" y="9577"/>
                    </a:cubicBezTo>
                    <a:cubicBezTo>
                      <a:pt x="16577" y="9885"/>
                      <a:pt x="16204" y="10096"/>
                      <a:pt x="15740" y="10096"/>
                    </a:cubicBezTo>
                    <a:cubicBezTo>
                      <a:pt x="15695" y="10096"/>
                      <a:pt x="15648" y="10094"/>
                      <a:pt x="15601" y="10090"/>
                    </a:cubicBezTo>
                    <a:cubicBezTo>
                      <a:pt x="15601" y="10090"/>
                      <a:pt x="15601" y="10113"/>
                      <a:pt x="15572" y="10113"/>
                    </a:cubicBezTo>
                    <a:cubicBezTo>
                      <a:pt x="15456" y="9944"/>
                      <a:pt x="15281" y="9868"/>
                      <a:pt x="15089" y="9845"/>
                    </a:cubicBezTo>
                    <a:cubicBezTo>
                      <a:pt x="15066" y="9700"/>
                      <a:pt x="14990" y="9601"/>
                      <a:pt x="14844" y="9577"/>
                    </a:cubicBezTo>
                    <a:cubicBezTo>
                      <a:pt x="14897" y="9455"/>
                      <a:pt x="14844" y="9385"/>
                      <a:pt x="14728" y="9310"/>
                    </a:cubicBezTo>
                    <a:cubicBezTo>
                      <a:pt x="14798" y="9187"/>
                      <a:pt x="14774" y="9094"/>
                      <a:pt x="14676" y="8995"/>
                    </a:cubicBezTo>
                    <a:cubicBezTo>
                      <a:pt x="14751" y="8826"/>
                      <a:pt x="14821" y="8681"/>
                      <a:pt x="14774" y="8512"/>
                    </a:cubicBezTo>
                    <a:cubicBezTo>
                      <a:pt x="14943" y="8343"/>
                      <a:pt x="15066" y="8145"/>
                      <a:pt x="15188" y="7953"/>
                    </a:cubicBezTo>
                    <a:cubicBezTo>
                      <a:pt x="15200" y="7956"/>
                      <a:pt x="15212" y="7957"/>
                      <a:pt x="15223" y="7957"/>
                    </a:cubicBezTo>
                    <a:cubicBezTo>
                      <a:pt x="15324" y="7957"/>
                      <a:pt x="15388" y="7868"/>
                      <a:pt x="15456" y="7784"/>
                    </a:cubicBezTo>
                    <a:lnTo>
                      <a:pt x="15456" y="7808"/>
                    </a:lnTo>
                    <a:cubicBezTo>
                      <a:pt x="15483" y="7813"/>
                      <a:pt x="15508" y="7816"/>
                      <a:pt x="15531" y="7816"/>
                    </a:cubicBezTo>
                    <a:cubicBezTo>
                      <a:pt x="15607" y="7816"/>
                      <a:pt x="15664" y="7785"/>
                      <a:pt x="15718" y="7709"/>
                    </a:cubicBezTo>
                    <a:lnTo>
                      <a:pt x="15718" y="7685"/>
                    </a:lnTo>
                    <a:close/>
                    <a:moveTo>
                      <a:pt x="16765" y="14281"/>
                    </a:moveTo>
                    <a:cubicBezTo>
                      <a:pt x="16765" y="14310"/>
                      <a:pt x="16789" y="14310"/>
                      <a:pt x="16789" y="14310"/>
                    </a:cubicBezTo>
                    <a:lnTo>
                      <a:pt x="16736" y="14310"/>
                    </a:lnTo>
                    <a:cubicBezTo>
                      <a:pt x="16736" y="14310"/>
                      <a:pt x="16765" y="14310"/>
                      <a:pt x="16765" y="14281"/>
                    </a:cubicBezTo>
                    <a:close/>
                    <a:moveTo>
                      <a:pt x="13634" y="13291"/>
                    </a:moveTo>
                    <a:cubicBezTo>
                      <a:pt x="14239" y="13460"/>
                      <a:pt x="14606" y="13844"/>
                      <a:pt x="14606" y="14502"/>
                    </a:cubicBezTo>
                    <a:lnTo>
                      <a:pt x="14606" y="14624"/>
                    </a:lnTo>
                    <a:cubicBezTo>
                      <a:pt x="14553" y="14747"/>
                      <a:pt x="14530" y="14840"/>
                      <a:pt x="14507" y="14939"/>
                    </a:cubicBezTo>
                    <a:cubicBezTo>
                      <a:pt x="14460" y="14985"/>
                      <a:pt x="14408" y="15061"/>
                      <a:pt x="14361" y="15131"/>
                    </a:cubicBezTo>
                    <a:cubicBezTo>
                      <a:pt x="14338" y="15131"/>
                      <a:pt x="14338" y="15131"/>
                      <a:pt x="14315" y="15154"/>
                    </a:cubicBezTo>
                    <a:cubicBezTo>
                      <a:pt x="14262" y="15154"/>
                      <a:pt x="14216" y="15183"/>
                      <a:pt x="14169" y="15207"/>
                    </a:cubicBezTo>
                    <a:cubicBezTo>
                      <a:pt x="13909" y="15362"/>
                      <a:pt x="13675" y="15441"/>
                      <a:pt x="13455" y="15441"/>
                    </a:cubicBezTo>
                    <a:cubicBezTo>
                      <a:pt x="13165" y="15441"/>
                      <a:pt x="12900" y="15301"/>
                      <a:pt x="12638" y="15009"/>
                    </a:cubicBezTo>
                    <a:cubicBezTo>
                      <a:pt x="12591" y="14939"/>
                      <a:pt x="12545" y="14892"/>
                      <a:pt x="12469" y="14840"/>
                    </a:cubicBezTo>
                    <a:cubicBezTo>
                      <a:pt x="12545" y="14718"/>
                      <a:pt x="12469" y="14624"/>
                      <a:pt x="12423" y="14502"/>
                    </a:cubicBezTo>
                    <a:cubicBezTo>
                      <a:pt x="12399" y="14502"/>
                      <a:pt x="12399" y="14479"/>
                      <a:pt x="12370" y="14479"/>
                    </a:cubicBezTo>
                    <a:lnTo>
                      <a:pt x="12370" y="14258"/>
                    </a:lnTo>
                    <a:cubicBezTo>
                      <a:pt x="12399" y="14165"/>
                      <a:pt x="12423" y="14089"/>
                      <a:pt x="12446" y="13990"/>
                    </a:cubicBezTo>
                    <a:cubicBezTo>
                      <a:pt x="12545" y="13844"/>
                      <a:pt x="12661" y="13699"/>
                      <a:pt x="12760" y="13553"/>
                    </a:cubicBezTo>
                    <a:cubicBezTo>
                      <a:pt x="12952" y="13460"/>
                      <a:pt x="13150" y="13384"/>
                      <a:pt x="13319" y="13291"/>
                    </a:cubicBezTo>
                    <a:close/>
                    <a:moveTo>
                      <a:pt x="21684" y="13437"/>
                    </a:moveTo>
                    <a:cubicBezTo>
                      <a:pt x="21766" y="13499"/>
                      <a:pt x="21847" y="13499"/>
                      <a:pt x="21936" y="13499"/>
                    </a:cubicBezTo>
                    <a:lnTo>
                      <a:pt x="21936" y="13499"/>
                    </a:lnTo>
                    <a:cubicBezTo>
                      <a:pt x="21980" y="13499"/>
                      <a:pt x="22026" y="13499"/>
                      <a:pt x="22074" y="13507"/>
                    </a:cubicBezTo>
                    <a:cubicBezTo>
                      <a:pt x="22342" y="13606"/>
                      <a:pt x="22587" y="13751"/>
                      <a:pt x="22802" y="13943"/>
                    </a:cubicBezTo>
                    <a:cubicBezTo>
                      <a:pt x="22901" y="14042"/>
                      <a:pt x="22971" y="14165"/>
                      <a:pt x="23047" y="14258"/>
                    </a:cubicBezTo>
                    <a:cubicBezTo>
                      <a:pt x="23070" y="14310"/>
                      <a:pt x="23093" y="14333"/>
                      <a:pt x="23116" y="14380"/>
                    </a:cubicBezTo>
                    <a:cubicBezTo>
                      <a:pt x="23140" y="14456"/>
                      <a:pt x="23140" y="14525"/>
                      <a:pt x="23192" y="14572"/>
                    </a:cubicBezTo>
                    <a:cubicBezTo>
                      <a:pt x="23192" y="14671"/>
                      <a:pt x="23215" y="14747"/>
                      <a:pt x="23262" y="14817"/>
                    </a:cubicBezTo>
                    <a:lnTo>
                      <a:pt x="23262" y="15207"/>
                    </a:lnTo>
                    <a:cubicBezTo>
                      <a:pt x="23262" y="15352"/>
                      <a:pt x="23239" y="15498"/>
                      <a:pt x="23215" y="15643"/>
                    </a:cubicBezTo>
                    <a:cubicBezTo>
                      <a:pt x="23192" y="15666"/>
                      <a:pt x="23192" y="15690"/>
                      <a:pt x="23169" y="15713"/>
                    </a:cubicBezTo>
                    <a:cubicBezTo>
                      <a:pt x="23169" y="15713"/>
                      <a:pt x="23140" y="15713"/>
                      <a:pt x="23140" y="15736"/>
                    </a:cubicBezTo>
                    <a:cubicBezTo>
                      <a:pt x="23070" y="15789"/>
                      <a:pt x="23023" y="15859"/>
                      <a:pt x="23070" y="15957"/>
                    </a:cubicBezTo>
                    <a:lnTo>
                      <a:pt x="23047" y="15957"/>
                    </a:lnTo>
                    <a:cubicBezTo>
                      <a:pt x="22849" y="16027"/>
                      <a:pt x="22779" y="16225"/>
                      <a:pt x="22657" y="16371"/>
                    </a:cubicBezTo>
                    <a:cubicBezTo>
                      <a:pt x="22657" y="16371"/>
                      <a:pt x="22657" y="16394"/>
                      <a:pt x="22633" y="16394"/>
                    </a:cubicBezTo>
                    <a:cubicBezTo>
                      <a:pt x="22464" y="16394"/>
                      <a:pt x="22342" y="16540"/>
                      <a:pt x="22220" y="16662"/>
                    </a:cubicBezTo>
                    <a:cubicBezTo>
                      <a:pt x="22173" y="16641"/>
                      <a:pt x="22128" y="16632"/>
                      <a:pt x="22085" y="16632"/>
                    </a:cubicBezTo>
                    <a:cubicBezTo>
                      <a:pt x="21971" y="16632"/>
                      <a:pt x="21865" y="16696"/>
                      <a:pt x="21760" y="16784"/>
                    </a:cubicBezTo>
                    <a:cubicBezTo>
                      <a:pt x="21760" y="16755"/>
                      <a:pt x="21737" y="16732"/>
                      <a:pt x="21737" y="16732"/>
                    </a:cubicBezTo>
                    <a:cubicBezTo>
                      <a:pt x="21652" y="16697"/>
                      <a:pt x="21574" y="16679"/>
                      <a:pt x="21498" y="16679"/>
                    </a:cubicBezTo>
                    <a:cubicBezTo>
                      <a:pt x="21422" y="16679"/>
                      <a:pt x="21350" y="16697"/>
                      <a:pt x="21277" y="16732"/>
                    </a:cubicBezTo>
                    <a:cubicBezTo>
                      <a:pt x="21248" y="16732"/>
                      <a:pt x="21248" y="16755"/>
                      <a:pt x="21224" y="16755"/>
                    </a:cubicBezTo>
                    <a:cubicBezTo>
                      <a:pt x="21102" y="16732"/>
                      <a:pt x="20986" y="16685"/>
                      <a:pt x="20887" y="16639"/>
                    </a:cubicBezTo>
                    <a:cubicBezTo>
                      <a:pt x="20718" y="16540"/>
                      <a:pt x="20572" y="16441"/>
                      <a:pt x="20427" y="16348"/>
                    </a:cubicBezTo>
                    <a:cubicBezTo>
                      <a:pt x="20229" y="16150"/>
                      <a:pt x="20159" y="15882"/>
                      <a:pt x="20014" y="15690"/>
                    </a:cubicBezTo>
                    <a:cubicBezTo>
                      <a:pt x="20014" y="15591"/>
                      <a:pt x="19967" y="15521"/>
                      <a:pt x="19915" y="15445"/>
                    </a:cubicBezTo>
                    <a:cubicBezTo>
                      <a:pt x="19967" y="15352"/>
                      <a:pt x="19938" y="15230"/>
                      <a:pt x="19915" y="15131"/>
                    </a:cubicBezTo>
                    <a:cubicBezTo>
                      <a:pt x="19938" y="14985"/>
                      <a:pt x="19967" y="14817"/>
                      <a:pt x="19990" y="14671"/>
                    </a:cubicBezTo>
                    <a:cubicBezTo>
                      <a:pt x="20014" y="14671"/>
                      <a:pt x="20014" y="14671"/>
                      <a:pt x="20014" y="14648"/>
                    </a:cubicBezTo>
                    <a:cubicBezTo>
                      <a:pt x="20136" y="14601"/>
                      <a:pt x="20136" y="14502"/>
                      <a:pt x="20136" y="14403"/>
                    </a:cubicBezTo>
                    <a:lnTo>
                      <a:pt x="20136" y="14357"/>
                    </a:lnTo>
                    <a:cubicBezTo>
                      <a:pt x="20281" y="14112"/>
                      <a:pt x="20450" y="13897"/>
                      <a:pt x="20695" y="13728"/>
                    </a:cubicBezTo>
                    <a:cubicBezTo>
                      <a:pt x="20811" y="13676"/>
                      <a:pt x="20933" y="13606"/>
                      <a:pt x="21056" y="13553"/>
                    </a:cubicBezTo>
                    <a:cubicBezTo>
                      <a:pt x="21277" y="13507"/>
                      <a:pt x="21469" y="13483"/>
                      <a:pt x="21684" y="13437"/>
                    </a:cubicBezTo>
                    <a:close/>
                    <a:moveTo>
                      <a:pt x="14262" y="19083"/>
                    </a:moveTo>
                    <a:cubicBezTo>
                      <a:pt x="14262" y="19111"/>
                      <a:pt x="14262" y="19113"/>
                      <a:pt x="14242" y="19113"/>
                    </a:cubicBezTo>
                    <a:lnTo>
                      <a:pt x="14242" y="19113"/>
                    </a:lnTo>
                    <a:cubicBezTo>
                      <a:pt x="14244" y="19106"/>
                      <a:pt x="14250" y="19099"/>
                      <a:pt x="14262" y="19083"/>
                    </a:cubicBezTo>
                    <a:close/>
                    <a:moveTo>
                      <a:pt x="12760" y="19788"/>
                    </a:moveTo>
                    <a:lnTo>
                      <a:pt x="12737" y="19811"/>
                    </a:lnTo>
                    <a:lnTo>
                      <a:pt x="12737" y="19788"/>
                    </a:lnTo>
                    <a:close/>
                    <a:moveTo>
                      <a:pt x="6112" y="21150"/>
                    </a:moveTo>
                    <a:lnTo>
                      <a:pt x="6112" y="21173"/>
                    </a:lnTo>
                    <a:lnTo>
                      <a:pt x="6089" y="21173"/>
                    </a:lnTo>
                    <a:cubicBezTo>
                      <a:pt x="6089" y="21173"/>
                      <a:pt x="6112" y="21173"/>
                      <a:pt x="6112" y="21150"/>
                    </a:cubicBezTo>
                    <a:close/>
                    <a:moveTo>
                      <a:pt x="10892" y="22990"/>
                    </a:moveTo>
                    <a:cubicBezTo>
                      <a:pt x="10892" y="22990"/>
                      <a:pt x="10892" y="23013"/>
                      <a:pt x="10915" y="23013"/>
                    </a:cubicBezTo>
                    <a:cubicBezTo>
                      <a:pt x="10892" y="23013"/>
                      <a:pt x="10892" y="23013"/>
                      <a:pt x="10892" y="23042"/>
                    </a:cubicBezTo>
                    <a:lnTo>
                      <a:pt x="10892" y="22990"/>
                    </a:lnTo>
                    <a:close/>
                    <a:moveTo>
                      <a:pt x="16789" y="21587"/>
                    </a:moveTo>
                    <a:cubicBezTo>
                      <a:pt x="17004" y="21610"/>
                      <a:pt x="17202" y="21610"/>
                      <a:pt x="17417" y="21610"/>
                    </a:cubicBezTo>
                    <a:cubicBezTo>
                      <a:pt x="17464" y="21656"/>
                      <a:pt x="17516" y="21680"/>
                      <a:pt x="17586" y="21680"/>
                    </a:cubicBezTo>
                    <a:cubicBezTo>
                      <a:pt x="17708" y="21779"/>
                      <a:pt x="17831" y="21901"/>
                      <a:pt x="17953" y="21994"/>
                    </a:cubicBezTo>
                    <a:lnTo>
                      <a:pt x="17953" y="22023"/>
                    </a:lnTo>
                    <a:cubicBezTo>
                      <a:pt x="17976" y="22239"/>
                      <a:pt x="18046" y="22431"/>
                      <a:pt x="18192" y="22629"/>
                    </a:cubicBezTo>
                    <a:cubicBezTo>
                      <a:pt x="18192" y="22635"/>
                      <a:pt x="18194" y="22638"/>
                      <a:pt x="18198" y="22638"/>
                    </a:cubicBezTo>
                    <a:cubicBezTo>
                      <a:pt x="18206" y="22638"/>
                      <a:pt x="18221" y="22622"/>
                      <a:pt x="18221" y="22605"/>
                    </a:cubicBezTo>
                    <a:lnTo>
                      <a:pt x="18221" y="22629"/>
                    </a:lnTo>
                    <a:cubicBezTo>
                      <a:pt x="18221" y="22751"/>
                      <a:pt x="18192" y="22844"/>
                      <a:pt x="18192" y="22943"/>
                    </a:cubicBezTo>
                    <a:cubicBezTo>
                      <a:pt x="18168" y="22943"/>
                      <a:pt x="18168" y="22966"/>
                      <a:pt x="18145" y="22966"/>
                    </a:cubicBezTo>
                    <a:cubicBezTo>
                      <a:pt x="18122" y="23042"/>
                      <a:pt x="18075" y="23089"/>
                      <a:pt x="18098" y="23158"/>
                    </a:cubicBezTo>
                    <a:cubicBezTo>
                      <a:pt x="17953" y="23281"/>
                      <a:pt x="17807" y="23403"/>
                      <a:pt x="17755" y="23624"/>
                    </a:cubicBezTo>
                    <a:lnTo>
                      <a:pt x="17784" y="23624"/>
                    </a:lnTo>
                    <a:cubicBezTo>
                      <a:pt x="17755" y="23647"/>
                      <a:pt x="17732" y="23647"/>
                      <a:pt x="17732" y="23671"/>
                    </a:cubicBezTo>
                    <a:cubicBezTo>
                      <a:pt x="17639" y="23717"/>
                      <a:pt x="17540" y="23740"/>
                      <a:pt x="17464" y="23793"/>
                    </a:cubicBezTo>
                    <a:cubicBezTo>
                      <a:pt x="17441" y="23793"/>
                      <a:pt x="17417" y="23793"/>
                      <a:pt x="17417" y="23816"/>
                    </a:cubicBezTo>
                    <a:cubicBezTo>
                      <a:pt x="17394" y="23793"/>
                      <a:pt x="17394" y="23793"/>
                      <a:pt x="17371" y="23770"/>
                    </a:cubicBezTo>
                    <a:cubicBezTo>
                      <a:pt x="17336" y="23770"/>
                      <a:pt x="17291" y="23758"/>
                      <a:pt x="17253" y="23758"/>
                    </a:cubicBezTo>
                    <a:cubicBezTo>
                      <a:pt x="17208" y="23758"/>
                      <a:pt x="17173" y="23774"/>
                      <a:pt x="17173" y="23839"/>
                    </a:cubicBezTo>
                    <a:lnTo>
                      <a:pt x="17056" y="23839"/>
                    </a:lnTo>
                    <a:cubicBezTo>
                      <a:pt x="17007" y="23794"/>
                      <a:pt x="16948" y="23756"/>
                      <a:pt x="16887" y="23756"/>
                    </a:cubicBezTo>
                    <a:cubicBezTo>
                      <a:pt x="16854" y="23756"/>
                      <a:pt x="16821" y="23767"/>
                      <a:pt x="16789" y="23793"/>
                    </a:cubicBezTo>
                    <a:lnTo>
                      <a:pt x="16789" y="23816"/>
                    </a:lnTo>
                    <a:cubicBezTo>
                      <a:pt x="16666" y="23770"/>
                      <a:pt x="16544" y="23717"/>
                      <a:pt x="16422" y="23671"/>
                    </a:cubicBezTo>
                    <a:cubicBezTo>
                      <a:pt x="16300" y="23548"/>
                      <a:pt x="16207" y="23426"/>
                      <a:pt x="16084" y="23281"/>
                    </a:cubicBezTo>
                    <a:lnTo>
                      <a:pt x="16084" y="23257"/>
                    </a:lnTo>
                    <a:cubicBezTo>
                      <a:pt x="16084" y="23187"/>
                      <a:pt x="16061" y="23112"/>
                      <a:pt x="16038" y="23042"/>
                    </a:cubicBezTo>
                    <a:cubicBezTo>
                      <a:pt x="15985" y="23013"/>
                      <a:pt x="15962" y="22966"/>
                      <a:pt x="15939" y="22920"/>
                    </a:cubicBezTo>
                    <a:cubicBezTo>
                      <a:pt x="15915" y="22675"/>
                      <a:pt x="15939" y="22407"/>
                      <a:pt x="16038" y="22169"/>
                    </a:cubicBezTo>
                    <a:cubicBezTo>
                      <a:pt x="16084" y="22169"/>
                      <a:pt x="16084" y="22140"/>
                      <a:pt x="16084" y="22116"/>
                    </a:cubicBezTo>
                    <a:cubicBezTo>
                      <a:pt x="16108" y="22070"/>
                      <a:pt x="16131" y="22023"/>
                      <a:pt x="16154" y="21994"/>
                    </a:cubicBezTo>
                    <a:cubicBezTo>
                      <a:pt x="16276" y="21971"/>
                      <a:pt x="16253" y="21825"/>
                      <a:pt x="16352" y="21779"/>
                    </a:cubicBezTo>
                    <a:cubicBezTo>
                      <a:pt x="16360" y="21781"/>
                      <a:pt x="16367" y="21782"/>
                      <a:pt x="16374" y="21782"/>
                    </a:cubicBezTo>
                    <a:cubicBezTo>
                      <a:pt x="16446" y="21782"/>
                      <a:pt x="16454" y="21678"/>
                      <a:pt x="16544" y="21656"/>
                    </a:cubicBezTo>
                    <a:cubicBezTo>
                      <a:pt x="16563" y="21666"/>
                      <a:pt x="16584" y="21672"/>
                      <a:pt x="16603" y="21672"/>
                    </a:cubicBezTo>
                    <a:cubicBezTo>
                      <a:pt x="16629" y="21672"/>
                      <a:pt x="16653" y="21660"/>
                      <a:pt x="16666" y="21633"/>
                    </a:cubicBezTo>
                    <a:cubicBezTo>
                      <a:pt x="16713" y="21610"/>
                      <a:pt x="16736" y="21610"/>
                      <a:pt x="16789" y="21587"/>
                    </a:cubicBezTo>
                    <a:close/>
                    <a:moveTo>
                      <a:pt x="6002" y="21700"/>
                    </a:moveTo>
                    <a:cubicBezTo>
                      <a:pt x="6103" y="21700"/>
                      <a:pt x="6205" y="21709"/>
                      <a:pt x="6310" y="21732"/>
                    </a:cubicBezTo>
                    <a:cubicBezTo>
                      <a:pt x="6334" y="21703"/>
                      <a:pt x="6357" y="21703"/>
                      <a:pt x="6380" y="21703"/>
                    </a:cubicBezTo>
                    <a:cubicBezTo>
                      <a:pt x="6502" y="21878"/>
                      <a:pt x="6695" y="21971"/>
                      <a:pt x="6892" y="22047"/>
                    </a:cubicBezTo>
                    <a:cubicBezTo>
                      <a:pt x="6962" y="22169"/>
                      <a:pt x="7038" y="22262"/>
                      <a:pt x="7108" y="22361"/>
                    </a:cubicBezTo>
                    <a:cubicBezTo>
                      <a:pt x="7131" y="22506"/>
                      <a:pt x="7184" y="22652"/>
                      <a:pt x="7230" y="22797"/>
                    </a:cubicBezTo>
                    <a:cubicBezTo>
                      <a:pt x="7207" y="22990"/>
                      <a:pt x="7184" y="23187"/>
                      <a:pt x="7160" y="23356"/>
                    </a:cubicBezTo>
                    <a:cubicBezTo>
                      <a:pt x="7038" y="23525"/>
                      <a:pt x="6939" y="23694"/>
                      <a:pt x="6840" y="23863"/>
                    </a:cubicBezTo>
                    <a:cubicBezTo>
                      <a:pt x="6817" y="23886"/>
                      <a:pt x="6793" y="23915"/>
                      <a:pt x="6770" y="23915"/>
                    </a:cubicBezTo>
                    <a:cubicBezTo>
                      <a:pt x="6648" y="24008"/>
                      <a:pt x="6526" y="24084"/>
                      <a:pt x="6380" y="24154"/>
                    </a:cubicBezTo>
                    <a:cubicBezTo>
                      <a:pt x="6357" y="24154"/>
                      <a:pt x="6334" y="24131"/>
                      <a:pt x="6310" y="24131"/>
                    </a:cubicBezTo>
                    <a:cubicBezTo>
                      <a:pt x="6223" y="24141"/>
                      <a:pt x="6136" y="24146"/>
                      <a:pt x="6049" y="24146"/>
                    </a:cubicBezTo>
                    <a:cubicBezTo>
                      <a:pt x="5746" y="24146"/>
                      <a:pt x="5444" y="24090"/>
                      <a:pt x="5146" y="24032"/>
                    </a:cubicBezTo>
                    <a:cubicBezTo>
                      <a:pt x="5094" y="23915"/>
                      <a:pt x="4948" y="23915"/>
                      <a:pt x="4878" y="23816"/>
                    </a:cubicBezTo>
                    <a:cubicBezTo>
                      <a:pt x="4756" y="23624"/>
                      <a:pt x="4657" y="23403"/>
                      <a:pt x="4587" y="23187"/>
                    </a:cubicBezTo>
                    <a:cubicBezTo>
                      <a:pt x="4587" y="23158"/>
                      <a:pt x="4610" y="23158"/>
                      <a:pt x="4634" y="23135"/>
                    </a:cubicBezTo>
                    <a:cubicBezTo>
                      <a:pt x="4709" y="22943"/>
                      <a:pt x="4686" y="22774"/>
                      <a:pt x="4657" y="22576"/>
                    </a:cubicBezTo>
                    <a:lnTo>
                      <a:pt x="4657" y="22553"/>
                    </a:lnTo>
                    <a:cubicBezTo>
                      <a:pt x="4756" y="22506"/>
                      <a:pt x="4779" y="22407"/>
                      <a:pt x="4779" y="22285"/>
                    </a:cubicBezTo>
                    <a:cubicBezTo>
                      <a:pt x="4902" y="22239"/>
                      <a:pt x="4925" y="22140"/>
                      <a:pt x="4925" y="22023"/>
                    </a:cubicBezTo>
                    <a:cubicBezTo>
                      <a:pt x="5123" y="22023"/>
                      <a:pt x="5239" y="21924"/>
                      <a:pt x="5268" y="21755"/>
                    </a:cubicBezTo>
                    <a:cubicBezTo>
                      <a:pt x="5292" y="21755"/>
                      <a:pt x="5315" y="21755"/>
                      <a:pt x="5315" y="21779"/>
                    </a:cubicBezTo>
                    <a:cubicBezTo>
                      <a:pt x="5549" y="21746"/>
                      <a:pt x="5772" y="21700"/>
                      <a:pt x="6002" y="21700"/>
                    </a:cubicBezTo>
                    <a:close/>
                    <a:moveTo>
                      <a:pt x="14530" y="24736"/>
                    </a:moveTo>
                    <a:lnTo>
                      <a:pt x="14530" y="24759"/>
                    </a:lnTo>
                    <a:cubicBezTo>
                      <a:pt x="14530" y="24736"/>
                      <a:pt x="14507" y="24736"/>
                      <a:pt x="14507" y="24736"/>
                    </a:cubicBezTo>
                    <a:close/>
                    <a:moveTo>
                      <a:pt x="11934" y="23863"/>
                    </a:moveTo>
                    <a:cubicBezTo>
                      <a:pt x="12370" y="23985"/>
                      <a:pt x="12568" y="24276"/>
                      <a:pt x="12516" y="24713"/>
                    </a:cubicBezTo>
                    <a:cubicBezTo>
                      <a:pt x="12399" y="24788"/>
                      <a:pt x="12347" y="24881"/>
                      <a:pt x="12324" y="24980"/>
                    </a:cubicBezTo>
                    <a:cubicBezTo>
                      <a:pt x="12300" y="24980"/>
                      <a:pt x="12277" y="25004"/>
                      <a:pt x="12225" y="25027"/>
                    </a:cubicBezTo>
                    <a:cubicBezTo>
                      <a:pt x="12110" y="25097"/>
                      <a:pt x="11988" y="25133"/>
                      <a:pt x="11863" y="25133"/>
                    </a:cubicBezTo>
                    <a:cubicBezTo>
                      <a:pt x="11728" y="25133"/>
                      <a:pt x="11589" y="25091"/>
                      <a:pt x="11451" y="25004"/>
                    </a:cubicBezTo>
                    <a:cubicBezTo>
                      <a:pt x="11427" y="25004"/>
                      <a:pt x="11404" y="24980"/>
                      <a:pt x="11381" y="24980"/>
                    </a:cubicBezTo>
                    <a:cubicBezTo>
                      <a:pt x="11328" y="24881"/>
                      <a:pt x="11282" y="24788"/>
                      <a:pt x="11235" y="24713"/>
                    </a:cubicBezTo>
                    <a:cubicBezTo>
                      <a:pt x="11206" y="24689"/>
                      <a:pt x="11206" y="24643"/>
                      <a:pt x="11183" y="24614"/>
                    </a:cubicBezTo>
                    <a:cubicBezTo>
                      <a:pt x="11206" y="24107"/>
                      <a:pt x="11427" y="23915"/>
                      <a:pt x="11934" y="23863"/>
                    </a:cubicBezTo>
                    <a:close/>
                    <a:moveTo>
                      <a:pt x="8056" y="26506"/>
                    </a:moveTo>
                    <a:lnTo>
                      <a:pt x="8056" y="26506"/>
                    </a:lnTo>
                    <a:cubicBezTo>
                      <a:pt x="8033" y="26506"/>
                      <a:pt x="8033" y="26535"/>
                      <a:pt x="8033" y="26535"/>
                    </a:cubicBezTo>
                    <a:lnTo>
                      <a:pt x="8004" y="26535"/>
                    </a:lnTo>
                    <a:cubicBezTo>
                      <a:pt x="8033" y="26535"/>
                      <a:pt x="8033" y="26506"/>
                      <a:pt x="8056" y="26506"/>
                    </a:cubicBezTo>
                    <a:close/>
                    <a:moveTo>
                      <a:pt x="25812" y="26872"/>
                    </a:moveTo>
                    <a:cubicBezTo>
                      <a:pt x="25812" y="26896"/>
                      <a:pt x="25788" y="26896"/>
                      <a:pt x="25788" y="26919"/>
                    </a:cubicBezTo>
                    <a:lnTo>
                      <a:pt x="25788" y="26872"/>
                    </a:lnTo>
                    <a:close/>
                    <a:moveTo>
                      <a:pt x="21516" y="28886"/>
                    </a:moveTo>
                    <a:lnTo>
                      <a:pt x="21492" y="28910"/>
                    </a:lnTo>
                    <a:lnTo>
                      <a:pt x="21492" y="28886"/>
                    </a:lnTo>
                    <a:close/>
                    <a:moveTo>
                      <a:pt x="6840" y="28520"/>
                    </a:moveTo>
                    <a:cubicBezTo>
                      <a:pt x="6986" y="28619"/>
                      <a:pt x="7108" y="28689"/>
                      <a:pt x="7230" y="28811"/>
                    </a:cubicBezTo>
                    <a:lnTo>
                      <a:pt x="7230" y="28863"/>
                    </a:lnTo>
                    <a:cubicBezTo>
                      <a:pt x="7277" y="29079"/>
                      <a:pt x="7329" y="29271"/>
                      <a:pt x="7376" y="29492"/>
                    </a:cubicBezTo>
                    <a:cubicBezTo>
                      <a:pt x="7376" y="29492"/>
                      <a:pt x="7399" y="29515"/>
                      <a:pt x="7399" y="29538"/>
                    </a:cubicBezTo>
                    <a:cubicBezTo>
                      <a:pt x="7352" y="29661"/>
                      <a:pt x="7277" y="29806"/>
                      <a:pt x="7184" y="29928"/>
                    </a:cubicBezTo>
                    <a:cubicBezTo>
                      <a:pt x="7085" y="29928"/>
                      <a:pt x="6986" y="29975"/>
                      <a:pt x="6962" y="30097"/>
                    </a:cubicBezTo>
                    <a:cubicBezTo>
                      <a:pt x="6916" y="30097"/>
                      <a:pt x="6869" y="30097"/>
                      <a:pt x="6817" y="30144"/>
                    </a:cubicBezTo>
                    <a:cubicBezTo>
                      <a:pt x="6817" y="30121"/>
                      <a:pt x="6793" y="30121"/>
                      <a:pt x="6793" y="30121"/>
                    </a:cubicBezTo>
                    <a:cubicBezTo>
                      <a:pt x="6732" y="30097"/>
                      <a:pt x="6671" y="30080"/>
                      <a:pt x="6611" y="30080"/>
                    </a:cubicBezTo>
                    <a:cubicBezTo>
                      <a:pt x="6550" y="30080"/>
                      <a:pt x="6491" y="30097"/>
                      <a:pt x="6433" y="30144"/>
                    </a:cubicBezTo>
                    <a:cubicBezTo>
                      <a:pt x="6403" y="30097"/>
                      <a:pt x="6357" y="30051"/>
                      <a:pt x="6310" y="30027"/>
                    </a:cubicBezTo>
                    <a:cubicBezTo>
                      <a:pt x="6066" y="29905"/>
                      <a:pt x="5920" y="29684"/>
                      <a:pt x="5821" y="29416"/>
                    </a:cubicBezTo>
                    <a:lnTo>
                      <a:pt x="5821" y="29370"/>
                    </a:lnTo>
                    <a:cubicBezTo>
                      <a:pt x="5920" y="29178"/>
                      <a:pt x="5920" y="28933"/>
                      <a:pt x="6019" y="28741"/>
                    </a:cubicBezTo>
                    <a:cubicBezTo>
                      <a:pt x="6141" y="28741"/>
                      <a:pt x="6211" y="28689"/>
                      <a:pt x="6287" y="28619"/>
                    </a:cubicBezTo>
                    <a:lnTo>
                      <a:pt x="6287" y="28572"/>
                    </a:lnTo>
                    <a:cubicBezTo>
                      <a:pt x="6357" y="28543"/>
                      <a:pt x="6403" y="28520"/>
                      <a:pt x="6479" y="28520"/>
                    </a:cubicBezTo>
                    <a:close/>
                    <a:moveTo>
                      <a:pt x="12962" y="0"/>
                    </a:moveTo>
                    <a:cubicBezTo>
                      <a:pt x="12727" y="0"/>
                      <a:pt x="12491" y="16"/>
                      <a:pt x="12254" y="48"/>
                    </a:cubicBezTo>
                    <a:cubicBezTo>
                      <a:pt x="12158" y="48"/>
                      <a:pt x="12063" y="42"/>
                      <a:pt x="11970" y="42"/>
                    </a:cubicBezTo>
                    <a:cubicBezTo>
                      <a:pt x="11849" y="42"/>
                      <a:pt x="11731" y="52"/>
                      <a:pt x="11619" y="95"/>
                    </a:cubicBezTo>
                    <a:cubicBezTo>
                      <a:pt x="11497" y="118"/>
                      <a:pt x="11352" y="95"/>
                      <a:pt x="11258" y="164"/>
                    </a:cubicBezTo>
                    <a:cubicBezTo>
                      <a:pt x="10967" y="217"/>
                      <a:pt x="10653" y="240"/>
                      <a:pt x="10333" y="409"/>
                    </a:cubicBezTo>
                    <a:cubicBezTo>
                      <a:pt x="11060" y="776"/>
                      <a:pt x="11695" y="1212"/>
                      <a:pt x="12324" y="1620"/>
                    </a:cubicBezTo>
                    <a:cubicBezTo>
                      <a:pt x="12568" y="1841"/>
                      <a:pt x="12807" y="2033"/>
                      <a:pt x="13075" y="2254"/>
                    </a:cubicBezTo>
                    <a:cubicBezTo>
                      <a:pt x="13389" y="2569"/>
                      <a:pt x="13709" y="2883"/>
                      <a:pt x="14024" y="3197"/>
                    </a:cubicBezTo>
                    <a:cubicBezTo>
                      <a:pt x="14216" y="3442"/>
                      <a:pt x="14437" y="3686"/>
                      <a:pt x="14629" y="3948"/>
                    </a:cubicBezTo>
                    <a:cubicBezTo>
                      <a:pt x="14699" y="4070"/>
                      <a:pt x="14774" y="4169"/>
                      <a:pt x="14844" y="4292"/>
                    </a:cubicBezTo>
                    <a:cubicBezTo>
                      <a:pt x="15042" y="4583"/>
                      <a:pt x="15281" y="4874"/>
                      <a:pt x="15281" y="5258"/>
                    </a:cubicBezTo>
                    <a:cubicBezTo>
                      <a:pt x="15258" y="5380"/>
                      <a:pt x="15234" y="5502"/>
                      <a:pt x="15211" y="5625"/>
                    </a:cubicBezTo>
                    <a:cubicBezTo>
                      <a:pt x="15112" y="5747"/>
                      <a:pt x="15042" y="5840"/>
                      <a:pt x="14943" y="5939"/>
                    </a:cubicBezTo>
                    <a:cubicBezTo>
                      <a:pt x="14897" y="5986"/>
                      <a:pt x="14821" y="6038"/>
                      <a:pt x="14774" y="6061"/>
                    </a:cubicBezTo>
                    <a:cubicBezTo>
                      <a:pt x="14606" y="6160"/>
                      <a:pt x="14408" y="6131"/>
                      <a:pt x="14216" y="6160"/>
                    </a:cubicBezTo>
                    <a:cubicBezTo>
                      <a:pt x="14117" y="6131"/>
                      <a:pt x="14047" y="6108"/>
                      <a:pt x="13948" y="6085"/>
                    </a:cubicBezTo>
                    <a:cubicBezTo>
                      <a:pt x="13855" y="6015"/>
                      <a:pt x="13756" y="5916"/>
                      <a:pt x="13634" y="5840"/>
                    </a:cubicBezTo>
                    <a:cubicBezTo>
                      <a:pt x="13511" y="5601"/>
                      <a:pt x="13366" y="5357"/>
                      <a:pt x="13220" y="5142"/>
                    </a:cubicBezTo>
                    <a:cubicBezTo>
                      <a:pt x="12859" y="4530"/>
                      <a:pt x="12446" y="3948"/>
                      <a:pt x="11963" y="3442"/>
                    </a:cubicBezTo>
                    <a:cubicBezTo>
                      <a:pt x="11474" y="2784"/>
                      <a:pt x="10845" y="2324"/>
                      <a:pt x="10187" y="1864"/>
                    </a:cubicBezTo>
                    <a:cubicBezTo>
                      <a:pt x="9826" y="1573"/>
                      <a:pt x="9436" y="1381"/>
                      <a:pt x="9075" y="1137"/>
                    </a:cubicBezTo>
                    <a:cubicBezTo>
                      <a:pt x="9020" y="1116"/>
                      <a:pt x="8975" y="1104"/>
                      <a:pt x="8933" y="1104"/>
                    </a:cubicBezTo>
                    <a:cubicBezTo>
                      <a:pt x="8882" y="1104"/>
                      <a:pt x="8836" y="1121"/>
                      <a:pt x="8784" y="1160"/>
                    </a:cubicBezTo>
                    <a:cubicBezTo>
                      <a:pt x="8394" y="1404"/>
                      <a:pt x="8004" y="1649"/>
                      <a:pt x="7667" y="1940"/>
                    </a:cubicBezTo>
                    <a:cubicBezTo>
                      <a:pt x="7475" y="2085"/>
                      <a:pt x="7277" y="2254"/>
                      <a:pt x="7108" y="2446"/>
                    </a:cubicBezTo>
                    <a:cubicBezTo>
                      <a:pt x="6939" y="2545"/>
                      <a:pt x="6793" y="2691"/>
                      <a:pt x="6648" y="2860"/>
                    </a:cubicBezTo>
                    <a:cubicBezTo>
                      <a:pt x="6479" y="3005"/>
                      <a:pt x="6310" y="3174"/>
                      <a:pt x="6165" y="3366"/>
                    </a:cubicBezTo>
                    <a:cubicBezTo>
                      <a:pt x="6019" y="3488"/>
                      <a:pt x="5897" y="3634"/>
                      <a:pt x="5775" y="3803"/>
                    </a:cubicBezTo>
                    <a:cubicBezTo>
                      <a:pt x="5193" y="4437"/>
                      <a:pt x="4709" y="5142"/>
                      <a:pt x="4174" y="5916"/>
                    </a:cubicBezTo>
                    <a:cubicBezTo>
                      <a:pt x="4799" y="5851"/>
                      <a:pt x="5398" y="5821"/>
                      <a:pt x="5985" y="5821"/>
                    </a:cubicBezTo>
                    <a:cubicBezTo>
                      <a:pt x="6512" y="5821"/>
                      <a:pt x="7029" y="5846"/>
                      <a:pt x="7544" y="5893"/>
                    </a:cubicBezTo>
                    <a:cubicBezTo>
                      <a:pt x="7705" y="5911"/>
                      <a:pt x="7846" y="5945"/>
                      <a:pt x="7995" y="5945"/>
                    </a:cubicBezTo>
                    <a:cubicBezTo>
                      <a:pt x="8031" y="5945"/>
                      <a:pt x="8067" y="5944"/>
                      <a:pt x="8103" y="5939"/>
                    </a:cubicBezTo>
                    <a:cubicBezTo>
                      <a:pt x="8371" y="5986"/>
                      <a:pt x="8616" y="6038"/>
                      <a:pt x="8854" y="6061"/>
                    </a:cubicBezTo>
                    <a:cubicBezTo>
                      <a:pt x="9075" y="6131"/>
                      <a:pt x="9268" y="6184"/>
                      <a:pt x="9489" y="6207"/>
                    </a:cubicBezTo>
                    <a:cubicBezTo>
                      <a:pt x="9727" y="6253"/>
                      <a:pt x="9949" y="6329"/>
                      <a:pt x="10187" y="6376"/>
                    </a:cubicBezTo>
                    <a:cubicBezTo>
                      <a:pt x="10432" y="6475"/>
                      <a:pt x="10700" y="6545"/>
                      <a:pt x="10944" y="6643"/>
                    </a:cubicBezTo>
                    <a:cubicBezTo>
                      <a:pt x="11159" y="6742"/>
                      <a:pt x="11404" y="6812"/>
                      <a:pt x="11619" y="6911"/>
                    </a:cubicBezTo>
                    <a:cubicBezTo>
                      <a:pt x="12033" y="7150"/>
                      <a:pt x="12516" y="7249"/>
                      <a:pt x="12836" y="7662"/>
                    </a:cubicBezTo>
                    <a:cubicBezTo>
                      <a:pt x="12883" y="7808"/>
                      <a:pt x="12952" y="7953"/>
                      <a:pt x="13028" y="8099"/>
                    </a:cubicBezTo>
                    <a:lnTo>
                      <a:pt x="13028" y="8221"/>
                    </a:lnTo>
                    <a:cubicBezTo>
                      <a:pt x="13005" y="8390"/>
                      <a:pt x="12982" y="8535"/>
                      <a:pt x="12952" y="8704"/>
                    </a:cubicBezTo>
                    <a:cubicBezTo>
                      <a:pt x="12906" y="8780"/>
                      <a:pt x="12859" y="8850"/>
                      <a:pt x="12836" y="8925"/>
                    </a:cubicBezTo>
                    <a:lnTo>
                      <a:pt x="12615" y="9141"/>
                    </a:lnTo>
                    <a:cubicBezTo>
                      <a:pt x="12545" y="9187"/>
                      <a:pt x="12469" y="9240"/>
                      <a:pt x="12399" y="9286"/>
                    </a:cubicBezTo>
                    <a:cubicBezTo>
                      <a:pt x="12324" y="9310"/>
                      <a:pt x="12254" y="9333"/>
                      <a:pt x="12201" y="9362"/>
                    </a:cubicBezTo>
                    <a:lnTo>
                      <a:pt x="11573" y="9362"/>
                    </a:lnTo>
                    <a:cubicBezTo>
                      <a:pt x="11113" y="9094"/>
                      <a:pt x="10653" y="8803"/>
                      <a:pt x="10164" y="8582"/>
                    </a:cubicBezTo>
                    <a:cubicBezTo>
                      <a:pt x="9850" y="8436"/>
                      <a:pt x="9535" y="8268"/>
                      <a:pt x="9198" y="8221"/>
                    </a:cubicBezTo>
                    <a:cubicBezTo>
                      <a:pt x="9099" y="8122"/>
                      <a:pt x="8976" y="8075"/>
                      <a:pt x="8854" y="8023"/>
                    </a:cubicBezTo>
                    <a:cubicBezTo>
                      <a:pt x="7458" y="7581"/>
                      <a:pt x="6031" y="7351"/>
                      <a:pt x="4572" y="7351"/>
                    </a:cubicBezTo>
                    <a:cubicBezTo>
                      <a:pt x="4207" y="7351"/>
                      <a:pt x="3839" y="7365"/>
                      <a:pt x="3470" y="7394"/>
                    </a:cubicBezTo>
                    <a:cubicBezTo>
                      <a:pt x="3347" y="7394"/>
                      <a:pt x="3277" y="7441"/>
                      <a:pt x="3231" y="7540"/>
                    </a:cubicBezTo>
                    <a:cubicBezTo>
                      <a:pt x="3033" y="7953"/>
                      <a:pt x="2841" y="8367"/>
                      <a:pt x="2620" y="8780"/>
                    </a:cubicBezTo>
                    <a:cubicBezTo>
                      <a:pt x="2550" y="8972"/>
                      <a:pt x="2451" y="9164"/>
                      <a:pt x="2381" y="9333"/>
                    </a:cubicBezTo>
                    <a:cubicBezTo>
                      <a:pt x="2305" y="9478"/>
                      <a:pt x="2259" y="9653"/>
                      <a:pt x="2183" y="9799"/>
                    </a:cubicBezTo>
                    <a:cubicBezTo>
                      <a:pt x="2136" y="9944"/>
                      <a:pt x="2090" y="10090"/>
                      <a:pt x="2014" y="10235"/>
                    </a:cubicBezTo>
                    <a:cubicBezTo>
                      <a:pt x="1944" y="10381"/>
                      <a:pt x="1869" y="10550"/>
                      <a:pt x="1822" y="10742"/>
                    </a:cubicBezTo>
                    <a:cubicBezTo>
                      <a:pt x="1776" y="10864"/>
                      <a:pt x="1723" y="10986"/>
                      <a:pt x="1677" y="11108"/>
                    </a:cubicBezTo>
                    <a:cubicBezTo>
                      <a:pt x="1554" y="11324"/>
                      <a:pt x="1531" y="11592"/>
                      <a:pt x="1432" y="11859"/>
                    </a:cubicBezTo>
                    <a:cubicBezTo>
                      <a:pt x="1677" y="11836"/>
                      <a:pt x="1869" y="11807"/>
                      <a:pt x="2090" y="11784"/>
                    </a:cubicBezTo>
                    <a:cubicBezTo>
                      <a:pt x="2148" y="11784"/>
                      <a:pt x="2206" y="11787"/>
                      <a:pt x="2265" y="11787"/>
                    </a:cubicBezTo>
                    <a:cubicBezTo>
                      <a:pt x="2352" y="11787"/>
                      <a:pt x="2439" y="11779"/>
                      <a:pt x="2526" y="11737"/>
                    </a:cubicBezTo>
                    <a:lnTo>
                      <a:pt x="2526" y="11760"/>
                    </a:lnTo>
                    <a:cubicBezTo>
                      <a:pt x="2887" y="11737"/>
                      <a:pt x="3231" y="11737"/>
                      <a:pt x="3592" y="11737"/>
                    </a:cubicBezTo>
                    <a:lnTo>
                      <a:pt x="3691" y="11737"/>
                    </a:lnTo>
                    <a:cubicBezTo>
                      <a:pt x="3982" y="11807"/>
                      <a:pt x="4273" y="11784"/>
                      <a:pt x="4564" y="11807"/>
                    </a:cubicBezTo>
                    <a:cubicBezTo>
                      <a:pt x="4855" y="11859"/>
                      <a:pt x="5169" y="11883"/>
                      <a:pt x="5460" y="11929"/>
                    </a:cubicBezTo>
                    <a:cubicBezTo>
                      <a:pt x="5559" y="12005"/>
                      <a:pt x="5653" y="11982"/>
                      <a:pt x="5775" y="12005"/>
                    </a:cubicBezTo>
                    <a:cubicBezTo>
                      <a:pt x="5996" y="12051"/>
                      <a:pt x="6188" y="12098"/>
                      <a:pt x="6403" y="12174"/>
                    </a:cubicBezTo>
                    <a:lnTo>
                      <a:pt x="6526" y="12174"/>
                    </a:lnTo>
                    <a:cubicBezTo>
                      <a:pt x="6648" y="12244"/>
                      <a:pt x="6793" y="12319"/>
                      <a:pt x="6962" y="12319"/>
                    </a:cubicBezTo>
                    <a:cubicBezTo>
                      <a:pt x="7184" y="12389"/>
                      <a:pt x="7422" y="12488"/>
                      <a:pt x="7643" y="12564"/>
                    </a:cubicBezTo>
                    <a:cubicBezTo>
                      <a:pt x="7934" y="12680"/>
                      <a:pt x="8202" y="12802"/>
                      <a:pt x="8470" y="12948"/>
                    </a:cubicBezTo>
                    <a:cubicBezTo>
                      <a:pt x="8662" y="13047"/>
                      <a:pt x="8831" y="13192"/>
                      <a:pt x="8976" y="13384"/>
                    </a:cubicBezTo>
                    <a:cubicBezTo>
                      <a:pt x="9075" y="13606"/>
                      <a:pt x="9075" y="13821"/>
                      <a:pt x="9075" y="14066"/>
                    </a:cubicBezTo>
                    <a:cubicBezTo>
                      <a:pt x="9052" y="14135"/>
                      <a:pt x="9023" y="14188"/>
                      <a:pt x="9000" y="14258"/>
                    </a:cubicBezTo>
                    <a:cubicBezTo>
                      <a:pt x="8953" y="14333"/>
                      <a:pt x="8907" y="14403"/>
                      <a:pt x="8831" y="14502"/>
                    </a:cubicBezTo>
                    <a:cubicBezTo>
                      <a:pt x="8761" y="14549"/>
                      <a:pt x="8685" y="14624"/>
                      <a:pt x="8616" y="14671"/>
                    </a:cubicBezTo>
                    <a:cubicBezTo>
                      <a:pt x="8563" y="14694"/>
                      <a:pt x="8493" y="14694"/>
                      <a:pt x="8493" y="14747"/>
                    </a:cubicBezTo>
                    <a:cubicBezTo>
                      <a:pt x="8295" y="14747"/>
                      <a:pt x="8103" y="14770"/>
                      <a:pt x="7934" y="14770"/>
                    </a:cubicBezTo>
                    <a:cubicBezTo>
                      <a:pt x="7667" y="14624"/>
                      <a:pt x="7422" y="14502"/>
                      <a:pt x="7184" y="14357"/>
                    </a:cubicBezTo>
                    <a:cubicBezTo>
                      <a:pt x="6916" y="14188"/>
                      <a:pt x="6648" y="14066"/>
                      <a:pt x="6357" y="13943"/>
                    </a:cubicBezTo>
                    <a:cubicBezTo>
                      <a:pt x="6165" y="13844"/>
                      <a:pt x="5944" y="13751"/>
                      <a:pt x="5728" y="13699"/>
                    </a:cubicBezTo>
                    <a:cubicBezTo>
                      <a:pt x="5530" y="13606"/>
                      <a:pt x="5315" y="13530"/>
                      <a:pt x="5094" y="13507"/>
                    </a:cubicBezTo>
                    <a:cubicBezTo>
                      <a:pt x="5070" y="13483"/>
                      <a:pt x="5047" y="13483"/>
                      <a:pt x="5047" y="13460"/>
                    </a:cubicBezTo>
                    <a:cubicBezTo>
                      <a:pt x="3982" y="13171"/>
                      <a:pt x="2905" y="13059"/>
                      <a:pt x="1822" y="13059"/>
                    </a:cubicBezTo>
                    <a:cubicBezTo>
                      <a:pt x="1620" y="13059"/>
                      <a:pt x="1419" y="13063"/>
                      <a:pt x="1217" y="13070"/>
                    </a:cubicBezTo>
                    <a:cubicBezTo>
                      <a:pt x="1141" y="13070"/>
                      <a:pt x="1071" y="13070"/>
                      <a:pt x="1071" y="13169"/>
                    </a:cubicBezTo>
                    <a:cubicBezTo>
                      <a:pt x="972" y="13408"/>
                      <a:pt x="902" y="13652"/>
                      <a:pt x="873" y="13920"/>
                    </a:cubicBezTo>
                    <a:cubicBezTo>
                      <a:pt x="803" y="14135"/>
                      <a:pt x="757" y="14357"/>
                      <a:pt x="704" y="14572"/>
                    </a:cubicBezTo>
                    <a:cubicBezTo>
                      <a:pt x="704" y="14624"/>
                      <a:pt x="681" y="14671"/>
                      <a:pt x="681" y="14747"/>
                    </a:cubicBezTo>
                    <a:cubicBezTo>
                      <a:pt x="611" y="14863"/>
                      <a:pt x="582" y="14985"/>
                      <a:pt x="780" y="15038"/>
                    </a:cubicBezTo>
                    <a:cubicBezTo>
                      <a:pt x="1432" y="15230"/>
                      <a:pt x="2014" y="15521"/>
                      <a:pt x="2620" y="15765"/>
                    </a:cubicBezTo>
                    <a:cubicBezTo>
                      <a:pt x="2742" y="15859"/>
                      <a:pt x="2841" y="15981"/>
                      <a:pt x="2963" y="16080"/>
                    </a:cubicBezTo>
                    <a:cubicBezTo>
                      <a:pt x="2986" y="16126"/>
                      <a:pt x="3010" y="16150"/>
                      <a:pt x="3033" y="16202"/>
                    </a:cubicBezTo>
                    <a:cubicBezTo>
                      <a:pt x="3056" y="16249"/>
                      <a:pt x="3056" y="16295"/>
                      <a:pt x="3085" y="16318"/>
                    </a:cubicBezTo>
                    <a:cubicBezTo>
                      <a:pt x="3109" y="16540"/>
                      <a:pt x="3109" y="16732"/>
                      <a:pt x="3085" y="16953"/>
                    </a:cubicBezTo>
                    <a:cubicBezTo>
                      <a:pt x="3033" y="17046"/>
                      <a:pt x="2911" y="17122"/>
                      <a:pt x="2887" y="17267"/>
                    </a:cubicBezTo>
                    <a:cubicBezTo>
                      <a:pt x="2794" y="17314"/>
                      <a:pt x="2672" y="17390"/>
                      <a:pt x="2573" y="17459"/>
                    </a:cubicBezTo>
                    <a:cubicBezTo>
                      <a:pt x="2526" y="17483"/>
                      <a:pt x="2503" y="17512"/>
                      <a:pt x="2451" y="17535"/>
                    </a:cubicBezTo>
                    <a:lnTo>
                      <a:pt x="1944" y="17535"/>
                    </a:lnTo>
                    <a:cubicBezTo>
                      <a:pt x="1845" y="17483"/>
                      <a:pt x="1746" y="17436"/>
                      <a:pt x="1630" y="17390"/>
                    </a:cubicBezTo>
                    <a:cubicBezTo>
                      <a:pt x="1287" y="17122"/>
                      <a:pt x="902" y="16953"/>
                      <a:pt x="512" y="16755"/>
                    </a:cubicBezTo>
                    <a:cubicBezTo>
                      <a:pt x="461" y="16730"/>
                      <a:pt x="421" y="16717"/>
                      <a:pt x="392" y="16717"/>
                    </a:cubicBezTo>
                    <a:cubicBezTo>
                      <a:pt x="340" y="16717"/>
                      <a:pt x="320" y="16760"/>
                      <a:pt x="320" y="16854"/>
                    </a:cubicBezTo>
                    <a:cubicBezTo>
                      <a:pt x="291" y="17075"/>
                      <a:pt x="245" y="17291"/>
                      <a:pt x="245" y="17512"/>
                    </a:cubicBezTo>
                    <a:cubicBezTo>
                      <a:pt x="175" y="17727"/>
                      <a:pt x="198" y="17972"/>
                      <a:pt x="175" y="18210"/>
                    </a:cubicBezTo>
                    <a:cubicBezTo>
                      <a:pt x="122" y="18356"/>
                      <a:pt x="122" y="18501"/>
                      <a:pt x="146" y="18647"/>
                    </a:cubicBezTo>
                    <a:cubicBezTo>
                      <a:pt x="99" y="19037"/>
                      <a:pt x="52" y="19450"/>
                      <a:pt x="76" y="19840"/>
                    </a:cubicBezTo>
                    <a:cubicBezTo>
                      <a:pt x="52" y="20032"/>
                      <a:pt x="52" y="20201"/>
                      <a:pt x="76" y="20393"/>
                    </a:cubicBezTo>
                    <a:cubicBezTo>
                      <a:pt x="437" y="20277"/>
                      <a:pt x="780" y="20178"/>
                      <a:pt x="1141" y="20079"/>
                    </a:cubicBezTo>
                    <a:cubicBezTo>
                      <a:pt x="1160" y="20083"/>
                      <a:pt x="1179" y="20085"/>
                      <a:pt x="1198" y="20085"/>
                    </a:cubicBezTo>
                    <a:cubicBezTo>
                      <a:pt x="1278" y="20085"/>
                      <a:pt x="1361" y="20051"/>
                      <a:pt x="1455" y="20032"/>
                    </a:cubicBezTo>
                    <a:cubicBezTo>
                      <a:pt x="1472" y="20036"/>
                      <a:pt x="1489" y="20037"/>
                      <a:pt x="1506" y="20037"/>
                    </a:cubicBezTo>
                    <a:cubicBezTo>
                      <a:pt x="1612" y="20037"/>
                      <a:pt x="1717" y="19982"/>
                      <a:pt x="1822" y="19957"/>
                    </a:cubicBezTo>
                    <a:cubicBezTo>
                      <a:pt x="1852" y="19963"/>
                      <a:pt x="1883" y="19965"/>
                      <a:pt x="1913" y="19965"/>
                    </a:cubicBezTo>
                    <a:cubicBezTo>
                      <a:pt x="2028" y="19965"/>
                      <a:pt x="2143" y="19929"/>
                      <a:pt x="2259" y="19910"/>
                    </a:cubicBezTo>
                    <a:cubicBezTo>
                      <a:pt x="2474" y="19910"/>
                      <a:pt x="2695" y="19887"/>
                      <a:pt x="2887" y="19840"/>
                    </a:cubicBezTo>
                    <a:lnTo>
                      <a:pt x="3155" y="19840"/>
                    </a:lnTo>
                    <a:cubicBezTo>
                      <a:pt x="3252" y="19840"/>
                      <a:pt x="3349" y="19851"/>
                      <a:pt x="3453" y="19851"/>
                    </a:cubicBezTo>
                    <a:cubicBezTo>
                      <a:pt x="3505" y="19851"/>
                      <a:pt x="3559" y="19848"/>
                      <a:pt x="3615" y="19840"/>
                    </a:cubicBezTo>
                    <a:cubicBezTo>
                      <a:pt x="3648" y="19838"/>
                      <a:pt x="3680" y="19837"/>
                      <a:pt x="3711" y="19837"/>
                    </a:cubicBezTo>
                    <a:cubicBezTo>
                      <a:pt x="4173" y="19837"/>
                      <a:pt x="4502" y="20038"/>
                      <a:pt x="4709" y="20469"/>
                    </a:cubicBezTo>
                    <a:cubicBezTo>
                      <a:pt x="4709" y="20516"/>
                      <a:pt x="4709" y="20568"/>
                      <a:pt x="4733" y="20614"/>
                    </a:cubicBezTo>
                    <a:lnTo>
                      <a:pt x="4733" y="20975"/>
                    </a:lnTo>
                    <a:cubicBezTo>
                      <a:pt x="4686" y="21074"/>
                      <a:pt x="4634" y="21197"/>
                      <a:pt x="4587" y="21296"/>
                    </a:cubicBezTo>
                    <a:cubicBezTo>
                      <a:pt x="4512" y="21365"/>
                      <a:pt x="4465" y="21464"/>
                      <a:pt x="4395" y="21534"/>
                    </a:cubicBezTo>
                    <a:cubicBezTo>
                      <a:pt x="4220" y="21610"/>
                      <a:pt x="4075" y="21656"/>
                      <a:pt x="3929" y="21732"/>
                    </a:cubicBezTo>
                    <a:cubicBezTo>
                      <a:pt x="3667" y="21703"/>
                      <a:pt x="3423" y="21703"/>
                      <a:pt x="3155" y="21680"/>
                    </a:cubicBezTo>
                    <a:cubicBezTo>
                      <a:pt x="2970" y="21664"/>
                      <a:pt x="2800" y="21637"/>
                      <a:pt x="2623" y="21637"/>
                    </a:cubicBezTo>
                    <a:cubicBezTo>
                      <a:pt x="2544" y="21637"/>
                      <a:pt x="2464" y="21642"/>
                      <a:pt x="2381" y="21656"/>
                    </a:cubicBezTo>
                    <a:cubicBezTo>
                      <a:pt x="1601" y="21656"/>
                      <a:pt x="850" y="21755"/>
                      <a:pt x="122" y="21971"/>
                    </a:cubicBezTo>
                    <a:cubicBezTo>
                      <a:pt x="0" y="22239"/>
                      <a:pt x="122" y="22530"/>
                      <a:pt x="146" y="22797"/>
                    </a:cubicBezTo>
                    <a:cubicBezTo>
                      <a:pt x="99" y="23065"/>
                      <a:pt x="175" y="23304"/>
                      <a:pt x="198" y="23548"/>
                    </a:cubicBezTo>
                    <a:cubicBezTo>
                      <a:pt x="175" y="23740"/>
                      <a:pt x="221" y="23938"/>
                      <a:pt x="268" y="24131"/>
                    </a:cubicBezTo>
                    <a:cubicBezTo>
                      <a:pt x="291" y="24521"/>
                      <a:pt x="343" y="24934"/>
                      <a:pt x="437" y="25318"/>
                    </a:cubicBezTo>
                    <a:cubicBezTo>
                      <a:pt x="413" y="25586"/>
                      <a:pt x="512" y="25807"/>
                      <a:pt x="536" y="26069"/>
                    </a:cubicBezTo>
                    <a:cubicBezTo>
                      <a:pt x="555" y="26151"/>
                      <a:pt x="594" y="26197"/>
                      <a:pt x="674" y="26197"/>
                    </a:cubicBezTo>
                    <a:cubicBezTo>
                      <a:pt x="690" y="26197"/>
                      <a:pt x="708" y="26195"/>
                      <a:pt x="728" y="26191"/>
                    </a:cubicBezTo>
                    <a:cubicBezTo>
                      <a:pt x="1164" y="26069"/>
                      <a:pt x="1630" y="25953"/>
                      <a:pt x="2067" y="25830"/>
                    </a:cubicBezTo>
                    <a:cubicBezTo>
                      <a:pt x="2670" y="25763"/>
                      <a:pt x="3278" y="25681"/>
                      <a:pt x="3866" y="25681"/>
                    </a:cubicBezTo>
                    <a:cubicBezTo>
                      <a:pt x="3936" y="25681"/>
                      <a:pt x="4005" y="25682"/>
                      <a:pt x="4075" y="25685"/>
                    </a:cubicBezTo>
                    <a:cubicBezTo>
                      <a:pt x="4174" y="25708"/>
                      <a:pt x="4250" y="25731"/>
                      <a:pt x="4343" y="25755"/>
                    </a:cubicBezTo>
                    <a:cubicBezTo>
                      <a:pt x="4465" y="25923"/>
                      <a:pt x="4366" y="26046"/>
                      <a:pt x="4273" y="26168"/>
                    </a:cubicBezTo>
                    <a:cubicBezTo>
                      <a:pt x="4151" y="26313"/>
                      <a:pt x="3982" y="26360"/>
                      <a:pt x="3836" y="26459"/>
                    </a:cubicBezTo>
                    <a:cubicBezTo>
                      <a:pt x="3638" y="26459"/>
                      <a:pt x="3446" y="26459"/>
                      <a:pt x="3277" y="26436"/>
                    </a:cubicBezTo>
                    <a:cubicBezTo>
                      <a:pt x="3078" y="26411"/>
                      <a:pt x="2881" y="26400"/>
                      <a:pt x="2684" y="26400"/>
                    </a:cubicBezTo>
                    <a:cubicBezTo>
                      <a:pt x="2089" y="26400"/>
                      <a:pt x="1502" y="26501"/>
                      <a:pt x="902" y="26628"/>
                    </a:cubicBezTo>
                    <a:cubicBezTo>
                      <a:pt x="704" y="26651"/>
                      <a:pt x="658" y="26727"/>
                      <a:pt x="704" y="26919"/>
                    </a:cubicBezTo>
                    <a:cubicBezTo>
                      <a:pt x="1071" y="28351"/>
                      <a:pt x="1484" y="29783"/>
                      <a:pt x="2014" y="31163"/>
                    </a:cubicBezTo>
                    <a:cubicBezTo>
                      <a:pt x="2113" y="31384"/>
                      <a:pt x="2235" y="31483"/>
                      <a:pt x="2451" y="31483"/>
                    </a:cubicBezTo>
                    <a:cubicBezTo>
                      <a:pt x="2573" y="31553"/>
                      <a:pt x="2695" y="31599"/>
                      <a:pt x="2841" y="31599"/>
                    </a:cubicBezTo>
                    <a:cubicBezTo>
                      <a:pt x="2963" y="31675"/>
                      <a:pt x="3109" y="31721"/>
                      <a:pt x="3277" y="31721"/>
                    </a:cubicBezTo>
                    <a:cubicBezTo>
                      <a:pt x="3347" y="31774"/>
                      <a:pt x="3423" y="31797"/>
                      <a:pt x="3522" y="31797"/>
                    </a:cubicBezTo>
                    <a:cubicBezTo>
                      <a:pt x="3615" y="31820"/>
                      <a:pt x="3714" y="31844"/>
                      <a:pt x="3836" y="31890"/>
                    </a:cubicBezTo>
                    <a:cubicBezTo>
                      <a:pt x="3861" y="31918"/>
                      <a:pt x="3894" y="31925"/>
                      <a:pt x="3930" y="31925"/>
                    </a:cubicBezTo>
                    <a:cubicBezTo>
                      <a:pt x="3961" y="31925"/>
                      <a:pt x="3995" y="31919"/>
                      <a:pt x="4028" y="31919"/>
                    </a:cubicBezTo>
                    <a:cubicBezTo>
                      <a:pt x="4084" y="31953"/>
                      <a:pt x="4136" y="31975"/>
                      <a:pt x="4199" y="31975"/>
                    </a:cubicBezTo>
                    <a:cubicBezTo>
                      <a:pt x="4222" y="31975"/>
                      <a:pt x="4246" y="31972"/>
                      <a:pt x="4273" y="31966"/>
                    </a:cubicBezTo>
                    <a:cubicBezTo>
                      <a:pt x="4343" y="32036"/>
                      <a:pt x="4442" y="32036"/>
                      <a:pt x="4541" y="32036"/>
                    </a:cubicBezTo>
                    <a:cubicBezTo>
                      <a:pt x="4657" y="32065"/>
                      <a:pt x="4779" y="32088"/>
                      <a:pt x="4902" y="32135"/>
                    </a:cubicBezTo>
                    <a:cubicBezTo>
                      <a:pt x="5216" y="32210"/>
                      <a:pt x="5559" y="32280"/>
                      <a:pt x="5897" y="32304"/>
                    </a:cubicBezTo>
                    <a:cubicBezTo>
                      <a:pt x="5973" y="32350"/>
                      <a:pt x="6048" y="32359"/>
                      <a:pt x="6130" y="32359"/>
                    </a:cubicBezTo>
                    <a:cubicBezTo>
                      <a:pt x="6180" y="32359"/>
                      <a:pt x="6232" y="32356"/>
                      <a:pt x="6287" y="32356"/>
                    </a:cubicBezTo>
                    <a:cubicBezTo>
                      <a:pt x="6456" y="32403"/>
                      <a:pt x="6625" y="32426"/>
                      <a:pt x="6793" y="32472"/>
                    </a:cubicBezTo>
                    <a:cubicBezTo>
                      <a:pt x="6892" y="32472"/>
                      <a:pt x="6986" y="32472"/>
                      <a:pt x="7108" y="32501"/>
                    </a:cubicBezTo>
                    <a:cubicBezTo>
                      <a:pt x="7181" y="32536"/>
                      <a:pt x="7259" y="32542"/>
                      <a:pt x="7341" y="32542"/>
                    </a:cubicBezTo>
                    <a:cubicBezTo>
                      <a:pt x="7383" y="32542"/>
                      <a:pt x="7425" y="32541"/>
                      <a:pt x="7467" y="32541"/>
                    </a:cubicBezTo>
                    <a:cubicBezTo>
                      <a:pt x="7510" y="32541"/>
                      <a:pt x="7553" y="32542"/>
                      <a:pt x="7597" y="32548"/>
                    </a:cubicBezTo>
                    <a:cubicBezTo>
                      <a:pt x="7729" y="32585"/>
                      <a:pt x="7825" y="32606"/>
                      <a:pt x="7898" y="32606"/>
                    </a:cubicBezTo>
                    <a:cubicBezTo>
                      <a:pt x="8066" y="32606"/>
                      <a:pt x="8110" y="32495"/>
                      <a:pt x="8179" y="32210"/>
                    </a:cubicBezTo>
                    <a:cubicBezTo>
                      <a:pt x="8179" y="32135"/>
                      <a:pt x="8202" y="32065"/>
                      <a:pt x="8226" y="31989"/>
                    </a:cubicBezTo>
                    <a:cubicBezTo>
                      <a:pt x="8348" y="31774"/>
                      <a:pt x="8418" y="31529"/>
                      <a:pt x="8441" y="31285"/>
                    </a:cubicBezTo>
                    <a:cubicBezTo>
                      <a:pt x="8517" y="31215"/>
                      <a:pt x="8493" y="31139"/>
                      <a:pt x="8493" y="31046"/>
                    </a:cubicBezTo>
                    <a:cubicBezTo>
                      <a:pt x="8563" y="30947"/>
                      <a:pt x="8540" y="30802"/>
                      <a:pt x="8563" y="30679"/>
                    </a:cubicBezTo>
                    <a:cubicBezTo>
                      <a:pt x="8639" y="30511"/>
                      <a:pt x="8616" y="30319"/>
                      <a:pt x="8616" y="30121"/>
                    </a:cubicBezTo>
                    <a:cubicBezTo>
                      <a:pt x="8709" y="29783"/>
                      <a:pt x="8639" y="29445"/>
                      <a:pt x="8685" y="29102"/>
                    </a:cubicBezTo>
                    <a:cubicBezTo>
                      <a:pt x="8732" y="29032"/>
                      <a:pt x="8761" y="28956"/>
                      <a:pt x="8808" y="28910"/>
                    </a:cubicBezTo>
                    <a:cubicBezTo>
                      <a:pt x="8907" y="28811"/>
                      <a:pt x="9023" y="28741"/>
                      <a:pt x="9122" y="28665"/>
                    </a:cubicBezTo>
                    <a:cubicBezTo>
                      <a:pt x="9169" y="28642"/>
                      <a:pt x="9198" y="28642"/>
                      <a:pt x="9244" y="28642"/>
                    </a:cubicBezTo>
                    <a:lnTo>
                      <a:pt x="9605" y="28642"/>
                    </a:lnTo>
                    <a:cubicBezTo>
                      <a:pt x="9704" y="28689"/>
                      <a:pt x="9780" y="28741"/>
                      <a:pt x="9850" y="28788"/>
                    </a:cubicBezTo>
                    <a:cubicBezTo>
                      <a:pt x="9995" y="28956"/>
                      <a:pt x="10117" y="29125"/>
                      <a:pt x="10117" y="29346"/>
                    </a:cubicBezTo>
                    <a:cubicBezTo>
                      <a:pt x="10117" y="29538"/>
                      <a:pt x="10094" y="29707"/>
                      <a:pt x="10071" y="29905"/>
                    </a:cubicBezTo>
                    <a:cubicBezTo>
                      <a:pt x="10071" y="30051"/>
                      <a:pt x="9972" y="30196"/>
                      <a:pt x="9995" y="30342"/>
                    </a:cubicBezTo>
                    <a:cubicBezTo>
                      <a:pt x="9972" y="30435"/>
                      <a:pt x="9925" y="30534"/>
                      <a:pt x="9949" y="30656"/>
                    </a:cubicBezTo>
                    <a:cubicBezTo>
                      <a:pt x="9925" y="30755"/>
                      <a:pt x="9873" y="30825"/>
                      <a:pt x="9873" y="30924"/>
                    </a:cubicBezTo>
                    <a:cubicBezTo>
                      <a:pt x="9850" y="31069"/>
                      <a:pt x="9803" y="31215"/>
                      <a:pt x="9751" y="31361"/>
                    </a:cubicBezTo>
                    <a:cubicBezTo>
                      <a:pt x="9704" y="31483"/>
                      <a:pt x="9681" y="31599"/>
                      <a:pt x="9634" y="31721"/>
                    </a:cubicBezTo>
                    <a:cubicBezTo>
                      <a:pt x="9512" y="31989"/>
                      <a:pt x="9413" y="32257"/>
                      <a:pt x="9291" y="32501"/>
                    </a:cubicBezTo>
                    <a:cubicBezTo>
                      <a:pt x="9230" y="32649"/>
                      <a:pt x="9240" y="32721"/>
                      <a:pt x="9372" y="32721"/>
                    </a:cubicBezTo>
                    <a:cubicBezTo>
                      <a:pt x="9391" y="32721"/>
                      <a:pt x="9412" y="32720"/>
                      <a:pt x="9436" y="32717"/>
                    </a:cubicBezTo>
                    <a:lnTo>
                      <a:pt x="11573" y="32717"/>
                    </a:lnTo>
                    <a:cubicBezTo>
                      <a:pt x="11703" y="32727"/>
                      <a:pt x="11838" y="32738"/>
                      <a:pt x="11973" y="32738"/>
                    </a:cubicBezTo>
                    <a:cubicBezTo>
                      <a:pt x="12140" y="32738"/>
                      <a:pt x="12308" y="32722"/>
                      <a:pt x="12469" y="32670"/>
                    </a:cubicBezTo>
                    <a:cubicBezTo>
                      <a:pt x="12599" y="32670"/>
                      <a:pt x="12734" y="32681"/>
                      <a:pt x="12870" y="32681"/>
                    </a:cubicBezTo>
                    <a:cubicBezTo>
                      <a:pt x="13014" y="32681"/>
                      <a:pt x="13158" y="32669"/>
                      <a:pt x="13296" y="32618"/>
                    </a:cubicBezTo>
                    <a:cubicBezTo>
                      <a:pt x="13342" y="32612"/>
                      <a:pt x="13390" y="32611"/>
                      <a:pt x="13439" y="32611"/>
                    </a:cubicBezTo>
                    <a:cubicBezTo>
                      <a:pt x="13477" y="32611"/>
                      <a:pt x="13515" y="32612"/>
                      <a:pt x="13554" y="32612"/>
                    </a:cubicBezTo>
                    <a:cubicBezTo>
                      <a:pt x="13675" y="32612"/>
                      <a:pt x="13801" y="32605"/>
                      <a:pt x="13925" y="32548"/>
                    </a:cubicBezTo>
                    <a:lnTo>
                      <a:pt x="14024" y="32548"/>
                    </a:lnTo>
                    <a:cubicBezTo>
                      <a:pt x="14050" y="32548"/>
                      <a:pt x="14074" y="32549"/>
                      <a:pt x="14096" y="32549"/>
                    </a:cubicBezTo>
                    <a:cubicBezTo>
                      <a:pt x="14176" y="32549"/>
                      <a:pt x="14232" y="32535"/>
                      <a:pt x="14291" y="32403"/>
                    </a:cubicBezTo>
                    <a:cubicBezTo>
                      <a:pt x="14728" y="30994"/>
                      <a:pt x="14873" y="29562"/>
                      <a:pt x="14751" y="28083"/>
                    </a:cubicBezTo>
                    <a:cubicBezTo>
                      <a:pt x="14699" y="27623"/>
                      <a:pt x="14483" y="27163"/>
                      <a:pt x="14629" y="26704"/>
                    </a:cubicBezTo>
                    <a:cubicBezTo>
                      <a:pt x="14652" y="26535"/>
                      <a:pt x="14844" y="26482"/>
                      <a:pt x="14844" y="26313"/>
                    </a:cubicBezTo>
                    <a:cubicBezTo>
                      <a:pt x="14865" y="26313"/>
                      <a:pt x="14885" y="26317"/>
                      <a:pt x="14903" y="26317"/>
                    </a:cubicBezTo>
                    <a:cubicBezTo>
                      <a:pt x="14930" y="26317"/>
                      <a:pt x="14953" y="26309"/>
                      <a:pt x="14967" y="26267"/>
                    </a:cubicBezTo>
                    <a:cubicBezTo>
                      <a:pt x="15066" y="26215"/>
                      <a:pt x="15135" y="26191"/>
                      <a:pt x="15234" y="26145"/>
                    </a:cubicBezTo>
                    <a:cubicBezTo>
                      <a:pt x="15326" y="26130"/>
                      <a:pt x="15412" y="26123"/>
                      <a:pt x="15494" y="26123"/>
                    </a:cubicBezTo>
                    <a:cubicBezTo>
                      <a:pt x="16086" y="26123"/>
                      <a:pt x="16428" y="26504"/>
                      <a:pt x="16474" y="27163"/>
                    </a:cubicBezTo>
                    <a:cubicBezTo>
                      <a:pt x="16521" y="28281"/>
                      <a:pt x="16498" y="29393"/>
                      <a:pt x="16253" y="30511"/>
                    </a:cubicBezTo>
                    <a:cubicBezTo>
                      <a:pt x="16131" y="31093"/>
                      <a:pt x="15939" y="31698"/>
                      <a:pt x="15747" y="32304"/>
                    </a:cubicBezTo>
                    <a:cubicBezTo>
                      <a:pt x="16108" y="32234"/>
                      <a:pt x="16422" y="32210"/>
                      <a:pt x="16713" y="32111"/>
                    </a:cubicBezTo>
                    <a:cubicBezTo>
                      <a:pt x="16934" y="32111"/>
                      <a:pt x="17103" y="32012"/>
                      <a:pt x="17295" y="31966"/>
                    </a:cubicBezTo>
                    <a:cubicBezTo>
                      <a:pt x="17315" y="31972"/>
                      <a:pt x="17337" y="31975"/>
                      <a:pt x="17359" y="31975"/>
                    </a:cubicBezTo>
                    <a:cubicBezTo>
                      <a:pt x="17419" y="31975"/>
                      <a:pt x="17484" y="31953"/>
                      <a:pt x="17540" y="31919"/>
                    </a:cubicBezTo>
                    <a:cubicBezTo>
                      <a:pt x="17639" y="31919"/>
                      <a:pt x="17708" y="31919"/>
                      <a:pt x="17784" y="31844"/>
                    </a:cubicBezTo>
                    <a:cubicBezTo>
                      <a:pt x="18075" y="31844"/>
                      <a:pt x="18314" y="31698"/>
                      <a:pt x="18605" y="31675"/>
                    </a:cubicBezTo>
                    <a:cubicBezTo>
                      <a:pt x="19094" y="31599"/>
                      <a:pt x="19333" y="31285"/>
                      <a:pt x="19432" y="30848"/>
                    </a:cubicBezTo>
                    <a:cubicBezTo>
                      <a:pt x="19432" y="30848"/>
                      <a:pt x="19432" y="30825"/>
                      <a:pt x="19455" y="30825"/>
                    </a:cubicBezTo>
                    <a:cubicBezTo>
                      <a:pt x="19530" y="30679"/>
                      <a:pt x="19600" y="30511"/>
                      <a:pt x="19624" y="30365"/>
                    </a:cubicBezTo>
                    <a:cubicBezTo>
                      <a:pt x="19723" y="30196"/>
                      <a:pt x="19769" y="30027"/>
                      <a:pt x="19792" y="29830"/>
                    </a:cubicBezTo>
                    <a:cubicBezTo>
                      <a:pt x="19891" y="29707"/>
                      <a:pt x="19938" y="29562"/>
                      <a:pt x="19938" y="29416"/>
                    </a:cubicBezTo>
                    <a:cubicBezTo>
                      <a:pt x="20014" y="29346"/>
                      <a:pt x="19990" y="29247"/>
                      <a:pt x="19990" y="29154"/>
                    </a:cubicBezTo>
                    <a:cubicBezTo>
                      <a:pt x="20084" y="29079"/>
                      <a:pt x="20037" y="28956"/>
                      <a:pt x="20060" y="28863"/>
                    </a:cubicBezTo>
                    <a:cubicBezTo>
                      <a:pt x="20136" y="28764"/>
                      <a:pt x="20113" y="28642"/>
                      <a:pt x="20136" y="28543"/>
                    </a:cubicBezTo>
                    <a:cubicBezTo>
                      <a:pt x="20206" y="28397"/>
                      <a:pt x="20182" y="28252"/>
                      <a:pt x="20182" y="28106"/>
                    </a:cubicBezTo>
                    <a:cubicBezTo>
                      <a:pt x="20281" y="27844"/>
                      <a:pt x="20229" y="27553"/>
                      <a:pt x="20229" y="27262"/>
                    </a:cubicBezTo>
                    <a:cubicBezTo>
                      <a:pt x="20281" y="27064"/>
                      <a:pt x="20258" y="26896"/>
                      <a:pt x="20229" y="26704"/>
                    </a:cubicBezTo>
                    <a:cubicBezTo>
                      <a:pt x="20258" y="26506"/>
                      <a:pt x="20229" y="26313"/>
                      <a:pt x="20159" y="26145"/>
                    </a:cubicBezTo>
                    <a:cubicBezTo>
                      <a:pt x="20206" y="25999"/>
                      <a:pt x="20136" y="25877"/>
                      <a:pt x="20113" y="25755"/>
                    </a:cubicBezTo>
                    <a:lnTo>
                      <a:pt x="20113" y="25318"/>
                    </a:lnTo>
                    <a:cubicBezTo>
                      <a:pt x="20258" y="25079"/>
                      <a:pt x="20404" y="24881"/>
                      <a:pt x="20695" y="24812"/>
                    </a:cubicBezTo>
                    <a:lnTo>
                      <a:pt x="20864" y="24812"/>
                    </a:lnTo>
                    <a:cubicBezTo>
                      <a:pt x="20957" y="24835"/>
                      <a:pt x="21032" y="24858"/>
                      <a:pt x="21131" y="24881"/>
                    </a:cubicBezTo>
                    <a:cubicBezTo>
                      <a:pt x="21178" y="24905"/>
                      <a:pt x="21248" y="24957"/>
                      <a:pt x="21323" y="25004"/>
                    </a:cubicBezTo>
                    <a:cubicBezTo>
                      <a:pt x="21370" y="25079"/>
                      <a:pt x="21446" y="25173"/>
                      <a:pt x="21492" y="25248"/>
                    </a:cubicBezTo>
                    <a:cubicBezTo>
                      <a:pt x="21516" y="25341"/>
                      <a:pt x="21539" y="25417"/>
                      <a:pt x="21568" y="25516"/>
                    </a:cubicBezTo>
                    <a:lnTo>
                      <a:pt x="21568" y="25708"/>
                    </a:lnTo>
                    <a:lnTo>
                      <a:pt x="21568" y="27140"/>
                    </a:lnTo>
                    <a:cubicBezTo>
                      <a:pt x="21539" y="27454"/>
                      <a:pt x="21492" y="27769"/>
                      <a:pt x="21446" y="28083"/>
                    </a:cubicBezTo>
                    <a:cubicBezTo>
                      <a:pt x="21370" y="28427"/>
                      <a:pt x="21277" y="28741"/>
                      <a:pt x="21201" y="29079"/>
                    </a:cubicBezTo>
                    <a:cubicBezTo>
                      <a:pt x="20957" y="29736"/>
                      <a:pt x="20718" y="30388"/>
                      <a:pt x="20351" y="31069"/>
                    </a:cubicBezTo>
                    <a:cubicBezTo>
                      <a:pt x="20695" y="30970"/>
                      <a:pt x="20957" y="30872"/>
                      <a:pt x="21201" y="30726"/>
                    </a:cubicBezTo>
                    <a:cubicBezTo>
                      <a:pt x="21469" y="30656"/>
                      <a:pt x="21713" y="30557"/>
                      <a:pt x="21952" y="30412"/>
                    </a:cubicBezTo>
                    <a:cubicBezTo>
                      <a:pt x="22098" y="30365"/>
                      <a:pt x="22243" y="30289"/>
                      <a:pt x="22389" y="30220"/>
                    </a:cubicBezTo>
                    <a:cubicBezTo>
                      <a:pt x="22680" y="30121"/>
                      <a:pt x="22948" y="29998"/>
                      <a:pt x="23192" y="29830"/>
                    </a:cubicBezTo>
                    <a:cubicBezTo>
                      <a:pt x="23431" y="29736"/>
                      <a:pt x="23652" y="29614"/>
                      <a:pt x="23896" y="29492"/>
                    </a:cubicBezTo>
                    <a:cubicBezTo>
                      <a:pt x="23966" y="29445"/>
                      <a:pt x="24065" y="29416"/>
                      <a:pt x="24065" y="29300"/>
                    </a:cubicBezTo>
                    <a:cubicBezTo>
                      <a:pt x="24089" y="29079"/>
                      <a:pt x="24112" y="28863"/>
                      <a:pt x="24135" y="28642"/>
                    </a:cubicBezTo>
                    <a:cubicBezTo>
                      <a:pt x="24234" y="28106"/>
                      <a:pt x="24257" y="27553"/>
                      <a:pt x="24257" y="26995"/>
                    </a:cubicBezTo>
                    <a:cubicBezTo>
                      <a:pt x="24257" y="26628"/>
                      <a:pt x="24304" y="26290"/>
                      <a:pt x="24211" y="25923"/>
                    </a:cubicBezTo>
                    <a:cubicBezTo>
                      <a:pt x="24211" y="25830"/>
                      <a:pt x="24211" y="25731"/>
                      <a:pt x="24188" y="25632"/>
                    </a:cubicBezTo>
                    <a:cubicBezTo>
                      <a:pt x="24211" y="25464"/>
                      <a:pt x="24234" y="25318"/>
                      <a:pt x="24135" y="25173"/>
                    </a:cubicBezTo>
                    <a:lnTo>
                      <a:pt x="24135" y="25149"/>
                    </a:lnTo>
                    <a:lnTo>
                      <a:pt x="24135" y="25079"/>
                    </a:lnTo>
                    <a:lnTo>
                      <a:pt x="24135" y="25004"/>
                    </a:lnTo>
                    <a:cubicBezTo>
                      <a:pt x="24135" y="24881"/>
                      <a:pt x="24158" y="24759"/>
                      <a:pt x="24089" y="24666"/>
                    </a:cubicBezTo>
                    <a:cubicBezTo>
                      <a:pt x="24065" y="24521"/>
                      <a:pt x="24065" y="24398"/>
                      <a:pt x="24042" y="24253"/>
                    </a:cubicBezTo>
                    <a:cubicBezTo>
                      <a:pt x="23966" y="23694"/>
                      <a:pt x="23797" y="23158"/>
                      <a:pt x="23629" y="22605"/>
                    </a:cubicBezTo>
                    <a:cubicBezTo>
                      <a:pt x="23576" y="22314"/>
                      <a:pt x="23384" y="22093"/>
                      <a:pt x="23314" y="21802"/>
                    </a:cubicBezTo>
                    <a:cubicBezTo>
                      <a:pt x="23285" y="21587"/>
                      <a:pt x="23192" y="21412"/>
                      <a:pt x="23070" y="21220"/>
                    </a:cubicBezTo>
                    <a:cubicBezTo>
                      <a:pt x="23023" y="21051"/>
                      <a:pt x="22924" y="20882"/>
                      <a:pt x="22825" y="20737"/>
                    </a:cubicBezTo>
                    <a:cubicBezTo>
                      <a:pt x="22732" y="20516"/>
                      <a:pt x="22610" y="20347"/>
                      <a:pt x="22488" y="20155"/>
                    </a:cubicBezTo>
                    <a:cubicBezTo>
                      <a:pt x="22365" y="19933"/>
                      <a:pt x="22365" y="19666"/>
                      <a:pt x="22365" y="19404"/>
                    </a:cubicBezTo>
                    <a:cubicBezTo>
                      <a:pt x="22441" y="19258"/>
                      <a:pt x="22488" y="19113"/>
                      <a:pt x="22558" y="18967"/>
                    </a:cubicBezTo>
                    <a:cubicBezTo>
                      <a:pt x="22610" y="18891"/>
                      <a:pt x="22657" y="18845"/>
                      <a:pt x="22703" y="18792"/>
                    </a:cubicBezTo>
                    <a:cubicBezTo>
                      <a:pt x="22802" y="18723"/>
                      <a:pt x="22901" y="18647"/>
                      <a:pt x="23023" y="18577"/>
                    </a:cubicBezTo>
                    <a:cubicBezTo>
                      <a:pt x="23192" y="18501"/>
                      <a:pt x="23384" y="18530"/>
                      <a:pt x="23576" y="18501"/>
                    </a:cubicBezTo>
                    <a:cubicBezTo>
                      <a:pt x="23629" y="18530"/>
                      <a:pt x="23699" y="18530"/>
                      <a:pt x="23751" y="18530"/>
                    </a:cubicBezTo>
                    <a:cubicBezTo>
                      <a:pt x="23867" y="18600"/>
                      <a:pt x="23966" y="18647"/>
                      <a:pt x="24089" y="18699"/>
                    </a:cubicBezTo>
                    <a:cubicBezTo>
                      <a:pt x="24403" y="18938"/>
                      <a:pt x="24502" y="19328"/>
                      <a:pt x="24694" y="19666"/>
                    </a:cubicBezTo>
                    <a:cubicBezTo>
                      <a:pt x="24840" y="20056"/>
                      <a:pt x="25008" y="20446"/>
                      <a:pt x="25154" y="20859"/>
                    </a:cubicBezTo>
                    <a:cubicBezTo>
                      <a:pt x="25352" y="21587"/>
                      <a:pt x="25521" y="22314"/>
                      <a:pt x="25666" y="23065"/>
                    </a:cubicBezTo>
                    <a:cubicBezTo>
                      <a:pt x="25713" y="23479"/>
                      <a:pt x="25736" y="23886"/>
                      <a:pt x="25788" y="24323"/>
                    </a:cubicBezTo>
                    <a:cubicBezTo>
                      <a:pt x="25788" y="25027"/>
                      <a:pt x="25788" y="25755"/>
                      <a:pt x="25759" y="26482"/>
                    </a:cubicBezTo>
                    <a:cubicBezTo>
                      <a:pt x="25759" y="26535"/>
                      <a:pt x="25736" y="26558"/>
                      <a:pt x="25736" y="26581"/>
                    </a:cubicBezTo>
                    <a:cubicBezTo>
                      <a:pt x="25759" y="26605"/>
                      <a:pt x="25759" y="26605"/>
                      <a:pt x="25736" y="26628"/>
                    </a:cubicBezTo>
                    <a:cubicBezTo>
                      <a:pt x="25666" y="27262"/>
                      <a:pt x="25567" y="27891"/>
                      <a:pt x="25497" y="28543"/>
                    </a:cubicBezTo>
                    <a:cubicBezTo>
                      <a:pt x="26149" y="28106"/>
                      <a:pt x="26778" y="27670"/>
                      <a:pt x="27360" y="27163"/>
                    </a:cubicBezTo>
                    <a:cubicBezTo>
                      <a:pt x="28815" y="25999"/>
                      <a:pt x="30032" y="24643"/>
                      <a:pt x="30998" y="23042"/>
                    </a:cubicBezTo>
                    <a:cubicBezTo>
                      <a:pt x="31243" y="22629"/>
                      <a:pt x="31243" y="22285"/>
                      <a:pt x="30998" y="21924"/>
                    </a:cubicBezTo>
                    <a:cubicBezTo>
                      <a:pt x="30952" y="21703"/>
                      <a:pt x="30853" y="21511"/>
                      <a:pt x="30736" y="21342"/>
                    </a:cubicBezTo>
                    <a:cubicBezTo>
                      <a:pt x="30684" y="21173"/>
                      <a:pt x="30614" y="21005"/>
                      <a:pt x="30492" y="20859"/>
                    </a:cubicBezTo>
                    <a:cubicBezTo>
                      <a:pt x="30416" y="20737"/>
                      <a:pt x="30370" y="20638"/>
                      <a:pt x="30300" y="20539"/>
                    </a:cubicBezTo>
                    <a:cubicBezTo>
                      <a:pt x="30224" y="20370"/>
                      <a:pt x="30154" y="20178"/>
                      <a:pt x="29980" y="20056"/>
                    </a:cubicBezTo>
                    <a:cubicBezTo>
                      <a:pt x="29910" y="19933"/>
                      <a:pt x="29834" y="19811"/>
                      <a:pt x="29764" y="19718"/>
                    </a:cubicBezTo>
                    <a:cubicBezTo>
                      <a:pt x="29281" y="19060"/>
                      <a:pt x="28699" y="18530"/>
                      <a:pt x="28018" y="18094"/>
                    </a:cubicBezTo>
                    <a:cubicBezTo>
                      <a:pt x="27995" y="17919"/>
                      <a:pt x="27797" y="17803"/>
                      <a:pt x="27849" y="17582"/>
                    </a:cubicBezTo>
                    <a:cubicBezTo>
                      <a:pt x="27872" y="17483"/>
                      <a:pt x="27919" y="17390"/>
                      <a:pt x="27942" y="17267"/>
                    </a:cubicBezTo>
                    <a:cubicBezTo>
                      <a:pt x="28018" y="17192"/>
                      <a:pt x="28088" y="17098"/>
                      <a:pt x="28163" y="16999"/>
                    </a:cubicBezTo>
                    <a:cubicBezTo>
                      <a:pt x="28233" y="16976"/>
                      <a:pt x="28332" y="16930"/>
                      <a:pt x="28408" y="16877"/>
                    </a:cubicBezTo>
                    <a:lnTo>
                      <a:pt x="28431" y="16877"/>
                    </a:lnTo>
                    <a:cubicBezTo>
                      <a:pt x="28553" y="16901"/>
                      <a:pt x="28699" y="16901"/>
                      <a:pt x="28845" y="16901"/>
                    </a:cubicBezTo>
                    <a:cubicBezTo>
                      <a:pt x="28990" y="17023"/>
                      <a:pt x="29136" y="17122"/>
                      <a:pt x="29281" y="17221"/>
                    </a:cubicBezTo>
                    <a:cubicBezTo>
                      <a:pt x="29398" y="17314"/>
                      <a:pt x="29497" y="17436"/>
                      <a:pt x="29619" y="17535"/>
                    </a:cubicBezTo>
                    <a:cubicBezTo>
                      <a:pt x="29764" y="17704"/>
                      <a:pt x="29910" y="17849"/>
                      <a:pt x="30055" y="18018"/>
                    </a:cubicBezTo>
                    <a:cubicBezTo>
                      <a:pt x="30806" y="18938"/>
                      <a:pt x="31365" y="19986"/>
                      <a:pt x="31802" y="21197"/>
                    </a:cubicBezTo>
                    <a:cubicBezTo>
                      <a:pt x="31947" y="20661"/>
                      <a:pt x="32070" y="20248"/>
                      <a:pt x="32070" y="19788"/>
                    </a:cubicBezTo>
                    <a:cubicBezTo>
                      <a:pt x="32163" y="19136"/>
                      <a:pt x="32139" y="18478"/>
                      <a:pt x="32070" y="17826"/>
                    </a:cubicBezTo>
                    <a:cubicBezTo>
                      <a:pt x="32017" y="16953"/>
                      <a:pt x="31848" y="16126"/>
                      <a:pt x="31511" y="15300"/>
                    </a:cubicBezTo>
                    <a:lnTo>
                      <a:pt x="31511" y="15253"/>
                    </a:lnTo>
                    <a:cubicBezTo>
                      <a:pt x="31319" y="14718"/>
                      <a:pt x="31097" y="14188"/>
                      <a:pt x="30806" y="13699"/>
                    </a:cubicBezTo>
                    <a:cubicBezTo>
                      <a:pt x="29910" y="12197"/>
                      <a:pt x="28722" y="11056"/>
                      <a:pt x="26999" y="10550"/>
                    </a:cubicBezTo>
                    <a:cubicBezTo>
                      <a:pt x="26394" y="10282"/>
                      <a:pt x="25736" y="10258"/>
                      <a:pt x="25107" y="10235"/>
                    </a:cubicBezTo>
                    <a:cubicBezTo>
                      <a:pt x="25084" y="10206"/>
                      <a:pt x="25061" y="10206"/>
                      <a:pt x="25061" y="10206"/>
                    </a:cubicBezTo>
                    <a:cubicBezTo>
                      <a:pt x="24976" y="10195"/>
                      <a:pt x="24893" y="10183"/>
                      <a:pt x="24810" y="10183"/>
                    </a:cubicBezTo>
                    <a:cubicBezTo>
                      <a:pt x="24722" y="10183"/>
                      <a:pt x="24635" y="10196"/>
                      <a:pt x="24548" y="10235"/>
                    </a:cubicBezTo>
                    <a:cubicBezTo>
                      <a:pt x="24447" y="10224"/>
                      <a:pt x="24345" y="10218"/>
                      <a:pt x="24242" y="10218"/>
                    </a:cubicBezTo>
                    <a:cubicBezTo>
                      <a:pt x="23877" y="10218"/>
                      <a:pt x="23503" y="10285"/>
                      <a:pt x="23140" y="10381"/>
                    </a:cubicBezTo>
                    <a:cubicBezTo>
                      <a:pt x="22948" y="10404"/>
                      <a:pt x="22755" y="10451"/>
                      <a:pt x="22558" y="10497"/>
                    </a:cubicBezTo>
                    <a:cubicBezTo>
                      <a:pt x="22296" y="10550"/>
                      <a:pt x="22028" y="10619"/>
                      <a:pt x="21760" y="10672"/>
                    </a:cubicBezTo>
                    <a:cubicBezTo>
                      <a:pt x="23047" y="9042"/>
                      <a:pt x="24304" y="7394"/>
                      <a:pt x="25468" y="5671"/>
                    </a:cubicBezTo>
                    <a:cubicBezTo>
                      <a:pt x="25590" y="5479"/>
                      <a:pt x="25759" y="5310"/>
                      <a:pt x="25759" y="5066"/>
                    </a:cubicBezTo>
                    <a:cubicBezTo>
                      <a:pt x="25759" y="4967"/>
                      <a:pt x="25713" y="4897"/>
                      <a:pt x="25666" y="4798"/>
                    </a:cubicBezTo>
                    <a:cubicBezTo>
                      <a:pt x="25567" y="4507"/>
                      <a:pt x="25445" y="4216"/>
                      <a:pt x="25299" y="3902"/>
                    </a:cubicBezTo>
                    <a:cubicBezTo>
                      <a:pt x="24770" y="4775"/>
                      <a:pt x="24234" y="5625"/>
                      <a:pt x="23699" y="6475"/>
                    </a:cubicBezTo>
                    <a:cubicBezTo>
                      <a:pt x="22779" y="7930"/>
                      <a:pt x="21830" y="9362"/>
                      <a:pt x="20765" y="10718"/>
                    </a:cubicBezTo>
                    <a:cubicBezTo>
                      <a:pt x="20765" y="10550"/>
                      <a:pt x="20765" y="10404"/>
                      <a:pt x="20741" y="10258"/>
                    </a:cubicBezTo>
                    <a:cubicBezTo>
                      <a:pt x="20811" y="9769"/>
                      <a:pt x="20840" y="9286"/>
                      <a:pt x="20765" y="8826"/>
                    </a:cubicBezTo>
                    <a:cubicBezTo>
                      <a:pt x="20741" y="8535"/>
                      <a:pt x="20765" y="8244"/>
                      <a:pt x="20695" y="7953"/>
                    </a:cubicBezTo>
                    <a:cubicBezTo>
                      <a:pt x="20596" y="7470"/>
                      <a:pt x="20619" y="6958"/>
                      <a:pt x="20450" y="6498"/>
                    </a:cubicBezTo>
                    <a:cubicBezTo>
                      <a:pt x="20450" y="6399"/>
                      <a:pt x="20375" y="6329"/>
                      <a:pt x="20375" y="6230"/>
                    </a:cubicBezTo>
                    <a:cubicBezTo>
                      <a:pt x="20258" y="5794"/>
                      <a:pt x="20182" y="5357"/>
                      <a:pt x="19967" y="4944"/>
                    </a:cubicBezTo>
                    <a:cubicBezTo>
                      <a:pt x="19845" y="4851"/>
                      <a:pt x="19868" y="4728"/>
                      <a:pt x="19822" y="4606"/>
                    </a:cubicBezTo>
                    <a:cubicBezTo>
                      <a:pt x="18826" y="2423"/>
                      <a:pt x="17173" y="991"/>
                      <a:pt x="14873" y="310"/>
                    </a:cubicBezTo>
                    <a:cubicBezTo>
                      <a:pt x="14249" y="117"/>
                      <a:pt x="13612" y="0"/>
                      <a:pt x="12962" y="0"/>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0" name="Google Shape;670;p40"/>
              <p:cNvPicPr preferRelativeResize="0"/>
              <p:nvPr/>
            </p:nvPicPr>
            <p:blipFill>
              <a:blip r:embed="rId6">
                <a:alphaModFix/>
              </a:blip>
              <a:stretch>
                <a:fillRect/>
              </a:stretch>
            </p:blipFill>
            <p:spPr>
              <a:xfrm rot="-1170416">
                <a:off x="1148325" y="2218088"/>
                <a:ext cx="1923274" cy="1923274"/>
              </a:xfrm>
              <a:prstGeom prst="rect">
                <a:avLst/>
              </a:prstGeom>
              <a:noFill/>
              <a:ln>
                <a:noFill/>
              </a:ln>
            </p:spPr>
          </p:pic>
        </p:grpSp>
        <p:grpSp>
          <p:nvGrpSpPr>
            <p:cNvPr id="671" name="Google Shape;671;p40"/>
            <p:cNvGrpSpPr/>
            <p:nvPr/>
          </p:nvGrpSpPr>
          <p:grpSpPr>
            <a:xfrm>
              <a:off x="1924002" y="4049247"/>
              <a:ext cx="876888" cy="797700"/>
              <a:chOff x="-53104" y="2040244"/>
              <a:chExt cx="2853523" cy="2595833"/>
            </a:xfrm>
          </p:grpSpPr>
          <p:sp>
            <p:nvSpPr>
              <p:cNvPr id="672" name="Google Shape;672;p40"/>
              <p:cNvSpPr/>
              <p:nvPr/>
            </p:nvSpPr>
            <p:spPr>
              <a:xfrm rot="-1190462">
                <a:off x="467564" y="2328367"/>
                <a:ext cx="2050995" cy="2019589"/>
              </a:xfrm>
              <a:custGeom>
                <a:avLst/>
                <a:gdLst/>
                <a:ahLst/>
                <a:cxnLst/>
                <a:rect l="l" t="t" r="r" b="b"/>
                <a:pathLst>
                  <a:path w="18024" h="17748" extrusionOk="0">
                    <a:moveTo>
                      <a:pt x="13489" y="1"/>
                    </a:moveTo>
                    <a:cubicBezTo>
                      <a:pt x="12761" y="30"/>
                      <a:pt x="12132" y="123"/>
                      <a:pt x="11574" y="269"/>
                    </a:cubicBezTo>
                    <a:cubicBezTo>
                      <a:pt x="11207" y="368"/>
                      <a:pt x="10869" y="513"/>
                      <a:pt x="10555" y="659"/>
                    </a:cubicBezTo>
                    <a:cubicBezTo>
                      <a:pt x="10479" y="705"/>
                      <a:pt x="10386" y="758"/>
                      <a:pt x="10287" y="827"/>
                    </a:cubicBezTo>
                    <a:cubicBezTo>
                      <a:pt x="10241" y="851"/>
                      <a:pt x="10188" y="874"/>
                      <a:pt x="10142" y="926"/>
                    </a:cubicBezTo>
                    <a:cubicBezTo>
                      <a:pt x="10118" y="950"/>
                      <a:pt x="10095" y="950"/>
                      <a:pt x="10072" y="973"/>
                    </a:cubicBezTo>
                    <a:lnTo>
                      <a:pt x="10043" y="973"/>
                    </a:lnTo>
                    <a:cubicBezTo>
                      <a:pt x="10043" y="973"/>
                      <a:pt x="10019" y="996"/>
                      <a:pt x="9996" y="1020"/>
                    </a:cubicBezTo>
                    <a:cubicBezTo>
                      <a:pt x="9973" y="1049"/>
                      <a:pt x="9897" y="1072"/>
                      <a:pt x="9851" y="1142"/>
                    </a:cubicBezTo>
                    <a:cubicBezTo>
                      <a:pt x="9682" y="1264"/>
                      <a:pt x="9536" y="1410"/>
                      <a:pt x="9391" y="1555"/>
                    </a:cubicBezTo>
                    <a:cubicBezTo>
                      <a:pt x="9344" y="1602"/>
                      <a:pt x="9292" y="1677"/>
                      <a:pt x="9222" y="1747"/>
                    </a:cubicBezTo>
                    <a:cubicBezTo>
                      <a:pt x="9100" y="1869"/>
                      <a:pt x="8977" y="2015"/>
                      <a:pt x="8855" y="2184"/>
                    </a:cubicBezTo>
                    <a:cubicBezTo>
                      <a:pt x="8809" y="2259"/>
                      <a:pt x="8733" y="2358"/>
                      <a:pt x="8686" y="2428"/>
                    </a:cubicBezTo>
                    <a:cubicBezTo>
                      <a:pt x="8686" y="2452"/>
                      <a:pt x="8663" y="2475"/>
                      <a:pt x="8663" y="2504"/>
                    </a:cubicBezTo>
                    <a:cubicBezTo>
                      <a:pt x="8640" y="2527"/>
                      <a:pt x="8640" y="2551"/>
                      <a:pt x="8616" y="2574"/>
                    </a:cubicBezTo>
                    <a:cubicBezTo>
                      <a:pt x="8587" y="2620"/>
                      <a:pt x="8564" y="2673"/>
                      <a:pt x="8541" y="2719"/>
                    </a:cubicBezTo>
                    <a:cubicBezTo>
                      <a:pt x="8471" y="2911"/>
                      <a:pt x="8395" y="3086"/>
                      <a:pt x="8349" y="3278"/>
                    </a:cubicBezTo>
                    <a:cubicBezTo>
                      <a:pt x="8034" y="2818"/>
                      <a:pt x="7767" y="2597"/>
                      <a:pt x="7767" y="2597"/>
                    </a:cubicBezTo>
                    <a:cubicBezTo>
                      <a:pt x="7161" y="2091"/>
                      <a:pt x="6602" y="1724"/>
                      <a:pt x="6090" y="1433"/>
                    </a:cubicBezTo>
                    <a:cubicBezTo>
                      <a:pt x="5706" y="1217"/>
                      <a:pt x="5339" y="1072"/>
                      <a:pt x="5001" y="950"/>
                    </a:cubicBezTo>
                    <a:cubicBezTo>
                      <a:pt x="4557" y="810"/>
                      <a:pt x="4161" y="759"/>
                      <a:pt x="3814" y="759"/>
                    </a:cubicBezTo>
                    <a:cubicBezTo>
                      <a:pt x="3611" y="759"/>
                      <a:pt x="3425" y="776"/>
                      <a:pt x="3255" y="804"/>
                    </a:cubicBezTo>
                    <a:cubicBezTo>
                      <a:pt x="2382" y="973"/>
                      <a:pt x="1969" y="1456"/>
                      <a:pt x="1969" y="1456"/>
                    </a:cubicBezTo>
                    <a:cubicBezTo>
                      <a:pt x="1800" y="2161"/>
                      <a:pt x="1747" y="2795"/>
                      <a:pt x="1747" y="3377"/>
                    </a:cubicBezTo>
                    <a:cubicBezTo>
                      <a:pt x="1776" y="3761"/>
                      <a:pt x="1823" y="4128"/>
                      <a:pt x="1893" y="4466"/>
                    </a:cubicBezTo>
                    <a:cubicBezTo>
                      <a:pt x="1922" y="4565"/>
                      <a:pt x="1945" y="4658"/>
                      <a:pt x="1992" y="4757"/>
                    </a:cubicBezTo>
                    <a:cubicBezTo>
                      <a:pt x="1992" y="4832"/>
                      <a:pt x="2015" y="4879"/>
                      <a:pt x="2038" y="4949"/>
                    </a:cubicBezTo>
                    <a:cubicBezTo>
                      <a:pt x="2038" y="4978"/>
                      <a:pt x="2067" y="5001"/>
                      <a:pt x="2067" y="5025"/>
                    </a:cubicBezTo>
                    <a:cubicBezTo>
                      <a:pt x="2091" y="5048"/>
                      <a:pt x="2091" y="5071"/>
                      <a:pt x="2091" y="5094"/>
                    </a:cubicBezTo>
                    <a:cubicBezTo>
                      <a:pt x="2114" y="5147"/>
                      <a:pt x="2161" y="5217"/>
                      <a:pt x="2184" y="5316"/>
                    </a:cubicBezTo>
                    <a:lnTo>
                      <a:pt x="2213" y="5316"/>
                    </a:lnTo>
                    <a:cubicBezTo>
                      <a:pt x="2236" y="5385"/>
                      <a:pt x="2260" y="5438"/>
                      <a:pt x="2306" y="5531"/>
                    </a:cubicBezTo>
                    <a:cubicBezTo>
                      <a:pt x="2329" y="5560"/>
                      <a:pt x="2359" y="5583"/>
                      <a:pt x="2359" y="5630"/>
                    </a:cubicBezTo>
                    <a:cubicBezTo>
                      <a:pt x="2428" y="5752"/>
                      <a:pt x="2527" y="5898"/>
                      <a:pt x="2620" y="6043"/>
                    </a:cubicBezTo>
                    <a:cubicBezTo>
                      <a:pt x="2719" y="6166"/>
                      <a:pt x="2818" y="6334"/>
                      <a:pt x="2964" y="6480"/>
                    </a:cubicBezTo>
                    <a:cubicBezTo>
                      <a:pt x="3011" y="6550"/>
                      <a:pt x="3086" y="6649"/>
                      <a:pt x="3156" y="6724"/>
                    </a:cubicBezTo>
                    <a:cubicBezTo>
                      <a:pt x="3179" y="6724"/>
                      <a:pt x="3203" y="6748"/>
                      <a:pt x="3232" y="6771"/>
                    </a:cubicBezTo>
                    <a:cubicBezTo>
                      <a:pt x="3255" y="6794"/>
                      <a:pt x="3255" y="6794"/>
                      <a:pt x="3278" y="6818"/>
                    </a:cubicBezTo>
                    <a:cubicBezTo>
                      <a:pt x="3325" y="6870"/>
                      <a:pt x="3377" y="6893"/>
                      <a:pt x="3401" y="6916"/>
                    </a:cubicBezTo>
                    <a:cubicBezTo>
                      <a:pt x="3546" y="7039"/>
                      <a:pt x="3668" y="7132"/>
                      <a:pt x="3814" y="7208"/>
                    </a:cubicBezTo>
                    <a:cubicBezTo>
                      <a:pt x="3325" y="7376"/>
                      <a:pt x="3057" y="7568"/>
                      <a:pt x="3057" y="7568"/>
                    </a:cubicBezTo>
                    <a:cubicBezTo>
                      <a:pt x="2405" y="7982"/>
                      <a:pt x="1893" y="8418"/>
                      <a:pt x="1485" y="8832"/>
                    </a:cubicBezTo>
                    <a:cubicBezTo>
                      <a:pt x="1165" y="9146"/>
                      <a:pt x="926" y="9460"/>
                      <a:pt x="705" y="9751"/>
                    </a:cubicBezTo>
                    <a:cubicBezTo>
                      <a:pt x="292" y="10363"/>
                      <a:pt x="123" y="10916"/>
                      <a:pt x="77" y="11381"/>
                    </a:cubicBezTo>
                    <a:cubicBezTo>
                      <a:pt x="1" y="12255"/>
                      <a:pt x="344" y="12784"/>
                      <a:pt x="344" y="12784"/>
                    </a:cubicBezTo>
                    <a:cubicBezTo>
                      <a:pt x="996" y="13151"/>
                      <a:pt x="1578" y="13390"/>
                      <a:pt x="2137" y="13535"/>
                    </a:cubicBezTo>
                    <a:cubicBezTo>
                      <a:pt x="2504" y="13634"/>
                      <a:pt x="2865" y="13710"/>
                      <a:pt x="3203" y="13733"/>
                    </a:cubicBezTo>
                    <a:lnTo>
                      <a:pt x="3523" y="13733"/>
                    </a:lnTo>
                    <a:cubicBezTo>
                      <a:pt x="3593" y="13733"/>
                      <a:pt x="3639" y="13733"/>
                      <a:pt x="3715" y="13710"/>
                    </a:cubicBezTo>
                    <a:lnTo>
                      <a:pt x="3884" y="13710"/>
                    </a:lnTo>
                    <a:cubicBezTo>
                      <a:pt x="3930" y="13710"/>
                      <a:pt x="4006" y="13681"/>
                      <a:pt x="4105" y="13681"/>
                    </a:cubicBezTo>
                    <a:cubicBezTo>
                      <a:pt x="4151" y="13657"/>
                      <a:pt x="4198" y="13657"/>
                      <a:pt x="4250" y="13657"/>
                    </a:cubicBezTo>
                    <a:cubicBezTo>
                      <a:pt x="4344" y="13634"/>
                      <a:pt x="4466" y="13611"/>
                      <a:pt x="4565" y="13564"/>
                    </a:cubicBezTo>
                    <a:cubicBezTo>
                      <a:pt x="4687" y="13535"/>
                      <a:pt x="4803" y="13512"/>
                      <a:pt x="4926" y="13465"/>
                    </a:cubicBezTo>
                    <a:cubicBezTo>
                      <a:pt x="5071" y="13419"/>
                      <a:pt x="5269" y="13366"/>
                      <a:pt x="5438" y="13273"/>
                    </a:cubicBezTo>
                    <a:cubicBezTo>
                      <a:pt x="5531" y="13244"/>
                      <a:pt x="5630" y="13198"/>
                      <a:pt x="5729" y="13151"/>
                    </a:cubicBezTo>
                    <a:lnTo>
                      <a:pt x="5799" y="13099"/>
                    </a:lnTo>
                    <a:cubicBezTo>
                      <a:pt x="5822" y="13099"/>
                      <a:pt x="5822" y="13075"/>
                      <a:pt x="5851" y="13052"/>
                    </a:cubicBezTo>
                    <a:cubicBezTo>
                      <a:pt x="5898" y="13029"/>
                      <a:pt x="5944" y="13006"/>
                      <a:pt x="5997" y="12982"/>
                    </a:cubicBezTo>
                    <a:cubicBezTo>
                      <a:pt x="6166" y="12860"/>
                      <a:pt x="6334" y="12714"/>
                      <a:pt x="6480" y="12569"/>
                    </a:cubicBezTo>
                    <a:lnTo>
                      <a:pt x="6480" y="12569"/>
                    </a:lnTo>
                    <a:cubicBezTo>
                      <a:pt x="6457" y="13273"/>
                      <a:pt x="6626" y="13681"/>
                      <a:pt x="6626" y="13681"/>
                    </a:cubicBezTo>
                    <a:cubicBezTo>
                      <a:pt x="6870" y="14438"/>
                      <a:pt x="7132" y="15043"/>
                      <a:pt x="7423" y="15549"/>
                    </a:cubicBezTo>
                    <a:cubicBezTo>
                      <a:pt x="7644" y="15939"/>
                      <a:pt x="7889" y="16254"/>
                      <a:pt x="8127" y="16545"/>
                    </a:cubicBezTo>
                    <a:cubicBezTo>
                      <a:pt x="8616" y="17104"/>
                      <a:pt x="9100" y="17418"/>
                      <a:pt x="9536" y="17587"/>
                    </a:cubicBezTo>
                    <a:cubicBezTo>
                      <a:pt x="9892" y="17712"/>
                      <a:pt x="10208" y="17748"/>
                      <a:pt x="10451" y="17748"/>
                    </a:cubicBezTo>
                    <a:cubicBezTo>
                      <a:pt x="10772" y="17748"/>
                      <a:pt x="10968" y="17686"/>
                      <a:pt x="10968" y="17686"/>
                    </a:cubicBezTo>
                    <a:cubicBezTo>
                      <a:pt x="11475" y="17174"/>
                      <a:pt x="11865" y="16667"/>
                      <a:pt x="12132" y="16155"/>
                    </a:cubicBezTo>
                    <a:cubicBezTo>
                      <a:pt x="12348" y="15817"/>
                      <a:pt x="12493" y="15503"/>
                      <a:pt x="12592" y="15165"/>
                    </a:cubicBezTo>
                    <a:cubicBezTo>
                      <a:pt x="12616" y="15066"/>
                      <a:pt x="12639" y="14967"/>
                      <a:pt x="12662" y="14874"/>
                    </a:cubicBezTo>
                    <a:cubicBezTo>
                      <a:pt x="12691" y="14798"/>
                      <a:pt x="12715" y="14752"/>
                      <a:pt x="12715" y="14676"/>
                    </a:cubicBezTo>
                    <a:cubicBezTo>
                      <a:pt x="12715" y="14653"/>
                      <a:pt x="12738" y="14630"/>
                      <a:pt x="12738" y="14606"/>
                    </a:cubicBezTo>
                    <a:lnTo>
                      <a:pt x="12738" y="14507"/>
                    </a:lnTo>
                    <a:cubicBezTo>
                      <a:pt x="12761" y="14461"/>
                      <a:pt x="12761" y="14385"/>
                      <a:pt x="12784" y="14292"/>
                    </a:cubicBezTo>
                    <a:lnTo>
                      <a:pt x="12784" y="14146"/>
                    </a:lnTo>
                    <a:cubicBezTo>
                      <a:pt x="12784" y="14048"/>
                      <a:pt x="12808" y="13925"/>
                      <a:pt x="12808" y="13826"/>
                    </a:cubicBezTo>
                    <a:cubicBezTo>
                      <a:pt x="12808" y="13710"/>
                      <a:pt x="12808" y="13588"/>
                      <a:pt x="12784" y="13442"/>
                    </a:cubicBezTo>
                    <a:cubicBezTo>
                      <a:pt x="12784" y="13273"/>
                      <a:pt x="12761" y="13099"/>
                      <a:pt x="12738" y="12883"/>
                    </a:cubicBezTo>
                    <a:cubicBezTo>
                      <a:pt x="12738" y="12837"/>
                      <a:pt x="12715" y="12784"/>
                      <a:pt x="12715" y="12714"/>
                    </a:cubicBezTo>
                    <a:lnTo>
                      <a:pt x="12715" y="12714"/>
                    </a:lnTo>
                    <a:cubicBezTo>
                      <a:pt x="13223" y="12785"/>
                      <a:pt x="13695" y="12818"/>
                      <a:pt x="14114" y="12818"/>
                    </a:cubicBezTo>
                    <a:cubicBezTo>
                      <a:pt x="14251" y="12818"/>
                      <a:pt x="14383" y="12815"/>
                      <a:pt x="14508" y="12808"/>
                    </a:cubicBezTo>
                    <a:cubicBezTo>
                      <a:pt x="14967" y="12784"/>
                      <a:pt x="15381" y="12714"/>
                      <a:pt x="15718" y="12615"/>
                    </a:cubicBezTo>
                    <a:cubicBezTo>
                      <a:pt x="16423" y="12447"/>
                      <a:pt x="16935" y="12156"/>
                      <a:pt x="17273" y="11841"/>
                    </a:cubicBezTo>
                    <a:cubicBezTo>
                      <a:pt x="17931" y="11236"/>
                      <a:pt x="18024" y="10601"/>
                      <a:pt x="18024" y="10601"/>
                    </a:cubicBezTo>
                    <a:cubicBezTo>
                      <a:pt x="17785" y="9897"/>
                      <a:pt x="17494" y="9344"/>
                      <a:pt x="17174" y="8855"/>
                    </a:cubicBezTo>
                    <a:cubicBezTo>
                      <a:pt x="16958" y="8541"/>
                      <a:pt x="16737" y="8250"/>
                      <a:pt x="16498" y="8005"/>
                    </a:cubicBezTo>
                    <a:cubicBezTo>
                      <a:pt x="16423" y="7935"/>
                      <a:pt x="16353" y="7860"/>
                      <a:pt x="16254" y="7790"/>
                    </a:cubicBezTo>
                    <a:cubicBezTo>
                      <a:pt x="16207" y="7766"/>
                      <a:pt x="16155" y="7714"/>
                      <a:pt x="16108" y="7667"/>
                    </a:cubicBezTo>
                    <a:cubicBezTo>
                      <a:pt x="16085" y="7667"/>
                      <a:pt x="16062" y="7644"/>
                      <a:pt x="16062" y="7621"/>
                    </a:cubicBezTo>
                    <a:cubicBezTo>
                      <a:pt x="16039" y="7621"/>
                      <a:pt x="16039" y="7621"/>
                      <a:pt x="16009" y="7598"/>
                    </a:cubicBezTo>
                    <a:cubicBezTo>
                      <a:pt x="16009" y="7598"/>
                      <a:pt x="15986" y="7598"/>
                      <a:pt x="15986" y="7568"/>
                    </a:cubicBezTo>
                    <a:cubicBezTo>
                      <a:pt x="15940" y="7545"/>
                      <a:pt x="15893" y="7499"/>
                      <a:pt x="15817" y="7475"/>
                    </a:cubicBezTo>
                    <a:cubicBezTo>
                      <a:pt x="15672" y="7353"/>
                      <a:pt x="15503" y="7277"/>
                      <a:pt x="15334" y="7184"/>
                    </a:cubicBezTo>
                    <a:cubicBezTo>
                      <a:pt x="15259" y="7161"/>
                      <a:pt x="15165" y="7109"/>
                      <a:pt x="15043" y="7062"/>
                    </a:cubicBezTo>
                    <a:cubicBezTo>
                      <a:pt x="14898" y="6986"/>
                      <a:pt x="14729" y="6916"/>
                      <a:pt x="14531" y="6841"/>
                    </a:cubicBezTo>
                    <a:cubicBezTo>
                      <a:pt x="14438" y="6818"/>
                      <a:pt x="14339" y="6794"/>
                      <a:pt x="14240" y="6771"/>
                    </a:cubicBezTo>
                    <a:cubicBezTo>
                      <a:pt x="14217" y="6771"/>
                      <a:pt x="14170" y="6748"/>
                      <a:pt x="14147" y="6748"/>
                    </a:cubicBezTo>
                    <a:cubicBezTo>
                      <a:pt x="14118" y="6748"/>
                      <a:pt x="14094" y="6748"/>
                      <a:pt x="14071" y="6724"/>
                    </a:cubicBezTo>
                    <a:cubicBezTo>
                      <a:pt x="14024" y="6724"/>
                      <a:pt x="13972" y="6724"/>
                      <a:pt x="13902" y="6695"/>
                    </a:cubicBezTo>
                    <a:cubicBezTo>
                      <a:pt x="13681" y="6672"/>
                      <a:pt x="13466" y="6672"/>
                      <a:pt x="13244" y="6672"/>
                    </a:cubicBezTo>
                    <a:cubicBezTo>
                      <a:pt x="13634" y="6259"/>
                      <a:pt x="13803" y="5921"/>
                      <a:pt x="13803" y="5921"/>
                    </a:cubicBezTo>
                    <a:cubicBezTo>
                      <a:pt x="14147" y="5217"/>
                      <a:pt x="14362" y="4588"/>
                      <a:pt x="14508" y="4029"/>
                    </a:cubicBezTo>
                    <a:cubicBezTo>
                      <a:pt x="14630" y="3593"/>
                      <a:pt x="14700" y="3179"/>
                      <a:pt x="14729" y="2842"/>
                    </a:cubicBezTo>
                    <a:cubicBezTo>
                      <a:pt x="14752" y="2091"/>
                      <a:pt x="14630" y="1532"/>
                      <a:pt x="14438" y="1095"/>
                    </a:cubicBezTo>
                    <a:cubicBezTo>
                      <a:pt x="14071" y="292"/>
                      <a:pt x="13489" y="1"/>
                      <a:pt x="13489" y="1"/>
                    </a:cubicBezTo>
                    <a:close/>
                  </a:path>
                </a:pathLst>
              </a:custGeom>
              <a:solidFill>
                <a:srgbClr val="A9A197">
                  <a:alpha val="5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3" name="Google Shape;673;p40"/>
              <p:cNvPicPr preferRelativeResize="0"/>
              <p:nvPr/>
            </p:nvPicPr>
            <p:blipFill>
              <a:blip r:embed="rId7">
                <a:alphaModFix/>
              </a:blip>
              <a:stretch>
                <a:fillRect/>
              </a:stretch>
            </p:blipFill>
            <p:spPr>
              <a:xfrm rot="-290531">
                <a:off x="27498" y="2340666"/>
                <a:ext cx="2015864" cy="1994975"/>
              </a:xfrm>
              <a:prstGeom prst="rect">
                <a:avLst/>
              </a:prstGeom>
              <a:noFill/>
              <a:ln>
                <a:noFill/>
              </a:ln>
            </p:spPr>
          </p:pic>
        </p:grpSp>
      </p:grpSp>
      <p:sp>
        <p:nvSpPr>
          <p:cNvPr id="22" name="TextBox 21"/>
          <p:cNvSpPr txBox="1"/>
          <p:nvPr/>
        </p:nvSpPr>
        <p:spPr>
          <a:xfrm>
            <a:off x="1494795" y="1459762"/>
            <a:ext cx="3860800" cy="1938992"/>
          </a:xfrm>
          <a:prstGeom prst="rect">
            <a:avLst/>
          </a:prstGeom>
          <a:noFill/>
        </p:spPr>
        <p:txBody>
          <a:bodyPr wrap="square" rtlCol="0">
            <a:spAutoFit/>
          </a:bodyPr>
          <a:lstStyle/>
          <a:p>
            <a:pPr algn="ctr">
              <a:lnSpc>
                <a:spcPct val="150000"/>
              </a:lnSpc>
            </a:pPr>
            <a:r>
              <a:rPr lang="en-US" sz="4000" b="1" dirty="0">
                <a:solidFill>
                  <a:srgbClr val="C00000"/>
                </a:solidFill>
              </a:rPr>
              <a:t>HẸN GẶP LẠI </a:t>
            </a:r>
          </a:p>
          <a:p>
            <a:pPr algn="ctr">
              <a:lnSpc>
                <a:spcPct val="150000"/>
              </a:lnSpc>
            </a:pPr>
            <a:r>
              <a:rPr lang="en-US" sz="4000" b="1" dirty="0">
                <a:solidFill>
                  <a:srgbClr val="C00000"/>
                </a:solidFill>
              </a:rPr>
              <a:t>CÁC EM!</a:t>
            </a:r>
          </a:p>
        </p:txBody>
      </p:sp>
    </p:spTree>
    <p:extLst>
      <p:ext uri="{BB962C8B-B14F-4D97-AF65-F5344CB8AC3E}">
        <p14:creationId xmlns:p14="http://schemas.microsoft.com/office/powerpoint/2010/main" val="45273143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7" name="Google Shape;517;p34"/>
          <p:cNvSpPr/>
          <p:nvPr/>
        </p:nvSpPr>
        <p:spPr>
          <a:xfrm>
            <a:off x="7533200" y="3750900"/>
            <a:ext cx="946500" cy="94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Open Sans"/>
              <a:cs typeface="Arial" panose="020B0604020202020204" pitchFamily="34" charset="0"/>
              <a:sym typeface="Open Sans"/>
            </a:endParaRPr>
          </a:p>
        </p:txBody>
      </p:sp>
      <p:sp>
        <p:nvSpPr>
          <p:cNvPr id="16" name="TextBox 15">
            <a:extLst>
              <a:ext uri="{FF2B5EF4-FFF2-40B4-BE49-F238E27FC236}">
                <a16:creationId xmlns:a16="http://schemas.microsoft.com/office/drawing/2014/main" id="{6DB64FB1-2028-86B7-7FE9-27FA79D0EE9E}"/>
              </a:ext>
            </a:extLst>
          </p:cNvPr>
          <p:cNvSpPr txBox="1"/>
          <p:nvPr/>
        </p:nvSpPr>
        <p:spPr>
          <a:xfrm>
            <a:off x="198320" y="1767587"/>
            <a:ext cx="4772440" cy="1608325"/>
          </a:xfrm>
          <a:prstGeom prst="rect">
            <a:avLst/>
          </a:prstGeom>
          <a:noFill/>
        </p:spPr>
        <p:txBody>
          <a:bodyPr wrap="square" rtlCol="0">
            <a:spAutoFit/>
          </a:bodyPr>
          <a:lstStyle/>
          <a:p>
            <a:pPr algn="ctr">
              <a:lnSpc>
                <a:spcPct val="150000"/>
              </a:lnSpc>
            </a:pPr>
            <a:r>
              <a:rPr lang="en-US" sz="3500" b="1" dirty="0">
                <a:solidFill>
                  <a:srgbClr val="C00000"/>
                </a:solidFill>
              </a:rPr>
              <a:t>PHẦN 1. CÁC CHÂU LỤC TRÊN THẾ GIỚI</a:t>
            </a:r>
          </a:p>
        </p:txBody>
      </p:sp>
      <p:pic>
        <p:nvPicPr>
          <p:cNvPr id="2050" name="Picture 2" descr="Thẻ thông minh - Quốc kỳ các nước Châu Á"/>
          <p:cNvPicPr>
            <a:picLocks noChangeAspect="1" noChangeArrowheads="1"/>
          </p:cNvPicPr>
          <p:nvPr/>
        </p:nvPicPr>
        <p:blipFill rotWithShape="1">
          <a:blip r:embed="rId3">
            <a:extLst>
              <a:ext uri="{28A0092B-C50C-407E-A947-70E740481C1C}">
                <a14:useLocalDpi xmlns:a14="http://schemas.microsoft.com/office/drawing/2010/main" val="0"/>
              </a:ext>
            </a:extLst>
          </a:blip>
          <a:srcRect l="4007" r="6292"/>
          <a:stretch/>
        </p:blipFill>
        <p:spPr bwMode="auto">
          <a:xfrm>
            <a:off x="5127400" y="982429"/>
            <a:ext cx="3195660" cy="3562572"/>
          </a:xfrm>
          <a:prstGeom prst="rect">
            <a:avLst/>
          </a:prstGeom>
          <a:noFill/>
          <a:extLst>
            <a:ext uri="{909E8E84-426E-40DD-AFC4-6F175D3DCCD1}">
              <a14:hiddenFill xmlns:a14="http://schemas.microsoft.com/office/drawing/2010/main">
                <a:solidFill>
                  <a:srgbClr val="FFFFFF"/>
                </a:solidFill>
              </a14:hiddenFill>
            </a:ext>
          </a:extLst>
        </p:spPr>
      </p:pic>
      <p:grpSp>
        <p:nvGrpSpPr>
          <p:cNvPr id="519" name="Google Shape;519;p34"/>
          <p:cNvGrpSpPr/>
          <p:nvPr/>
        </p:nvGrpSpPr>
        <p:grpSpPr>
          <a:xfrm flipH="1">
            <a:off x="6570284" y="-953414"/>
            <a:ext cx="2872331" cy="2844323"/>
            <a:chOff x="5017143" y="291355"/>
            <a:chExt cx="3789355" cy="3752405"/>
          </a:xfrm>
        </p:grpSpPr>
        <p:grpSp>
          <p:nvGrpSpPr>
            <p:cNvPr id="520" name="Google Shape;520;p34"/>
            <p:cNvGrpSpPr/>
            <p:nvPr/>
          </p:nvGrpSpPr>
          <p:grpSpPr>
            <a:xfrm rot="869655">
              <a:off x="5347616" y="661998"/>
              <a:ext cx="3128409" cy="3038624"/>
              <a:chOff x="237525" y="2567800"/>
              <a:chExt cx="1729975" cy="1680325"/>
            </a:xfrm>
          </p:grpSpPr>
          <p:sp>
            <p:nvSpPr>
              <p:cNvPr id="521" name="Google Shape;521;p34"/>
              <p:cNvSpPr/>
              <p:nvPr/>
            </p:nvSpPr>
            <p:spPr>
              <a:xfrm>
                <a:off x="1307200" y="3379725"/>
                <a:ext cx="453650" cy="37950"/>
              </a:xfrm>
              <a:custGeom>
                <a:avLst/>
                <a:gdLst/>
                <a:ahLst/>
                <a:cxnLst/>
                <a:rect l="l" t="t" r="r" b="b"/>
                <a:pathLst>
                  <a:path w="18146" h="1518" extrusionOk="0">
                    <a:moveTo>
                      <a:pt x="5775" y="0"/>
                    </a:moveTo>
                    <a:cubicBezTo>
                      <a:pt x="4704" y="29"/>
                      <a:pt x="3708" y="76"/>
                      <a:pt x="2864" y="146"/>
                    </a:cubicBezTo>
                    <a:cubicBezTo>
                      <a:pt x="1892" y="221"/>
                      <a:pt x="943" y="291"/>
                      <a:pt x="0" y="466"/>
                    </a:cubicBezTo>
                    <a:cubicBezTo>
                      <a:pt x="437" y="536"/>
                      <a:pt x="873" y="582"/>
                      <a:pt x="1310" y="658"/>
                    </a:cubicBezTo>
                    <a:cubicBezTo>
                      <a:pt x="1747" y="704"/>
                      <a:pt x="2253" y="757"/>
                      <a:pt x="2835" y="827"/>
                    </a:cubicBezTo>
                    <a:cubicBezTo>
                      <a:pt x="3685" y="902"/>
                      <a:pt x="4681" y="972"/>
                      <a:pt x="5746" y="1048"/>
                    </a:cubicBezTo>
                    <a:cubicBezTo>
                      <a:pt x="6281" y="1071"/>
                      <a:pt x="6840" y="1094"/>
                      <a:pt x="7399" y="1118"/>
                    </a:cubicBezTo>
                    <a:cubicBezTo>
                      <a:pt x="7929" y="1141"/>
                      <a:pt x="8511" y="1164"/>
                      <a:pt x="9070" y="1193"/>
                    </a:cubicBezTo>
                    <a:cubicBezTo>
                      <a:pt x="9559" y="1217"/>
                      <a:pt x="10019" y="1240"/>
                      <a:pt x="10502" y="1263"/>
                    </a:cubicBezTo>
                    <a:cubicBezTo>
                      <a:pt x="11131" y="1287"/>
                      <a:pt x="11765" y="1310"/>
                      <a:pt x="12394" y="1339"/>
                    </a:cubicBezTo>
                    <a:cubicBezTo>
                      <a:pt x="12929" y="1362"/>
                      <a:pt x="13436" y="1362"/>
                      <a:pt x="13925" y="1386"/>
                    </a:cubicBezTo>
                    <a:cubicBezTo>
                      <a:pt x="14408" y="1409"/>
                      <a:pt x="14868" y="1409"/>
                      <a:pt x="15281" y="1432"/>
                    </a:cubicBezTo>
                    <a:cubicBezTo>
                      <a:pt x="15718" y="1432"/>
                      <a:pt x="16108" y="1455"/>
                      <a:pt x="16445" y="1485"/>
                    </a:cubicBezTo>
                    <a:cubicBezTo>
                      <a:pt x="16841" y="1501"/>
                      <a:pt x="17247" y="1517"/>
                      <a:pt x="17649" y="1517"/>
                    </a:cubicBezTo>
                    <a:cubicBezTo>
                      <a:pt x="17816" y="1517"/>
                      <a:pt x="17982" y="1515"/>
                      <a:pt x="18145" y="1508"/>
                    </a:cubicBezTo>
                    <a:cubicBezTo>
                      <a:pt x="17464" y="1287"/>
                      <a:pt x="16783" y="1118"/>
                      <a:pt x="16108" y="926"/>
                    </a:cubicBezTo>
                    <a:cubicBezTo>
                      <a:pt x="15863" y="850"/>
                      <a:pt x="15619" y="827"/>
                      <a:pt x="15380" y="780"/>
                    </a:cubicBezTo>
                    <a:cubicBezTo>
                      <a:pt x="14944" y="681"/>
                      <a:pt x="14478" y="582"/>
                      <a:pt x="13995" y="512"/>
                    </a:cubicBezTo>
                    <a:cubicBezTo>
                      <a:pt x="13511" y="413"/>
                      <a:pt x="12999" y="367"/>
                      <a:pt x="12469" y="291"/>
                    </a:cubicBezTo>
                    <a:cubicBezTo>
                      <a:pt x="11934" y="245"/>
                      <a:pt x="11375" y="175"/>
                      <a:pt x="10816" y="146"/>
                    </a:cubicBezTo>
                    <a:cubicBezTo>
                      <a:pt x="10257" y="99"/>
                      <a:pt x="9704" y="76"/>
                      <a:pt x="9122" y="29"/>
                    </a:cubicBezTo>
                    <a:cubicBezTo>
                      <a:pt x="8418" y="0"/>
                      <a:pt x="7713" y="0"/>
                      <a:pt x="7009" y="0"/>
                    </a:cubicBezTo>
                    <a:close/>
                  </a:path>
                </a:pathLst>
              </a:custGeom>
              <a:solidFill>
                <a:srgbClr val="3F575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4"/>
              <p:cNvSpPr/>
              <p:nvPr/>
            </p:nvSpPr>
            <p:spPr>
              <a:xfrm>
                <a:off x="304175" y="2980825"/>
                <a:ext cx="118925" cy="533525"/>
              </a:xfrm>
              <a:custGeom>
                <a:avLst/>
                <a:gdLst/>
                <a:ahLst/>
                <a:cxnLst/>
                <a:rect l="l" t="t" r="r" b="b"/>
                <a:pathLst>
                  <a:path w="4757" h="21341" extrusionOk="0">
                    <a:moveTo>
                      <a:pt x="1" y="0"/>
                    </a:moveTo>
                    <a:lnTo>
                      <a:pt x="1" y="0"/>
                    </a:lnTo>
                    <a:cubicBezTo>
                      <a:pt x="199" y="239"/>
                      <a:pt x="391" y="506"/>
                      <a:pt x="560" y="774"/>
                    </a:cubicBezTo>
                    <a:cubicBezTo>
                      <a:pt x="635" y="896"/>
                      <a:pt x="729" y="1042"/>
                      <a:pt x="804" y="1211"/>
                    </a:cubicBezTo>
                    <a:cubicBezTo>
                      <a:pt x="874" y="1356"/>
                      <a:pt x="996" y="1525"/>
                      <a:pt x="1072" y="1723"/>
                    </a:cubicBezTo>
                    <a:cubicBezTo>
                      <a:pt x="1241" y="2107"/>
                      <a:pt x="1410" y="2544"/>
                      <a:pt x="1555" y="3004"/>
                    </a:cubicBezTo>
                    <a:cubicBezTo>
                      <a:pt x="1724" y="3516"/>
                      <a:pt x="1846" y="4023"/>
                      <a:pt x="1992" y="4605"/>
                    </a:cubicBezTo>
                    <a:cubicBezTo>
                      <a:pt x="2114" y="5163"/>
                      <a:pt x="2207" y="5798"/>
                      <a:pt x="2329" y="6427"/>
                    </a:cubicBezTo>
                    <a:cubicBezTo>
                      <a:pt x="2428" y="7055"/>
                      <a:pt x="2527" y="7713"/>
                      <a:pt x="2620" y="8388"/>
                    </a:cubicBezTo>
                    <a:cubicBezTo>
                      <a:pt x="2743" y="9070"/>
                      <a:pt x="2842" y="9774"/>
                      <a:pt x="2964" y="10455"/>
                    </a:cubicBezTo>
                    <a:cubicBezTo>
                      <a:pt x="3080" y="11130"/>
                      <a:pt x="3179" y="11788"/>
                      <a:pt x="3302" y="12463"/>
                    </a:cubicBezTo>
                    <a:cubicBezTo>
                      <a:pt x="3325" y="12807"/>
                      <a:pt x="3371" y="13121"/>
                      <a:pt x="3424" y="13459"/>
                    </a:cubicBezTo>
                    <a:cubicBezTo>
                      <a:pt x="3470" y="13802"/>
                      <a:pt x="3517" y="14117"/>
                      <a:pt x="3546" y="14431"/>
                    </a:cubicBezTo>
                    <a:cubicBezTo>
                      <a:pt x="3616" y="15060"/>
                      <a:pt x="3692" y="15694"/>
                      <a:pt x="3715" y="16276"/>
                    </a:cubicBezTo>
                    <a:cubicBezTo>
                      <a:pt x="3761" y="16858"/>
                      <a:pt x="3761" y="17411"/>
                      <a:pt x="3785" y="17924"/>
                    </a:cubicBezTo>
                    <a:cubicBezTo>
                      <a:pt x="3761" y="18430"/>
                      <a:pt x="3761" y="18896"/>
                      <a:pt x="3715" y="19303"/>
                    </a:cubicBezTo>
                    <a:cubicBezTo>
                      <a:pt x="3715" y="19740"/>
                      <a:pt x="3639" y="20107"/>
                      <a:pt x="3616" y="20398"/>
                    </a:cubicBezTo>
                    <a:cubicBezTo>
                      <a:pt x="3570" y="20709"/>
                      <a:pt x="3495" y="21021"/>
                      <a:pt x="3448" y="21332"/>
                    </a:cubicBezTo>
                    <a:lnTo>
                      <a:pt x="3448" y="21332"/>
                    </a:lnTo>
                    <a:cubicBezTo>
                      <a:pt x="3453" y="21317"/>
                      <a:pt x="3470" y="21314"/>
                      <a:pt x="3470" y="21294"/>
                    </a:cubicBezTo>
                    <a:cubicBezTo>
                      <a:pt x="3494" y="21248"/>
                      <a:pt x="3517" y="21195"/>
                      <a:pt x="3569" y="21125"/>
                    </a:cubicBezTo>
                    <a:cubicBezTo>
                      <a:pt x="3808" y="20567"/>
                      <a:pt x="4076" y="20008"/>
                      <a:pt x="4221" y="19402"/>
                    </a:cubicBezTo>
                    <a:cubicBezTo>
                      <a:pt x="4274" y="19210"/>
                      <a:pt x="4344" y="18966"/>
                      <a:pt x="4390" y="18750"/>
                    </a:cubicBezTo>
                    <a:cubicBezTo>
                      <a:pt x="4443" y="18506"/>
                      <a:pt x="4489" y="18238"/>
                      <a:pt x="4536" y="17970"/>
                    </a:cubicBezTo>
                    <a:cubicBezTo>
                      <a:pt x="4565" y="17702"/>
                      <a:pt x="4611" y="17441"/>
                      <a:pt x="4658" y="17149"/>
                    </a:cubicBezTo>
                    <a:cubicBezTo>
                      <a:pt x="4681" y="16858"/>
                      <a:pt x="4681" y="16567"/>
                      <a:pt x="4710" y="16276"/>
                    </a:cubicBezTo>
                    <a:cubicBezTo>
                      <a:pt x="4757" y="15403"/>
                      <a:pt x="4734" y="14553"/>
                      <a:pt x="4681" y="13703"/>
                    </a:cubicBezTo>
                    <a:cubicBezTo>
                      <a:pt x="4658" y="13243"/>
                      <a:pt x="4611" y="12783"/>
                      <a:pt x="4565" y="12295"/>
                    </a:cubicBezTo>
                    <a:cubicBezTo>
                      <a:pt x="4489" y="11619"/>
                      <a:pt x="4390" y="10915"/>
                      <a:pt x="4274" y="10210"/>
                    </a:cubicBezTo>
                    <a:cubicBezTo>
                      <a:pt x="4151" y="9529"/>
                      <a:pt x="4029" y="8854"/>
                      <a:pt x="3884" y="8173"/>
                    </a:cubicBezTo>
                    <a:cubicBezTo>
                      <a:pt x="3761" y="7492"/>
                      <a:pt x="3616" y="6840"/>
                      <a:pt x="3470" y="6182"/>
                    </a:cubicBezTo>
                    <a:cubicBezTo>
                      <a:pt x="3156" y="4925"/>
                      <a:pt x="2766" y="3731"/>
                      <a:pt x="2283" y="2765"/>
                    </a:cubicBezTo>
                    <a:cubicBezTo>
                      <a:pt x="2062" y="2329"/>
                      <a:pt x="1800" y="1869"/>
                      <a:pt x="1509" y="1479"/>
                    </a:cubicBezTo>
                    <a:cubicBezTo>
                      <a:pt x="1386" y="1287"/>
                      <a:pt x="1241" y="1141"/>
                      <a:pt x="1119" y="995"/>
                    </a:cubicBezTo>
                    <a:cubicBezTo>
                      <a:pt x="996" y="850"/>
                      <a:pt x="874" y="728"/>
                      <a:pt x="752" y="605"/>
                    </a:cubicBezTo>
                    <a:cubicBezTo>
                      <a:pt x="536" y="384"/>
                      <a:pt x="269" y="192"/>
                      <a:pt x="1" y="0"/>
                    </a:cubicBezTo>
                    <a:close/>
                    <a:moveTo>
                      <a:pt x="3448" y="21332"/>
                    </a:moveTo>
                    <a:lnTo>
                      <a:pt x="3448" y="21332"/>
                    </a:lnTo>
                    <a:cubicBezTo>
                      <a:pt x="3448" y="21335"/>
                      <a:pt x="3447" y="21337"/>
                      <a:pt x="3447" y="21341"/>
                    </a:cubicBezTo>
                    <a:cubicBezTo>
                      <a:pt x="3448" y="21338"/>
                      <a:pt x="3448" y="21335"/>
                      <a:pt x="3448" y="21332"/>
                    </a:cubicBezTo>
                    <a:close/>
                  </a:path>
                </a:pathLst>
              </a:custGeom>
              <a:solidFill>
                <a:srgbClr val="3F575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4"/>
              <p:cNvSpPr/>
              <p:nvPr/>
            </p:nvSpPr>
            <p:spPr>
              <a:xfrm>
                <a:off x="1064000" y="3621150"/>
                <a:ext cx="25" cy="600"/>
              </a:xfrm>
              <a:custGeom>
                <a:avLst/>
                <a:gdLst/>
                <a:ahLst/>
                <a:cxnLst/>
                <a:rect l="l" t="t" r="r" b="b"/>
                <a:pathLst>
                  <a:path w="1" h="24" extrusionOk="0">
                    <a:moveTo>
                      <a:pt x="1" y="1"/>
                    </a:moveTo>
                    <a:lnTo>
                      <a:pt x="1" y="1"/>
                    </a:lnTo>
                    <a:cubicBezTo>
                      <a:pt x="1" y="1"/>
                      <a:pt x="1" y="24"/>
                      <a:pt x="1" y="1"/>
                    </a:cubicBezTo>
                    <a:close/>
                  </a:path>
                </a:pathLst>
              </a:custGeom>
              <a:solidFill>
                <a:srgbClr val="3F575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1330200" y="3415525"/>
                <a:ext cx="514900" cy="45575"/>
              </a:xfrm>
              <a:custGeom>
                <a:avLst/>
                <a:gdLst/>
                <a:ahLst/>
                <a:cxnLst/>
                <a:rect l="l" t="t" r="r" b="b"/>
                <a:pathLst>
                  <a:path w="20596" h="1823" extrusionOk="0">
                    <a:moveTo>
                      <a:pt x="7958" y="0"/>
                    </a:moveTo>
                    <a:cubicBezTo>
                      <a:pt x="7475" y="0"/>
                      <a:pt x="7009" y="23"/>
                      <a:pt x="6549" y="23"/>
                    </a:cubicBezTo>
                    <a:cubicBezTo>
                      <a:pt x="5338" y="53"/>
                      <a:pt x="4220" y="99"/>
                      <a:pt x="3254" y="169"/>
                    </a:cubicBezTo>
                    <a:cubicBezTo>
                      <a:pt x="2160" y="245"/>
                      <a:pt x="1071" y="314"/>
                      <a:pt x="0" y="489"/>
                    </a:cubicBezTo>
                    <a:cubicBezTo>
                      <a:pt x="512" y="582"/>
                      <a:pt x="995" y="658"/>
                      <a:pt x="1479" y="704"/>
                    </a:cubicBezTo>
                    <a:cubicBezTo>
                      <a:pt x="1968" y="780"/>
                      <a:pt x="2573" y="850"/>
                      <a:pt x="3225" y="926"/>
                    </a:cubicBezTo>
                    <a:cubicBezTo>
                      <a:pt x="4197" y="1019"/>
                      <a:pt x="5315" y="1118"/>
                      <a:pt x="6526" y="1188"/>
                    </a:cubicBezTo>
                    <a:cubicBezTo>
                      <a:pt x="7131" y="1217"/>
                      <a:pt x="7737" y="1263"/>
                      <a:pt x="8394" y="1310"/>
                    </a:cubicBezTo>
                    <a:cubicBezTo>
                      <a:pt x="9023" y="1333"/>
                      <a:pt x="9658" y="1362"/>
                      <a:pt x="10286" y="1386"/>
                    </a:cubicBezTo>
                    <a:cubicBezTo>
                      <a:pt x="10845" y="1409"/>
                      <a:pt x="11375" y="1455"/>
                      <a:pt x="11910" y="1479"/>
                    </a:cubicBezTo>
                    <a:cubicBezTo>
                      <a:pt x="12615" y="1508"/>
                      <a:pt x="13342" y="1531"/>
                      <a:pt x="14070" y="1554"/>
                    </a:cubicBezTo>
                    <a:cubicBezTo>
                      <a:pt x="14652" y="1601"/>
                      <a:pt x="15234" y="1601"/>
                      <a:pt x="15793" y="1624"/>
                    </a:cubicBezTo>
                    <a:cubicBezTo>
                      <a:pt x="16352" y="1677"/>
                      <a:pt x="16858" y="1677"/>
                      <a:pt x="17342" y="1700"/>
                    </a:cubicBezTo>
                    <a:cubicBezTo>
                      <a:pt x="17831" y="1723"/>
                      <a:pt x="18267" y="1746"/>
                      <a:pt x="18651" y="1770"/>
                    </a:cubicBezTo>
                    <a:cubicBezTo>
                      <a:pt x="19309" y="1799"/>
                      <a:pt x="19938" y="1822"/>
                      <a:pt x="20596" y="1822"/>
                    </a:cubicBezTo>
                    <a:cubicBezTo>
                      <a:pt x="19816" y="1554"/>
                      <a:pt x="19041" y="1333"/>
                      <a:pt x="18267" y="1141"/>
                    </a:cubicBezTo>
                    <a:cubicBezTo>
                      <a:pt x="17999" y="1071"/>
                      <a:pt x="17732" y="1019"/>
                      <a:pt x="17441" y="949"/>
                    </a:cubicBezTo>
                    <a:cubicBezTo>
                      <a:pt x="16957" y="850"/>
                      <a:pt x="16445" y="751"/>
                      <a:pt x="15886" y="658"/>
                    </a:cubicBezTo>
                    <a:cubicBezTo>
                      <a:pt x="15357" y="536"/>
                      <a:pt x="14774" y="489"/>
                      <a:pt x="14169" y="390"/>
                    </a:cubicBezTo>
                    <a:cubicBezTo>
                      <a:pt x="13558" y="314"/>
                      <a:pt x="12929" y="245"/>
                      <a:pt x="12300" y="198"/>
                    </a:cubicBezTo>
                    <a:cubicBezTo>
                      <a:pt x="11643" y="146"/>
                      <a:pt x="11014" y="122"/>
                      <a:pt x="10356" y="76"/>
                    </a:cubicBezTo>
                    <a:cubicBezTo>
                      <a:pt x="9559" y="53"/>
                      <a:pt x="8755" y="23"/>
                      <a:pt x="7958" y="0"/>
                    </a:cubicBezTo>
                    <a:close/>
                  </a:path>
                </a:pathLst>
              </a:custGeom>
              <a:solidFill>
                <a:srgbClr val="3F575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237525" y="2567800"/>
                <a:ext cx="1729975" cy="1680325"/>
              </a:xfrm>
              <a:custGeom>
                <a:avLst/>
                <a:gdLst/>
                <a:ahLst/>
                <a:cxnLst/>
                <a:rect l="l" t="t" r="r" b="b"/>
                <a:pathLst>
                  <a:path w="69199" h="67213" extrusionOk="0">
                    <a:moveTo>
                      <a:pt x="18192" y="5810"/>
                    </a:moveTo>
                    <a:cubicBezTo>
                      <a:pt x="18159" y="5830"/>
                      <a:pt x="18126" y="5851"/>
                      <a:pt x="18093" y="5874"/>
                    </a:cubicBezTo>
                    <a:cubicBezTo>
                      <a:pt x="17971" y="5944"/>
                      <a:pt x="17826" y="6043"/>
                      <a:pt x="17680" y="6113"/>
                    </a:cubicBezTo>
                    <a:cubicBezTo>
                      <a:pt x="17564" y="6212"/>
                      <a:pt x="17418" y="6311"/>
                      <a:pt x="17273" y="6404"/>
                    </a:cubicBezTo>
                    <a:cubicBezTo>
                      <a:pt x="17005" y="6602"/>
                      <a:pt x="16714" y="6794"/>
                      <a:pt x="16469" y="6986"/>
                    </a:cubicBezTo>
                    <a:cubicBezTo>
                      <a:pt x="15934" y="7399"/>
                      <a:pt x="15427" y="7812"/>
                      <a:pt x="14915" y="8249"/>
                    </a:cubicBezTo>
                    <a:cubicBezTo>
                      <a:pt x="14408" y="8686"/>
                      <a:pt x="13925" y="9145"/>
                      <a:pt x="13436" y="9605"/>
                    </a:cubicBezTo>
                    <a:cubicBezTo>
                      <a:pt x="13099" y="9920"/>
                      <a:pt x="12784" y="10240"/>
                      <a:pt x="12493" y="10578"/>
                    </a:cubicBezTo>
                    <a:cubicBezTo>
                      <a:pt x="12295" y="10676"/>
                      <a:pt x="12126" y="10793"/>
                      <a:pt x="11958" y="10892"/>
                    </a:cubicBezTo>
                    <a:cubicBezTo>
                      <a:pt x="11620" y="11113"/>
                      <a:pt x="11306" y="11352"/>
                      <a:pt x="10986" y="11573"/>
                    </a:cubicBezTo>
                    <a:cubicBezTo>
                      <a:pt x="10625" y="11812"/>
                      <a:pt x="10258" y="12079"/>
                      <a:pt x="9897" y="12347"/>
                    </a:cubicBezTo>
                    <a:cubicBezTo>
                      <a:pt x="10357" y="11887"/>
                      <a:pt x="10793" y="11451"/>
                      <a:pt x="11253" y="10968"/>
                    </a:cubicBezTo>
                    <a:cubicBezTo>
                      <a:pt x="11474" y="10746"/>
                      <a:pt x="11690" y="10502"/>
                      <a:pt x="11934" y="10286"/>
                    </a:cubicBezTo>
                    <a:cubicBezTo>
                      <a:pt x="11981" y="10211"/>
                      <a:pt x="12057" y="10141"/>
                      <a:pt x="12103" y="10094"/>
                    </a:cubicBezTo>
                    <a:cubicBezTo>
                      <a:pt x="12179" y="10019"/>
                      <a:pt x="12249" y="9972"/>
                      <a:pt x="12295" y="9896"/>
                    </a:cubicBezTo>
                    <a:cubicBezTo>
                      <a:pt x="12563" y="9681"/>
                      <a:pt x="12808" y="9437"/>
                      <a:pt x="13075" y="9192"/>
                    </a:cubicBezTo>
                    <a:cubicBezTo>
                      <a:pt x="13221" y="9099"/>
                      <a:pt x="13366" y="8977"/>
                      <a:pt x="13489" y="8854"/>
                    </a:cubicBezTo>
                    <a:cubicBezTo>
                      <a:pt x="13634" y="8755"/>
                      <a:pt x="13780" y="8639"/>
                      <a:pt x="13925" y="8517"/>
                    </a:cubicBezTo>
                    <a:cubicBezTo>
                      <a:pt x="14478" y="8080"/>
                      <a:pt x="15090" y="7690"/>
                      <a:pt x="15672" y="7277"/>
                    </a:cubicBezTo>
                    <a:cubicBezTo>
                      <a:pt x="15986" y="7108"/>
                      <a:pt x="16277" y="6916"/>
                      <a:pt x="16591" y="6718"/>
                    </a:cubicBezTo>
                    <a:cubicBezTo>
                      <a:pt x="16906" y="6526"/>
                      <a:pt x="17243" y="6334"/>
                      <a:pt x="17610" y="6136"/>
                    </a:cubicBezTo>
                    <a:cubicBezTo>
                      <a:pt x="17806" y="6031"/>
                      <a:pt x="18002" y="5916"/>
                      <a:pt x="18192" y="5810"/>
                    </a:cubicBezTo>
                    <a:close/>
                    <a:moveTo>
                      <a:pt x="6794" y="15671"/>
                    </a:moveTo>
                    <a:lnTo>
                      <a:pt x="6794" y="15671"/>
                    </a:lnTo>
                    <a:cubicBezTo>
                      <a:pt x="6718" y="15887"/>
                      <a:pt x="6649" y="16108"/>
                      <a:pt x="6620" y="16277"/>
                    </a:cubicBezTo>
                    <a:cubicBezTo>
                      <a:pt x="6596" y="16375"/>
                      <a:pt x="6573" y="16445"/>
                      <a:pt x="6573" y="16521"/>
                    </a:cubicBezTo>
                    <a:cubicBezTo>
                      <a:pt x="6404" y="16521"/>
                      <a:pt x="6235" y="16498"/>
                      <a:pt x="6090" y="16498"/>
                    </a:cubicBezTo>
                    <a:cubicBezTo>
                      <a:pt x="5968" y="16469"/>
                      <a:pt x="5845" y="16469"/>
                      <a:pt x="5723" y="16469"/>
                    </a:cubicBezTo>
                    <a:cubicBezTo>
                      <a:pt x="6090" y="16207"/>
                      <a:pt x="6427" y="15939"/>
                      <a:pt x="6794" y="15671"/>
                    </a:cubicBezTo>
                    <a:close/>
                    <a:moveTo>
                      <a:pt x="8855" y="14193"/>
                    </a:moveTo>
                    <a:lnTo>
                      <a:pt x="8855" y="14193"/>
                    </a:lnTo>
                    <a:cubicBezTo>
                      <a:pt x="8832" y="14216"/>
                      <a:pt x="8803" y="14239"/>
                      <a:pt x="8779" y="14262"/>
                    </a:cubicBezTo>
                    <a:cubicBezTo>
                      <a:pt x="8634" y="14484"/>
                      <a:pt x="8488" y="14676"/>
                      <a:pt x="8343" y="14868"/>
                    </a:cubicBezTo>
                    <a:cubicBezTo>
                      <a:pt x="8220" y="15066"/>
                      <a:pt x="8104" y="15258"/>
                      <a:pt x="7982" y="15427"/>
                    </a:cubicBezTo>
                    <a:cubicBezTo>
                      <a:pt x="7883" y="15625"/>
                      <a:pt x="7784" y="15793"/>
                      <a:pt x="7691" y="15939"/>
                    </a:cubicBezTo>
                    <a:cubicBezTo>
                      <a:pt x="7568" y="16154"/>
                      <a:pt x="7446" y="16375"/>
                      <a:pt x="7347" y="16614"/>
                    </a:cubicBezTo>
                    <a:cubicBezTo>
                      <a:pt x="7155" y="16591"/>
                      <a:pt x="6963" y="16568"/>
                      <a:pt x="6765" y="16544"/>
                    </a:cubicBezTo>
                    <a:cubicBezTo>
                      <a:pt x="6765" y="16498"/>
                      <a:pt x="6794" y="16422"/>
                      <a:pt x="6817" y="16352"/>
                    </a:cubicBezTo>
                    <a:cubicBezTo>
                      <a:pt x="6963" y="16061"/>
                      <a:pt x="7132" y="15718"/>
                      <a:pt x="7376" y="15357"/>
                    </a:cubicBezTo>
                    <a:cubicBezTo>
                      <a:pt x="7446" y="15281"/>
                      <a:pt x="7493" y="15188"/>
                      <a:pt x="7568" y="15089"/>
                    </a:cubicBezTo>
                    <a:cubicBezTo>
                      <a:pt x="7761" y="14943"/>
                      <a:pt x="7982" y="14798"/>
                      <a:pt x="8220" y="14629"/>
                    </a:cubicBezTo>
                    <a:cubicBezTo>
                      <a:pt x="8418" y="14484"/>
                      <a:pt x="8634" y="14338"/>
                      <a:pt x="8855" y="14193"/>
                    </a:cubicBezTo>
                    <a:close/>
                    <a:moveTo>
                      <a:pt x="9751" y="14262"/>
                    </a:moveTo>
                    <a:cubicBezTo>
                      <a:pt x="9728" y="14338"/>
                      <a:pt x="9676" y="14385"/>
                      <a:pt x="9652" y="14460"/>
                    </a:cubicBezTo>
                    <a:cubicBezTo>
                      <a:pt x="9559" y="14676"/>
                      <a:pt x="9460" y="14868"/>
                      <a:pt x="9385" y="15066"/>
                    </a:cubicBezTo>
                    <a:cubicBezTo>
                      <a:pt x="9315" y="15258"/>
                      <a:pt x="9239" y="15450"/>
                      <a:pt x="9193" y="15625"/>
                    </a:cubicBezTo>
                    <a:cubicBezTo>
                      <a:pt x="9123" y="15793"/>
                      <a:pt x="9094" y="15962"/>
                      <a:pt x="9070" y="16108"/>
                    </a:cubicBezTo>
                    <a:cubicBezTo>
                      <a:pt x="9000" y="16323"/>
                      <a:pt x="8977" y="16568"/>
                      <a:pt x="8948" y="16835"/>
                    </a:cubicBezTo>
                    <a:cubicBezTo>
                      <a:pt x="8657" y="16789"/>
                      <a:pt x="8366" y="16736"/>
                      <a:pt x="8075" y="16713"/>
                    </a:cubicBezTo>
                    <a:cubicBezTo>
                      <a:pt x="7906" y="16690"/>
                      <a:pt x="7737" y="16667"/>
                      <a:pt x="7568" y="16643"/>
                    </a:cubicBezTo>
                    <a:cubicBezTo>
                      <a:pt x="7836" y="16323"/>
                      <a:pt x="8075" y="16009"/>
                      <a:pt x="8366" y="15694"/>
                    </a:cubicBezTo>
                    <a:cubicBezTo>
                      <a:pt x="8488" y="15549"/>
                      <a:pt x="8634" y="15380"/>
                      <a:pt x="8779" y="15211"/>
                    </a:cubicBezTo>
                    <a:cubicBezTo>
                      <a:pt x="8948" y="15066"/>
                      <a:pt x="9123" y="14897"/>
                      <a:pt x="9292" y="14699"/>
                    </a:cubicBezTo>
                    <a:cubicBezTo>
                      <a:pt x="9437" y="14553"/>
                      <a:pt x="9583" y="14408"/>
                      <a:pt x="9751" y="14262"/>
                    </a:cubicBezTo>
                    <a:close/>
                    <a:moveTo>
                      <a:pt x="18873" y="8732"/>
                    </a:moveTo>
                    <a:cubicBezTo>
                      <a:pt x="18774" y="8808"/>
                      <a:pt x="18699" y="8854"/>
                      <a:pt x="18629" y="8930"/>
                    </a:cubicBezTo>
                    <a:cubicBezTo>
                      <a:pt x="18169" y="9291"/>
                      <a:pt x="17709" y="9681"/>
                      <a:pt x="17273" y="10042"/>
                    </a:cubicBezTo>
                    <a:cubicBezTo>
                      <a:pt x="16836" y="10432"/>
                      <a:pt x="16399" y="10845"/>
                      <a:pt x="15963" y="11259"/>
                    </a:cubicBezTo>
                    <a:cubicBezTo>
                      <a:pt x="15695" y="11521"/>
                      <a:pt x="15404" y="11812"/>
                      <a:pt x="15136" y="12103"/>
                    </a:cubicBezTo>
                    <a:cubicBezTo>
                      <a:pt x="14991" y="12202"/>
                      <a:pt x="14822" y="12301"/>
                      <a:pt x="14676" y="12394"/>
                    </a:cubicBezTo>
                    <a:cubicBezTo>
                      <a:pt x="14385" y="12592"/>
                      <a:pt x="14094" y="12784"/>
                      <a:pt x="13826" y="12976"/>
                    </a:cubicBezTo>
                    <a:cubicBezTo>
                      <a:pt x="13366" y="13319"/>
                      <a:pt x="12907" y="13657"/>
                      <a:pt x="12470" y="14024"/>
                    </a:cubicBezTo>
                    <a:cubicBezTo>
                      <a:pt x="11981" y="14408"/>
                      <a:pt x="11521" y="14844"/>
                      <a:pt x="11038" y="15258"/>
                    </a:cubicBezTo>
                    <a:cubicBezTo>
                      <a:pt x="10869" y="15450"/>
                      <a:pt x="10694" y="15625"/>
                      <a:pt x="10526" y="15793"/>
                    </a:cubicBezTo>
                    <a:cubicBezTo>
                      <a:pt x="10165" y="16154"/>
                      <a:pt x="9821" y="16521"/>
                      <a:pt x="9507" y="16905"/>
                    </a:cubicBezTo>
                    <a:cubicBezTo>
                      <a:pt x="9338" y="16882"/>
                      <a:pt x="9169" y="16859"/>
                      <a:pt x="9000" y="16835"/>
                    </a:cubicBezTo>
                    <a:cubicBezTo>
                      <a:pt x="9094" y="16614"/>
                      <a:pt x="9193" y="16399"/>
                      <a:pt x="9315" y="16178"/>
                    </a:cubicBezTo>
                    <a:cubicBezTo>
                      <a:pt x="9385" y="16061"/>
                      <a:pt x="9437" y="15916"/>
                      <a:pt x="9530" y="15770"/>
                    </a:cubicBezTo>
                    <a:cubicBezTo>
                      <a:pt x="9629" y="15625"/>
                      <a:pt x="9728" y="15450"/>
                      <a:pt x="9821" y="15304"/>
                    </a:cubicBezTo>
                    <a:cubicBezTo>
                      <a:pt x="10066" y="14967"/>
                      <a:pt x="10334" y="14606"/>
                      <a:pt x="10625" y="14239"/>
                    </a:cubicBezTo>
                    <a:cubicBezTo>
                      <a:pt x="10939" y="13849"/>
                      <a:pt x="11306" y="13465"/>
                      <a:pt x="11667" y="13052"/>
                    </a:cubicBezTo>
                    <a:cubicBezTo>
                      <a:pt x="11911" y="12807"/>
                      <a:pt x="12150" y="12568"/>
                      <a:pt x="12394" y="12324"/>
                    </a:cubicBezTo>
                    <a:cubicBezTo>
                      <a:pt x="12615" y="12103"/>
                      <a:pt x="12831" y="11911"/>
                      <a:pt x="13075" y="11695"/>
                    </a:cubicBezTo>
                    <a:cubicBezTo>
                      <a:pt x="13198" y="11620"/>
                      <a:pt x="13314" y="11521"/>
                      <a:pt x="13460" y="11427"/>
                    </a:cubicBezTo>
                    <a:cubicBezTo>
                      <a:pt x="13535" y="11375"/>
                      <a:pt x="13657" y="11305"/>
                      <a:pt x="13751" y="11229"/>
                    </a:cubicBezTo>
                    <a:cubicBezTo>
                      <a:pt x="14164" y="11014"/>
                      <a:pt x="14577" y="10793"/>
                      <a:pt x="14991" y="10578"/>
                    </a:cubicBezTo>
                    <a:cubicBezTo>
                      <a:pt x="15619" y="10263"/>
                      <a:pt x="16254" y="9972"/>
                      <a:pt x="16859" y="9658"/>
                    </a:cubicBezTo>
                    <a:cubicBezTo>
                      <a:pt x="17534" y="9338"/>
                      <a:pt x="18192" y="9023"/>
                      <a:pt x="18873" y="8732"/>
                    </a:cubicBezTo>
                    <a:close/>
                    <a:moveTo>
                      <a:pt x="13314" y="14431"/>
                    </a:moveTo>
                    <a:cubicBezTo>
                      <a:pt x="13198" y="14606"/>
                      <a:pt x="13075" y="14798"/>
                      <a:pt x="12976" y="14967"/>
                    </a:cubicBezTo>
                    <a:cubicBezTo>
                      <a:pt x="12877" y="15188"/>
                      <a:pt x="12761" y="15357"/>
                      <a:pt x="12662" y="15549"/>
                    </a:cubicBezTo>
                    <a:cubicBezTo>
                      <a:pt x="12586" y="15741"/>
                      <a:pt x="12517" y="15916"/>
                      <a:pt x="12441" y="16084"/>
                    </a:cubicBezTo>
                    <a:cubicBezTo>
                      <a:pt x="12371" y="16253"/>
                      <a:pt x="12324" y="16422"/>
                      <a:pt x="12272" y="16568"/>
                    </a:cubicBezTo>
                    <a:cubicBezTo>
                      <a:pt x="12202" y="16713"/>
                      <a:pt x="12202" y="16859"/>
                      <a:pt x="12150" y="17004"/>
                    </a:cubicBezTo>
                    <a:cubicBezTo>
                      <a:pt x="12126" y="17126"/>
                      <a:pt x="12103" y="17272"/>
                      <a:pt x="12080" y="17417"/>
                    </a:cubicBezTo>
                    <a:cubicBezTo>
                      <a:pt x="11474" y="17272"/>
                      <a:pt x="10869" y="17150"/>
                      <a:pt x="10287" y="17051"/>
                    </a:cubicBezTo>
                    <a:cubicBezTo>
                      <a:pt x="10089" y="17027"/>
                      <a:pt x="9897" y="16981"/>
                      <a:pt x="9728" y="16958"/>
                    </a:cubicBezTo>
                    <a:cubicBezTo>
                      <a:pt x="10089" y="16667"/>
                      <a:pt x="10456" y="16399"/>
                      <a:pt x="10817" y="16108"/>
                    </a:cubicBezTo>
                    <a:cubicBezTo>
                      <a:pt x="11015" y="15985"/>
                      <a:pt x="11183" y="15840"/>
                      <a:pt x="11399" y="15694"/>
                    </a:cubicBezTo>
                    <a:cubicBezTo>
                      <a:pt x="11597" y="15549"/>
                      <a:pt x="11812" y="15403"/>
                      <a:pt x="12057" y="15258"/>
                    </a:cubicBezTo>
                    <a:cubicBezTo>
                      <a:pt x="12418" y="14990"/>
                      <a:pt x="12854" y="14722"/>
                      <a:pt x="13314" y="14431"/>
                    </a:cubicBezTo>
                    <a:close/>
                    <a:moveTo>
                      <a:pt x="19455" y="11061"/>
                    </a:moveTo>
                    <a:lnTo>
                      <a:pt x="19455" y="11061"/>
                    </a:lnTo>
                    <a:cubicBezTo>
                      <a:pt x="18943" y="11427"/>
                      <a:pt x="18460" y="11788"/>
                      <a:pt x="17948" y="12155"/>
                    </a:cubicBezTo>
                    <a:cubicBezTo>
                      <a:pt x="16859" y="12976"/>
                      <a:pt x="15718" y="13756"/>
                      <a:pt x="14676" y="14652"/>
                    </a:cubicBezTo>
                    <a:cubicBezTo>
                      <a:pt x="14164" y="15066"/>
                      <a:pt x="13704" y="15502"/>
                      <a:pt x="13291" y="15985"/>
                    </a:cubicBezTo>
                    <a:cubicBezTo>
                      <a:pt x="13000" y="16323"/>
                      <a:pt x="12784" y="16667"/>
                      <a:pt x="12615" y="16934"/>
                    </a:cubicBezTo>
                    <a:cubicBezTo>
                      <a:pt x="12517" y="17103"/>
                      <a:pt x="12418" y="17272"/>
                      <a:pt x="12348" y="17464"/>
                    </a:cubicBezTo>
                    <a:cubicBezTo>
                      <a:pt x="12295" y="17441"/>
                      <a:pt x="12249" y="17441"/>
                      <a:pt x="12202" y="17441"/>
                    </a:cubicBezTo>
                    <a:cubicBezTo>
                      <a:pt x="12249" y="17295"/>
                      <a:pt x="12295" y="17173"/>
                      <a:pt x="12371" y="17051"/>
                    </a:cubicBezTo>
                    <a:cubicBezTo>
                      <a:pt x="12441" y="16958"/>
                      <a:pt x="12493" y="16835"/>
                      <a:pt x="12563" y="16690"/>
                    </a:cubicBezTo>
                    <a:cubicBezTo>
                      <a:pt x="12662" y="16568"/>
                      <a:pt x="12732" y="16422"/>
                      <a:pt x="12831" y="16277"/>
                    </a:cubicBezTo>
                    <a:cubicBezTo>
                      <a:pt x="13023" y="15985"/>
                      <a:pt x="13267" y="15671"/>
                      <a:pt x="13535" y="15357"/>
                    </a:cubicBezTo>
                    <a:cubicBezTo>
                      <a:pt x="13803" y="15013"/>
                      <a:pt x="14117" y="14676"/>
                      <a:pt x="14432" y="14315"/>
                    </a:cubicBezTo>
                    <a:cubicBezTo>
                      <a:pt x="14653" y="14094"/>
                      <a:pt x="14868" y="13878"/>
                      <a:pt x="15060" y="13657"/>
                    </a:cubicBezTo>
                    <a:cubicBezTo>
                      <a:pt x="15328" y="13412"/>
                      <a:pt x="15573" y="13174"/>
                      <a:pt x="15840" y="12929"/>
                    </a:cubicBezTo>
                    <a:cubicBezTo>
                      <a:pt x="16347" y="12638"/>
                      <a:pt x="16859" y="12370"/>
                      <a:pt x="17366" y="12103"/>
                    </a:cubicBezTo>
                    <a:cubicBezTo>
                      <a:pt x="17901" y="11812"/>
                      <a:pt x="18460" y="11550"/>
                      <a:pt x="18990" y="11282"/>
                    </a:cubicBezTo>
                    <a:cubicBezTo>
                      <a:pt x="19135" y="11206"/>
                      <a:pt x="19281" y="11136"/>
                      <a:pt x="19455" y="11061"/>
                    </a:cubicBezTo>
                    <a:close/>
                    <a:moveTo>
                      <a:pt x="15404" y="17516"/>
                    </a:moveTo>
                    <a:cubicBezTo>
                      <a:pt x="15381" y="17563"/>
                      <a:pt x="15328" y="17633"/>
                      <a:pt x="15282" y="17709"/>
                    </a:cubicBezTo>
                    <a:lnTo>
                      <a:pt x="15060" y="18145"/>
                    </a:lnTo>
                    <a:cubicBezTo>
                      <a:pt x="15014" y="18122"/>
                      <a:pt x="14991" y="18122"/>
                      <a:pt x="14944" y="18099"/>
                    </a:cubicBezTo>
                    <a:cubicBezTo>
                      <a:pt x="15090" y="17901"/>
                      <a:pt x="15235" y="17709"/>
                      <a:pt x="15381" y="17540"/>
                    </a:cubicBezTo>
                    <a:lnTo>
                      <a:pt x="15404" y="17516"/>
                    </a:lnTo>
                    <a:close/>
                    <a:moveTo>
                      <a:pt x="27675" y="17150"/>
                    </a:moveTo>
                    <a:lnTo>
                      <a:pt x="27675" y="17150"/>
                    </a:lnTo>
                    <a:cubicBezTo>
                      <a:pt x="27169" y="17394"/>
                      <a:pt x="26656" y="17633"/>
                      <a:pt x="26150" y="17901"/>
                    </a:cubicBezTo>
                    <a:cubicBezTo>
                      <a:pt x="25323" y="18337"/>
                      <a:pt x="24520" y="18797"/>
                      <a:pt x="23746" y="19286"/>
                    </a:cubicBezTo>
                    <a:cubicBezTo>
                      <a:pt x="23094" y="19670"/>
                      <a:pt x="22459" y="20107"/>
                      <a:pt x="21854" y="20544"/>
                    </a:cubicBezTo>
                    <a:cubicBezTo>
                      <a:pt x="21417" y="20351"/>
                      <a:pt x="20981" y="20159"/>
                      <a:pt x="20544" y="19990"/>
                    </a:cubicBezTo>
                    <a:cubicBezTo>
                      <a:pt x="21173" y="19746"/>
                      <a:pt x="21807" y="19478"/>
                      <a:pt x="22436" y="19210"/>
                    </a:cubicBezTo>
                    <a:cubicBezTo>
                      <a:pt x="22948" y="19018"/>
                      <a:pt x="23501" y="18774"/>
                      <a:pt x="24113" y="18535"/>
                    </a:cubicBezTo>
                    <a:cubicBezTo>
                      <a:pt x="24718" y="18267"/>
                      <a:pt x="25393" y="18023"/>
                      <a:pt x="26074" y="17755"/>
                    </a:cubicBezTo>
                    <a:cubicBezTo>
                      <a:pt x="26587" y="17540"/>
                      <a:pt x="27140" y="17342"/>
                      <a:pt x="27675" y="17150"/>
                    </a:cubicBezTo>
                    <a:close/>
                    <a:moveTo>
                      <a:pt x="27698" y="19938"/>
                    </a:moveTo>
                    <a:lnTo>
                      <a:pt x="27698" y="19938"/>
                    </a:lnTo>
                    <a:cubicBezTo>
                      <a:pt x="27530" y="20014"/>
                      <a:pt x="27361" y="20107"/>
                      <a:pt x="27215" y="20183"/>
                    </a:cubicBezTo>
                    <a:cubicBezTo>
                      <a:pt x="27169" y="20229"/>
                      <a:pt x="27116" y="20252"/>
                      <a:pt x="27046" y="20282"/>
                    </a:cubicBezTo>
                    <a:lnTo>
                      <a:pt x="27023" y="20305"/>
                    </a:lnTo>
                    <a:cubicBezTo>
                      <a:pt x="26994" y="20305"/>
                      <a:pt x="26994" y="20305"/>
                      <a:pt x="26971" y="20328"/>
                    </a:cubicBezTo>
                    <a:cubicBezTo>
                      <a:pt x="26948" y="20351"/>
                      <a:pt x="26901" y="20375"/>
                      <a:pt x="26878" y="20375"/>
                    </a:cubicBezTo>
                    <a:cubicBezTo>
                      <a:pt x="26779" y="20450"/>
                      <a:pt x="26680" y="20520"/>
                      <a:pt x="26587" y="20596"/>
                    </a:cubicBezTo>
                    <a:cubicBezTo>
                      <a:pt x="26197" y="20835"/>
                      <a:pt x="25882" y="21102"/>
                      <a:pt x="25638" y="21347"/>
                    </a:cubicBezTo>
                    <a:cubicBezTo>
                      <a:pt x="25446" y="21562"/>
                      <a:pt x="25300" y="21807"/>
                      <a:pt x="25178" y="22074"/>
                    </a:cubicBezTo>
                    <a:cubicBezTo>
                      <a:pt x="24863" y="21906"/>
                      <a:pt x="24520" y="21737"/>
                      <a:pt x="24206" y="21591"/>
                    </a:cubicBezTo>
                    <a:cubicBezTo>
                      <a:pt x="24305" y="21492"/>
                      <a:pt x="24404" y="21417"/>
                      <a:pt x="24520" y="21324"/>
                    </a:cubicBezTo>
                    <a:cubicBezTo>
                      <a:pt x="24811" y="21126"/>
                      <a:pt x="25201" y="20934"/>
                      <a:pt x="25661" y="20718"/>
                    </a:cubicBezTo>
                    <a:cubicBezTo>
                      <a:pt x="25783" y="20666"/>
                      <a:pt x="25905" y="20596"/>
                      <a:pt x="26028" y="20544"/>
                    </a:cubicBezTo>
                    <a:cubicBezTo>
                      <a:pt x="26051" y="20544"/>
                      <a:pt x="26074" y="20520"/>
                      <a:pt x="26121" y="20497"/>
                    </a:cubicBezTo>
                    <a:lnTo>
                      <a:pt x="26150" y="20497"/>
                    </a:lnTo>
                    <a:cubicBezTo>
                      <a:pt x="26173" y="20497"/>
                      <a:pt x="26197" y="20474"/>
                      <a:pt x="26197" y="20474"/>
                    </a:cubicBezTo>
                    <a:cubicBezTo>
                      <a:pt x="26266" y="20450"/>
                      <a:pt x="26342" y="20427"/>
                      <a:pt x="26412" y="20398"/>
                    </a:cubicBezTo>
                    <a:cubicBezTo>
                      <a:pt x="26680" y="20305"/>
                      <a:pt x="26971" y="20183"/>
                      <a:pt x="27262" y="20084"/>
                    </a:cubicBezTo>
                    <a:cubicBezTo>
                      <a:pt x="27407" y="20014"/>
                      <a:pt x="27553" y="19961"/>
                      <a:pt x="27698" y="19938"/>
                    </a:cubicBezTo>
                    <a:close/>
                    <a:moveTo>
                      <a:pt x="16108" y="19263"/>
                    </a:moveTo>
                    <a:lnTo>
                      <a:pt x="16108" y="19263"/>
                    </a:lnTo>
                    <a:cubicBezTo>
                      <a:pt x="16591" y="19432"/>
                      <a:pt x="17098" y="19600"/>
                      <a:pt x="17587" y="19769"/>
                    </a:cubicBezTo>
                    <a:cubicBezTo>
                      <a:pt x="17657" y="20037"/>
                      <a:pt x="17709" y="20305"/>
                      <a:pt x="17802" y="20573"/>
                    </a:cubicBezTo>
                    <a:cubicBezTo>
                      <a:pt x="17901" y="20934"/>
                      <a:pt x="18047" y="21370"/>
                      <a:pt x="18239" y="21882"/>
                    </a:cubicBezTo>
                    <a:cubicBezTo>
                      <a:pt x="18384" y="22267"/>
                      <a:pt x="18582" y="22703"/>
                      <a:pt x="18774" y="23192"/>
                    </a:cubicBezTo>
                    <a:cubicBezTo>
                      <a:pt x="18652" y="22994"/>
                      <a:pt x="18553" y="22802"/>
                      <a:pt x="18437" y="22610"/>
                    </a:cubicBezTo>
                    <a:cubicBezTo>
                      <a:pt x="18070" y="21999"/>
                      <a:pt x="17680" y="21417"/>
                      <a:pt x="17273" y="20811"/>
                    </a:cubicBezTo>
                    <a:cubicBezTo>
                      <a:pt x="16906" y="20282"/>
                      <a:pt x="16516" y="19769"/>
                      <a:pt x="16108" y="19263"/>
                    </a:cubicBezTo>
                    <a:close/>
                    <a:moveTo>
                      <a:pt x="28826" y="23770"/>
                    </a:moveTo>
                    <a:cubicBezTo>
                      <a:pt x="28815" y="23772"/>
                      <a:pt x="28804" y="23773"/>
                      <a:pt x="28793" y="23774"/>
                    </a:cubicBezTo>
                    <a:cubicBezTo>
                      <a:pt x="28805" y="23774"/>
                      <a:pt x="28817" y="23774"/>
                      <a:pt x="28826" y="23770"/>
                    </a:cubicBezTo>
                    <a:close/>
                    <a:moveTo>
                      <a:pt x="39126" y="22319"/>
                    </a:moveTo>
                    <a:lnTo>
                      <a:pt x="39126" y="22319"/>
                    </a:lnTo>
                    <a:cubicBezTo>
                      <a:pt x="38928" y="22389"/>
                      <a:pt x="38759" y="22435"/>
                      <a:pt x="38590" y="22511"/>
                    </a:cubicBezTo>
                    <a:cubicBezTo>
                      <a:pt x="37862" y="22726"/>
                      <a:pt x="37181" y="22971"/>
                      <a:pt x="36553" y="23192"/>
                    </a:cubicBezTo>
                    <a:cubicBezTo>
                      <a:pt x="35924" y="23408"/>
                      <a:pt x="35342" y="23629"/>
                      <a:pt x="34783" y="23821"/>
                    </a:cubicBezTo>
                    <a:cubicBezTo>
                      <a:pt x="34271" y="24013"/>
                      <a:pt x="33741" y="24211"/>
                      <a:pt x="33229" y="24403"/>
                    </a:cubicBezTo>
                    <a:cubicBezTo>
                      <a:pt x="32478" y="24671"/>
                      <a:pt x="31750" y="24909"/>
                      <a:pt x="30999" y="25201"/>
                    </a:cubicBezTo>
                    <a:cubicBezTo>
                      <a:pt x="31191" y="25177"/>
                      <a:pt x="31360" y="25154"/>
                      <a:pt x="31535" y="25131"/>
                    </a:cubicBezTo>
                    <a:lnTo>
                      <a:pt x="31535" y="25131"/>
                    </a:lnTo>
                    <a:cubicBezTo>
                      <a:pt x="31360" y="25201"/>
                      <a:pt x="31168" y="25253"/>
                      <a:pt x="30999" y="25323"/>
                    </a:cubicBezTo>
                    <a:cubicBezTo>
                      <a:pt x="30149" y="24816"/>
                      <a:pt x="29323" y="24304"/>
                      <a:pt x="28479" y="23821"/>
                    </a:cubicBezTo>
                    <a:cubicBezTo>
                      <a:pt x="28595" y="23798"/>
                      <a:pt x="28717" y="23774"/>
                      <a:pt x="28839" y="23745"/>
                    </a:cubicBezTo>
                    <a:lnTo>
                      <a:pt x="28839" y="23745"/>
                    </a:lnTo>
                    <a:cubicBezTo>
                      <a:pt x="28839" y="23759"/>
                      <a:pt x="28834" y="23766"/>
                      <a:pt x="28826" y="23770"/>
                    </a:cubicBezTo>
                    <a:lnTo>
                      <a:pt x="28826" y="23770"/>
                    </a:lnTo>
                    <a:cubicBezTo>
                      <a:pt x="29420" y="23694"/>
                      <a:pt x="30014" y="23574"/>
                      <a:pt x="30586" y="23454"/>
                    </a:cubicBezTo>
                    <a:cubicBezTo>
                      <a:pt x="30900" y="23408"/>
                      <a:pt x="31215" y="23361"/>
                      <a:pt x="31558" y="23285"/>
                    </a:cubicBezTo>
                    <a:lnTo>
                      <a:pt x="31605" y="23285"/>
                    </a:lnTo>
                    <a:cubicBezTo>
                      <a:pt x="31680" y="23262"/>
                      <a:pt x="31750" y="23262"/>
                      <a:pt x="31826" y="23239"/>
                    </a:cubicBezTo>
                    <a:cubicBezTo>
                      <a:pt x="32018" y="23215"/>
                      <a:pt x="32210" y="23192"/>
                      <a:pt x="32408" y="23163"/>
                    </a:cubicBezTo>
                    <a:cubicBezTo>
                      <a:pt x="32699" y="23140"/>
                      <a:pt x="33013" y="23070"/>
                      <a:pt x="33328" y="23047"/>
                    </a:cubicBezTo>
                    <a:cubicBezTo>
                      <a:pt x="33956" y="22948"/>
                      <a:pt x="34614" y="22872"/>
                      <a:pt x="35289" y="22779"/>
                    </a:cubicBezTo>
                    <a:cubicBezTo>
                      <a:pt x="35633" y="22726"/>
                      <a:pt x="35994" y="22703"/>
                      <a:pt x="36337" y="22657"/>
                    </a:cubicBezTo>
                    <a:cubicBezTo>
                      <a:pt x="36698" y="22610"/>
                      <a:pt x="37036" y="22558"/>
                      <a:pt x="37403" y="22511"/>
                    </a:cubicBezTo>
                    <a:cubicBezTo>
                      <a:pt x="37985" y="22465"/>
                      <a:pt x="38544" y="22389"/>
                      <a:pt x="39126" y="22319"/>
                    </a:cubicBezTo>
                    <a:close/>
                    <a:moveTo>
                      <a:pt x="48562" y="25032"/>
                    </a:moveTo>
                    <a:cubicBezTo>
                      <a:pt x="48416" y="25055"/>
                      <a:pt x="48294" y="25084"/>
                      <a:pt x="48172" y="25131"/>
                    </a:cubicBezTo>
                    <a:cubicBezTo>
                      <a:pt x="47805" y="25201"/>
                      <a:pt x="47421" y="25276"/>
                      <a:pt x="47054" y="25346"/>
                    </a:cubicBezTo>
                    <a:cubicBezTo>
                      <a:pt x="46885" y="25323"/>
                      <a:pt x="46717" y="25323"/>
                      <a:pt x="46548" y="25299"/>
                    </a:cubicBezTo>
                    <a:cubicBezTo>
                      <a:pt x="45952" y="25240"/>
                      <a:pt x="45348" y="25208"/>
                      <a:pt x="44745" y="25208"/>
                    </a:cubicBezTo>
                    <a:cubicBezTo>
                      <a:pt x="44341" y="25208"/>
                      <a:pt x="43938" y="25223"/>
                      <a:pt x="43538" y="25253"/>
                    </a:cubicBezTo>
                    <a:cubicBezTo>
                      <a:pt x="43032" y="25276"/>
                      <a:pt x="42519" y="25346"/>
                      <a:pt x="42036" y="25398"/>
                    </a:cubicBezTo>
                    <a:cubicBezTo>
                      <a:pt x="41815" y="25445"/>
                      <a:pt x="41600" y="25492"/>
                      <a:pt x="41355" y="25521"/>
                    </a:cubicBezTo>
                    <a:cubicBezTo>
                      <a:pt x="41087" y="25492"/>
                      <a:pt x="40820" y="25468"/>
                      <a:pt x="40529" y="25468"/>
                    </a:cubicBezTo>
                    <a:cubicBezTo>
                      <a:pt x="40214" y="25445"/>
                      <a:pt x="39900" y="25422"/>
                      <a:pt x="39562" y="25422"/>
                    </a:cubicBezTo>
                    <a:cubicBezTo>
                      <a:pt x="39853" y="25398"/>
                      <a:pt x="40144" y="25375"/>
                      <a:pt x="40435" y="25346"/>
                    </a:cubicBezTo>
                    <a:cubicBezTo>
                      <a:pt x="40994" y="25299"/>
                      <a:pt x="41576" y="25299"/>
                      <a:pt x="42159" y="25253"/>
                    </a:cubicBezTo>
                    <a:cubicBezTo>
                      <a:pt x="42712" y="25201"/>
                      <a:pt x="43247" y="25201"/>
                      <a:pt x="43783" y="25201"/>
                    </a:cubicBezTo>
                    <a:cubicBezTo>
                      <a:pt x="44312" y="25177"/>
                      <a:pt x="44801" y="25131"/>
                      <a:pt x="45308" y="25131"/>
                    </a:cubicBezTo>
                    <a:cubicBezTo>
                      <a:pt x="45768" y="25131"/>
                      <a:pt x="46233" y="25107"/>
                      <a:pt x="46670" y="25107"/>
                    </a:cubicBezTo>
                    <a:cubicBezTo>
                      <a:pt x="47078" y="25084"/>
                      <a:pt x="47468" y="25055"/>
                      <a:pt x="47805" y="25055"/>
                    </a:cubicBezTo>
                    <a:cubicBezTo>
                      <a:pt x="48073" y="25055"/>
                      <a:pt x="48317" y="25055"/>
                      <a:pt x="48562" y="25032"/>
                    </a:cubicBezTo>
                    <a:close/>
                    <a:moveTo>
                      <a:pt x="33754" y="24987"/>
                    </a:moveTo>
                    <a:cubicBezTo>
                      <a:pt x="33740" y="24993"/>
                      <a:pt x="33737" y="25008"/>
                      <a:pt x="33718" y="25008"/>
                    </a:cubicBezTo>
                    <a:cubicBezTo>
                      <a:pt x="33136" y="25230"/>
                      <a:pt x="32553" y="25445"/>
                      <a:pt x="31995" y="25713"/>
                    </a:cubicBezTo>
                    <a:cubicBezTo>
                      <a:pt x="32210" y="25713"/>
                      <a:pt x="32408" y="25689"/>
                      <a:pt x="32623" y="25666"/>
                    </a:cubicBezTo>
                    <a:lnTo>
                      <a:pt x="32623" y="25666"/>
                    </a:lnTo>
                    <a:cubicBezTo>
                      <a:pt x="32408" y="25759"/>
                      <a:pt x="32163" y="25835"/>
                      <a:pt x="31942" y="25928"/>
                    </a:cubicBezTo>
                    <a:cubicBezTo>
                      <a:pt x="31750" y="25783"/>
                      <a:pt x="31535" y="25666"/>
                      <a:pt x="31313" y="25521"/>
                    </a:cubicBezTo>
                    <a:cubicBezTo>
                      <a:pt x="31267" y="25492"/>
                      <a:pt x="31215" y="25468"/>
                      <a:pt x="31191" y="25445"/>
                    </a:cubicBezTo>
                    <a:cubicBezTo>
                      <a:pt x="31558" y="25398"/>
                      <a:pt x="31919" y="25323"/>
                      <a:pt x="32286" y="25276"/>
                    </a:cubicBezTo>
                    <a:cubicBezTo>
                      <a:pt x="32524" y="25230"/>
                      <a:pt x="32769" y="25177"/>
                      <a:pt x="33037" y="25131"/>
                    </a:cubicBezTo>
                    <a:cubicBezTo>
                      <a:pt x="33278" y="25085"/>
                      <a:pt x="33513" y="25033"/>
                      <a:pt x="33754" y="24987"/>
                    </a:cubicBezTo>
                    <a:close/>
                    <a:moveTo>
                      <a:pt x="34393" y="25858"/>
                    </a:moveTo>
                    <a:cubicBezTo>
                      <a:pt x="34323" y="25858"/>
                      <a:pt x="34247" y="25882"/>
                      <a:pt x="34178" y="25905"/>
                    </a:cubicBezTo>
                    <a:cubicBezTo>
                      <a:pt x="33718" y="26027"/>
                      <a:pt x="33182" y="26103"/>
                      <a:pt x="32722" y="26295"/>
                    </a:cubicBezTo>
                    <a:cubicBezTo>
                      <a:pt x="33229" y="26295"/>
                      <a:pt x="33741" y="26248"/>
                      <a:pt x="34224" y="26219"/>
                    </a:cubicBezTo>
                    <a:lnTo>
                      <a:pt x="34684" y="26219"/>
                    </a:lnTo>
                    <a:cubicBezTo>
                      <a:pt x="34445" y="26272"/>
                      <a:pt x="34201" y="26318"/>
                      <a:pt x="34009" y="26365"/>
                    </a:cubicBezTo>
                    <a:cubicBezTo>
                      <a:pt x="33665" y="26440"/>
                      <a:pt x="33304" y="26510"/>
                      <a:pt x="32961" y="26609"/>
                    </a:cubicBezTo>
                    <a:cubicBezTo>
                      <a:pt x="32699" y="26417"/>
                      <a:pt x="32454" y="26248"/>
                      <a:pt x="32187" y="26074"/>
                    </a:cubicBezTo>
                    <a:cubicBezTo>
                      <a:pt x="32524" y="26050"/>
                      <a:pt x="32868" y="26027"/>
                      <a:pt x="33205" y="25981"/>
                    </a:cubicBezTo>
                    <a:cubicBezTo>
                      <a:pt x="33374" y="25957"/>
                      <a:pt x="33572" y="25928"/>
                      <a:pt x="33741" y="25905"/>
                    </a:cubicBezTo>
                    <a:cubicBezTo>
                      <a:pt x="33933" y="25882"/>
                      <a:pt x="34154" y="25882"/>
                      <a:pt x="34346" y="25858"/>
                    </a:cubicBezTo>
                    <a:close/>
                    <a:moveTo>
                      <a:pt x="6620" y="16934"/>
                    </a:moveTo>
                    <a:cubicBezTo>
                      <a:pt x="6817" y="16958"/>
                      <a:pt x="7010" y="17004"/>
                      <a:pt x="7178" y="17027"/>
                    </a:cubicBezTo>
                    <a:lnTo>
                      <a:pt x="7109" y="17249"/>
                    </a:lnTo>
                    <a:cubicBezTo>
                      <a:pt x="7155" y="17173"/>
                      <a:pt x="7202" y="17103"/>
                      <a:pt x="7254" y="17051"/>
                    </a:cubicBezTo>
                    <a:cubicBezTo>
                      <a:pt x="7493" y="17080"/>
                      <a:pt x="7761" y="17126"/>
                      <a:pt x="8005" y="17173"/>
                    </a:cubicBezTo>
                    <a:cubicBezTo>
                      <a:pt x="8366" y="17225"/>
                      <a:pt x="8733" y="17295"/>
                      <a:pt x="9123" y="17394"/>
                    </a:cubicBezTo>
                    <a:cubicBezTo>
                      <a:pt x="9094" y="17394"/>
                      <a:pt x="9094" y="17417"/>
                      <a:pt x="9070" y="17441"/>
                    </a:cubicBezTo>
                    <a:cubicBezTo>
                      <a:pt x="9094" y="17417"/>
                      <a:pt x="9123" y="17394"/>
                      <a:pt x="9146" y="17394"/>
                    </a:cubicBezTo>
                    <a:cubicBezTo>
                      <a:pt x="9340" y="17434"/>
                      <a:pt x="9534" y="17476"/>
                      <a:pt x="9729" y="17518"/>
                    </a:cubicBezTo>
                    <a:lnTo>
                      <a:pt x="9729" y="17518"/>
                    </a:lnTo>
                    <a:cubicBezTo>
                      <a:pt x="9967" y="17878"/>
                      <a:pt x="10188" y="18216"/>
                      <a:pt x="10432" y="18558"/>
                    </a:cubicBezTo>
                    <a:cubicBezTo>
                      <a:pt x="10625" y="18873"/>
                      <a:pt x="10892" y="19263"/>
                      <a:pt x="11160" y="19699"/>
                    </a:cubicBezTo>
                    <a:cubicBezTo>
                      <a:pt x="11230" y="19868"/>
                      <a:pt x="11329" y="20037"/>
                      <a:pt x="11399" y="20206"/>
                    </a:cubicBezTo>
                    <a:cubicBezTo>
                      <a:pt x="11643" y="20689"/>
                      <a:pt x="11911" y="21248"/>
                      <a:pt x="12225" y="21853"/>
                    </a:cubicBezTo>
                    <a:cubicBezTo>
                      <a:pt x="12295" y="21999"/>
                      <a:pt x="12371" y="22144"/>
                      <a:pt x="12441" y="22319"/>
                    </a:cubicBezTo>
                    <a:cubicBezTo>
                      <a:pt x="12470" y="22342"/>
                      <a:pt x="12493" y="22412"/>
                      <a:pt x="12493" y="22412"/>
                    </a:cubicBezTo>
                    <a:cubicBezTo>
                      <a:pt x="12517" y="22465"/>
                      <a:pt x="12517" y="22488"/>
                      <a:pt x="12540" y="22534"/>
                    </a:cubicBezTo>
                    <a:cubicBezTo>
                      <a:pt x="12563" y="22610"/>
                      <a:pt x="12615" y="22703"/>
                      <a:pt x="12639" y="22779"/>
                    </a:cubicBezTo>
                    <a:cubicBezTo>
                      <a:pt x="12784" y="23116"/>
                      <a:pt x="12953" y="23483"/>
                      <a:pt x="13075" y="23821"/>
                    </a:cubicBezTo>
                    <a:cubicBezTo>
                      <a:pt x="13343" y="24525"/>
                      <a:pt x="13582" y="25276"/>
                      <a:pt x="13826" y="26074"/>
                    </a:cubicBezTo>
                    <a:cubicBezTo>
                      <a:pt x="14067" y="26864"/>
                      <a:pt x="14256" y="27676"/>
                      <a:pt x="14468" y="28533"/>
                    </a:cubicBezTo>
                    <a:lnTo>
                      <a:pt x="14468" y="28533"/>
                    </a:lnTo>
                    <a:cubicBezTo>
                      <a:pt x="14348" y="28225"/>
                      <a:pt x="14238" y="27919"/>
                      <a:pt x="14094" y="27651"/>
                    </a:cubicBezTo>
                    <a:cubicBezTo>
                      <a:pt x="13896" y="27168"/>
                      <a:pt x="13681" y="26708"/>
                      <a:pt x="13460" y="26248"/>
                    </a:cubicBezTo>
                    <a:cubicBezTo>
                      <a:pt x="13221" y="25812"/>
                      <a:pt x="12976" y="25375"/>
                      <a:pt x="12732" y="24939"/>
                    </a:cubicBezTo>
                    <a:cubicBezTo>
                      <a:pt x="12517" y="24502"/>
                      <a:pt x="12249" y="24112"/>
                      <a:pt x="12004" y="23699"/>
                    </a:cubicBezTo>
                    <a:cubicBezTo>
                      <a:pt x="11742" y="23309"/>
                      <a:pt x="11498" y="22924"/>
                      <a:pt x="11230" y="22558"/>
                    </a:cubicBezTo>
                    <a:cubicBezTo>
                      <a:pt x="11108" y="22389"/>
                      <a:pt x="11015" y="22243"/>
                      <a:pt x="10892" y="22074"/>
                    </a:cubicBezTo>
                    <a:cubicBezTo>
                      <a:pt x="10625" y="21591"/>
                      <a:pt x="10334" y="21126"/>
                      <a:pt x="10089" y="20718"/>
                    </a:cubicBezTo>
                    <a:cubicBezTo>
                      <a:pt x="9920" y="20450"/>
                      <a:pt x="9775" y="20183"/>
                      <a:pt x="9606" y="19938"/>
                    </a:cubicBezTo>
                    <a:cubicBezTo>
                      <a:pt x="9460" y="19699"/>
                      <a:pt x="9315" y="19478"/>
                      <a:pt x="9193" y="19286"/>
                    </a:cubicBezTo>
                    <a:cubicBezTo>
                      <a:pt x="8925" y="18896"/>
                      <a:pt x="8686" y="18558"/>
                      <a:pt x="8511" y="18267"/>
                    </a:cubicBezTo>
                    <a:cubicBezTo>
                      <a:pt x="8418" y="18122"/>
                      <a:pt x="8343" y="18000"/>
                      <a:pt x="8296" y="17877"/>
                    </a:cubicBezTo>
                    <a:cubicBezTo>
                      <a:pt x="8174" y="17709"/>
                      <a:pt x="8104" y="17516"/>
                      <a:pt x="8005" y="17342"/>
                    </a:cubicBezTo>
                    <a:lnTo>
                      <a:pt x="8005" y="17342"/>
                    </a:lnTo>
                    <a:cubicBezTo>
                      <a:pt x="8052" y="17540"/>
                      <a:pt x="8104" y="17732"/>
                      <a:pt x="8151" y="17924"/>
                    </a:cubicBezTo>
                    <a:cubicBezTo>
                      <a:pt x="8197" y="18069"/>
                      <a:pt x="8249" y="18215"/>
                      <a:pt x="8296" y="18390"/>
                    </a:cubicBezTo>
                    <a:cubicBezTo>
                      <a:pt x="8418" y="18652"/>
                      <a:pt x="8541" y="18972"/>
                      <a:pt x="8709" y="19309"/>
                    </a:cubicBezTo>
                    <a:cubicBezTo>
                      <a:pt x="8587" y="19164"/>
                      <a:pt x="8488" y="19042"/>
                      <a:pt x="8366" y="18919"/>
                    </a:cubicBezTo>
                    <a:cubicBezTo>
                      <a:pt x="7982" y="18459"/>
                      <a:pt x="7592" y="18046"/>
                      <a:pt x="7301" y="17709"/>
                    </a:cubicBezTo>
                    <a:cubicBezTo>
                      <a:pt x="7056" y="17464"/>
                      <a:pt x="6841" y="17225"/>
                      <a:pt x="6620" y="16981"/>
                    </a:cubicBezTo>
                    <a:lnTo>
                      <a:pt x="6620" y="16934"/>
                    </a:lnTo>
                    <a:close/>
                    <a:moveTo>
                      <a:pt x="14489" y="28588"/>
                    </a:moveTo>
                    <a:cubicBezTo>
                      <a:pt x="14502" y="28605"/>
                      <a:pt x="14508" y="28631"/>
                      <a:pt x="14516" y="28658"/>
                    </a:cubicBezTo>
                    <a:lnTo>
                      <a:pt x="14516" y="28658"/>
                    </a:lnTo>
                    <a:cubicBezTo>
                      <a:pt x="14507" y="28635"/>
                      <a:pt x="14498" y="28611"/>
                      <a:pt x="14489" y="28588"/>
                    </a:cubicBezTo>
                    <a:close/>
                    <a:moveTo>
                      <a:pt x="35514" y="26714"/>
                    </a:moveTo>
                    <a:cubicBezTo>
                      <a:pt x="35790" y="26714"/>
                      <a:pt x="36081" y="26720"/>
                      <a:pt x="36384" y="26731"/>
                    </a:cubicBezTo>
                    <a:cubicBezTo>
                      <a:pt x="36675" y="26731"/>
                      <a:pt x="36989" y="26755"/>
                      <a:pt x="37304" y="26755"/>
                    </a:cubicBezTo>
                    <a:cubicBezTo>
                      <a:pt x="37472" y="26778"/>
                      <a:pt x="37647" y="26778"/>
                      <a:pt x="37816" y="26778"/>
                    </a:cubicBezTo>
                    <a:cubicBezTo>
                      <a:pt x="37618" y="26900"/>
                      <a:pt x="37426" y="27023"/>
                      <a:pt x="37257" y="27145"/>
                    </a:cubicBezTo>
                    <a:cubicBezTo>
                      <a:pt x="36844" y="27459"/>
                      <a:pt x="36454" y="27774"/>
                      <a:pt x="36093" y="28164"/>
                    </a:cubicBezTo>
                    <a:cubicBezTo>
                      <a:pt x="36454" y="28018"/>
                      <a:pt x="36844" y="27872"/>
                      <a:pt x="37210" y="27727"/>
                    </a:cubicBezTo>
                    <a:cubicBezTo>
                      <a:pt x="37327" y="27675"/>
                      <a:pt x="37449" y="27628"/>
                      <a:pt x="37571" y="27605"/>
                    </a:cubicBezTo>
                    <a:cubicBezTo>
                      <a:pt x="37694" y="27558"/>
                      <a:pt x="37839" y="27506"/>
                      <a:pt x="37961" y="27482"/>
                    </a:cubicBezTo>
                    <a:lnTo>
                      <a:pt x="37961" y="27482"/>
                    </a:lnTo>
                    <a:cubicBezTo>
                      <a:pt x="37793" y="27581"/>
                      <a:pt x="37618" y="27675"/>
                      <a:pt x="37472" y="27797"/>
                    </a:cubicBezTo>
                    <a:cubicBezTo>
                      <a:pt x="37036" y="28111"/>
                      <a:pt x="36652" y="28431"/>
                      <a:pt x="36262" y="28792"/>
                    </a:cubicBezTo>
                    <a:cubicBezTo>
                      <a:pt x="36215" y="28746"/>
                      <a:pt x="36139" y="28693"/>
                      <a:pt x="36093" y="28647"/>
                    </a:cubicBezTo>
                    <a:lnTo>
                      <a:pt x="36093" y="28647"/>
                    </a:lnTo>
                    <a:cubicBezTo>
                      <a:pt x="36116" y="28722"/>
                      <a:pt x="36163" y="28769"/>
                      <a:pt x="36215" y="28839"/>
                    </a:cubicBezTo>
                    <a:cubicBezTo>
                      <a:pt x="35243" y="28140"/>
                      <a:pt x="34247" y="27459"/>
                      <a:pt x="33229" y="26778"/>
                    </a:cubicBezTo>
                    <a:cubicBezTo>
                      <a:pt x="33496" y="26755"/>
                      <a:pt x="33788" y="26755"/>
                      <a:pt x="34055" y="26731"/>
                    </a:cubicBezTo>
                    <a:lnTo>
                      <a:pt x="34736" y="26731"/>
                    </a:lnTo>
                    <a:cubicBezTo>
                      <a:pt x="34978" y="26720"/>
                      <a:pt x="35238" y="26714"/>
                      <a:pt x="35514" y="26714"/>
                    </a:cubicBezTo>
                    <a:close/>
                    <a:moveTo>
                      <a:pt x="31971" y="27122"/>
                    </a:moveTo>
                    <a:cubicBezTo>
                      <a:pt x="32187" y="27267"/>
                      <a:pt x="32408" y="27413"/>
                      <a:pt x="32647" y="27558"/>
                    </a:cubicBezTo>
                    <a:cubicBezTo>
                      <a:pt x="32647" y="27581"/>
                      <a:pt x="32647" y="27581"/>
                      <a:pt x="32670" y="27605"/>
                    </a:cubicBezTo>
                    <a:cubicBezTo>
                      <a:pt x="32746" y="27797"/>
                      <a:pt x="32844" y="27995"/>
                      <a:pt x="32961" y="28210"/>
                    </a:cubicBezTo>
                    <a:cubicBezTo>
                      <a:pt x="33060" y="28431"/>
                      <a:pt x="33182" y="28647"/>
                      <a:pt x="33304" y="28891"/>
                    </a:cubicBezTo>
                    <a:cubicBezTo>
                      <a:pt x="33450" y="29130"/>
                      <a:pt x="33595" y="29374"/>
                      <a:pt x="33741" y="29642"/>
                    </a:cubicBezTo>
                    <a:cubicBezTo>
                      <a:pt x="33811" y="29741"/>
                      <a:pt x="33863" y="29834"/>
                      <a:pt x="33933" y="29956"/>
                    </a:cubicBezTo>
                    <a:cubicBezTo>
                      <a:pt x="33619" y="29543"/>
                      <a:pt x="33328" y="29130"/>
                      <a:pt x="33013" y="28722"/>
                    </a:cubicBezTo>
                    <a:cubicBezTo>
                      <a:pt x="32722" y="28286"/>
                      <a:pt x="32454" y="27896"/>
                      <a:pt x="32233" y="27558"/>
                    </a:cubicBezTo>
                    <a:cubicBezTo>
                      <a:pt x="32140" y="27413"/>
                      <a:pt x="32064" y="27267"/>
                      <a:pt x="31971" y="27122"/>
                    </a:cubicBezTo>
                    <a:close/>
                    <a:moveTo>
                      <a:pt x="42741" y="27337"/>
                    </a:moveTo>
                    <a:cubicBezTo>
                      <a:pt x="42764" y="27337"/>
                      <a:pt x="42811" y="27360"/>
                      <a:pt x="42834" y="27360"/>
                    </a:cubicBezTo>
                    <a:cubicBezTo>
                      <a:pt x="42519" y="27459"/>
                      <a:pt x="42228" y="27581"/>
                      <a:pt x="41961" y="27675"/>
                    </a:cubicBezTo>
                    <a:cubicBezTo>
                      <a:pt x="41600" y="27820"/>
                      <a:pt x="41233" y="27995"/>
                      <a:pt x="40872" y="28140"/>
                    </a:cubicBezTo>
                    <a:cubicBezTo>
                      <a:pt x="40558" y="28286"/>
                      <a:pt x="40267" y="28431"/>
                      <a:pt x="39976" y="28577"/>
                    </a:cubicBezTo>
                    <a:cubicBezTo>
                      <a:pt x="39417" y="28868"/>
                      <a:pt x="38928" y="29159"/>
                      <a:pt x="38567" y="29398"/>
                    </a:cubicBezTo>
                    <a:cubicBezTo>
                      <a:pt x="38276" y="29566"/>
                      <a:pt x="38031" y="29764"/>
                      <a:pt x="37793" y="29980"/>
                    </a:cubicBezTo>
                    <a:cubicBezTo>
                      <a:pt x="37449" y="29712"/>
                      <a:pt x="37135" y="29473"/>
                      <a:pt x="36797" y="29252"/>
                    </a:cubicBezTo>
                    <a:cubicBezTo>
                      <a:pt x="36652" y="29107"/>
                      <a:pt x="36483" y="28984"/>
                      <a:pt x="36337" y="28868"/>
                    </a:cubicBezTo>
                    <a:cubicBezTo>
                      <a:pt x="36698" y="28722"/>
                      <a:pt x="37065" y="28577"/>
                      <a:pt x="37426" y="28455"/>
                    </a:cubicBezTo>
                    <a:cubicBezTo>
                      <a:pt x="37548" y="28402"/>
                      <a:pt x="37694" y="28356"/>
                      <a:pt x="37839" y="28309"/>
                    </a:cubicBezTo>
                    <a:cubicBezTo>
                      <a:pt x="37985" y="28257"/>
                      <a:pt x="38130" y="28210"/>
                      <a:pt x="38299" y="28164"/>
                    </a:cubicBezTo>
                    <a:cubicBezTo>
                      <a:pt x="38613" y="28065"/>
                      <a:pt x="38980" y="27966"/>
                      <a:pt x="39341" y="27872"/>
                    </a:cubicBezTo>
                    <a:lnTo>
                      <a:pt x="39364" y="27872"/>
                    </a:lnTo>
                    <a:cubicBezTo>
                      <a:pt x="38904" y="28111"/>
                      <a:pt x="38520" y="28356"/>
                      <a:pt x="38229" y="28548"/>
                    </a:cubicBezTo>
                    <a:cubicBezTo>
                      <a:pt x="37862" y="28792"/>
                      <a:pt x="37548" y="29060"/>
                      <a:pt x="37234" y="29328"/>
                    </a:cubicBezTo>
                    <a:cubicBezTo>
                      <a:pt x="37595" y="29130"/>
                      <a:pt x="37961" y="28938"/>
                      <a:pt x="38322" y="28769"/>
                    </a:cubicBezTo>
                    <a:cubicBezTo>
                      <a:pt x="38689" y="28600"/>
                      <a:pt x="39126" y="28431"/>
                      <a:pt x="39632" y="28233"/>
                    </a:cubicBezTo>
                    <a:cubicBezTo>
                      <a:pt x="40144" y="28041"/>
                      <a:pt x="40727" y="27849"/>
                      <a:pt x="41378" y="27675"/>
                    </a:cubicBezTo>
                    <a:cubicBezTo>
                      <a:pt x="41693" y="27581"/>
                      <a:pt x="42036" y="27482"/>
                      <a:pt x="42374" y="27413"/>
                    </a:cubicBezTo>
                    <a:cubicBezTo>
                      <a:pt x="42473" y="27383"/>
                      <a:pt x="42595" y="27360"/>
                      <a:pt x="42688" y="27337"/>
                    </a:cubicBezTo>
                    <a:close/>
                    <a:moveTo>
                      <a:pt x="26924" y="24065"/>
                    </a:moveTo>
                    <a:cubicBezTo>
                      <a:pt x="27262" y="24257"/>
                      <a:pt x="27605" y="24450"/>
                      <a:pt x="27966" y="24647"/>
                    </a:cubicBezTo>
                    <a:lnTo>
                      <a:pt x="27966" y="24741"/>
                    </a:lnTo>
                    <a:cubicBezTo>
                      <a:pt x="27990" y="24909"/>
                      <a:pt x="28042" y="25055"/>
                      <a:pt x="28088" y="25253"/>
                    </a:cubicBezTo>
                    <a:cubicBezTo>
                      <a:pt x="28135" y="25445"/>
                      <a:pt x="28211" y="25637"/>
                      <a:pt x="28304" y="25835"/>
                    </a:cubicBezTo>
                    <a:cubicBezTo>
                      <a:pt x="28449" y="26248"/>
                      <a:pt x="28647" y="26708"/>
                      <a:pt x="28863" y="27168"/>
                    </a:cubicBezTo>
                    <a:cubicBezTo>
                      <a:pt x="28962" y="27413"/>
                      <a:pt x="29084" y="27651"/>
                      <a:pt x="29177" y="27919"/>
                    </a:cubicBezTo>
                    <a:cubicBezTo>
                      <a:pt x="29253" y="28041"/>
                      <a:pt x="29299" y="28164"/>
                      <a:pt x="29352" y="28309"/>
                    </a:cubicBezTo>
                    <a:cubicBezTo>
                      <a:pt x="29398" y="28431"/>
                      <a:pt x="29445" y="28577"/>
                      <a:pt x="29521" y="28722"/>
                    </a:cubicBezTo>
                    <a:cubicBezTo>
                      <a:pt x="29666" y="29130"/>
                      <a:pt x="29835" y="29566"/>
                      <a:pt x="30004" y="30003"/>
                    </a:cubicBezTo>
                    <a:cubicBezTo>
                      <a:pt x="29858" y="29712"/>
                      <a:pt x="29713" y="29421"/>
                      <a:pt x="29590" y="29130"/>
                    </a:cubicBezTo>
                    <a:cubicBezTo>
                      <a:pt x="29323" y="28600"/>
                      <a:pt x="29032" y="28111"/>
                      <a:pt x="28740" y="27605"/>
                    </a:cubicBezTo>
                    <a:cubicBezTo>
                      <a:pt x="28548" y="27290"/>
                      <a:pt x="28356" y="26999"/>
                      <a:pt x="28158" y="26685"/>
                    </a:cubicBezTo>
                    <a:cubicBezTo>
                      <a:pt x="27990" y="26394"/>
                      <a:pt x="27821" y="26103"/>
                      <a:pt x="27652" y="25812"/>
                    </a:cubicBezTo>
                    <a:cubicBezTo>
                      <a:pt x="27483" y="25521"/>
                      <a:pt x="27314" y="25230"/>
                      <a:pt x="27215" y="24939"/>
                    </a:cubicBezTo>
                    <a:cubicBezTo>
                      <a:pt x="27140" y="24764"/>
                      <a:pt x="27093" y="24618"/>
                      <a:pt x="27046" y="24502"/>
                    </a:cubicBezTo>
                    <a:cubicBezTo>
                      <a:pt x="26994" y="24356"/>
                      <a:pt x="26948" y="24211"/>
                      <a:pt x="26924" y="24065"/>
                    </a:cubicBezTo>
                    <a:close/>
                    <a:moveTo>
                      <a:pt x="44947" y="27750"/>
                    </a:moveTo>
                    <a:cubicBezTo>
                      <a:pt x="44994" y="27774"/>
                      <a:pt x="45040" y="27774"/>
                      <a:pt x="45092" y="27797"/>
                    </a:cubicBezTo>
                    <a:cubicBezTo>
                      <a:pt x="45867" y="27966"/>
                      <a:pt x="46641" y="28140"/>
                      <a:pt x="47398" y="28332"/>
                    </a:cubicBezTo>
                    <a:cubicBezTo>
                      <a:pt x="47980" y="28478"/>
                      <a:pt x="48585" y="28647"/>
                      <a:pt x="49167" y="28792"/>
                    </a:cubicBezTo>
                    <a:cubicBezTo>
                      <a:pt x="48585" y="28816"/>
                      <a:pt x="48026" y="28839"/>
                      <a:pt x="47468" y="28868"/>
                    </a:cubicBezTo>
                    <a:cubicBezTo>
                      <a:pt x="46862" y="28914"/>
                      <a:pt x="46257" y="28961"/>
                      <a:pt x="45651" y="29037"/>
                    </a:cubicBezTo>
                    <a:cubicBezTo>
                      <a:pt x="45069" y="29107"/>
                      <a:pt x="44510" y="29206"/>
                      <a:pt x="43975" y="29304"/>
                    </a:cubicBezTo>
                    <a:cubicBezTo>
                      <a:pt x="43439" y="29421"/>
                      <a:pt x="42933" y="29543"/>
                      <a:pt x="42473" y="29689"/>
                    </a:cubicBezTo>
                    <a:cubicBezTo>
                      <a:pt x="41961" y="29858"/>
                      <a:pt x="41477" y="30055"/>
                      <a:pt x="40994" y="30294"/>
                    </a:cubicBezTo>
                    <a:cubicBezTo>
                      <a:pt x="40773" y="30393"/>
                      <a:pt x="40581" y="30515"/>
                      <a:pt x="40360" y="30638"/>
                    </a:cubicBezTo>
                    <a:cubicBezTo>
                      <a:pt x="40121" y="30783"/>
                      <a:pt x="39900" y="30975"/>
                      <a:pt x="39684" y="31167"/>
                    </a:cubicBezTo>
                    <a:cubicBezTo>
                      <a:pt x="39946" y="31051"/>
                      <a:pt x="40214" y="30929"/>
                      <a:pt x="40482" y="30853"/>
                    </a:cubicBezTo>
                    <a:cubicBezTo>
                      <a:pt x="40604" y="30806"/>
                      <a:pt x="40750" y="30760"/>
                      <a:pt x="40895" y="30707"/>
                    </a:cubicBezTo>
                    <a:cubicBezTo>
                      <a:pt x="41064" y="30684"/>
                      <a:pt x="41233" y="30638"/>
                      <a:pt x="41402" y="30585"/>
                    </a:cubicBezTo>
                    <a:cubicBezTo>
                      <a:pt x="41769" y="30492"/>
                      <a:pt x="42182" y="30416"/>
                      <a:pt x="42642" y="30347"/>
                    </a:cubicBezTo>
                    <a:cubicBezTo>
                      <a:pt x="43078" y="30271"/>
                      <a:pt x="43561" y="30224"/>
                      <a:pt x="44097" y="30178"/>
                    </a:cubicBezTo>
                    <a:cubicBezTo>
                      <a:pt x="44633" y="30125"/>
                      <a:pt x="45162" y="30102"/>
                      <a:pt x="45744" y="30055"/>
                    </a:cubicBezTo>
                    <a:cubicBezTo>
                      <a:pt x="46111" y="30055"/>
                      <a:pt x="46472" y="30032"/>
                      <a:pt x="46839" y="30032"/>
                    </a:cubicBezTo>
                    <a:cubicBezTo>
                      <a:pt x="46233" y="30102"/>
                      <a:pt x="45622" y="30201"/>
                      <a:pt x="45069" y="30294"/>
                    </a:cubicBezTo>
                    <a:cubicBezTo>
                      <a:pt x="44458" y="30416"/>
                      <a:pt x="43905" y="30562"/>
                      <a:pt x="43393" y="30731"/>
                    </a:cubicBezTo>
                    <a:cubicBezTo>
                      <a:pt x="42811" y="30905"/>
                      <a:pt x="42228" y="31121"/>
                      <a:pt x="41693" y="31389"/>
                    </a:cubicBezTo>
                    <a:cubicBezTo>
                      <a:pt x="41454" y="31511"/>
                      <a:pt x="41210" y="31656"/>
                      <a:pt x="40994" y="31779"/>
                    </a:cubicBezTo>
                    <a:cubicBezTo>
                      <a:pt x="40820" y="31872"/>
                      <a:pt x="40674" y="31971"/>
                      <a:pt x="40529" y="32093"/>
                    </a:cubicBezTo>
                    <a:cubicBezTo>
                      <a:pt x="39684" y="31412"/>
                      <a:pt x="38782" y="30707"/>
                      <a:pt x="37862" y="30032"/>
                    </a:cubicBezTo>
                    <a:cubicBezTo>
                      <a:pt x="38130" y="29887"/>
                      <a:pt x="38421" y="29764"/>
                      <a:pt x="38689" y="29642"/>
                    </a:cubicBezTo>
                    <a:cubicBezTo>
                      <a:pt x="39102" y="29450"/>
                      <a:pt x="39586" y="29252"/>
                      <a:pt x="40168" y="29037"/>
                    </a:cubicBezTo>
                    <a:cubicBezTo>
                      <a:pt x="40750" y="28839"/>
                      <a:pt x="41402" y="28623"/>
                      <a:pt x="42159" y="28431"/>
                    </a:cubicBezTo>
                    <a:cubicBezTo>
                      <a:pt x="42519" y="28332"/>
                      <a:pt x="42886" y="28210"/>
                      <a:pt x="43294" y="28140"/>
                    </a:cubicBezTo>
                    <a:cubicBezTo>
                      <a:pt x="43684" y="28041"/>
                      <a:pt x="44097" y="27942"/>
                      <a:pt x="44534" y="27849"/>
                    </a:cubicBezTo>
                    <a:cubicBezTo>
                      <a:pt x="44656" y="27820"/>
                      <a:pt x="44801" y="27774"/>
                      <a:pt x="44947" y="27750"/>
                    </a:cubicBezTo>
                    <a:close/>
                    <a:moveTo>
                      <a:pt x="40231" y="34643"/>
                    </a:moveTo>
                    <a:lnTo>
                      <a:pt x="40231" y="34643"/>
                    </a:lnTo>
                    <a:cubicBezTo>
                      <a:pt x="40235" y="34647"/>
                      <a:pt x="40238" y="34652"/>
                      <a:pt x="40238" y="34660"/>
                    </a:cubicBezTo>
                    <a:lnTo>
                      <a:pt x="40238" y="34660"/>
                    </a:lnTo>
                    <a:cubicBezTo>
                      <a:pt x="40238" y="34660"/>
                      <a:pt x="40238" y="34650"/>
                      <a:pt x="40231" y="34643"/>
                    </a:cubicBezTo>
                    <a:close/>
                    <a:moveTo>
                      <a:pt x="44778" y="36727"/>
                    </a:moveTo>
                    <a:lnTo>
                      <a:pt x="44778" y="36727"/>
                    </a:lnTo>
                    <a:cubicBezTo>
                      <a:pt x="44787" y="36735"/>
                      <a:pt x="44794" y="36743"/>
                      <a:pt x="44801" y="36750"/>
                    </a:cubicBezTo>
                    <a:lnTo>
                      <a:pt x="44801" y="36750"/>
                    </a:lnTo>
                    <a:cubicBezTo>
                      <a:pt x="44778" y="36750"/>
                      <a:pt x="44778" y="36750"/>
                      <a:pt x="44778" y="36727"/>
                    </a:cubicBezTo>
                    <a:close/>
                    <a:moveTo>
                      <a:pt x="44801" y="36750"/>
                    </a:moveTo>
                    <a:cubicBezTo>
                      <a:pt x="44833" y="36782"/>
                      <a:pt x="44852" y="36801"/>
                      <a:pt x="44871" y="36820"/>
                    </a:cubicBezTo>
                    <a:cubicBezTo>
                      <a:pt x="44947" y="36872"/>
                      <a:pt x="44994" y="36919"/>
                      <a:pt x="45040" y="36965"/>
                    </a:cubicBezTo>
                    <a:cubicBezTo>
                      <a:pt x="45092" y="37163"/>
                      <a:pt x="45116" y="37355"/>
                      <a:pt x="45162" y="37547"/>
                    </a:cubicBezTo>
                    <a:cubicBezTo>
                      <a:pt x="45040" y="37280"/>
                      <a:pt x="44924" y="37018"/>
                      <a:pt x="44801" y="36750"/>
                    </a:cubicBezTo>
                    <a:close/>
                    <a:moveTo>
                      <a:pt x="15282" y="26755"/>
                    </a:moveTo>
                    <a:lnTo>
                      <a:pt x="15282" y="26755"/>
                    </a:lnTo>
                    <a:cubicBezTo>
                      <a:pt x="15404" y="27046"/>
                      <a:pt x="15497" y="27314"/>
                      <a:pt x="15619" y="27581"/>
                    </a:cubicBezTo>
                    <a:cubicBezTo>
                      <a:pt x="15817" y="27966"/>
                      <a:pt x="15934" y="28379"/>
                      <a:pt x="16079" y="28792"/>
                    </a:cubicBezTo>
                    <a:cubicBezTo>
                      <a:pt x="16225" y="29229"/>
                      <a:pt x="16370" y="29596"/>
                      <a:pt x="16492" y="30032"/>
                    </a:cubicBezTo>
                    <a:cubicBezTo>
                      <a:pt x="16760" y="30905"/>
                      <a:pt x="17051" y="31749"/>
                      <a:pt x="17296" y="32623"/>
                    </a:cubicBezTo>
                    <a:cubicBezTo>
                      <a:pt x="17564" y="33473"/>
                      <a:pt x="17802" y="34299"/>
                      <a:pt x="18000" y="35126"/>
                    </a:cubicBezTo>
                    <a:cubicBezTo>
                      <a:pt x="18093" y="35510"/>
                      <a:pt x="18192" y="35923"/>
                      <a:pt x="18262" y="36313"/>
                    </a:cubicBezTo>
                    <a:cubicBezTo>
                      <a:pt x="18361" y="36697"/>
                      <a:pt x="18408" y="37088"/>
                      <a:pt x="18483" y="37454"/>
                    </a:cubicBezTo>
                    <a:cubicBezTo>
                      <a:pt x="18553" y="37838"/>
                      <a:pt x="18582" y="38205"/>
                      <a:pt x="18629" y="38543"/>
                    </a:cubicBezTo>
                    <a:cubicBezTo>
                      <a:pt x="18652" y="38857"/>
                      <a:pt x="18675" y="39148"/>
                      <a:pt x="18675" y="39416"/>
                    </a:cubicBezTo>
                    <a:cubicBezTo>
                      <a:pt x="18606" y="39055"/>
                      <a:pt x="18530" y="38688"/>
                      <a:pt x="18437" y="38298"/>
                    </a:cubicBezTo>
                    <a:cubicBezTo>
                      <a:pt x="18315" y="37716"/>
                      <a:pt x="18169" y="37134"/>
                      <a:pt x="18023" y="36529"/>
                    </a:cubicBezTo>
                    <a:cubicBezTo>
                      <a:pt x="17756" y="35487"/>
                      <a:pt x="17488" y="34421"/>
                      <a:pt x="17174" y="33403"/>
                    </a:cubicBezTo>
                    <a:cubicBezTo>
                      <a:pt x="17051" y="32966"/>
                      <a:pt x="16929" y="32553"/>
                      <a:pt x="16784" y="32116"/>
                    </a:cubicBezTo>
                    <a:cubicBezTo>
                      <a:pt x="16737" y="31895"/>
                      <a:pt x="16661" y="31680"/>
                      <a:pt x="16615" y="31458"/>
                    </a:cubicBezTo>
                    <a:cubicBezTo>
                      <a:pt x="16545" y="31243"/>
                      <a:pt x="16492" y="31051"/>
                      <a:pt x="16446" y="30830"/>
                    </a:cubicBezTo>
                    <a:cubicBezTo>
                      <a:pt x="16201" y="29956"/>
                      <a:pt x="15963" y="29083"/>
                      <a:pt x="15718" y="28233"/>
                    </a:cubicBezTo>
                    <a:cubicBezTo>
                      <a:pt x="15596" y="27727"/>
                      <a:pt x="15427" y="27238"/>
                      <a:pt x="15282" y="26755"/>
                    </a:cubicBezTo>
                    <a:close/>
                    <a:moveTo>
                      <a:pt x="50041" y="41261"/>
                    </a:moveTo>
                    <a:lnTo>
                      <a:pt x="50041" y="41261"/>
                    </a:lnTo>
                    <a:cubicBezTo>
                      <a:pt x="50043" y="41264"/>
                      <a:pt x="50045" y="41267"/>
                      <a:pt x="50048" y="41269"/>
                    </a:cubicBezTo>
                    <a:lnTo>
                      <a:pt x="50048" y="41269"/>
                    </a:lnTo>
                    <a:cubicBezTo>
                      <a:pt x="50044" y="41264"/>
                      <a:pt x="50041" y="41261"/>
                      <a:pt x="50041" y="41261"/>
                    </a:cubicBezTo>
                    <a:close/>
                    <a:moveTo>
                      <a:pt x="50599" y="42693"/>
                    </a:moveTo>
                    <a:cubicBezTo>
                      <a:pt x="50646" y="42740"/>
                      <a:pt x="50693" y="42810"/>
                      <a:pt x="50745" y="42862"/>
                    </a:cubicBezTo>
                    <a:cubicBezTo>
                      <a:pt x="50792" y="43031"/>
                      <a:pt x="50838" y="43177"/>
                      <a:pt x="50890" y="43345"/>
                    </a:cubicBezTo>
                    <a:cubicBezTo>
                      <a:pt x="50792" y="43130"/>
                      <a:pt x="50693" y="42909"/>
                      <a:pt x="50599" y="42693"/>
                    </a:cubicBezTo>
                    <a:close/>
                    <a:moveTo>
                      <a:pt x="20796" y="44282"/>
                    </a:moveTo>
                    <a:cubicBezTo>
                      <a:pt x="20789" y="44306"/>
                      <a:pt x="20789" y="44318"/>
                      <a:pt x="20789" y="44318"/>
                    </a:cubicBezTo>
                    <a:cubicBezTo>
                      <a:pt x="20791" y="44306"/>
                      <a:pt x="20794" y="44294"/>
                      <a:pt x="20796" y="44282"/>
                    </a:cubicBezTo>
                    <a:close/>
                    <a:moveTo>
                      <a:pt x="50547" y="41843"/>
                    </a:moveTo>
                    <a:lnTo>
                      <a:pt x="50547" y="41843"/>
                    </a:lnTo>
                    <a:cubicBezTo>
                      <a:pt x="50693" y="41937"/>
                      <a:pt x="50838" y="42012"/>
                      <a:pt x="50984" y="42111"/>
                    </a:cubicBezTo>
                    <a:cubicBezTo>
                      <a:pt x="51007" y="42135"/>
                      <a:pt x="51036" y="42135"/>
                      <a:pt x="51083" y="42158"/>
                    </a:cubicBezTo>
                    <a:cubicBezTo>
                      <a:pt x="51036" y="42181"/>
                      <a:pt x="51007" y="42181"/>
                      <a:pt x="50960" y="42181"/>
                    </a:cubicBezTo>
                    <a:cubicBezTo>
                      <a:pt x="51036" y="42204"/>
                      <a:pt x="51106" y="42228"/>
                      <a:pt x="51182" y="42228"/>
                    </a:cubicBezTo>
                    <a:cubicBezTo>
                      <a:pt x="51228" y="42257"/>
                      <a:pt x="51251" y="42280"/>
                      <a:pt x="51275" y="42303"/>
                    </a:cubicBezTo>
                    <a:cubicBezTo>
                      <a:pt x="51397" y="42373"/>
                      <a:pt x="51496" y="42472"/>
                      <a:pt x="51618" y="42548"/>
                    </a:cubicBezTo>
                    <a:cubicBezTo>
                      <a:pt x="51764" y="42641"/>
                      <a:pt x="51880" y="42740"/>
                      <a:pt x="52002" y="42862"/>
                    </a:cubicBezTo>
                    <a:cubicBezTo>
                      <a:pt x="52148" y="42955"/>
                      <a:pt x="52293" y="43078"/>
                      <a:pt x="52416" y="43200"/>
                    </a:cubicBezTo>
                    <a:cubicBezTo>
                      <a:pt x="52561" y="43322"/>
                      <a:pt x="52707" y="43444"/>
                      <a:pt x="52852" y="43590"/>
                    </a:cubicBezTo>
                    <a:cubicBezTo>
                      <a:pt x="53097" y="43829"/>
                      <a:pt x="53335" y="44073"/>
                      <a:pt x="53580" y="44318"/>
                    </a:cubicBezTo>
                    <a:cubicBezTo>
                      <a:pt x="53871" y="44585"/>
                      <a:pt x="54139" y="44876"/>
                      <a:pt x="54407" y="45167"/>
                    </a:cubicBezTo>
                    <a:cubicBezTo>
                      <a:pt x="54238" y="45092"/>
                      <a:pt x="54092" y="44993"/>
                      <a:pt x="53918" y="44946"/>
                    </a:cubicBezTo>
                    <a:cubicBezTo>
                      <a:pt x="53749" y="44876"/>
                      <a:pt x="53603" y="44801"/>
                      <a:pt x="53458" y="44754"/>
                    </a:cubicBezTo>
                    <a:cubicBezTo>
                      <a:pt x="53312" y="44702"/>
                      <a:pt x="53167" y="44655"/>
                      <a:pt x="53021" y="44609"/>
                    </a:cubicBezTo>
                    <a:cubicBezTo>
                      <a:pt x="52928" y="44585"/>
                      <a:pt x="52806" y="44533"/>
                      <a:pt x="52660" y="44533"/>
                    </a:cubicBezTo>
                    <a:cubicBezTo>
                      <a:pt x="52293" y="44026"/>
                      <a:pt x="51909" y="43514"/>
                      <a:pt x="51496" y="43031"/>
                    </a:cubicBezTo>
                    <a:cubicBezTo>
                      <a:pt x="51182" y="42641"/>
                      <a:pt x="50861" y="42228"/>
                      <a:pt x="50547" y="41843"/>
                    </a:cubicBezTo>
                    <a:close/>
                    <a:moveTo>
                      <a:pt x="48900" y="39637"/>
                    </a:moveTo>
                    <a:cubicBezTo>
                      <a:pt x="48946" y="39637"/>
                      <a:pt x="49115" y="39684"/>
                      <a:pt x="49359" y="39730"/>
                    </a:cubicBezTo>
                    <a:cubicBezTo>
                      <a:pt x="49313" y="39730"/>
                      <a:pt x="49261" y="39754"/>
                      <a:pt x="49214" y="39754"/>
                    </a:cubicBezTo>
                    <a:cubicBezTo>
                      <a:pt x="49435" y="39806"/>
                      <a:pt x="49627" y="39829"/>
                      <a:pt x="49819" y="39899"/>
                    </a:cubicBezTo>
                    <a:cubicBezTo>
                      <a:pt x="50017" y="39952"/>
                      <a:pt x="50209" y="40021"/>
                      <a:pt x="50425" y="40074"/>
                    </a:cubicBezTo>
                    <a:cubicBezTo>
                      <a:pt x="50815" y="40190"/>
                      <a:pt x="51205" y="40365"/>
                      <a:pt x="51566" y="40534"/>
                    </a:cubicBezTo>
                    <a:cubicBezTo>
                      <a:pt x="52125" y="40801"/>
                      <a:pt x="52683" y="41093"/>
                      <a:pt x="53219" y="41407"/>
                    </a:cubicBezTo>
                    <a:cubicBezTo>
                      <a:pt x="53918" y="41768"/>
                      <a:pt x="54645" y="42228"/>
                      <a:pt x="55449" y="42618"/>
                    </a:cubicBezTo>
                    <a:cubicBezTo>
                      <a:pt x="55495" y="42641"/>
                      <a:pt x="55548" y="42664"/>
                      <a:pt x="55594" y="42693"/>
                    </a:cubicBezTo>
                    <a:cubicBezTo>
                      <a:pt x="55617" y="42717"/>
                      <a:pt x="55641" y="42717"/>
                      <a:pt x="55664" y="42740"/>
                    </a:cubicBezTo>
                    <a:cubicBezTo>
                      <a:pt x="55693" y="42740"/>
                      <a:pt x="55740" y="42763"/>
                      <a:pt x="55763" y="42787"/>
                    </a:cubicBezTo>
                    <a:cubicBezTo>
                      <a:pt x="56031" y="42909"/>
                      <a:pt x="56298" y="43008"/>
                      <a:pt x="56590" y="43130"/>
                    </a:cubicBezTo>
                    <a:cubicBezTo>
                      <a:pt x="57003" y="43299"/>
                      <a:pt x="57410" y="43468"/>
                      <a:pt x="57824" y="43636"/>
                    </a:cubicBezTo>
                    <a:cubicBezTo>
                      <a:pt x="58190" y="43782"/>
                      <a:pt x="58551" y="43927"/>
                      <a:pt x="58866" y="44073"/>
                    </a:cubicBezTo>
                    <a:cubicBezTo>
                      <a:pt x="59040" y="44149"/>
                      <a:pt x="59186" y="44219"/>
                      <a:pt x="59355" y="44318"/>
                    </a:cubicBezTo>
                    <a:lnTo>
                      <a:pt x="59791" y="44533"/>
                    </a:lnTo>
                    <a:cubicBezTo>
                      <a:pt x="60059" y="44678"/>
                      <a:pt x="60298" y="44847"/>
                      <a:pt x="60519" y="44993"/>
                    </a:cubicBezTo>
                    <a:cubicBezTo>
                      <a:pt x="60612" y="45045"/>
                      <a:pt x="60711" y="45138"/>
                      <a:pt x="60810" y="45214"/>
                    </a:cubicBezTo>
                    <a:cubicBezTo>
                      <a:pt x="60880" y="45261"/>
                      <a:pt x="60979" y="45336"/>
                      <a:pt x="61025" y="45406"/>
                    </a:cubicBezTo>
                    <a:cubicBezTo>
                      <a:pt x="61101" y="45458"/>
                      <a:pt x="61171" y="45528"/>
                      <a:pt x="61223" y="45604"/>
                    </a:cubicBezTo>
                    <a:cubicBezTo>
                      <a:pt x="61223" y="45604"/>
                      <a:pt x="61194" y="45604"/>
                      <a:pt x="61194" y="45575"/>
                    </a:cubicBezTo>
                    <a:cubicBezTo>
                      <a:pt x="60787" y="45360"/>
                      <a:pt x="60350" y="45138"/>
                      <a:pt x="59914" y="44946"/>
                    </a:cubicBezTo>
                    <a:cubicBezTo>
                      <a:pt x="59570" y="44777"/>
                      <a:pt x="59256" y="44632"/>
                      <a:pt x="58918" y="44463"/>
                    </a:cubicBezTo>
                    <a:cubicBezTo>
                      <a:pt x="58819" y="44411"/>
                      <a:pt x="58720" y="44364"/>
                      <a:pt x="58604" y="44318"/>
                    </a:cubicBezTo>
                    <a:cubicBezTo>
                      <a:pt x="57632" y="43805"/>
                      <a:pt x="56636" y="43276"/>
                      <a:pt x="55617" y="42862"/>
                    </a:cubicBezTo>
                    <a:cubicBezTo>
                      <a:pt x="55111" y="42664"/>
                      <a:pt x="54622" y="42495"/>
                      <a:pt x="54092" y="42350"/>
                    </a:cubicBezTo>
                    <a:cubicBezTo>
                      <a:pt x="53894" y="42303"/>
                      <a:pt x="53702" y="42257"/>
                      <a:pt x="53510" y="42228"/>
                    </a:cubicBezTo>
                    <a:cubicBezTo>
                      <a:pt x="53143" y="42135"/>
                      <a:pt x="52782" y="42111"/>
                      <a:pt x="52462" y="42082"/>
                    </a:cubicBezTo>
                    <a:cubicBezTo>
                      <a:pt x="52317" y="42082"/>
                      <a:pt x="52171" y="42059"/>
                      <a:pt x="52026" y="42059"/>
                    </a:cubicBezTo>
                    <a:cubicBezTo>
                      <a:pt x="51909" y="42082"/>
                      <a:pt x="51764" y="42082"/>
                      <a:pt x="51665" y="42082"/>
                    </a:cubicBezTo>
                    <a:cubicBezTo>
                      <a:pt x="51566" y="42059"/>
                      <a:pt x="51496" y="42012"/>
                      <a:pt x="51420" y="41989"/>
                    </a:cubicBezTo>
                    <a:cubicBezTo>
                      <a:pt x="51298" y="41966"/>
                      <a:pt x="51182" y="41913"/>
                      <a:pt x="51059" y="41890"/>
                    </a:cubicBezTo>
                    <a:cubicBezTo>
                      <a:pt x="50861" y="41820"/>
                      <a:pt x="50669" y="41791"/>
                      <a:pt x="50477" y="41768"/>
                    </a:cubicBezTo>
                    <a:cubicBezTo>
                      <a:pt x="50334" y="41602"/>
                      <a:pt x="50191" y="41436"/>
                      <a:pt x="50048" y="41269"/>
                    </a:cubicBezTo>
                    <a:lnTo>
                      <a:pt x="50048" y="41269"/>
                    </a:lnTo>
                    <a:cubicBezTo>
                      <a:pt x="50054" y="41278"/>
                      <a:pt x="50064" y="41293"/>
                      <a:pt x="50064" y="41308"/>
                    </a:cubicBezTo>
                    <a:cubicBezTo>
                      <a:pt x="49872" y="41063"/>
                      <a:pt x="49674" y="40825"/>
                      <a:pt x="49458" y="40580"/>
                    </a:cubicBezTo>
                    <a:cubicBezTo>
                      <a:pt x="49290" y="40266"/>
                      <a:pt x="49092" y="39952"/>
                      <a:pt x="48900" y="39637"/>
                    </a:cubicBezTo>
                    <a:close/>
                    <a:moveTo>
                      <a:pt x="38473" y="49225"/>
                    </a:moveTo>
                    <a:cubicBezTo>
                      <a:pt x="38468" y="49236"/>
                      <a:pt x="38468" y="49242"/>
                      <a:pt x="38468" y="49242"/>
                    </a:cubicBezTo>
                    <a:cubicBezTo>
                      <a:pt x="38469" y="49237"/>
                      <a:pt x="38471" y="49231"/>
                      <a:pt x="38473" y="49225"/>
                    </a:cubicBezTo>
                    <a:close/>
                    <a:moveTo>
                      <a:pt x="22727" y="0"/>
                    </a:moveTo>
                    <a:cubicBezTo>
                      <a:pt x="21930" y="198"/>
                      <a:pt x="21103" y="437"/>
                      <a:pt x="20329" y="681"/>
                    </a:cubicBezTo>
                    <a:cubicBezTo>
                      <a:pt x="19816" y="827"/>
                      <a:pt x="19281" y="996"/>
                      <a:pt x="18675" y="1217"/>
                    </a:cubicBezTo>
                    <a:cubicBezTo>
                      <a:pt x="17657" y="1555"/>
                      <a:pt x="16661" y="1945"/>
                      <a:pt x="15672" y="2381"/>
                    </a:cubicBezTo>
                    <a:cubicBezTo>
                      <a:pt x="14577" y="2864"/>
                      <a:pt x="13489" y="3400"/>
                      <a:pt x="12470" y="4029"/>
                    </a:cubicBezTo>
                    <a:cubicBezTo>
                      <a:pt x="11742" y="4465"/>
                      <a:pt x="11015" y="4925"/>
                      <a:pt x="10334" y="5461"/>
                    </a:cubicBezTo>
                    <a:cubicBezTo>
                      <a:pt x="9967" y="5728"/>
                      <a:pt x="9652" y="5990"/>
                      <a:pt x="9315" y="6281"/>
                    </a:cubicBezTo>
                    <a:cubicBezTo>
                      <a:pt x="8657" y="6817"/>
                      <a:pt x="8104" y="7446"/>
                      <a:pt x="7522" y="8080"/>
                    </a:cubicBezTo>
                    <a:cubicBezTo>
                      <a:pt x="7254" y="8371"/>
                      <a:pt x="6986" y="8686"/>
                      <a:pt x="6718" y="8977"/>
                    </a:cubicBezTo>
                    <a:cubicBezTo>
                      <a:pt x="6183" y="9605"/>
                      <a:pt x="5653" y="10240"/>
                      <a:pt x="5141" y="10892"/>
                    </a:cubicBezTo>
                    <a:cubicBezTo>
                      <a:pt x="4728" y="11404"/>
                      <a:pt x="4367" y="11911"/>
                      <a:pt x="4052" y="12423"/>
                    </a:cubicBezTo>
                    <a:cubicBezTo>
                      <a:pt x="3709" y="12976"/>
                      <a:pt x="3418" y="13488"/>
                      <a:pt x="3226" y="13971"/>
                    </a:cubicBezTo>
                    <a:cubicBezTo>
                      <a:pt x="2981" y="14460"/>
                      <a:pt x="2865" y="14897"/>
                      <a:pt x="2766" y="15258"/>
                    </a:cubicBezTo>
                    <a:cubicBezTo>
                      <a:pt x="2690" y="15595"/>
                      <a:pt x="2667" y="15939"/>
                      <a:pt x="2667" y="16300"/>
                    </a:cubicBezTo>
                    <a:cubicBezTo>
                      <a:pt x="2498" y="16300"/>
                      <a:pt x="2329" y="16277"/>
                      <a:pt x="2184" y="16277"/>
                    </a:cubicBezTo>
                    <a:lnTo>
                      <a:pt x="1625" y="16277"/>
                    </a:lnTo>
                    <a:cubicBezTo>
                      <a:pt x="1264" y="16300"/>
                      <a:pt x="973" y="16300"/>
                      <a:pt x="728" y="16300"/>
                    </a:cubicBezTo>
                    <a:lnTo>
                      <a:pt x="1" y="16300"/>
                    </a:lnTo>
                    <a:cubicBezTo>
                      <a:pt x="1" y="16300"/>
                      <a:pt x="245" y="16323"/>
                      <a:pt x="728" y="16352"/>
                    </a:cubicBezTo>
                    <a:cubicBezTo>
                      <a:pt x="973" y="16375"/>
                      <a:pt x="1264" y="16375"/>
                      <a:pt x="1625" y="16399"/>
                    </a:cubicBezTo>
                    <a:cubicBezTo>
                      <a:pt x="1962" y="16422"/>
                      <a:pt x="2376" y="16445"/>
                      <a:pt x="2812" y="16498"/>
                    </a:cubicBezTo>
                    <a:cubicBezTo>
                      <a:pt x="3272" y="16544"/>
                      <a:pt x="3761" y="16568"/>
                      <a:pt x="4291" y="16614"/>
                    </a:cubicBezTo>
                    <a:cubicBezTo>
                      <a:pt x="4343" y="16643"/>
                      <a:pt x="4367" y="16643"/>
                      <a:pt x="4390" y="16643"/>
                    </a:cubicBezTo>
                    <a:cubicBezTo>
                      <a:pt x="4437" y="16812"/>
                      <a:pt x="4466" y="16981"/>
                      <a:pt x="4512" y="17150"/>
                    </a:cubicBezTo>
                    <a:cubicBezTo>
                      <a:pt x="4559" y="17295"/>
                      <a:pt x="4611" y="17464"/>
                      <a:pt x="4681" y="17633"/>
                    </a:cubicBezTo>
                    <a:cubicBezTo>
                      <a:pt x="4827" y="18000"/>
                      <a:pt x="5019" y="18436"/>
                      <a:pt x="5240" y="18943"/>
                    </a:cubicBezTo>
                    <a:cubicBezTo>
                      <a:pt x="5484" y="19432"/>
                      <a:pt x="5700" y="19961"/>
                      <a:pt x="5968" y="20573"/>
                    </a:cubicBezTo>
                    <a:cubicBezTo>
                      <a:pt x="6113" y="20887"/>
                      <a:pt x="6235" y="21201"/>
                      <a:pt x="6381" y="21516"/>
                    </a:cubicBezTo>
                    <a:cubicBezTo>
                      <a:pt x="6526" y="21853"/>
                      <a:pt x="6695" y="22197"/>
                      <a:pt x="6841" y="22534"/>
                    </a:cubicBezTo>
                    <a:cubicBezTo>
                      <a:pt x="7109" y="23239"/>
                      <a:pt x="7400" y="23966"/>
                      <a:pt x="7691" y="24717"/>
                    </a:cubicBezTo>
                    <a:cubicBezTo>
                      <a:pt x="7929" y="25492"/>
                      <a:pt x="8249" y="26272"/>
                      <a:pt x="8465" y="27092"/>
                    </a:cubicBezTo>
                    <a:cubicBezTo>
                      <a:pt x="8587" y="27506"/>
                      <a:pt x="8709" y="27919"/>
                      <a:pt x="8832" y="28332"/>
                    </a:cubicBezTo>
                    <a:cubicBezTo>
                      <a:pt x="8925" y="28693"/>
                      <a:pt x="9024" y="29037"/>
                      <a:pt x="9094" y="29398"/>
                    </a:cubicBezTo>
                    <a:cubicBezTo>
                      <a:pt x="9338" y="30294"/>
                      <a:pt x="9559" y="31220"/>
                      <a:pt x="9728" y="32139"/>
                    </a:cubicBezTo>
                    <a:cubicBezTo>
                      <a:pt x="9821" y="32553"/>
                      <a:pt x="9874" y="32966"/>
                      <a:pt x="9967" y="33379"/>
                    </a:cubicBezTo>
                    <a:cubicBezTo>
                      <a:pt x="10019" y="33787"/>
                      <a:pt x="10089" y="34200"/>
                      <a:pt x="10141" y="34590"/>
                    </a:cubicBezTo>
                    <a:cubicBezTo>
                      <a:pt x="10235" y="35417"/>
                      <a:pt x="10310" y="36191"/>
                      <a:pt x="10357" y="36919"/>
                    </a:cubicBezTo>
                    <a:cubicBezTo>
                      <a:pt x="10403" y="37670"/>
                      <a:pt x="10403" y="38374"/>
                      <a:pt x="10403" y="39026"/>
                    </a:cubicBezTo>
                    <a:cubicBezTo>
                      <a:pt x="10380" y="39661"/>
                      <a:pt x="10334" y="40266"/>
                      <a:pt x="10287" y="40801"/>
                    </a:cubicBezTo>
                    <a:cubicBezTo>
                      <a:pt x="10258" y="41063"/>
                      <a:pt x="10211" y="41308"/>
                      <a:pt x="10188" y="41529"/>
                    </a:cubicBezTo>
                    <a:cubicBezTo>
                      <a:pt x="10112" y="42036"/>
                      <a:pt x="10019" y="42548"/>
                      <a:pt x="9920" y="43031"/>
                    </a:cubicBezTo>
                    <a:cubicBezTo>
                      <a:pt x="9897" y="43153"/>
                      <a:pt x="9874" y="43223"/>
                      <a:pt x="9874" y="43276"/>
                    </a:cubicBezTo>
                    <a:cubicBezTo>
                      <a:pt x="9850" y="43322"/>
                      <a:pt x="9850" y="43345"/>
                      <a:pt x="9850" y="43345"/>
                    </a:cubicBezTo>
                    <a:cubicBezTo>
                      <a:pt x="9897" y="43246"/>
                      <a:pt x="9943" y="43153"/>
                      <a:pt x="9996" y="43078"/>
                    </a:cubicBezTo>
                    <a:cubicBezTo>
                      <a:pt x="10066" y="42885"/>
                      <a:pt x="10211" y="42594"/>
                      <a:pt x="10334" y="42228"/>
                    </a:cubicBezTo>
                    <a:cubicBezTo>
                      <a:pt x="10403" y="42059"/>
                      <a:pt x="10479" y="41843"/>
                      <a:pt x="10578" y="41622"/>
                    </a:cubicBezTo>
                    <a:cubicBezTo>
                      <a:pt x="10648" y="41407"/>
                      <a:pt x="10694" y="41162"/>
                      <a:pt x="10770" y="40895"/>
                    </a:cubicBezTo>
                    <a:cubicBezTo>
                      <a:pt x="10916" y="40365"/>
                      <a:pt x="11061" y="39754"/>
                      <a:pt x="11160" y="39078"/>
                    </a:cubicBezTo>
                    <a:cubicBezTo>
                      <a:pt x="11207" y="38764"/>
                      <a:pt x="11230" y="38397"/>
                      <a:pt x="11277" y="38036"/>
                    </a:cubicBezTo>
                    <a:cubicBezTo>
                      <a:pt x="11306" y="37670"/>
                      <a:pt x="11329" y="37309"/>
                      <a:pt x="11352" y="36919"/>
                    </a:cubicBezTo>
                    <a:cubicBezTo>
                      <a:pt x="11376" y="35853"/>
                      <a:pt x="11352" y="34835"/>
                      <a:pt x="11230" y="33764"/>
                    </a:cubicBezTo>
                    <a:cubicBezTo>
                      <a:pt x="11183" y="33158"/>
                      <a:pt x="11108" y="32529"/>
                      <a:pt x="10986" y="31895"/>
                    </a:cubicBezTo>
                    <a:cubicBezTo>
                      <a:pt x="10840" y="31022"/>
                      <a:pt x="10648" y="30149"/>
                      <a:pt x="10432" y="29275"/>
                    </a:cubicBezTo>
                    <a:cubicBezTo>
                      <a:pt x="10380" y="29060"/>
                      <a:pt x="10310" y="28868"/>
                      <a:pt x="10258" y="28647"/>
                    </a:cubicBezTo>
                    <a:cubicBezTo>
                      <a:pt x="10211" y="28431"/>
                      <a:pt x="10141" y="28210"/>
                      <a:pt x="10066" y="27995"/>
                    </a:cubicBezTo>
                    <a:cubicBezTo>
                      <a:pt x="9943" y="27581"/>
                      <a:pt x="9821" y="27145"/>
                      <a:pt x="9705" y="26708"/>
                    </a:cubicBezTo>
                    <a:cubicBezTo>
                      <a:pt x="9484" y="25882"/>
                      <a:pt x="9094" y="25084"/>
                      <a:pt x="8756" y="24281"/>
                    </a:cubicBezTo>
                    <a:cubicBezTo>
                      <a:pt x="8442" y="23507"/>
                      <a:pt x="8052" y="22802"/>
                      <a:pt x="7714" y="22098"/>
                    </a:cubicBezTo>
                    <a:cubicBezTo>
                      <a:pt x="7376" y="21446"/>
                      <a:pt x="7010" y="20864"/>
                      <a:pt x="6695" y="20305"/>
                    </a:cubicBezTo>
                    <a:cubicBezTo>
                      <a:pt x="6503" y="20014"/>
                      <a:pt x="6328" y="19723"/>
                      <a:pt x="6160" y="19408"/>
                    </a:cubicBezTo>
                    <a:cubicBezTo>
                      <a:pt x="5991" y="19164"/>
                      <a:pt x="5845" y="18919"/>
                      <a:pt x="5676" y="18681"/>
                    </a:cubicBezTo>
                    <a:cubicBezTo>
                      <a:pt x="5385" y="18244"/>
                      <a:pt x="5118" y="17854"/>
                      <a:pt x="4926" y="17540"/>
                    </a:cubicBezTo>
                    <a:cubicBezTo>
                      <a:pt x="4827" y="17371"/>
                      <a:pt x="4728" y="17225"/>
                      <a:pt x="4658" y="17080"/>
                    </a:cubicBezTo>
                    <a:lnTo>
                      <a:pt x="4437" y="16643"/>
                    </a:lnTo>
                    <a:lnTo>
                      <a:pt x="4437" y="16643"/>
                    </a:lnTo>
                    <a:cubicBezTo>
                      <a:pt x="4949" y="16713"/>
                      <a:pt x="5484" y="16789"/>
                      <a:pt x="6037" y="16859"/>
                    </a:cubicBezTo>
                    <a:cubicBezTo>
                      <a:pt x="6183" y="16859"/>
                      <a:pt x="6328" y="16882"/>
                      <a:pt x="6451" y="16905"/>
                    </a:cubicBezTo>
                    <a:cubicBezTo>
                      <a:pt x="6474" y="16958"/>
                      <a:pt x="6503" y="16981"/>
                      <a:pt x="6526" y="17004"/>
                    </a:cubicBezTo>
                    <a:lnTo>
                      <a:pt x="6526" y="17319"/>
                    </a:lnTo>
                    <a:cubicBezTo>
                      <a:pt x="6550" y="17249"/>
                      <a:pt x="6573" y="17173"/>
                      <a:pt x="6573" y="17103"/>
                    </a:cubicBezTo>
                    <a:cubicBezTo>
                      <a:pt x="6742" y="17371"/>
                      <a:pt x="6911" y="17610"/>
                      <a:pt x="7085" y="17877"/>
                    </a:cubicBezTo>
                    <a:cubicBezTo>
                      <a:pt x="7324" y="18244"/>
                      <a:pt x="7638" y="18704"/>
                      <a:pt x="7982" y="19234"/>
                    </a:cubicBezTo>
                    <a:cubicBezTo>
                      <a:pt x="8151" y="19478"/>
                      <a:pt x="8319" y="19769"/>
                      <a:pt x="8511" y="20060"/>
                    </a:cubicBezTo>
                    <a:cubicBezTo>
                      <a:pt x="8709" y="20351"/>
                      <a:pt x="8901" y="20666"/>
                      <a:pt x="9123" y="20980"/>
                    </a:cubicBezTo>
                    <a:cubicBezTo>
                      <a:pt x="9507" y="21591"/>
                      <a:pt x="9920" y="22290"/>
                      <a:pt x="10357" y="22994"/>
                    </a:cubicBezTo>
                    <a:cubicBezTo>
                      <a:pt x="10549" y="23507"/>
                      <a:pt x="10770" y="24036"/>
                      <a:pt x="10986" y="24595"/>
                    </a:cubicBezTo>
                    <a:cubicBezTo>
                      <a:pt x="11207" y="25276"/>
                      <a:pt x="11474" y="25981"/>
                      <a:pt x="11690" y="26685"/>
                    </a:cubicBezTo>
                    <a:cubicBezTo>
                      <a:pt x="11789" y="27046"/>
                      <a:pt x="11911" y="27413"/>
                      <a:pt x="12004" y="27774"/>
                    </a:cubicBezTo>
                    <a:cubicBezTo>
                      <a:pt x="12103" y="28088"/>
                      <a:pt x="12179" y="28402"/>
                      <a:pt x="12272" y="28722"/>
                    </a:cubicBezTo>
                    <a:cubicBezTo>
                      <a:pt x="12470" y="29520"/>
                      <a:pt x="12685" y="30294"/>
                      <a:pt x="12831" y="31121"/>
                    </a:cubicBezTo>
                    <a:lnTo>
                      <a:pt x="13052" y="32215"/>
                    </a:lnTo>
                    <a:cubicBezTo>
                      <a:pt x="13099" y="32576"/>
                      <a:pt x="13168" y="32943"/>
                      <a:pt x="13198" y="33280"/>
                    </a:cubicBezTo>
                    <a:cubicBezTo>
                      <a:pt x="13291" y="34008"/>
                      <a:pt x="13366" y="34689"/>
                      <a:pt x="13413" y="35341"/>
                    </a:cubicBezTo>
                    <a:cubicBezTo>
                      <a:pt x="13460" y="35999"/>
                      <a:pt x="13460" y="36628"/>
                      <a:pt x="13460" y="37186"/>
                    </a:cubicBezTo>
                    <a:cubicBezTo>
                      <a:pt x="13436" y="37769"/>
                      <a:pt x="13413" y="38275"/>
                      <a:pt x="13366" y="38764"/>
                    </a:cubicBezTo>
                    <a:cubicBezTo>
                      <a:pt x="13343" y="38979"/>
                      <a:pt x="13314" y="39201"/>
                      <a:pt x="13291" y="39416"/>
                    </a:cubicBezTo>
                    <a:cubicBezTo>
                      <a:pt x="13221" y="39853"/>
                      <a:pt x="13145" y="40289"/>
                      <a:pt x="13052" y="40726"/>
                    </a:cubicBezTo>
                    <a:cubicBezTo>
                      <a:pt x="13023" y="40825"/>
                      <a:pt x="13023" y="40895"/>
                      <a:pt x="13000" y="40947"/>
                    </a:cubicBezTo>
                    <a:lnTo>
                      <a:pt x="13000" y="41017"/>
                    </a:lnTo>
                    <a:cubicBezTo>
                      <a:pt x="13052" y="40918"/>
                      <a:pt x="13075" y="40848"/>
                      <a:pt x="13122" y="40749"/>
                    </a:cubicBezTo>
                    <a:cubicBezTo>
                      <a:pt x="13198" y="40580"/>
                      <a:pt x="13314" y="40336"/>
                      <a:pt x="13413" y="40021"/>
                    </a:cubicBezTo>
                    <a:cubicBezTo>
                      <a:pt x="13489" y="39853"/>
                      <a:pt x="13559" y="39684"/>
                      <a:pt x="13634" y="39492"/>
                    </a:cubicBezTo>
                    <a:cubicBezTo>
                      <a:pt x="13681" y="39270"/>
                      <a:pt x="13727" y="39055"/>
                      <a:pt x="13803" y="38834"/>
                    </a:cubicBezTo>
                    <a:cubicBezTo>
                      <a:pt x="13925" y="38374"/>
                      <a:pt x="14042" y="37838"/>
                      <a:pt x="14117" y="37233"/>
                    </a:cubicBezTo>
                    <a:cubicBezTo>
                      <a:pt x="14164" y="36942"/>
                      <a:pt x="14187" y="36651"/>
                      <a:pt x="14240" y="36313"/>
                    </a:cubicBezTo>
                    <a:cubicBezTo>
                      <a:pt x="14263" y="35999"/>
                      <a:pt x="14263" y="35655"/>
                      <a:pt x="14286" y="35318"/>
                    </a:cubicBezTo>
                    <a:cubicBezTo>
                      <a:pt x="14309" y="34398"/>
                      <a:pt x="14263" y="33473"/>
                      <a:pt x="14164" y="32553"/>
                    </a:cubicBezTo>
                    <a:cubicBezTo>
                      <a:pt x="14141" y="32139"/>
                      <a:pt x="14071" y="31703"/>
                      <a:pt x="13995" y="31266"/>
                    </a:cubicBezTo>
                    <a:lnTo>
                      <a:pt x="13995" y="31266"/>
                    </a:lnTo>
                    <a:cubicBezTo>
                      <a:pt x="14263" y="32139"/>
                      <a:pt x="14554" y="33013"/>
                      <a:pt x="14798" y="33886"/>
                    </a:cubicBezTo>
                    <a:cubicBezTo>
                      <a:pt x="15060" y="34835"/>
                      <a:pt x="15351" y="35778"/>
                      <a:pt x="15573" y="36697"/>
                    </a:cubicBezTo>
                    <a:cubicBezTo>
                      <a:pt x="15672" y="37163"/>
                      <a:pt x="15788" y="37623"/>
                      <a:pt x="15864" y="38060"/>
                    </a:cubicBezTo>
                    <a:cubicBezTo>
                      <a:pt x="15963" y="38496"/>
                      <a:pt x="16033" y="38933"/>
                      <a:pt x="16108" y="39369"/>
                    </a:cubicBezTo>
                    <a:cubicBezTo>
                      <a:pt x="16178" y="39783"/>
                      <a:pt x="16201" y="40219"/>
                      <a:pt x="16254" y="40604"/>
                    </a:cubicBezTo>
                    <a:cubicBezTo>
                      <a:pt x="16277" y="41017"/>
                      <a:pt x="16300" y="41407"/>
                      <a:pt x="16324" y="41768"/>
                    </a:cubicBezTo>
                    <a:cubicBezTo>
                      <a:pt x="16324" y="42158"/>
                      <a:pt x="16324" y="42519"/>
                      <a:pt x="16300" y="42862"/>
                    </a:cubicBezTo>
                    <a:cubicBezTo>
                      <a:pt x="16277" y="43200"/>
                      <a:pt x="16277" y="43514"/>
                      <a:pt x="16225" y="43829"/>
                    </a:cubicBezTo>
                    <a:cubicBezTo>
                      <a:pt x="16178" y="44120"/>
                      <a:pt x="16132" y="44411"/>
                      <a:pt x="16079" y="44678"/>
                    </a:cubicBezTo>
                    <a:cubicBezTo>
                      <a:pt x="16033" y="44946"/>
                      <a:pt x="15986" y="45167"/>
                      <a:pt x="15910" y="45383"/>
                    </a:cubicBezTo>
                    <a:cubicBezTo>
                      <a:pt x="15817" y="45843"/>
                      <a:pt x="15643" y="46303"/>
                      <a:pt x="15497" y="46739"/>
                    </a:cubicBezTo>
                    <a:cubicBezTo>
                      <a:pt x="15573" y="46623"/>
                      <a:pt x="15643" y="46500"/>
                      <a:pt x="15695" y="46378"/>
                    </a:cubicBezTo>
                    <a:cubicBezTo>
                      <a:pt x="15765" y="46279"/>
                      <a:pt x="15817" y="46157"/>
                      <a:pt x="15910" y="46011"/>
                    </a:cubicBezTo>
                    <a:cubicBezTo>
                      <a:pt x="16009" y="45843"/>
                      <a:pt x="16079" y="45674"/>
                      <a:pt x="16178" y="45482"/>
                    </a:cubicBezTo>
                    <a:cubicBezTo>
                      <a:pt x="16254" y="45261"/>
                      <a:pt x="16370" y="45045"/>
                      <a:pt x="16469" y="44777"/>
                    </a:cubicBezTo>
                    <a:cubicBezTo>
                      <a:pt x="16545" y="44510"/>
                      <a:pt x="16615" y="44219"/>
                      <a:pt x="16714" y="43927"/>
                    </a:cubicBezTo>
                    <a:cubicBezTo>
                      <a:pt x="16807" y="43613"/>
                      <a:pt x="16859" y="43276"/>
                      <a:pt x="16929" y="42932"/>
                    </a:cubicBezTo>
                    <a:cubicBezTo>
                      <a:pt x="17005" y="42571"/>
                      <a:pt x="17028" y="42204"/>
                      <a:pt x="17075" y="41791"/>
                    </a:cubicBezTo>
                    <a:cubicBezTo>
                      <a:pt x="17098" y="41407"/>
                      <a:pt x="17127" y="40994"/>
                      <a:pt x="17150" y="40580"/>
                    </a:cubicBezTo>
                    <a:cubicBezTo>
                      <a:pt x="17127" y="40144"/>
                      <a:pt x="17127" y="39707"/>
                      <a:pt x="17075" y="39247"/>
                    </a:cubicBezTo>
                    <a:cubicBezTo>
                      <a:pt x="17005" y="38007"/>
                      <a:pt x="16784" y="36773"/>
                      <a:pt x="16516" y="35562"/>
                    </a:cubicBezTo>
                    <a:lnTo>
                      <a:pt x="16516" y="35562"/>
                    </a:lnTo>
                    <a:cubicBezTo>
                      <a:pt x="16591" y="35801"/>
                      <a:pt x="16661" y="36022"/>
                      <a:pt x="16737" y="36238"/>
                    </a:cubicBezTo>
                    <a:cubicBezTo>
                      <a:pt x="16981" y="37041"/>
                      <a:pt x="17243" y="37815"/>
                      <a:pt x="17488" y="38543"/>
                    </a:cubicBezTo>
                    <a:cubicBezTo>
                      <a:pt x="17709" y="39294"/>
                      <a:pt x="17924" y="39975"/>
                      <a:pt x="18146" y="40627"/>
                    </a:cubicBezTo>
                    <a:cubicBezTo>
                      <a:pt x="18291" y="41040"/>
                      <a:pt x="18408" y="41453"/>
                      <a:pt x="18530" y="41890"/>
                    </a:cubicBezTo>
                    <a:cubicBezTo>
                      <a:pt x="18530" y="41966"/>
                      <a:pt x="18507" y="42059"/>
                      <a:pt x="18507" y="42135"/>
                    </a:cubicBezTo>
                    <a:cubicBezTo>
                      <a:pt x="18460" y="42373"/>
                      <a:pt x="18408" y="42571"/>
                      <a:pt x="18361" y="42763"/>
                    </a:cubicBezTo>
                    <a:cubicBezTo>
                      <a:pt x="18291" y="43177"/>
                      <a:pt x="18117" y="43567"/>
                      <a:pt x="18000" y="43951"/>
                    </a:cubicBezTo>
                    <a:cubicBezTo>
                      <a:pt x="18047" y="43858"/>
                      <a:pt x="18117" y="43759"/>
                      <a:pt x="18169" y="43636"/>
                    </a:cubicBezTo>
                    <a:cubicBezTo>
                      <a:pt x="18216" y="43567"/>
                      <a:pt x="18291" y="43444"/>
                      <a:pt x="18338" y="43322"/>
                    </a:cubicBezTo>
                    <a:cubicBezTo>
                      <a:pt x="18437" y="43177"/>
                      <a:pt x="18507" y="43008"/>
                      <a:pt x="18582" y="42839"/>
                    </a:cubicBezTo>
                    <a:cubicBezTo>
                      <a:pt x="18629" y="42740"/>
                      <a:pt x="18675" y="42618"/>
                      <a:pt x="18728" y="42495"/>
                    </a:cubicBezTo>
                    <a:cubicBezTo>
                      <a:pt x="18821" y="42885"/>
                      <a:pt x="18943" y="43246"/>
                      <a:pt x="19042" y="43636"/>
                    </a:cubicBezTo>
                    <a:cubicBezTo>
                      <a:pt x="19188" y="44073"/>
                      <a:pt x="19310" y="44510"/>
                      <a:pt x="19455" y="44946"/>
                    </a:cubicBezTo>
                    <a:cubicBezTo>
                      <a:pt x="19403" y="44050"/>
                      <a:pt x="19310" y="43153"/>
                      <a:pt x="19188" y="42280"/>
                    </a:cubicBezTo>
                    <a:cubicBezTo>
                      <a:pt x="19135" y="42012"/>
                      <a:pt x="19112" y="41721"/>
                      <a:pt x="19065" y="41430"/>
                    </a:cubicBezTo>
                    <a:cubicBezTo>
                      <a:pt x="19135" y="41162"/>
                      <a:pt x="19188" y="40895"/>
                      <a:pt x="19234" y="40580"/>
                    </a:cubicBezTo>
                    <a:cubicBezTo>
                      <a:pt x="19310" y="40289"/>
                      <a:pt x="19310" y="39952"/>
                      <a:pt x="19357" y="39608"/>
                    </a:cubicBezTo>
                    <a:cubicBezTo>
                      <a:pt x="19380" y="39247"/>
                      <a:pt x="19403" y="38880"/>
                      <a:pt x="19403" y="38520"/>
                    </a:cubicBezTo>
                    <a:cubicBezTo>
                      <a:pt x="19380" y="38153"/>
                      <a:pt x="19380" y="37769"/>
                      <a:pt x="19357" y="37355"/>
                    </a:cubicBezTo>
                    <a:cubicBezTo>
                      <a:pt x="19258" y="36261"/>
                      <a:pt x="19065" y="35196"/>
                      <a:pt x="18844" y="34130"/>
                    </a:cubicBezTo>
                    <a:lnTo>
                      <a:pt x="18844" y="34130"/>
                    </a:lnTo>
                    <a:cubicBezTo>
                      <a:pt x="18897" y="34322"/>
                      <a:pt x="18967" y="34515"/>
                      <a:pt x="19042" y="34712"/>
                    </a:cubicBezTo>
                    <a:cubicBezTo>
                      <a:pt x="19258" y="35417"/>
                      <a:pt x="19502" y="36092"/>
                      <a:pt x="19694" y="36727"/>
                    </a:cubicBezTo>
                    <a:cubicBezTo>
                      <a:pt x="19915" y="37379"/>
                      <a:pt x="20107" y="37984"/>
                      <a:pt x="20300" y="38566"/>
                    </a:cubicBezTo>
                    <a:cubicBezTo>
                      <a:pt x="20445" y="39055"/>
                      <a:pt x="20620" y="39538"/>
                      <a:pt x="20765" y="40021"/>
                    </a:cubicBezTo>
                    <a:cubicBezTo>
                      <a:pt x="20858" y="40411"/>
                      <a:pt x="20981" y="40801"/>
                      <a:pt x="21103" y="41209"/>
                    </a:cubicBezTo>
                    <a:cubicBezTo>
                      <a:pt x="21126" y="41261"/>
                      <a:pt x="21149" y="41308"/>
                      <a:pt x="21149" y="41354"/>
                    </a:cubicBezTo>
                    <a:lnTo>
                      <a:pt x="21149" y="41820"/>
                    </a:lnTo>
                    <a:cubicBezTo>
                      <a:pt x="21126" y="42327"/>
                      <a:pt x="21080" y="42787"/>
                      <a:pt x="21027" y="43153"/>
                    </a:cubicBezTo>
                    <a:cubicBezTo>
                      <a:pt x="20981" y="43345"/>
                      <a:pt x="20957" y="43491"/>
                      <a:pt x="20934" y="43636"/>
                    </a:cubicBezTo>
                    <a:cubicBezTo>
                      <a:pt x="20912" y="43868"/>
                      <a:pt x="20843" y="44073"/>
                      <a:pt x="20796" y="44282"/>
                    </a:cubicBezTo>
                    <a:lnTo>
                      <a:pt x="20796" y="44282"/>
                    </a:lnTo>
                    <a:cubicBezTo>
                      <a:pt x="20800" y="44272"/>
                      <a:pt x="20805" y="44258"/>
                      <a:pt x="20812" y="44242"/>
                    </a:cubicBezTo>
                    <a:cubicBezTo>
                      <a:pt x="20835" y="44195"/>
                      <a:pt x="20882" y="44120"/>
                      <a:pt x="20934" y="44026"/>
                    </a:cubicBezTo>
                    <a:cubicBezTo>
                      <a:pt x="21173" y="43590"/>
                      <a:pt x="21318" y="43101"/>
                      <a:pt x="21464" y="42618"/>
                    </a:cubicBezTo>
                    <a:cubicBezTo>
                      <a:pt x="21540" y="42373"/>
                      <a:pt x="21586" y="42135"/>
                      <a:pt x="21662" y="41867"/>
                    </a:cubicBezTo>
                    <a:cubicBezTo>
                      <a:pt x="21755" y="41331"/>
                      <a:pt x="21854" y="40726"/>
                      <a:pt x="21854" y="40074"/>
                    </a:cubicBezTo>
                    <a:cubicBezTo>
                      <a:pt x="21877" y="39393"/>
                      <a:pt x="21854" y="38665"/>
                      <a:pt x="21784" y="37914"/>
                    </a:cubicBezTo>
                    <a:cubicBezTo>
                      <a:pt x="21685" y="37064"/>
                      <a:pt x="21540" y="36214"/>
                      <a:pt x="21347" y="35388"/>
                    </a:cubicBezTo>
                    <a:cubicBezTo>
                      <a:pt x="21173" y="34613"/>
                      <a:pt x="20957" y="33863"/>
                      <a:pt x="20736" y="33112"/>
                    </a:cubicBezTo>
                    <a:cubicBezTo>
                      <a:pt x="20620" y="32698"/>
                      <a:pt x="20498" y="32285"/>
                      <a:pt x="20375" y="31872"/>
                    </a:cubicBezTo>
                    <a:cubicBezTo>
                      <a:pt x="20230" y="31458"/>
                      <a:pt x="20084" y="31051"/>
                      <a:pt x="19939" y="30638"/>
                    </a:cubicBezTo>
                    <a:cubicBezTo>
                      <a:pt x="19549" y="29398"/>
                      <a:pt x="19042" y="28187"/>
                      <a:pt x="18483" y="27023"/>
                    </a:cubicBezTo>
                    <a:cubicBezTo>
                      <a:pt x="18000" y="25928"/>
                      <a:pt x="17465" y="24863"/>
                      <a:pt x="16882" y="23798"/>
                    </a:cubicBezTo>
                    <a:cubicBezTo>
                      <a:pt x="16638" y="23338"/>
                      <a:pt x="16399" y="22924"/>
                      <a:pt x="16155" y="22534"/>
                    </a:cubicBezTo>
                    <a:cubicBezTo>
                      <a:pt x="15742" y="21830"/>
                      <a:pt x="15282" y="21155"/>
                      <a:pt x="14845" y="20474"/>
                    </a:cubicBezTo>
                    <a:cubicBezTo>
                      <a:pt x="14455" y="19868"/>
                      <a:pt x="13995" y="19286"/>
                      <a:pt x="13559" y="18727"/>
                    </a:cubicBezTo>
                    <a:cubicBezTo>
                      <a:pt x="13489" y="18605"/>
                      <a:pt x="13436" y="18506"/>
                      <a:pt x="13366" y="18413"/>
                    </a:cubicBezTo>
                    <a:lnTo>
                      <a:pt x="13366" y="18413"/>
                    </a:lnTo>
                    <a:cubicBezTo>
                      <a:pt x="13366" y="18436"/>
                      <a:pt x="13390" y="18483"/>
                      <a:pt x="13390" y="18506"/>
                    </a:cubicBezTo>
                    <a:cubicBezTo>
                      <a:pt x="13366" y="18483"/>
                      <a:pt x="13343" y="18436"/>
                      <a:pt x="13314" y="18413"/>
                    </a:cubicBezTo>
                    <a:lnTo>
                      <a:pt x="13314" y="18413"/>
                    </a:lnTo>
                    <a:cubicBezTo>
                      <a:pt x="13366" y="18558"/>
                      <a:pt x="13436" y="18704"/>
                      <a:pt x="13512" y="18850"/>
                    </a:cubicBezTo>
                    <a:cubicBezTo>
                      <a:pt x="13704" y="19432"/>
                      <a:pt x="13949" y="20014"/>
                      <a:pt x="14240" y="20596"/>
                    </a:cubicBezTo>
                    <a:cubicBezTo>
                      <a:pt x="14455" y="21032"/>
                      <a:pt x="14699" y="21516"/>
                      <a:pt x="14967" y="22051"/>
                    </a:cubicBezTo>
                    <a:cubicBezTo>
                      <a:pt x="15037" y="22173"/>
                      <a:pt x="15090" y="22319"/>
                      <a:pt x="15159" y="22465"/>
                    </a:cubicBezTo>
                    <a:cubicBezTo>
                      <a:pt x="15183" y="22488"/>
                      <a:pt x="15206" y="22534"/>
                      <a:pt x="15206" y="22534"/>
                    </a:cubicBezTo>
                    <a:cubicBezTo>
                      <a:pt x="15235" y="22581"/>
                      <a:pt x="15235" y="22610"/>
                      <a:pt x="15258" y="22657"/>
                    </a:cubicBezTo>
                    <a:cubicBezTo>
                      <a:pt x="15282" y="22726"/>
                      <a:pt x="15305" y="22802"/>
                      <a:pt x="15351" y="22872"/>
                    </a:cubicBezTo>
                    <a:cubicBezTo>
                      <a:pt x="15474" y="23163"/>
                      <a:pt x="15619" y="23483"/>
                      <a:pt x="15718" y="23774"/>
                    </a:cubicBezTo>
                    <a:cubicBezTo>
                      <a:pt x="15963" y="24403"/>
                      <a:pt x="16178" y="25055"/>
                      <a:pt x="16399" y="25759"/>
                    </a:cubicBezTo>
                    <a:cubicBezTo>
                      <a:pt x="16615" y="26464"/>
                      <a:pt x="16807" y="27191"/>
                      <a:pt x="17005" y="27942"/>
                    </a:cubicBezTo>
                    <a:cubicBezTo>
                      <a:pt x="17005" y="27995"/>
                      <a:pt x="17028" y="28018"/>
                      <a:pt x="17028" y="28041"/>
                    </a:cubicBezTo>
                    <a:cubicBezTo>
                      <a:pt x="16906" y="27727"/>
                      <a:pt x="16807" y="27436"/>
                      <a:pt x="16661" y="27145"/>
                    </a:cubicBezTo>
                    <a:cubicBezTo>
                      <a:pt x="16469" y="26731"/>
                      <a:pt x="16277" y="26318"/>
                      <a:pt x="16079" y="25905"/>
                    </a:cubicBezTo>
                    <a:cubicBezTo>
                      <a:pt x="15864" y="25521"/>
                      <a:pt x="15643" y="25131"/>
                      <a:pt x="15450" y="24764"/>
                    </a:cubicBezTo>
                    <a:cubicBezTo>
                      <a:pt x="15258" y="24380"/>
                      <a:pt x="15014" y="24036"/>
                      <a:pt x="14769" y="23675"/>
                    </a:cubicBezTo>
                    <a:cubicBezTo>
                      <a:pt x="14554" y="23338"/>
                      <a:pt x="14333" y="22994"/>
                      <a:pt x="14094" y="22680"/>
                    </a:cubicBezTo>
                    <a:cubicBezTo>
                      <a:pt x="13681" y="22098"/>
                      <a:pt x="13267" y="21539"/>
                      <a:pt x="12808" y="20980"/>
                    </a:cubicBezTo>
                    <a:cubicBezTo>
                      <a:pt x="12586" y="20689"/>
                      <a:pt x="12371" y="20427"/>
                      <a:pt x="12150" y="20159"/>
                    </a:cubicBezTo>
                    <a:cubicBezTo>
                      <a:pt x="11934" y="19915"/>
                      <a:pt x="11742" y="19699"/>
                      <a:pt x="11568" y="19478"/>
                    </a:cubicBezTo>
                    <a:cubicBezTo>
                      <a:pt x="11521" y="19432"/>
                      <a:pt x="11474" y="19379"/>
                      <a:pt x="11451" y="19333"/>
                    </a:cubicBezTo>
                    <a:cubicBezTo>
                      <a:pt x="11084" y="18797"/>
                      <a:pt x="10747" y="18244"/>
                      <a:pt x="10403" y="17709"/>
                    </a:cubicBezTo>
                    <a:lnTo>
                      <a:pt x="10403" y="17709"/>
                    </a:lnTo>
                    <a:cubicBezTo>
                      <a:pt x="10502" y="17976"/>
                      <a:pt x="10601" y="18244"/>
                      <a:pt x="10694" y="18535"/>
                    </a:cubicBezTo>
                    <a:cubicBezTo>
                      <a:pt x="10671" y="18483"/>
                      <a:pt x="10625" y="18459"/>
                      <a:pt x="10601" y="18436"/>
                    </a:cubicBezTo>
                    <a:cubicBezTo>
                      <a:pt x="10311" y="18122"/>
                      <a:pt x="10020" y="17832"/>
                      <a:pt x="9730" y="17518"/>
                    </a:cubicBezTo>
                    <a:lnTo>
                      <a:pt x="9730" y="17518"/>
                    </a:lnTo>
                    <a:cubicBezTo>
                      <a:pt x="9874" y="17549"/>
                      <a:pt x="10019" y="17580"/>
                      <a:pt x="10165" y="17610"/>
                    </a:cubicBezTo>
                    <a:cubicBezTo>
                      <a:pt x="11183" y="17831"/>
                      <a:pt x="12249" y="18099"/>
                      <a:pt x="13366" y="18413"/>
                    </a:cubicBezTo>
                    <a:cubicBezTo>
                      <a:pt x="13896" y="18558"/>
                      <a:pt x="14432" y="18704"/>
                      <a:pt x="14967" y="18873"/>
                    </a:cubicBezTo>
                    <a:cubicBezTo>
                      <a:pt x="15305" y="18995"/>
                      <a:pt x="15643" y="19088"/>
                      <a:pt x="16009" y="19210"/>
                    </a:cubicBezTo>
                    <a:cubicBezTo>
                      <a:pt x="16300" y="19845"/>
                      <a:pt x="16615" y="20427"/>
                      <a:pt x="16882" y="21056"/>
                    </a:cubicBezTo>
                    <a:cubicBezTo>
                      <a:pt x="17075" y="21469"/>
                      <a:pt x="17296" y="21929"/>
                      <a:pt x="17564" y="22435"/>
                    </a:cubicBezTo>
                    <a:cubicBezTo>
                      <a:pt x="17779" y="22971"/>
                      <a:pt x="18047" y="23530"/>
                      <a:pt x="18315" y="24112"/>
                    </a:cubicBezTo>
                    <a:cubicBezTo>
                      <a:pt x="18582" y="24717"/>
                      <a:pt x="18844" y="25346"/>
                      <a:pt x="19135" y="26004"/>
                    </a:cubicBezTo>
                    <a:cubicBezTo>
                      <a:pt x="19380" y="26656"/>
                      <a:pt x="19671" y="27337"/>
                      <a:pt x="19939" y="28018"/>
                    </a:cubicBezTo>
                    <a:cubicBezTo>
                      <a:pt x="20183" y="28693"/>
                      <a:pt x="20474" y="29374"/>
                      <a:pt x="20713" y="30079"/>
                    </a:cubicBezTo>
                    <a:cubicBezTo>
                      <a:pt x="20835" y="30440"/>
                      <a:pt x="20981" y="30806"/>
                      <a:pt x="21103" y="31196"/>
                    </a:cubicBezTo>
                    <a:cubicBezTo>
                      <a:pt x="21225" y="31557"/>
                      <a:pt x="21347" y="31895"/>
                      <a:pt x="21464" y="32262"/>
                    </a:cubicBezTo>
                    <a:cubicBezTo>
                      <a:pt x="21586" y="32599"/>
                      <a:pt x="21685" y="32966"/>
                      <a:pt x="21807" y="33304"/>
                    </a:cubicBezTo>
                    <a:cubicBezTo>
                      <a:pt x="21930" y="33670"/>
                      <a:pt x="22023" y="33985"/>
                      <a:pt x="22122" y="34322"/>
                    </a:cubicBezTo>
                    <a:cubicBezTo>
                      <a:pt x="22314" y="35004"/>
                      <a:pt x="22483" y="35655"/>
                      <a:pt x="22628" y="36290"/>
                    </a:cubicBezTo>
                    <a:cubicBezTo>
                      <a:pt x="22750" y="36919"/>
                      <a:pt x="22826" y="37501"/>
                      <a:pt x="22896" y="38060"/>
                    </a:cubicBezTo>
                    <a:cubicBezTo>
                      <a:pt x="22948" y="38619"/>
                      <a:pt x="22948" y="39125"/>
                      <a:pt x="22948" y="39585"/>
                    </a:cubicBezTo>
                    <a:cubicBezTo>
                      <a:pt x="22919" y="40045"/>
                      <a:pt x="22896" y="40435"/>
                      <a:pt x="22849" y="40772"/>
                    </a:cubicBezTo>
                    <a:cubicBezTo>
                      <a:pt x="22826" y="40947"/>
                      <a:pt x="22803" y="41093"/>
                      <a:pt x="22774" y="41209"/>
                    </a:cubicBezTo>
                    <a:cubicBezTo>
                      <a:pt x="22727" y="41407"/>
                      <a:pt x="22680" y="41599"/>
                      <a:pt x="22628" y="41791"/>
                    </a:cubicBezTo>
                    <a:cubicBezTo>
                      <a:pt x="22628" y="41791"/>
                      <a:pt x="22657" y="41768"/>
                      <a:pt x="22680" y="41721"/>
                    </a:cubicBezTo>
                    <a:cubicBezTo>
                      <a:pt x="22704" y="41698"/>
                      <a:pt x="22727" y="41622"/>
                      <a:pt x="22750" y="41552"/>
                    </a:cubicBezTo>
                    <a:cubicBezTo>
                      <a:pt x="22972" y="41139"/>
                      <a:pt x="23094" y="40726"/>
                      <a:pt x="23239" y="40289"/>
                    </a:cubicBezTo>
                    <a:cubicBezTo>
                      <a:pt x="23309" y="40097"/>
                      <a:pt x="23332" y="39876"/>
                      <a:pt x="23385" y="39637"/>
                    </a:cubicBezTo>
                    <a:cubicBezTo>
                      <a:pt x="23478" y="39172"/>
                      <a:pt x="23554" y="38642"/>
                      <a:pt x="23554" y="38060"/>
                    </a:cubicBezTo>
                    <a:cubicBezTo>
                      <a:pt x="23577" y="37454"/>
                      <a:pt x="23554" y="36820"/>
                      <a:pt x="23478" y="36144"/>
                    </a:cubicBezTo>
                    <a:cubicBezTo>
                      <a:pt x="23385" y="35388"/>
                      <a:pt x="23263" y="34660"/>
                      <a:pt x="23094" y="33909"/>
                    </a:cubicBezTo>
                    <a:cubicBezTo>
                      <a:pt x="22919" y="33257"/>
                      <a:pt x="22727" y="32576"/>
                      <a:pt x="22535" y="31924"/>
                    </a:cubicBezTo>
                    <a:cubicBezTo>
                      <a:pt x="22436" y="31557"/>
                      <a:pt x="22314" y="31196"/>
                      <a:pt x="22221" y="30830"/>
                    </a:cubicBezTo>
                    <a:cubicBezTo>
                      <a:pt x="22075" y="30469"/>
                      <a:pt x="21953" y="30102"/>
                      <a:pt x="21831" y="29741"/>
                    </a:cubicBezTo>
                    <a:cubicBezTo>
                      <a:pt x="21638" y="29159"/>
                      <a:pt x="21417" y="28600"/>
                      <a:pt x="21173" y="28041"/>
                    </a:cubicBezTo>
                    <a:lnTo>
                      <a:pt x="21173" y="28041"/>
                    </a:lnTo>
                    <a:cubicBezTo>
                      <a:pt x="21464" y="28577"/>
                      <a:pt x="21755" y="29130"/>
                      <a:pt x="22023" y="29665"/>
                    </a:cubicBezTo>
                    <a:cubicBezTo>
                      <a:pt x="22389" y="30370"/>
                      <a:pt x="22750" y="31074"/>
                      <a:pt x="23117" y="31779"/>
                    </a:cubicBezTo>
                    <a:cubicBezTo>
                      <a:pt x="23501" y="32576"/>
                      <a:pt x="23868" y="33403"/>
                      <a:pt x="24206" y="34223"/>
                    </a:cubicBezTo>
                    <a:cubicBezTo>
                      <a:pt x="24520" y="34980"/>
                      <a:pt x="24811" y="35731"/>
                      <a:pt x="25032" y="36482"/>
                    </a:cubicBezTo>
                    <a:cubicBezTo>
                      <a:pt x="25248" y="37233"/>
                      <a:pt x="25422" y="37961"/>
                      <a:pt x="25539" y="38688"/>
                    </a:cubicBezTo>
                    <a:cubicBezTo>
                      <a:pt x="25661" y="39393"/>
                      <a:pt x="25713" y="40045"/>
                      <a:pt x="25737" y="40679"/>
                    </a:cubicBezTo>
                    <a:cubicBezTo>
                      <a:pt x="25737" y="41308"/>
                      <a:pt x="25713" y="41890"/>
                      <a:pt x="25661" y="42402"/>
                    </a:cubicBezTo>
                    <a:cubicBezTo>
                      <a:pt x="25614" y="42641"/>
                      <a:pt x="25591" y="42885"/>
                      <a:pt x="25568" y="43101"/>
                    </a:cubicBezTo>
                    <a:cubicBezTo>
                      <a:pt x="25515" y="43322"/>
                      <a:pt x="25492" y="43537"/>
                      <a:pt x="25446" y="43712"/>
                    </a:cubicBezTo>
                    <a:cubicBezTo>
                      <a:pt x="25370" y="44096"/>
                      <a:pt x="25277" y="44486"/>
                      <a:pt x="25178" y="44876"/>
                    </a:cubicBezTo>
                    <a:cubicBezTo>
                      <a:pt x="25224" y="44754"/>
                      <a:pt x="25277" y="44655"/>
                      <a:pt x="25323" y="44556"/>
                    </a:cubicBezTo>
                    <a:cubicBezTo>
                      <a:pt x="25370" y="44486"/>
                      <a:pt x="25422" y="44364"/>
                      <a:pt x="25492" y="44265"/>
                    </a:cubicBezTo>
                    <a:cubicBezTo>
                      <a:pt x="25684" y="43927"/>
                      <a:pt x="25807" y="43567"/>
                      <a:pt x="25929" y="43200"/>
                    </a:cubicBezTo>
                    <a:cubicBezTo>
                      <a:pt x="26004" y="42984"/>
                      <a:pt x="26074" y="42740"/>
                      <a:pt x="26150" y="42495"/>
                    </a:cubicBezTo>
                    <a:cubicBezTo>
                      <a:pt x="26220" y="42228"/>
                      <a:pt x="26296" y="41937"/>
                      <a:pt x="26342" y="41646"/>
                    </a:cubicBezTo>
                    <a:cubicBezTo>
                      <a:pt x="26412" y="41354"/>
                      <a:pt x="26441" y="41040"/>
                      <a:pt x="26488" y="40703"/>
                    </a:cubicBezTo>
                    <a:cubicBezTo>
                      <a:pt x="26511" y="40388"/>
                      <a:pt x="26557" y="40045"/>
                      <a:pt x="26557" y="39684"/>
                    </a:cubicBezTo>
                    <a:cubicBezTo>
                      <a:pt x="26557" y="39317"/>
                      <a:pt x="26557" y="38956"/>
                      <a:pt x="26511" y="38566"/>
                    </a:cubicBezTo>
                    <a:cubicBezTo>
                      <a:pt x="26488" y="37891"/>
                      <a:pt x="26365" y="37163"/>
                      <a:pt x="26220" y="36459"/>
                    </a:cubicBezTo>
                    <a:cubicBezTo>
                      <a:pt x="26004" y="35533"/>
                      <a:pt x="25737" y="34637"/>
                      <a:pt x="25422" y="33764"/>
                    </a:cubicBezTo>
                    <a:cubicBezTo>
                      <a:pt x="25102" y="32943"/>
                      <a:pt x="24741" y="32139"/>
                      <a:pt x="24374" y="31365"/>
                    </a:cubicBezTo>
                    <a:cubicBezTo>
                      <a:pt x="23990" y="30562"/>
                      <a:pt x="23577" y="29811"/>
                      <a:pt x="23164" y="29060"/>
                    </a:cubicBezTo>
                    <a:cubicBezTo>
                      <a:pt x="22750" y="28309"/>
                      <a:pt x="22314" y="27605"/>
                      <a:pt x="21900" y="26900"/>
                    </a:cubicBezTo>
                    <a:cubicBezTo>
                      <a:pt x="21371" y="26004"/>
                      <a:pt x="20789" y="25131"/>
                      <a:pt x="20253" y="24234"/>
                    </a:cubicBezTo>
                    <a:cubicBezTo>
                      <a:pt x="19479" y="22994"/>
                      <a:pt x="18728" y="21760"/>
                      <a:pt x="18047" y="20474"/>
                    </a:cubicBezTo>
                    <a:cubicBezTo>
                      <a:pt x="17924" y="20252"/>
                      <a:pt x="17826" y="20037"/>
                      <a:pt x="17709" y="19816"/>
                    </a:cubicBezTo>
                    <a:lnTo>
                      <a:pt x="17709" y="19816"/>
                    </a:lnTo>
                    <a:cubicBezTo>
                      <a:pt x="18408" y="20060"/>
                      <a:pt x="19089" y="20328"/>
                      <a:pt x="19793" y="20642"/>
                    </a:cubicBezTo>
                    <a:cubicBezTo>
                      <a:pt x="19816" y="20718"/>
                      <a:pt x="19863" y="20811"/>
                      <a:pt x="19892" y="20887"/>
                    </a:cubicBezTo>
                    <a:cubicBezTo>
                      <a:pt x="19985" y="21201"/>
                      <a:pt x="20107" y="21591"/>
                      <a:pt x="20276" y="22028"/>
                    </a:cubicBezTo>
                    <a:cubicBezTo>
                      <a:pt x="20445" y="22465"/>
                      <a:pt x="20643" y="22948"/>
                      <a:pt x="20882" y="23483"/>
                    </a:cubicBezTo>
                    <a:cubicBezTo>
                      <a:pt x="21126" y="23990"/>
                      <a:pt x="21371" y="24549"/>
                      <a:pt x="21685" y="25131"/>
                    </a:cubicBezTo>
                    <a:cubicBezTo>
                      <a:pt x="21976" y="25713"/>
                      <a:pt x="22290" y="26341"/>
                      <a:pt x="22628" y="26947"/>
                    </a:cubicBezTo>
                    <a:cubicBezTo>
                      <a:pt x="22972" y="27581"/>
                      <a:pt x="23309" y="28233"/>
                      <a:pt x="23647" y="28891"/>
                    </a:cubicBezTo>
                    <a:cubicBezTo>
                      <a:pt x="23990" y="29497"/>
                      <a:pt x="24305" y="30102"/>
                      <a:pt x="24619" y="30731"/>
                    </a:cubicBezTo>
                    <a:cubicBezTo>
                      <a:pt x="24957" y="31435"/>
                      <a:pt x="25300" y="32163"/>
                      <a:pt x="25614" y="32890"/>
                    </a:cubicBezTo>
                    <a:cubicBezTo>
                      <a:pt x="25882" y="33548"/>
                      <a:pt x="26150" y="34223"/>
                      <a:pt x="26342" y="34881"/>
                    </a:cubicBezTo>
                    <a:cubicBezTo>
                      <a:pt x="26534" y="35533"/>
                      <a:pt x="26703" y="36191"/>
                      <a:pt x="26802" y="36796"/>
                    </a:cubicBezTo>
                    <a:cubicBezTo>
                      <a:pt x="26901" y="37425"/>
                      <a:pt x="26948" y="38007"/>
                      <a:pt x="26971" y="38566"/>
                    </a:cubicBezTo>
                    <a:cubicBezTo>
                      <a:pt x="26994" y="39125"/>
                      <a:pt x="26971" y="39637"/>
                      <a:pt x="26924" y="40074"/>
                    </a:cubicBezTo>
                    <a:cubicBezTo>
                      <a:pt x="26901" y="40312"/>
                      <a:pt x="26878" y="40510"/>
                      <a:pt x="26849" y="40703"/>
                    </a:cubicBezTo>
                    <a:cubicBezTo>
                      <a:pt x="26802" y="40895"/>
                      <a:pt x="26779" y="41093"/>
                      <a:pt x="26755" y="41238"/>
                    </a:cubicBezTo>
                    <a:cubicBezTo>
                      <a:pt x="26680" y="41576"/>
                      <a:pt x="26587" y="41913"/>
                      <a:pt x="26511" y="42257"/>
                    </a:cubicBezTo>
                    <a:cubicBezTo>
                      <a:pt x="26557" y="42181"/>
                      <a:pt x="26610" y="42082"/>
                      <a:pt x="26633" y="41989"/>
                    </a:cubicBezTo>
                    <a:cubicBezTo>
                      <a:pt x="26680" y="41913"/>
                      <a:pt x="26732" y="41820"/>
                      <a:pt x="26779" y="41721"/>
                    </a:cubicBezTo>
                    <a:cubicBezTo>
                      <a:pt x="26948" y="41430"/>
                      <a:pt x="27046" y="41093"/>
                      <a:pt x="27169" y="40801"/>
                    </a:cubicBezTo>
                    <a:cubicBezTo>
                      <a:pt x="27239" y="40604"/>
                      <a:pt x="27285" y="40388"/>
                      <a:pt x="27361" y="40167"/>
                    </a:cubicBezTo>
                    <a:cubicBezTo>
                      <a:pt x="27431" y="39928"/>
                      <a:pt x="27483" y="39684"/>
                      <a:pt x="27530" y="39416"/>
                    </a:cubicBezTo>
                    <a:cubicBezTo>
                      <a:pt x="27576" y="39148"/>
                      <a:pt x="27605" y="38880"/>
                      <a:pt x="27652" y="38589"/>
                    </a:cubicBezTo>
                    <a:cubicBezTo>
                      <a:pt x="27675" y="38298"/>
                      <a:pt x="27698" y="37984"/>
                      <a:pt x="27698" y="37670"/>
                    </a:cubicBezTo>
                    <a:cubicBezTo>
                      <a:pt x="27698" y="37402"/>
                      <a:pt x="27698" y="37111"/>
                      <a:pt x="27675" y="36820"/>
                    </a:cubicBezTo>
                    <a:lnTo>
                      <a:pt x="27675" y="36820"/>
                    </a:lnTo>
                    <a:cubicBezTo>
                      <a:pt x="27844" y="37454"/>
                      <a:pt x="28042" y="38036"/>
                      <a:pt x="28211" y="38619"/>
                    </a:cubicBezTo>
                    <a:cubicBezTo>
                      <a:pt x="28380" y="39201"/>
                      <a:pt x="28525" y="39754"/>
                      <a:pt x="28647" y="40266"/>
                    </a:cubicBezTo>
                    <a:cubicBezTo>
                      <a:pt x="28694" y="40534"/>
                      <a:pt x="28740" y="40772"/>
                      <a:pt x="28793" y="41017"/>
                    </a:cubicBezTo>
                    <a:cubicBezTo>
                      <a:pt x="28839" y="41261"/>
                      <a:pt x="28863" y="41477"/>
                      <a:pt x="28886" y="41698"/>
                    </a:cubicBezTo>
                    <a:cubicBezTo>
                      <a:pt x="28915" y="41820"/>
                      <a:pt x="28915" y="41913"/>
                      <a:pt x="28938" y="42012"/>
                    </a:cubicBezTo>
                    <a:lnTo>
                      <a:pt x="28938" y="42303"/>
                    </a:lnTo>
                    <a:cubicBezTo>
                      <a:pt x="28962" y="42495"/>
                      <a:pt x="28962" y="42664"/>
                      <a:pt x="28985" y="42839"/>
                    </a:cubicBezTo>
                    <a:cubicBezTo>
                      <a:pt x="28985" y="43153"/>
                      <a:pt x="28938" y="43491"/>
                      <a:pt x="28938" y="43805"/>
                    </a:cubicBezTo>
                    <a:cubicBezTo>
                      <a:pt x="28938" y="43805"/>
                      <a:pt x="28962" y="43782"/>
                      <a:pt x="28962" y="43759"/>
                    </a:cubicBezTo>
                    <a:cubicBezTo>
                      <a:pt x="28985" y="43712"/>
                      <a:pt x="28985" y="43660"/>
                      <a:pt x="29032" y="43567"/>
                    </a:cubicBezTo>
                    <a:cubicBezTo>
                      <a:pt x="29154" y="43153"/>
                      <a:pt x="29253" y="42763"/>
                      <a:pt x="29323" y="42327"/>
                    </a:cubicBezTo>
                    <a:cubicBezTo>
                      <a:pt x="29352" y="42228"/>
                      <a:pt x="29375" y="42135"/>
                      <a:pt x="29375" y="42012"/>
                    </a:cubicBezTo>
                    <a:cubicBezTo>
                      <a:pt x="29375" y="41913"/>
                      <a:pt x="29398" y="41791"/>
                      <a:pt x="29398" y="41698"/>
                    </a:cubicBezTo>
                    <a:cubicBezTo>
                      <a:pt x="29398" y="41453"/>
                      <a:pt x="29422" y="41238"/>
                      <a:pt x="29422" y="40970"/>
                    </a:cubicBezTo>
                    <a:cubicBezTo>
                      <a:pt x="29422" y="40703"/>
                      <a:pt x="29398" y="40458"/>
                      <a:pt x="29398" y="40167"/>
                    </a:cubicBezTo>
                    <a:cubicBezTo>
                      <a:pt x="29352" y="39608"/>
                      <a:pt x="29276" y="39003"/>
                      <a:pt x="29154" y="38397"/>
                    </a:cubicBezTo>
                    <a:cubicBezTo>
                      <a:pt x="29084" y="37891"/>
                      <a:pt x="28985" y="37355"/>
                      <a:pt x="28863" y="36820"/>
                    </a:cubicBezTo>
                    <a:cubicBezTo>
                      <a:pt x="28816" y="36628"/>
                      <a:pt x="28770" y="36406"/>
                      <a:pt x="28717" y="36214"/>
                    </a:cubicBezTo>
                    <a:cubicBezTo>
                      <a:pt x="28694" y="36115"/>
                      <a:pt x="28671" y="36022"/>
                      <a:pt x="28647" y="35947"/>
                    </a:cubicBezTo>
                    <a:cubicBezTo>
                      <a:pt x="28595" y="35778"/>
                      <a:pt x="28548" y="35609"/>
                      <a:pt x="28502" y="35440"/>
                    </a:cubicBezTo>
                    <a:cubicBezTo>
                      <a:pt x="28403" y="35097"/>
                      <a:pt x="28304" y="34759"/>
                      <a:pt x="28211" y="34421"/>
                    </a:cubicBezTo>
                    <a:cubicBezTo>
                      <a:pt x="28013" y="33717"/>
                      <a:pt x="27797" y="33013"/>
                      <a:pt x="27576" y="32332"/>
                    </a:cubicBezTo>
                    <a:cubicBezTo>
                      <a:pt x="27314" y="31656"/>
                      <a:pt x="27070" y="30975"/>
                      <a:pt x="26802" y="30294"/>
                    </a:cubicBezTo>
                    <a:cubicBezTo>
                      <a:pt x="26534" y="29642"/>
                      <a:pt x="26319" y="28961"/>
                      <a:pt x="26004" y="28332"/>
                    </a:cubicBezTo>
                    <a:cubicBezTo>
                      <a:pt x="25638" y="27529"/>
                      <a:pt x="25248" y="26731"/>
                      <a:pt x="24863" y="25928"/>
                    </a:cubicBezTo>
                    <a:cubicBezTo>
                      <a:pt x="24182" y="24525"/>
                      <a:pt x="23385" y="23140"/>
                      <a:pt x="22512" y="21853"/>
                    </a:cubicBezTo>
                    <a:lnTo>
                      <a:pt x="22512" y="21853"/>
                    </a:lnTo>
                    <a:cubicBezTo>
                      <a:pt x="22849" y="23018"/>
                      <a:pt x="23263" y="24159"/>
                      <a:pt x="23699" y="25299"/>
                    </a:cubicBezTo>
                    <a:cubicBezTo>
                      <a:pt x="23891" y="25812"/>
                      <a:pt x="24060" y="26365"/>
                      <a:pt x="24258" y="26947"/>
                    </a:cubicBezTo>
                    <a:cubicBezTo>
                      <a:pt x="24473" y="27529"/>
                      <a:pt x="24695" y="28140"/>
                      <a:pt x="24933" y="28769"/>
                    </a:cubicBezTo>
                    <a:cubicBezTo>
                      <a:pt x="24933" y="28812"/>
                      <a:pt x="24942" y="28848"/>
                      <a:pt x="24955" y="28880"/>
                    </a:cubicBezTo>
                    <a:lnTo>
                      <a:pt x="24955" y="28880"/>
                    </a:lnTo>
                    <a:cubicBezTo>
                      <a:pt x="24862" y="28706"/>
                      <a:pt x="24752" y="28526"/>
                      <a:pt x="24642" y="28332"/>
                    </a:cubicBezTo>
                    <a:cubicBezTo>
                      <a:pt x="24281" y="27675"/>
                      <a:pt x="23891" y="27069"/>
                      <a:pt x="23530" y="26440"/>
                    </a:cubicBezTo>
                    <a:cubicBezTo>
                      <a:pt x="23041" y="25666"/>
                      <a:pt x="22558" y="24886"/>
                      <a:pt x="22075" y="24112"/>
                    </a:cubicBezTo>
                    <a:cubicBezTo>
                      <a:pt x="21394" y="23018"/>
                      <a:pt x="20690" y="21929"/>
                      <a:pt x="20084" y="20788"/>
                    </a:cubicBezTo>
                    <a:cubicBezTo>
                      <a:pt x="20084" y="20788"/>
                      <a:pt x="20084" y="20765"/>
                      <a:pt x="20061" y="20741"/>
                    </a:cubicBezTo>
                    <a:lnTo>
                      <a:pt x="20061" y="20741"/>
                    </a:lnTo>
                    <a:cubicBezTo>
                      <a:pt x="20084" y="20765"/>
                      <a:pt x="20131" y="20765"/>
                      <a:pt x="20154" y="20788"/>
                    </a:cubicBezTo>
                    <a:cubicBezTo>
                      <a:pt x="21056" y="21126"/>
                      <a:pt x="21930" y="21562"/>
                      <a:pt x="22826" y="21952"/>
                    </a:cubicBezTo>
                    <a:cubicBezTo>
                      <a:pt x="23263" y="22173"/>
                      <a:pt x="23723" y="22389"/>
                      <a:pt x="24159" y="22610"/>
                    </a:cubicBezTo>
                    <a:lnTo>
                      <a:pt x="24258" y="22657"/>
                    </a:lnTo>
                    <a:cubicBezTo>
                      <a:pt x="24497" y="23454"/>
                      <a:pt x="24788" y="24234"/>
                      <a:pt x="25102" y="25008"/>
                    </a:cubicBezTo>
                    <a:cubicBezTo>
                      <a:pt x="25277" y="25468"/>
                      <a:pt x="25422" y="25957"/>
                      <a:pt x="25614" y="26464"/>
                    </a:cubicBezTo>
                    <a:cubicBezTo>
                      <a:pt x="25807" y="26976"/>
                      <a:pt x="25975" y="27529"/>
                      <a:pt x="26197" y="28065"/>
                    </a:cubicBezTo>
                    <a:cubicBezTo>
                      <a:pt x="26412" y="28623"/>
                      <a:pt x="26587" y="29229"/>
                      <a:pt x="26802" y="29811"/>
                    </a:cubicBezTo>
                    <a:cubicBezTo>
                      <a:pt x="26994" y="30370"/>
                      <a:pt x="27215" y="30952"/>
                      <a:pt x="27431" y="31534"/>
                    </a:cubicBezTo>
                    <a:cubicBezTo>
                      <a:pt x="27652" y="32139"/>
                      <a:pt x="27844" y="32768"/>
                      <a:pt x="28042" y="33379"/>
                    </a:cubicBezTo>
                    <a:cubicBezTo>
                      <a:pt x="28234" y="33962"/>
                      <a:pt x="28479" y="34544"/>
                      <a:pt x="28647" y="35097"/>
                    </a:cubicBezTo>
                    <a:cubicBezTo>
                      <a:pt x="28816" y="35655"/>
                      <a:pt x="28985" y="36214"/>
                      <a:pt x="29154" y="36727"/>
                    </a:cubicBezTo>
                    <a:cubicBezTo>
                      <a:pt x="29299" y="37256"/>
                      <a:pt x="29422" y="37745"/>
                      <a:pt x="29544" y="38205"/>
                    </a:cubicBezTo>
                    <a:cubicBezTo>
                      <a:pt x="29590" y="38421"/>
                      <a:pt x="29643" y="38642"/>
                      <a:pt x="29666" y="38857"/>
                    </a:cubicBezTo>
                    <a:cubicBezTo>
                      <a:pt x="29713" y="39055"/>
                      <a:pt x="29736" y="39270"/>
                      <a:pt x="29759" y="39439"/>
                    </a:cubicBezTo>
                    <a:cubicBezTo>
                      <a:pt x="29788" y="39538"/>
                      <a:pt x="29788" y="39637"/>
                      <a:pt x="29812" y="39730"/>
                    </a:cubicBezTo>
                    <a:lnTo>
                      <a:pt x="29812" y="39975"/>
                    </a:lnTo>
                    <a:cubicBezTo>
                      <a:pt x="29835" y="40144"/>
                      <a:pt x="29835" y="40289"/>
                      <a:pt x="29858" y="40435"/>
                    </a:cubicBezTo>
                    <a:cubicBezTo>
                      <a:pt x="29858" y="40726"/>
                      <a:pt x="29835" y="41017"/>
                      <a:pt x="29812" y="41308"/>
                    </a:cubicBezTo>
                    <a:cubicBezTo>
                      <a:pt x="29835" y="41285"/>
                      <a:pt x="29835" y="41285"/>
                      <a:pt x="29835" y="41261"/>
                    </a:cubicBezTo>
                    <a:cubicBezTo>
                      <a:pt x="29858" y="41209"/>
                      <a:pt x="29858" y="41162"/>
                      <a:pt x="29881" y="41093"/>
                    </a:cubicBezTo>
                    <a:cubicBezTo>
                      <a:pt x="30004" y="40726"/>
                      <a:pt x="30103" y="40365"/>
                      <a:pt x="30149" y="39998"/>
                    </a:cubicBezTo>
                    <a:cubicBezTo>
                      <a:pt x="30172" y="39899"/>
                      <a:pt x="30172" y="39806"/>
                      <a:pt x="30196" y="39730"/>
                    </a:cubicBezTo>
                    <a:cubicBezTo>
                      <a:pt x="30196" y="39637"/>
                      <a:pt x="30196" y="39538"/>
                      <a:pt x="30225" y="39439"/>
                    </a:cubicBezTo>
                    <a:cubicBezTo>
                      <a:pt x="30225" y="39247"/>
                      <a:pt x="30225" y="39026"/>
                      <a:pt x="30248" y="38811"/>
                    </a:cubicBezTo>
                    <a:cubicBezTo>
                      <a:pt x="30225" y="38566"/>
                      <a:pt x="30225" y="38351"/>
                      <a:pt x="30196" y="38106"/>
                    </a:cubicBezTo>
                    <a:cubicBezTo>
                      <a:pt x="30149" y="37600"/>
                      <a:pt x="30103" y="37088"/>
                      <a:pt x="29980" y="36529"/>
                    </a:cubicBezTo>
                    <a:cubicBezTo>
                      <a:pt x="29905" y="36092"/>
                      <a:pt x="29812" y="35632"/>
                      <a:pt x="29713" y="35149"/>
                    </a:cubicBezTo>
                    <a:cubicBezTo>
                      <a:pt x="29666" y="34980"/>
                      <a:pt x="29643" y="34782"/>
                      <a:pt x="29590" y="34613"/>
                    </a:cubicBezTo>
                    <a:cubicBezTo>
                      <a:pt x="29567" y="34544"/>
                      <a:pt x="29544" y="34445"/>
                      <a:pt x="29521" y="34369"/>
                    </a:cubicBezTo>
                    <a:cubicBezTo>
                      <a:pt x="29497" y="34223"/>
                      <a:pt x="29445" y="34078"/>
                      <a:pt x="29398" y="33932"/>
                    </a:cubicBezTo>
                    <a:cubicBezTo>
                      <a:pt x="29299" y="33641"/>
                      <a:pt x="29229" y="33327"/>
                      <a:pt x="29130" y="33036"/>
                    </a:cubicBezTo>
                    <a:cubicBezTo>
                      <a:pt x="28938" y="32431"/>
                      <a:pt x="28740" y="31802"/>
                      <a:pt x="28548" y="31196"/>
                    </a:cubicBezTo>
                    <a:cubicBezTo>
                      <a:pt x="28333" y="30585"/>
                      <a:pt x="28088" y="30003"/>
                      <a:pt x="27867" y="29398"/>
                    </a:cubicBezTo>
                    <a:cubicBezTo>
                      <a:pt x="27629" y="28839"/>
                      <a:pt x="27431" y="28257"/>
                      <a:pt x="27140" y="27704"/>
                    </a:cubicBezTo>
                    <a:cubicBezTo>
                      <a:pt x="26825" y="26976"/>
                      <a:pt x="26488" y="26272"/>
                      <a:pt x="26150" y="25567"/>
                    </a:cubicBezTo>
                    <a:cubicBezTo>
                      <a:pt x="25661" y="24647"/>
                      <a:pt x="25155" y="23722"/>
                      <a:pt x="24596" y="22825"/>
                    </a:cubicBezTo>
                    <a:lnTo>
                      <a:pt x="24596" y="22825"/>
                    </a:lnTo>
                    <a:lnTo>
                      <a:pt x="24840" y="22948"/>
                    </a:lnTo>
                    <a:lnTo>
                      <a:pt x="25492" y="23309"/>
                    </a:lnTo>
                    <a:cubicBezTo>
                      <a:pt x="25952" y="23530"/>
                      <a:pt x="26412" y="23774"/>
                      <a:pt x="26878" y="24036"/>
                    </a:cubicBezTo>
                    <a:lnTo>
                      <a:pt x="26878" y="24525"/>
                    </a:lnTo>
                    <a:cubicBezTo>
                      <a:pt x="26901" y="24671"/>
                      <a:pt x="26924" y="24816"/>
                      <a:pt x="26948" y="25008"/>
                    </a:cubicBezTo>
                    <a:cubicBezTo>
                      <a:pt x="26971" y="25177"/>
                      <a:pt x="27046" y="25375"/>
                      <a:pt x="27093" y="25591"/>
                    </a:cubicBezTo>
                    <a:cubicBezTo>
                      <a:pt x="27140" y="25783"/>
                      <a:pt x="27239" y="26004"/>
                      <a:pt x="27314" y="26248"/>
                    </a:cubicBezTo>
                    <a:cubicBezTo>
                      <a:pt x="27483" y="26708"/>
                      <a:pt x="27698" y="27215"/>
                      <a:pt x="27943" y="27774"/>
                    </a:cubicBezTo>
                    <a:cubicBezTo>
                      <a:pt x="28065" y="28041"/>
                      <a:pt x="28211" y="28332"/>
                      <a:pt x="28333" y="28623"/>
                    </a:cubicBezTo>
                    <a:cubicBezTo>
                      <a:pt x="28380" y="28769"/>
                      <a:pt x="28426" y="28914"/>
                      <a:pt x="28502" y="29060"/>
                    </a:cubicBezTo>
                    <a:cubicBezTo>
                      <a:pt x="28548" y="29206"/>
                      <a:pt x="28624" y="29351"/>
                      <a:pt x="28671" y="29520"/>
                    </a:cubicBezTo>
                    <a:cubicBezTo>
                      <a:pt x="28915" y="30149"/>
                      <a:pt x="29154" y="30830"/>
                      <a:pt x="29445" y="31534"/>
                    </a:cubicBezTo>
                    <a:cubicBezTo>
                      <a:pt x="29689" y="32238"/>
                      <a:pt x="29980" y="32943"/>
                      <a:pt x="30248" y="33670"/>
                    </a:cubicBezTo>
                    <a:cubicBezTo>
                      <a:pt x="30516" y="34369"/>
                      <a:pt x="30778" y="35073"/>
                      <a:pt x="31022" y="35778"/>
                    </a:cubicBezTo>
                    <a:cubicBezTo>
                      <a:pt x="31313" y="36552"/>
                      <a:pt x="31581" y="37332"/>
                      <a:pt x="31849" y="38106"/>
                    </a:cubicBezTo>
                    <a:cubicBezTo>
                      <a:pt x="32088" y="38834"/>
                      <a:pt x="32309" y="39562"/>
                      <a:pt x="32524" y="40266"/>
                    </a:cubicBezTo>
                    <a:cubicBezTo>
                      <a:pt x="32647" y="40627"/>
                      <a:pt x="32722" y="40994"/>
                      <a:pt x="32844" y="41308"/>
                    </a:cubicBezTo>
                    <a:cubicBezTo>
                      <a:pt x="32891" y="41500"/>
                      <a:pt x="32938" y="41646"/>
                      <a:pt x="32990" y="41820"/>
                    </a:cubicBezTo>
                    <a:cubicBezTo>
                      <a:pt x="33013" y="41913"/>
                      <a:pt x="33013" y="41989"/>
                      <a:pt x="33060" y="42082"/>
                    </a:cubicBezTo>
                    <a:lnTo>
                      <a:pt x="33060" y="42135"/>
                    </a:lnTo>
                    <a:cubicBezTo>
                      <a:pt x="33060" y="42135"/>
                      <a:pt x="33060" y="42158"/>
                      <a:pt x="33083" y="42158"/>
                    </a:cubicBezTo>
                    <a:cubicBezTo>
                      <a:pt x="33083" y="42204"/>
                      <a:pt x="33083" y="42257"/>
                      <a:pt x="33106" y="42303"/>
                    </a:cubicBezTo>
                    <a:cubicBezTo>
                      <a:pt x="33159" y="42641"/>
                      <a:pt x="33229" y="42955"/>
                      <a:pt x="33304" y="43276"/>
                    </a:cubicBezTo>
                    <a:cubicBezTo>
                      <a:pt x="33328" y="43444"/>
                      <a:pt x="33374" y="43590"/>
                      <a:pt x="33374" y="43735"/>
                    </a:cubicBezTo>
                    <a:cubicBezTo>
                      <a:pt x="33397" y="43881"/>
                      <a:pt x="33397" y="44026"/>
                      <a:pt x="33427" y="44172"/>
                    </a:cubicBezTo>
                    <a:cubicBezTo>
                      <a:pt x="33450" y="44463"/>
                      <a:pt x="33473" y="44731"/>
                      <a:pt x="33520" y="44993"/>
                    </a:cubicBezTo>
                    <a:cubicBezTo>
                      <a:pt x="33520" y="45261"/>
                      <a:pt x="33520" y="45505"/>
                      <a:pt x="33543" y="45750"/>
                    </a:cubicBezTo>
                    <a:lnTo>
                      <a:pt x="33543" y="47956"/>
                    </a:lnTo>
                    <a:lnTo>
                      <a:pt x="33543" y="48078"/>
                    </a:lnTo>
                    <a:lnTo>
                      <a:pt x="33543" y="48101"/>
                    </a:lnTo>
                    <a:cubicBezTo>
                      <a:pt x="33689" y="47566"/>
                      <a:pt x="33863" y="47007"/>
                      <a:pt x="33933" y="46477"/>
                    </a:cubicBezTo>
                    <a:cubicBezTo>
                      <a:pt x="33980" y="46256"/>
                      <a:pt x="34009" y="46041"/>
                      <a:pt x="34032" y="45796"/>
                    </a:cubicBezTo>
                    <a:cubicBezTo>
                      <a:pt x="34079" y="45528"/>
                      <a:pt x="34125" y="45284"/>
                      <a:pt x="34154" y="44993"/>
                    </a:cubicBezTo>
                    <a:cubicBezTo>
                      <a:pt x="34154" y="44731"/>
                      <a:pt x="34178" y="44411"/>
                      <a:pt x="34178" y="44120"/>
                    </a:cubicBezTo>
                    <a:cubicBezTo>
                      <a:pt x="34178" y="44050"/>
                      <a:pt x="34201" y="43974"/>
                      <a:pt x="34201" y="43904"/>
                    </a:cubicBezTo>
                    <a:cubicBezTo>
                      <a:pt x="34201" y="43805"/>
                      <a:pt x="34224" y="43712"/>
                      <a:pt x="34247" y="43613"/>
                    </a:cubicBezTo>
                    <a:cubicBezTo>
                      <a:pt x="34271" y="43444"/>
                      <a:pt x="34300" y="43223"/>
                      <a:pt x="34323" y="43008"/>
                    </a:cubicBezTo>
                    <a:cubicBezTo>
                      <a:pt x="34346" y="42810"/>
                      <a:pt x="34393" y="42571"/>
                      <a:pt x="34416" y="42327"/>
                    </a:cubicBezTo>
                    <a:cubicBezTo>
                      <a:pt x="34416" y="42082"/>
                      <a:pt x="34445" y="41820"/>
                      <a:pt x="34445" y="41552"/>
                    </a:cubicBezTo>
                    <a:cubicBezTo>
                      <a:pt x="34492" y="40970"/>
                      <a:pt x="34393" y="40435"/>
                      <a:pt x="34346" y="39829"/>
                    </a:cubicBezTo>
                    <a:cubicBezTo>
                      <a:pt x="34323" y="39783"/>
                      <a:pt x="34323" y="39754"/>
                      <a:pt x="34323" y="39707"/>
                    </a:cubicBezTo>
                    <a:lnTo>
                      <a:pt x="34323" y="39661"/>
                    </a:lnTo>
                    <a:lnTo>
                      <a:pt x="34323" y="39608"/>
                    </a:lnTo>
                    <a:cubicBezTo>
                      <a:pt x="34323" y="39608"/>
                      <a:pt x="34323" y="39585"/>
                      <a:pt x="34300" y="39562"/>
                    </a:cubicBezTo>
                    <a:cubicBezTo>
                      <a:pt x="34300" y="39492"/>
                      <a:pt x="34271" y="39416"/>
                      <a:pt x="34271" y="39346"/>
                    </a:cubicBezTo>
                    <a:cubicBezTo>
                      <a:pt x="34224" y="39172"/>
                      <a:pt x="34201" y="39026"/>
                      <a:pt x="34178" y="38857"/>
                    </a:cubicBezTo>
                    <a:cubicBezTo>
                      <a:pt x="34102" y="38543"/>
                      <a:pt x="34055" y="38228"/>
                      <a:pt x="33956" y="37914"/>
                    </a:cubicBezTo>
                    <a:cubicBezTo>
                      <a:pt x="33764" y="37186"/>
                      <a:pt x="33595" y="36459"/>
                      <a:pt x="33374" y="35731"/>
                    </a:cubicBezTo>
                    <a:cubicBezTo>
                      <a:pt x="33182" y="35126"/>
                      <a:pt x="32961" y="34515"/>
                      <a:pt x="32746" y="33909"/>
                    </a:cubicBezTo>
                    <a:cubicBezTo>
                      <a:pt x="32262" y="32576"/>
                      <a:pt x="31703" y="31290"/>
                      <a:pt x="31121" y="30079"/>
                    </a:cubicBezTo>
                    <a:cubicBezTo>
                      <a:pt x="30854" y="29473"/>
                      <a:pt x="30586" y="28914"/>
                      <a:pt x="30295" y="28379"/>
                    </a:cubicBezTo>
                    <a:cubicBezTo>
                      <a:pt x="30079" y="27896"/>
                      <a:pt x="29835" y="27459"/>
                      <a:pt x="29544" y="27023"/>
                    </a:cubicBezTo>
                    <a:cubicBezTo>
                      <a:pt x="29375" y="26755"/>
                      <a:pt x="29206" y="26487"/>
                      <a:pt x="29061" y="26219"/>
                    </a:cubicBezTo>
                    <a:cubicBezTo>
                      <a:pt x="28886" y="25981"/>
                      <a:pt x="28740" y="25713"/>
                      <a:pt x="28572" y="25445"/>
                    </a:cubicBezTo>
                    <a:cubicBezTo>
                      <a:pt x="28479" y="25253"/>
                      <a:pt x="28356" y="25032"/>
                      <a:pt x="28257" y="24816"/>
                    </a:cubicBezTo>
                    <a:lnTo>
                      <a:pt x="28257" y="24816"/>
                    </a:lnTo>
                    <a:cubicBezTo>
                      <a:pt x="29107" y="25323"/>
                      <a:pt x="29957" y="25835"/>
                      <a:pt x="30778" y="26365"/>
                    </a:cubicBezTo>
                    <a:cubicBezTo>
                      <a:pt x="31098" y="26563"/>
                      <a:pt x="31436" y="26755"/>
                      <a:pt x="31750" y="26976"/>
                    </a:cubicBezTo>
                    <a:cubicBezTo>
                      <a:pt x="31826" y="27215"/>
                      <a:pt x="31896" y="27436"/>
                      <a:pt x="32018" y="27675"/>
                    </a:cubicBezTo>
                    <a:cubicBezTo>
                      <a:pt x="32088" y="27849"/>
                      <a:pt x="32163" y="28065"/>
                      <a:pt x="32262" y="28286"/>
                    </a:cubicBezTo>
                    <a:cubicBezTo>
                      <a:pt x="32355" y="28501"/>
                      <a:pt x="32478" y="28722"/>
                      <a:pt x="32600" y="28961"/>
                    </a:cubicBezTo>
                    <a:cubicBezTo>
                      <a:pt x="32722" y="29229"/>
                      <a:pt x="32844" y="29473"/>
                      <a:pt x="32990" y="29764"/>
                    </a:cubicBezTo>
                    <a:cubicBezTo>
                      <a:pt x="33136" y="30032"/>
                      <a:pt x="33304" y="30294"/>
                      <a:pt x="33473" y="30585"/>
                    </a:cubicBezTo>
                    <a:cubicBezTo>
                      <a:pt x="33811" y="31167"/>
                      <a:pt x="34201" y="31802"/>
                      <a:pt x="34591" y="32454"/>
                    </a:cubicBezTo>
                    <a:cubicBezTo>
                      <a:pt x="34998" y="33088"/>
                      <a:pt x="35435" y="33787"/>
                      <a:pt x="35848" y="34491"/>
                    </a:cubicBezTo>
                    <a:cubicBezTo>
                      <a:pt x="36285" y="35196"/>
                      <a:pt x="36675" y="35923"/>
                      <a:pt x="37036" y="36697"/>
                    </a:cubicBezTo>
                    <a:cubicBezTo>
                      <a:pt x="37403" y="37454"/>
                      <a:pt x="37694" y="38252"/>
                      <a:pt x="37938" y="39026"/>
                    </a:cubicBezTo>
                    <a:cubicBezTo>
                      <a:pt x="38200" y="39876"/>
                      <a:pt x="38398" y="40749"/>
                      <a:pt x="38590" y="41599"/>
                    </a:cubicBezTo>
                    <a:cubicBezTo>
                      <a:pt x="38736" y="42327"/>
                      <a:pt x="38881" y="43031"/>
                      <a:pt x="39003" y="43735"/>
                    </a:cubicBezTo>
                    <a:cubicBezTo>
                      <a:pt x="39027" y="44341"/>
                      <a:pt x="39050" y="44900"/>
                      <a:pt x="39050" y="45429"/>
                    </a:cubicBezTo>
                    <a:cubicBezTo>
                      <a:pt x="39050" y="45697"/>
                      <a:pt x="39027" y="45988"/>
                      <a:pt x="39027" y="46256"/>
                    </a:cubicBezTo>
                    <a:cubicBezTo>
                      <a:pt x="39003" y="46524"/>
                      <a:pt x="38980" y="46768"/>
                      <a:pt x="38957" y="46984"/>
                    </a:cubicBezTo>
                    <a:cubicBezTo>
                      <a:pt x="38881" y="47444"/>
                      <a:pt x="38835" y="47857"/>
                      <a:pt x="38759" y="48194"/>
                    </a:cubicBezTo>
                    <a:cubicBezTo>
                      <a:pt x="38690" y="48555"/>
                      <a:pt x="38571" y="48888"/>
                      <a:pt x="38473" y="49225"/>
                    </a:cubicBezTo>
                    <a:lnTo>
                      <a:pt x="38473" y="49225"/>
                    </a:lnTo>
                    <a:cubicBezTo>
                      <a:pt x="38479" y="49212"/>
                      <a:pt x="38492" y="49192"/>
                      <a:pt x="38520" y="49167"/>
                    </a:cubicBezTo>
                    <a:cubicBezTo>
                      <a:pt x="38520" y="49143"/>
                      <a:pt x="38567" y="49068"/>
                      <a:pt x="38613" y="48998"/>
                    </a:cubicBezTo>
                    <a:cubicBezTo>
                      <a:pt x="38904" y="48416"/>
                      <a:pt x="39172" y="47810"/>
                      <a:pt x="39364" y="47176"/>
                    </a:cubicBezTo>
                    <a:cubicBezTo>
                      <a:pt x="39393" y="47665"/>
                      <a:pt x="39393" y="48125"/>
                      <a:pt x="39393" y="48538"/>
                    </a:cubicBezTo>
                    <a:cubicBezTo>
                      <a:pt x="39393" y="48876"/>
                      <a:pt x="39364" y="49190"/>
                      <a:pt x="39341" y="49481"/>
                    </a:cubicBezTo>
                    <a:cubicBezTo>
                      <a:pt x="39318" y="49772"/>
                      <a:pt x="39294" y="50063"/>
                      <a:pt x="39271" y="50331"/>
                    </a:cubicBezTo>
                    <a:cubicBezTo>
                      <a:pt x="39172" y="50866"/>
                      <a:pt x="39126" y="51326"/>
                      <a:pt x="39027" y="51687"/>
                    </a:cubicBezTo>
                    <a:cubicBezTo>
                      <a:pt x="38928" y="52101"/>
                      <a:pt x="38811" y="52491"/>
                      <a:pt x="38689" y="52881"/>
                    </a:cubicBezTo>
                    <a:cubicBezTo>
                      <a:pt x="38689" y="52881"/>
                      <a:pt x="38712" y="52851"/>
                      <a:pt x="38736" y="52805"/>
                    </a:cubicBezTo>
                    <a:cubicBezTo>
                      <a:pt x="38759" y="52758"/>
                      <a:pt x="38811" y="52683"/>
                      <a:pt x="38858" y="52590"/>
                    </a:cubicBezTo>
                    <a:cubicBezTo>
                      <a:pt x="39219" y="51885"/>
                      <a:pt x="39539" y="51181"/>
                      <a:pt x="39754" y="50430"/>
                    </a:cubicBezTo>
                    <a:cubicBezTo>
                      <a:pt x="39830" y="50162"/>
                      <a:pt x="39900" y="49871"/>
                      <a:pt x="39976" y="49580"/>
                    </a:cubicBezTo>
                    <a:cubicBezTo>
                      <a:pt x="40045" y="49266"/>
                      <a:pt x="40092" y="48951"/>
                      <a:pt x="40144" y="48608"/>
                    </a:cubicBezTo>
                    <a:cubicBezTo>
                      <a:pt x="40238" y="47933"/>
                      <a:pt x="40313" y="47176"/>
                      <a:pt x="40313" y="46402"/>
                    </a:cubicBezTo>
                    <a:cubicBezTo>
                      <a:pt x="40336" y="45284"/>
                      <a:pt x="40238" y="44149"/>
                      <a:pt x="40092" y="43031"/>
                    </a:cubicBezTo>
                    <a:cubicBezTo>
                      <a:pt x="40022" y="42472"/>
                      <a:pt x="39946" y="41913"/>
                      <a:pt x="39830" y="41354"/>
                    </a:cubicBezTo>
                    <a:cubicBezTo>
                      <a:pt x="39778" y="41040"/>
                      <a:pt x="39708" y="40703"/>
                      <a:pt x="39632" y="40388"/>
                    </a:cubicBezTo>
                    <a:lnTo>
                      <a:pt x="39417" y="39078"/>
                    </a:lnTo>
                    <a:cubicBezTo>
                      <a:pt x="39248" y="38327"/>
                      <a:pt x="39050" y="37524"/>
                      <a:pt x="38858" y="36773"/>
                    </a:cubicBezTo>
                    <a:cubicBezTo>
                      <a:pt x="38590" y="35947"/>
                      <a:pt x="38299" y="35219"/>
                      <a:pt x="37938" y="34491"/>
                    </a:cubicBezTo>
                    <a:cubicBezTo>
                      <a:pt x="37571" y="33787"/>
                      <a:pt x="37135" y="33112"/>
                      <a:pt x="36721" y="32506"/>
                    </a:cubicBezTo>
                    <a:cubicBezTo>
                      <a:pt x="36308" y="31872"/>
                      <a:pt x="35872" y="31313"/>
                      <a:pt x="35464" y="30783"/>
                    </a:cubicBezTo>
                    <a:cubicBezTo>
                      <a:pt x="35051" y="30248"/>
                      <a:pt x="34684" y="29764"/>
                      <a:pt x="34323" y="29328"/>
                    </a:cubicBezTo>
                    <a:cubicBezTo>
                      <a:pt x="34009" y="28891"/>
                      <a:pt x="33689" y="28478"/>
                      <a:pt x="33397" y="28065"/>
                    </a:cubicBezTo>
                    <a:lnTo>
                      <a:pt x="33397" y="28065"/>
                    </a:lnTo>
                    <a:cubicBezTo>
                      <a:pt x="34224" y="28623"/>
                      <a:pt x="35051" y="29182"/>
                      <a:pt x="35872" y="29764"/>
                    </a:cubicBezTo>
                    <a:cubicBezTo>
                      <a:pt x="36192" y="29980"/>
                      <a:pt x="36506" y="30201"/>
                      <a:pt x="36820" y="30440"/>
                    </a:cubicBezTo>
                    <a:cubicBezTo>
                      <a:pt x="37065" y="30783"/>
                      <a:pt x="37327" y="31121"/>
                      <a:pt x="37618" y="31458"/>
                    </a:cubicBezTo>
                    <a:cubicBezTo>
                      <a:pt x="37961" y="31848"/>
                      <a:pt x="38322" y="32285"/>
                      <a:pt x="38712" y="32768"/>
                    </a:cubicBezTo>
                    <a:cubicBezTo>
                      <a:pt x="39126" y="33234"/>
                      <a:pt x="39539" y="33764"/>
                      <a:pt x="39976" y="34322"/>
                    </a:cubicBezTo>
                    <a:cubicBezTo>
                      <a:pt x="40022" y="34369"/>
                      <a:pt x="40069" y="34445"/>
                      <a:pt x="40121" y="34515"/>
                    </a:cubicBezTo>
                    <a:cubicBezTo>
                      <a:pt x="40144" y="34567"/>
                      <a:pt x="40168" y="34590"/>
                      <a:pt x="40214" y="34613"/>
                    </a:cubicBezTo>
                    <a:lnTo>
                      <a:pt x="40214" y="34637"/>
                    </a:lnTo>
                    <a:cubicBezTo>
                      <a:pt x="40214" y="34660"/>
                      <a:pt x="40238" y="34660"/>
                      <a:pt x="40238" y="34660"/>
                    </a:cubicBezTo>
                    <a:cubicBezTo>
                      <a:pt x="40238" y="34689"/>
                      <a:pt x="40267" y="34712"/>
                      <a:pt x="40267" y="34712"/>
                    </a:cubicBezTo>
                    <a:cubicBezTo>
                      <a:pt x="40360" y="34881"/>
                      <a:pt x="40482" y="35027"/>
                      <a:pt x="40581" y="35172"/>
                    </a:cubicBezTo>
                    <a:cubicBezTo>
                      <a:pt x="40796" y="35487"/>
                      <a:pt x="40965" y="35801"/>
                      <a:pt x="41140" y="36115"/>
                    </a:cubicBezTo>
                    <a:cubicBezTo>
                      <a:pt x="41332" y="36436"/>
                      <a:pt x="41477" y="36796"/>
                      <a:pt x="41646" y="37134"/>
                    </a:cubicBezTo>
                    <a:cubicBezTo>
                      <a:pt x="41646" y="37163"/>
                      <a:pt x="41670" y="37186"/>
                      <a:pt x="41693" y="37233"/>
                    </a:cubicBezTo>
                    <a:cubicBezTo>
                      <a:pt x="41792" y="37571"/>
                      <a:pt x="41914" y="37937"/>
                      <a:pt x="41984" y="38298"/>
                    </a:cubicBezTo>
                    <a:cubicBezTo>
                      <a:pt x="42182" y="39003"/>
                      <a:pt x="42351" y="39707"/>
                      <a:pt x="42496" y="40411"/>
                    </a:cubicBezTo>
                    <a:cubicBezTo>
                      <a:pt x="42665" y="41139"/>
                      <a:pt x="42834" y="41820"/>
                      <a:pt x="42979" y="42472"/>
                    </a:cubicBezTo>
                    <a:cubicBezTo>
                      <a:pt x="43125" y="43130"/>
                      <a:pt x="43247" y="43759"/>
                      <a:pt x="43346" y="44364"/>
                    </a:cubicBezTo>
                    <a:cubicBezTo>
                      <a:pt x="43439" y="44993"/>
                      <a:pt x="43492" y="45552"/>
                      <a:pt x="43538" y="46087"/>
                    </a:cubicBezTo>
                    <a:cubicBezTo>
                      <a:pt x="43538" y="46623"/>
                      <a:pt x="43538" y="47106"/>
                      <a:pt x="43468" y="47542"/>
                    </a:cubicBezTo>
                    <a:cubicBezTo>
                      <a:pt x="43439" y="47758"/>
                      <a:pt x="43416" y="47956"/>
                      <a:pt x="43369" y="48125"/>
                    </a:cubicBezTo>
                    <a:cubicBezTo>
                      <a:pt x="43323" y="48317"/>
                      <a:pt x="43294" y="48486"/>
                      <a:pt x="43247" y="48631"/>
                    </a:cubicBezTo>
                    <a:cubicBezTo>
                      <a:pt x="43177" y="48777"/>
                      <a:pt x="43148" y="48922"/>
                      <a:pt x="43102" y="49021"/>
                    </a:cubicBezTo>
                    <a:cubicBezTo>
                      <a:pt x="43003" y="49190"/>
                      <a:pt x="42933" y="49359"/>
                      <a:pt x="42834" y="49557"/>
                    </a:cubicBezTo>
                    <a:cubicBezTo>
                      <a:pt x="42909" y="49481"/>
                      <a:pt x="42956" y="49411"/>
                      <a:pt x="43032" y="49335"/>
                    </a:cubicBezTo>
                    <a:cubicBezTo>
                      <a:pt x="43078" y="49266"/>
                      <a:pt x="43148" y="49190"/>
                      <a:pt x="43224" y="49097"/>
                    </a:cubicBezTo>
                    <a:cubicBezTo>
                      <a:pt x="43393" y="48829"/>
                      <a:pt x="43561" y="48538"/>
                      <a:pt x="43684" y="48247"/>
                    </a:cubicBezTo>
                    <a:cubicBezTo>
                      <a:pt x="43783" y="48049"/>
                      <a:pt x="43853" y="47857"/>
                      <a:pt x="43928" y="47641"/>
                    </a:cubicBezTo>
                    <a:cubicBezTo>
                      <a:pt x="43998" y="47321"/>
                      <a:pt x="44074" y="46984"/>
                      <a:pt x="44144" y="46623"/>
                    </a:cubicBezTo>
                    <a:cubicBezTo>
                      <a:pt x="44196" y="46861"/>
                      <a:pt x="44219" y="47129"/>
                      <a:pt x="44266" y="47397"/>
                    </a:cubicBezTo>
                    <a:cubicBezTo>
                      <a:pt x="44365" y="48078"/>
                      <a:pt x="44435" y="48730"/>
                      <a:pt x="44458" y="49335"/>
                    </a:cubicBezTo>
                    <a:cubicBezTo>
                      <a:pt x="44458" y="49941"/>
                      <a:pt x="44458" y="50500"/>
                      <a:pt x="44388" y="50989"/>
                    </a:cubicBezTo>
                    <a:cubicBezTo>
                      <a:pt x="44365" y="51227"/>
                      <a:pt x="44342" y="51449"/>
                      <a:pt x="44266" y="51641"/>
                    </a:cubicBezTo>
                    <a:cubicBezTo>
                      <a:pt x="44219" y="51862"/>
                      <a:pt x="44196" y="52054"/>
                      <a:pt x="44120" y="52223"/>
                    </a:cubicBezTo>
                    <a:cubicBezTo>
                      <a:pt x="44050" y="52392"/>
                      <a:pt x="43998" y="52537"/>
                      <a:pt x="43952" y="52659"/>
                    </a:cubicBezTo>
                    <a:cubicBezTo>
                      <a:pt x="43853" y="52851"/>
                      <a:pt x="43759" y="53049"/>
                      <a:pt x="43660" y="53241"/>
                    </a:cubicBezTo>
                    <a:cubicBezTo>
                      <a:pt x="43730" y="53172"/>
                      <a:pt x="43806" y="53096"/>
                      <a:pt x="43876" y="52997"/>
                    </a:cubicBezTo>
                    <a:cubicBezTo>
                      <a:pt x="43928" y="52927"/>
                      <a:pt x="43998" y="52851"/>
                      <a:pt x="44097" y="52758"/>
                    </a:cubicBezTo>
                    <a:cubicBezTo>
                      <a:pt x="44289" y="52444"/>
                      <a:pt x="44487" y="52124"/>
                      <a:pt x="44633" y="51763"/>
                    </a:cubicBezTo>
                    <a:cubicBezTo>
                      <a:pt x="44749" y="51571"/>
                      <a:pt x="44801" y="51326"/>
                      <a:pt x="44895" y="51082"/>
                    </a:cubicBezTo>
                    <a:cubicBezTo>
                      <a:pt x="45040" y="50599"/>
                      <a:pt x="45162" y="49993"/>
                      <a:pt x="45215" y="49359"/>
                    </a:cubicBezTo>
                    <a:cubicBezTo>
                      <a:pt x="45261" y="48730"/>
                      <a:pt x="45308" y="48026"/>
                      <a:pt x="45238" y="47298"/>
                    </a:cubicBezTo>
                    <a:cubicBezTo>
                      <a:pt x="45215" y="46570"/>
                      <a:pt x="45139" y="45796"/>
                      <a:pt x="45017" y="45022"/>
                    </a:cubicBezTo>
                    <a:cubicBezTo>
                      <a:pt x="44924" y="44510"/>
                      <a:pt x="44848" y="43974"/>
                      <a:pt x="44749" y="43444"/>
                    </a:cubicBezTo>
                    <a:cubicBezTo>
                      <a:pt x="44557" y="42350"/>
                      <a:pt x="44342" y="41261"/>
                      <a:pt x="44050" y="40190"/>
                    </a:cubicBezTo>
                    <a:cubicBezTo>
                      <a:pt x="43952" y="39783"/>
                      <a:pt x="43829" y="39369"/>
                      <a:pt x="43707" y="38956"/>
                    </a:cubicBezTo>
                    <a:cubicBezTo>
                      <a:pt x="43561" y="38543"/>
                      <a:pt x="43416" y="38153"/>
                      <a:pt x="43270" y="37769"/>
                    </a:cubicBezTo>
                    <a:cubicBezTo>
                      <a:pt x="43055" y="37210"/>
                      <a:pt x="42811" y="36697"/>
                      <a:pt x="42543" y="36214"/>
                    </a:cubicBezTo>
                    <a:cubicBezTo>
                      <a:pt x="42496" y="36092"/>
                      <a:pt x="42473" y="35999"/>
                      <a:pt x="42421" y="35900"/>
                    </a:cubicBezTo>
                    <a:cubicBezTo>
                      <a:pt x="42129" y="35196"/>
                      <a:pt x="41792" y="34544"/>
                      <a:pt x="41402" y="33932"/>
                    </a:cubicBezTo>
                    <a:cubicBezTo>
                      <a:pt x="41378" y="33909"/>
                      <a:pt x="41378" y="33886"/>
                      <a:pt x="41355" y="33839"/>
                    </a:cubicBezTo>
                    <a:lnTo>
                      <a:pt x="41355" y="33839"/>
                    </a:lnTo>
                    <a:cubicBezTo>
                      <a:pt x="42351" y="34637"/>
                      <a:pt x="43270" y="35440"/>
                      <a:pt x="44167" y="36214"/>
                    </a:cubicBezTo>
                    <a:cubicBezTo>
                      <a:pt x="44243" y="36436"/>
                      <a:pt x="44289" y="36651"/>
                      <a:pt x="44365" y="36895"/>
                    </a:cubicBezTo>
                    <a:cubicBezTo>
                      <a:pt x="44510" y="37379"/>
                      <a:pt x="44656" y="37937"/>
                      <a:pt x="44871" y="38520"/>
                    </a:cubicBezTo>
                    <a:cubicBezTo>
                      <a:pt x="45069" y="39102"/>
                      <a:pt x="45285" y="39730"/>
                      <a:pt x="45529" y="40411"/>
                    </a:cubicBezTo>
                    <a:cubicBezTo>
                      <a:pt x="45797" y="41063"/>
                      <a:pt x="46036" y="41768"/>
                      <a:pt x="46327" y="42472"/>
                    </a:cubicBezTo>
                    <a:cubicBezTo>
                      <a:pt x="46618" y="43177"/>
                      <a:pt x="46885" y="43927"/>
                      <a:pt x="47177" y="44678"/>
                    </a:cubicBezTo>
                    <a:cubicBezTo>
                      <a:pt x="47299" y="45068"/>
                      <a:pt x="47444" y="45429"/>
                      <a:pt x="47567" y="45819"/>
                    </a:cubicBezTo>
                    <a:cubicBezTo>
                      <a:pt x="47689" y="46186"/>
                      <a:pt x="47805" y="46547"/>
                      <a:pt x="47904" y="46914"/>
                    </a:cubicBezTo>
                    <a:cubicBezTo>
                      <a:pt x="48026" y="47321"/>
                      <a:pt x="48149" y="47711"/>
                      <a:pt x="48271" y="48125"/>
                    </a:cubicBezTo>
                    <a:cubicBezTo>
                      <a:pt x="48364" y="48515"/>
                      <a:pt x="48463" y="48922"/>
                      <a:pt x="48562" y="49312"/>
                    </a:cubicBezTo>
                    <a:cubicBezTo>
                      <a:pt x="48754" y="50086"/>
                      <a:pt x="48946" y="50866"/>
                      <a:pt x="49115" y="51594"/>
                    </a:cubicBezTo>
                    <a:cubicBezTo>
                      <a:pt x="49290" y="52345"/>
                      <a:pt x="49435" y="53049"/>
                      <a:pt x="49552" y="53754"/>
                    </a:cubicBezTo>
                    <a:cubicBezTo>
                      <a:pt x="49674" y="54429"/>
                      <a:pt x="49796" y="55087"/>
                      <a:pt x="49872" y="55692"/>
                    </a:cubicBezTo>
                    <a:cubicBezTo>
                      <a:pt x="49895" y="55983"/>
                      <a:pt x="49918" y="56274"/>
                      <a:pt x="49942" y="56565"/>
                    </a:cubicBezTo>
                    <a:cubicBezTo>
                      <a:pt x="49988" y="56833"/>
                      <a:pt x="49988" y="57101"/>
                      <a:pt x="50017" y="57340"/>
                    </a:cubicBezTo>
                    <a:cubicBezTo>
                      <a:pt x="50041" y="57584"/>
                      <a:pt x="50017" y="57829"/>
                      <a:pt x="50041" y="58044"/>
                    </a:cubicBezTo>
                    <a:lnTo>
                      <a:pt x="50041" y="58626"/>
                    </a:lnTo>
                    <a:cubicBezTo>
                      <a:pt x="50017" y="58795"/>
                      <a:pt x="50017" y="58964"/>
                      <a:pt x="50017" y="59109"/>
                    </a:cubicBezTo>
                    <a:cubicBezTo>
                      <a:pt x="49988" y="59331"/>
                      <a:pt x="49965" y="59546"/>
                      <a:pt x="49965" y="59767"/>
                    </a:cubicBezTo>
                    <a:cubicBezTo>
                      <a:pt x="50087" y="59377"/>
                      <a:pt x="50186" y="59039"/>
                      <a:pt x="50256" y="58649"/>
                    </a:cubicBezTo>
                    <a:cubicBezTo>
                      <a:pt x="50308" y="58481"/>
                      <a:pt x="50332" y="58289"/>
                      <a:pt x="50378" y="58067"/>
                    </a:cubicBezTo>
                    <a:cubicBezTo>
                      <a:pt x="50402" y="57852"/>
                      <a:pt x="50425" y="57607"/>
                      <a:pt x="50454" y="57363"/>
                    </a:cubicBezTo>
                    <a:cubicBezTo>
                      <a:pt x="50500" y="56856"/>
                      <a:pt x="50547" y="56274"/>
                      <a:pt x="50524" y="55646"/>
                    </a:cubicBezTo>
                    <a:cubicBezTo>
                      <a:pt x="50524" y="55256"/>
                      <a:pt x="50524" y="54842"/>
                      <a:pt x="50477" y="54429"/>
                    </a:cubicBezTo>
                    <a:lnTo>
                      <a:pt x="50477" y="54429"/>
                    </a:lnTo>
                    <a:cubicBezTo>
                      <a:pt x="50570" y="54819"/>
                      <a:pt x="50669" y="55232"/>
                      <a:pt x="50768" y="55617"/>
                    </a:cubicBezTo>
                    <a:cubicBezTo>
                      <a:pt x="50937" y="56466"/>
                      <a:pt x="51106" y="57293"/>
                      <a:pt x="51251" y="58067"/>
                    </a:cubicBezTo>
                    <a:cubicBezTo>
                      <a:pt x="51374" y="58847"/>
                      <a:pt x="51496" y="59598"/>
                      <a:pt x="51566" y="60274"/>
                    </a:cubicBezTo>
                    <a:cubicBezTo>
                      <a:pt x="51618" y="60617"/>
                      <a:pt x="51641" y="60931"/>
                      <a:pt x="51665" y="61246"/>
                    </a:cubicBezTo>
                    <a:cubicBezTo>
                      <a:pt x="51711" y="61560"/>
                      <a:pt x="51711" y="61874"/>
                      <a:pt x="51735" y="62142"/>
                    </a:cubicBezTo>
                    <a:cubicBezTo>
                      <a:pt x="51764" y="62433"/>
                      <a:pt x="51764" y="62701"/>
                      <a:pt x="51764" y="62946"/>
                    </a:cubicBezTo>
                    <a:lnTo>
                      <a:pt x="51764" y="63598"/>
                    </a:lnTo>
                    <a:cubicBezTo>
                      <a:pt x="51735" y="63819"/>
                      <a:pt x="51735" y="63988"/>
                      <a:pt x="51735" y="64156"/>
                    </a:cubicBezTo>
                    <a:cubicBezTo>
                      <a:pt x="51711" y="64401"/>
                      <a:pt x="51688" y="64640"/>
                      <a:pt x="51665" y="64884"/>
                    </a:cubicBezTo>
                    <a:cubicBezTo>
                      <a:pt x="51810" y="64471"/>
                      <a:pt x="51933" y="64057"/>
                      <a:pt x="52002" y="63650"/>
                    </a:cubicBezTo>
                    <a:cubicBezTo>
                      <a:pt x="52055" y="63429"/>
                      <a:pt x="52101" y="63213"/>
                      <a:pt x="52148" y="62969"/>
                    </a:cubicBezTo>
                    <a:cubicBezTo>
                      <a:pt x="52171" y="62724"/>
                      <a:pt x="52224" y="62457"/>
                      <a:pt x="52247" y="62165"/>
                    </a:cubicBezTo>
                    <a:cubicBezTo>
                      <a:pt x="52293" y="61583"/>
                      <a:pt x="52346" y="60931"/>
                      <a:pt x="52346" y="60227"/>
                    </a:cubicBezTo>
                    <a:cubicBezTo>
                      <a:pt x="52346" y="59523"/>
                      <a:pt x="52293" y="58748"/>
                      <a:pt x="52224" y="57945"/>
                    </a:cubicBezTo>
                    <a:cubicBezTo>
                      <a:pt x="52148" y="57072"/>
                      <a:pt x="52055" y="56199"/>
                      <a:pt x="51880" y="55326"/>
                    </a:cubicBezTo>
                    <a:cubicBezTo>
                      <a:pt x="51735" y="54481"/>
                      <a:pt x="51589" y="53608"/>
                      <a:pt x="51397" y="52735"/>
                    </a:cubicBezTo>
                    <a:cubicBezTo>
                      <a:pt x="51298" y="52298"/>
                      <a:pt x="51182" y="51833"/>
                      <a:pt x="51083" y="51373"/>
                    </a:cubicBezTo>
                    <a:cubicBezTo>
                      <a:pt x="50960" y="50913"/>
                      <a:pt x="50838" y="50453"/>
                      <a:pt x="50716" y="49993"/>
                    </a:cubicBezTo>
                    <a:cubicBezTo>
                      <a:pt x="50646" y="49772"/>
                      <a:pt x="50570" y="49533"/>
                      <a:pt x="50500" y="49312"/>
                    </a:cubicBezTo>
                    <a:cubicBezTo>
                      <a:pt x="50425" y="49097"/>
                      <a:pt x="50355" y="48876"/>
                      <a:pt x="50279" y="48631"/>
                    </a:cubicBezTo>
                    <a:cubicBezTo>
                      <a:pt x="50110" y="48194"/>
                      <a:pt x="49965" y="47758"/>
                      <a:pt x="49796" y="47321"/>
                    </a:cubicBezTo>
                    <a:cubicBezTo>
                      <a:pt x="49627" y="46885"/>
                      <a:pt x="49458" y="46448"/>
                      <a:pt x="49290" y="46041"/>
                    </a:cubicBezTo>
                    <a:cubicBezTo>
                      <a:pt x="49092" y="45627"/>
                      <a:pt x="48923" y="45214"/>
                      <a:pt x="48754" y="44801"/>
                    </a:cubicBezTo>
                    <a:cubicBezTo>
                      <a:pt x="48387" y="44003"/>
                      <a:pt x="48026" y="43246"/>
                      <a:pt x="47689" y="42519"/>
                    </a:cubicBezTo>
                    <a:cubicBezTo>
                      <a:pt x="47468" y="42036"/>
                      <a:pt x="47223" y="41552"/>
                      <a:pt x="47031" y="41116"/>
                    </a:cubicBezTo>
                    <a:cubicBezTo>
                      <a:pt x="46670" y="40312"/>
                      <a:pt x="46303" y="39538"/>
                      <a:pt x="45966" y="38735"/>
                    </a:cubicBezTo>
                    <a:cubicBezTo>
                      <a:pt x="45843" y="38496"/>
                      <a:pt x="45721" y="38252"/>
                      <a:pt x="45622" y="38007"/>
                    </a:cubicBezTo>
                    <a:cubicBezTo>
                      <a:pt x="45529" y="37769"/>
                      <a:pt x="45430" y="37501"/>
                      <a:pt x="45331" y="37233"/>
                    </a:cubicBezTo>
                    <a:lnTo>
                      <a:pt x="45331" y="37233"/>
                    </a:lnTo>
                    <a:cubicBezTo>
                      <a:pt x="45820" y="37693"/>
                      <a:pt x="46303" y="38130"/>
                      <a:pt x="46763" y="38566"/>
                    </a:cubicBezTo>
                    <a:lnTo>
                      <a:pt x="47636" y="39439"/>
                    </a:lnTo>
                    <a:cubicBezTo>
                      <a:pt x="47904" y="39707"/>
                      <a:pt x="48172" y="39998"/>
                      <a:pt x="48440" y="40266"/>
                    </a:cubicBezTo>
                    <a:cubicBezTo>
                      <a:pt x="48754" y="40604"/>
                      <a:pt x="49068" y="40918"/>
                      <a:pt x="49336" y="41261"/>
                    </a:cubicBezTo>
                    <a:cubicBezTo>
                      <a:pt x="49359" y="41285"/>
                      <a:pt x="49359" y="41285"/>
                      <a:pt x="49359" y="41308"/>
                    </a:cubicBezTo>
                    <a:cubicBezTo>
                      <a:pt x="49458" y="41529"/>
                      <a:pt x="49528" y="41745"/>
                      <a:pt x="49627" y="41989"/>
                    </a:cubicBezTo>
                    <a:cubicBezTo>
                      <a:pt x="49697" y="42228"/>
                      <a:pt x="49773" y="42472"/>
                      <a:pt x="49872" y="42717"/>
                    </a:cubicBezTo>
                    <a:cubicBezTo>
                      <a:pt x="50041" y="43246"/>
                      <a:pt x="50209" y="43805"/>
                      <a:pt x="50425" y="44387"/>
                    </a:cubicBezTo>
                    <a:cubicBezTo>
                      <a:pt x="50547" y="44678"/>
                      <a:pt x="50623" y="44993"/>
                      <a:pt x="50716" y="45313"/>
                    </a:cubicBezTo>
                    <a:cubicBezTo>
                      <a:pt x="50815" y="45627"/>
                      <a:pt x="50914" y="45942"/>
                      <a:pt x="51007" y="46256"/>
                    </a:cubicBezTo>
                    <a:cubicBezTo>
                      <a:pt x="51228" y="46914"/>
                      <a:pt x="51444" y="47589"/>
                      <a:pt x="51618" y="48270"/>
                    </a:cubicBezTo>
                    <a:cubicBezTo>
                      <a:pt x="51764" y="48806"/>
                      <a:pt x="51909" y="49335"/>
                      <a:pt x="52055" y="49871"/>
                    </a:cubicBezTo>
                    <a:cubicBezTo>
                      <a:pt x="52293" y="50744"/>
                      <a:pt x="52491" y="51594"/>
                      <a:pt x="52707" y="52467"/>
                    </a:cubicBezTo>
                    <a:cubicBezTo>
                      <a:pt x="52876" y="53143"/>
                      <a:pt x="53021" y="53847"/>
                      <a:pt x="53143" y="54505"/>
                    </a:cubicBezTo>
                    <a:cubicBezTo>
                      <a:pt x="53219" y="54842"/>
                      <a:pt x="53289" y="55157"/>
                      <a:pt x="53365" y="55500"/>
                    </a:cubicBezTo>
                    <a:cubicBezTo>
                      <a:pt x="53434" y="55814"/>
                      <a:pt x="53481" y="56129"/>
                      <a:pt x="53533" y="56443"/>
                    </a:cubicBezTo>
                    <a:cubicBezTo>
                      <a:pt x="53627" y="57049"/>
                      <a:pt x="53725" y="57631"/>
                      <a:pt x="53848" y="58166"/>
                    </a:cubicBezTo>
                    <a:cubicBezTo>
                      <a:pt x="53871" y="58434"/>
                      <a:pt x="53918" y="58702"/>
                      <a:pt x="53970" y="58941"/>
                    </a:cubicBezTo>
                    <a:cubicBezTo>
                      <a:pt x="53993" y="59185"/>
                      <a:pt x="54040" y="59429"/>
                      <a:pt x="54063" y="59645"/>
                    </a:cubicBezTo>
                    <a:cubicBezTo>
                      <a:pt x="54115" y="60035"/>
                      <a:pt x="54185" y="60419"/>
                      <a:pt x="54238" y="60809"/>
                    </a:cubicBezTo>
                    <a:cubicBezTo>
                      <a:pt x="54284" y="61123"/>
                      <a:pt x="54331" y="61368"/>
                      <a:pt x="54354" y="61537"/>
                    </a:cubicBezTo>
                    <a:cubicBezTo>
                      <a:pt x="54383" y="61706"/>
                      <a:pt x="54407" y="61781"/>
                      <a:pt x="54407" y="61781"/>
                    </a:cubicBezTo>
                    <a:cubicBezTo>
                      <a:pt x="54453" y="61077"/>
                      <a:pt x="54500" y="60349"/>
                      <a:pt x="54500" y="59622"/>
                    </a:cubicBezTo>
                    <a:cubicBezTo>
                      <a:pt x="54529" y="59377"/>
                      <a:pt x="54529" y="59162"/>
                      <a:pt x="54529" y="58894"/>
                    </a:cubicBezTo>
                    <a:cubicBezTo>
                      <a:pt x="54529" y="58649"/>
                      <a:pt x="54500" y="58382"/>
                      <a:pt x="54500" y="58091"/>
                    </a:cubicBezTo>
                    <a:cubicBezTo>
                      <a:pt x="54476" y="57561"/>
                      <a:pt x="54453" y="56955"/>
                      <a:pt x="54407" y="56321"/>
                    </a:cubicBezTo>
                    <a:cubicBezTo>
                      <a:pt x="54383" y="55814"/>
                      <a:pt x="54308" y="55302"/>
                      <a:pt x="54238" y="54796"/>
                    </a:cubicBezTo>
                    <a:cubicBezTo>
                      <a:pt x="54162" y="54307"/>
                      <a:pt x="54092" y="53847"/>
                      <a:pt x="54017" y="53364"/>
                    </a:cubicBezTo>
                    <a:lnTo>
                      <a:pt x="54017" y="53364"/>
                    </a:lnTo>
                    <a:cubicBezTo>
                      <a:pt x="54063" y="53463"/>
                      <a:pt x="54092" y="53579"/>
                      <a:pt x="54115" y="53701"/>
                    </a:cubicBezTo>
                    <a:cubicBezTo>
                      <a:pt x="54383" y="54674"/>
                      <a:pt x="54599" y="55646"/>
                      <a:pt x="54820" y="56635"/>
                    </a:cubicBezTo>
                    <a:cubicBezTo>
                      <a:pt x="55035" y="57415"/>
                      <a:pt x="55181" y="58190"/>
                      <a:pt x="55326" y="58941"/>
                    </a:cubicBezTo>
                    <a:cubicBezTo>
                      <a:pt x="55402" y="59331"/>
                      <a:pt x="55472" y="59691"/>
                      <a:pt x="55548" y="60058"/>
                    </a:cubicBezTo>
                    <a:cubicBezTo>
                      <a:pt x="55617" y="60448"/>
                      <a:pt x="55693" y="60786"/>
                      <a:pt x="55740" y="61147"/>
                    </a:cubicBezTo>
                    <a:cubicBezTo>
                      <a:pt x="55839" y="61851"/>
                      <a:pt x="55955" y="62509"/>
                      <a:pt x="56077" y="63114"/>
                    </a:cubicBezTo>
                    <a:cubicBezTo>
                      <a:pt x="56130" y="63429"/>
                      <a:pt x="56176" y="63720"/>
                      <a:pt x="56223" y="63988"/>
                    </a:cubicBezTo>
                    <a:cubicBezTo>
                      <a:pt x="56246" y="64279"/>
                      <a:pt x="56298" y="64546"/>
                      <a:pt x="56322" y="64785"/>
                    </a:cubicBezTo>
                    <a:cubicBezTo>
                      <a:pt x="56368" y="65222"/>
                      <a:pt x="56444" y="65687"/>
                      <a:pt x="56514" y="66124"/>
                    </a:cubicBezTo>
                    <a:cubicBezTo>
                      <a:pt x="56566" y="66462"/>
                      <a:pt x="56613" y="66753"/>
                      <a:pt x="56636" y="66945"/>
                    </a:cubicBezTo>
                    <a:cubicBezTo>
                      <a:pt x="56659" y="67114"/>
                      <a:pt x="56683" y="67213"/>
                      <a:pt x="56683" y="67213"/>
                    </a:cubicBezTo>
                    <a:cubicBezTo>
                      <a:pt x="56758" y="66415"/>
                      <a:pt x="56805" y="65588"/>
                      <a:pt x="56828" y="64762"/>
                    </a:cubicBezTo>
                    <a:cubicBezTo>
                      <a:pt x="56828" y="64494"/>
                      <a:pt x="56857" y="64232"/>
                      <a:pt x="56857" y="63941"/>
                    </a:cubicBezTo>
                    <a:cubicBezTo>
                      <a:pt x="56857" y="63650"/>
                      <a:pt x="56828" y="63359"/>
                      <a:pt x="56828" y="63039"/>
                    </a:cubicBezTo>
                    <a:cubicBezTo>
                      <a:pt x="56805" y="62410"/>
                      <a:pt x="56782" y="61729"/>
                      <a:pt x="56735" y="61030"/>
                    </a:cubicBezTo>
                    <a:cubicBezTo>
                      <a:pt x="56712" y="60448"/>
                      <a:pt x="56613" y="59866"/>
                      <a:pt x="56537" y="59284"/>
                    </a:cubicBezTo>
                    <a:cubicBezTo>
                      <a:pt x="56392" y="58312"/>
                      <a:pt x="56322" y="57316"/>
                      <a:pt x="56077" y="56373"/>
                    </a:cubicBezTo>
                    <a:cubicBezTo>
                      <a:pt x="55908" y="55570"/>
                      <a:pt x="55740" y="54743"/>
                      <a:pt x="55548" y="53923"/>
                    </a:cubicBezTo>
                    <a:cubicBezTo>
                      <a:pt x="55326" y="53119"/>
                      <a:pt x="55082" y="52298"/>
                      <a:pt x="54866" y="51518"/>
                    </a:cubicBezTo>
                    <a:cubicBezTo>
                      <a:pt x="54645" y="50721"/>
                      <a:pt x="54331" y="49970"/>
                      <a:pt x="54063" y="49213"/>
                    </a:cubicBezTo>
                    <a:cubicBezTo>
                      <a:pt x="53918" y="48852"/>
                      <a:pt x="53801" y="48486"/>
                      <a:pt x="53656" y="48125"/>
                    </a:cubicBezTo>
                    <a:cubicBezTo>
                      <a:pt x="53557" y="47903"/>
                      <a:pt x="53481" y="47688"/>
                      <a:pt x="53388" y="47467"/>
                    </a:cubicBezTo>
                    <a:lnTo>
                      <a:pt x="53388" y="47467"/>
                    </a:lnTo>
                    <a:cubicBezTo>
                      <a:pt x="53434" y="47542"/>
                      <a:pt x="53481" y="47612"/>
                      <a:pt x="53533" y="47711"/>
                    </a:cubicBezTo>
                    <a:cubicBezTo>
                      <a:pt x="53772" y="48125"/>
                      <a:pt x="54040" y="48561"/>
                      <a:pt x="54284" y="48998"/>
                    </a:cubicBezTo>
                    <a:cubicBezTo>
                      <a:pt x="54552" y="49481"/>
                      <a:pt x="54820" y="49941"/>
                      <a:pt x="55082" y="50430"/>
                    </a:cubicBezTo>
                    <a:cubicBezTo>
                      <a:pt x="55326" y="50890"/>
                      <a:pt x="55571" y="51350"/>
                      <a:pt x="55786" y="51809"/>
                    </a:cubicBezTo>
                    <a:cubicBezTo>
                      <a:pt x="55908" y="52031"/>
                      <a:pt x="56007" y="52269"/>
                      <a:pt x="56101" y="52491"/>
                    </a:cubicBezTo>
                    <a:cubicBezTo>
                      <a:pt x="56176" y="52613"/>
                      <a:pt x="56223" y="52706"/>
                      <a:pt x="56275" y="52805"/>
                    </a:cubicBezTo>
                    <a:cubicBezTo>
                      <a:pt x="56322" y="52927"/>
                      <a:pt x="56368" y="53049"/>
                      <a:pt x="56392" y="53143"/>
                    </a:cubicBezTo>
                    <a:cubicBezTo>
                      <a:pt x="56566" y="53509"/>
                      <a:pt x="56712" y="53870"/>
                      <a:pt x="56857" y="54237"/>
                    </a:cubicBezTo>
                    <a:cubicBezTo>
                      <a:pt x="57026" y="54697"/>
                      <a:pt x="57195" y="55157"/>
                      <a:pt x="57340" y="55617"/>
                    </a:cubicBezTo>
                    <a:cubicBezTo>
                      <a:pt x="57486" y="56053"/>
                      <a:pt x="57608" y="56519"/>
                      <a:pt x="57754" y="56979"/>
                    </a:cubicBezTo>
                    <a:cubicBezTo>
                      <a:pt x="57777" y="56589"/>
                      <a:pt x="57754" y="56199"/>
                      <a:pt x="57754" y="55814"/>
                    </a:cubicBezTo>
                    <a:cubicBezTo>
                      <a:pt x="57754" y="55646"/>
                      <a:pt x="57731" y="55500"/>
                      <a:pt x="57701" y="55326"/>
                    </a:cubicBezTo>
                    <a:cubicBezTo>
                      <a:pt x="57701" y="55157"/>
                      <a:pt x="57678" y="54965"/>
                      <a:pt x="57655" y="54796"/>
                    </a:cubicBezTo>
                    <a:cubicBezTo>
                      <a:pt x="57632" y="54575"/>
                      <a:pt x="57585" y="54382"/>
                      <a:pt x="57533" y="54190"/>
                    </a:cubicBezTo>
                    <a:cubicBezTo>
                      <a:pt x="57509" y="53969"/>
                      <a:pt x="57463" y="53754"/>
                      <a:pt x="57410" y="53533"/>
                    </a:cubicBezTo>
                    <a:cubicBezTo>
                      <a:pt x="57364" y="53317"/>
                      <a:pt x="57294" y="53096"/>
                      <a:pt x="57218" y="52851"/>
                    </a:cubicBezTo>
                    <a:cubicBezTo>
                      <a:pt x="57172" y="52613"/>
                      <a:pt x="57096" y="52368"/>
                      <a:pt x="57003" y="52124"/>
                    </a:cubicBezTo>
                    <a:cubicBezTo>
                      <a:pt x="56828" y="51617"/>
                      <a:pt x="56636" y="51105"/>
                      <a:pt x="56421" y="50599"/>
                    </a:cubicBezTo>
                    <a:cubicBezTo>
                      <a:pt x="56077" y="49871"/>
                      <a:pt x="55693" y="49143"/>
                      <a:pt x="55303" y="48416"/>
                    </a:cubicBezTo>
                    <a:cubicBezTo>
                      <a:pt x="55012" y="47956"/>
                      <a:pt x="54721" y="47467"/>
                      <a:pt x="54407" y="47007"/>
                    </a:cubicBezTo>
                    <a:cubicBezTo>
                      <a:pt x="53970" y="46303"/>
                      <a:pt x="53481" y="45651"/>
                      <a:pt x="52998" y="44969"/>
                    </a:cubicBezTo>
                    <a:cubicBezTo>
                      <a:pt x="52977" y="44928"/>
                      <a:pt x="52938" y="44887"/>
                      <a:pt x="52909" y="44842"/>
                    </a:cubicBezTo>
                    <a:lnTo>
                      <a:pt x="52909" y="44842"/>
                    </a:lnTo>
                    <a:cubicBezTo>
                      <a:pt x="52920" y="44847"/>
                      <a:pt x="52937" y="44847"/>
                      <a:pt x="52951" y="44847"/>
                    </a:cubicBezTo>
                    <a:cubicBezTo>
                      <a:pt x="53044" y="44923"/>
                      <a:pt x="53167" y="44993"/>
                      <a:pt x="53289" y="45092"/>
                    </a:cubicBezTo>
                    <a:cubicBezTo>
                      <a:pt x="53411" y="45167"/>
                      <a:pt x="53533" y="45261"/>
                      <a:pt x="53679" y="45383"/>
                    </a:cubicBezTo>
                    <a:cubicBezTo>
                      <a:pt x="53824" y="45482"/>
                      <a:pt x="53970" y="45604"/>
                      <a:pt x="54115" y="45720"/>
                    </a:cubicBezTo>
                    <a:cubicBezTo>
                      <a:pt x="54261" y="45843"/>
                      <a:pt x="54430" y="45965"/>
                      <a:pt x="54575" y="46110"/>
                    </a:cubicBezTo>
                    <a:cubicBezTo>
                      <a:pt x="54721" y="46256"/>
                      <a:pt x="54890" y="46402"/>
                      <a:pt x="55059" y="46570"/>
                    </a:cubicBezTo>
                    <a:cubicBezTo>
                      <a:pt x="55326" y="46838"/>
                      <a:pt x="55617" y="47106"/>
                      <a:pt x="55885" y="47374"/>
                    </a:cubicBezTo>
                    <a:cubicBezTo>
                      <a:pt x="57003" y="48515"/>
                      <a:pt x="58022" y="49702"/>
                      <a:pt x="59087" y="50843"/>
                    </a:cubicBezTo>
                    <a:cubicBezTo>
                      <a:pt x="59425" y="51204"/>
                      <a:pt x="59791" y="51594"/>
                      <a:pt x="60129" y="51932"/>
                    </a:cubicBezTo>
                    <a:cubicBezTo>
                      <a:pt x="60519" y="52345"/>
                      <a:pt x="60903" y="52735"/>
                      <a:pt x="61293" y="53119"/>
                    </a:cubicBezTo>
                    <a:cubicBezTo>
                      <a:pt x="61608" y="53434"/>
                      <a:pt x="61899" y="53754"/>
                      <a:pt x="62213" y="54068"/>
                    </a:cubicBezTo>
                    <a:cubicBezTo>
                      <a:pt x="62556" y="54481"/>
                      <a:pt x="62917" y="54866"/>
                      <a:pt x="63261" y="55279"/>
                    </a:cubicBezTo>
                    <a:cubicBezTo>
                      <a:pt x="63377" y="55448"/>
                      <a:pt x="63499" y="55593"/>
                      <a:pt x="63622" y="55762"/>
                    </a:cubicBezTo>
                    <a:cubicBezTo>
                      <a:pt x="63744" y="55908"/>
                      <a:pt x="63866" y="56053"/>
                      <a:pt x="63959" y="56199"/>
                    </a:cubicBezTo>
                    <a:cubicBezTo>
                      <a:pt x="64250" y="56688"/>
                      <a:pt x="64541" y="57171"/>
                      <a:pt x="64809" y="57683"/>
                    </a:cubicBezTo>
                    <a:cubicBezTo>
                      <a:pt x="64739" y="57072"/>
                      <a:pt x="64594" y="56542"/>
                      <a:pt x="64396" y="55983"/>
                    </a:cubicBezTo>
                    <a:cubicBezTo>
                      <a:pt x="64279" y="55617"/>
                      <a:pt x="64082" y="55256"/>
                      <a:pt x="63889" y="54866"/>
                    </a:cubicBezTo>
                    <a:cubicBezTo>
                      <a:pt x="63598" y="54359"/>
                      <a:pt x="63307" y="53870"/>
                      <a:pt x="62970" y="53387"/>
                    </a:cubicBezTo>
                    <a:cubicBezTo>
                      <a:pt x="62556" y="52805"/>
                      <a:pt x="62096" y="52246"/>
                      <a:pt x="61631" y="51716"/>
                    </a:cubicBezTo>
                    <a:cubicBezTo>
                      <a:pt x="61439" y="51472"/>
                      <a:pt x="61270" y="51280"/>
                      <a:pt x="61049" y="51035"/>
                    </a:cubicBezTo>
                    <a:cubicBezTo>
                      <a:pt x="60810" y="50767"/>
                      <a:pt x="60565" y="50500"/>
                      <a:pt x="60298" y="50209"/>
                    </a:cubicBezTo>
                    <a:lnTo>
                      <a:pt x="59861" y="49557"/>
                    </a:lnTo>
                    <a:cubicBezTo>
                      <a:pt x="59500" y="49044"/>
                      <a:pt x="59087" y="48561"/>
                      <a:pt x="58674" y="48078"/>
                    </a:cubicBezTo>
                    <a:cubicBezTo>
                      <a:pt x="58505" y="47880"/>
                      <a:pt x="58359" y="47711"/>
                      <a:pt x="58167" y="47519"/>
                    </a:cubicBezTo>
                    <a:cubicBezTo>
                      <a:pt x="57824" y="47152"/>
                      <a:pt x="57486" y="46768"/>
                      <a:pt x="57148" y="46402"/>
                    </a:cubicBezTo>
                    <a:cubicBezTo>
                      <a:pt x="56782" y="46011"/>
                      <a:pt x="56444" y="45651"/>
                      <a:pt x="56054" y="45284"/>
                    </a:cubicBezTo>
                    <a:cubicBezTo>
                      <a:pt x="55449" y="44655"/>
                      <a:pt x="54791" y="44073"/>
                      <a:pt x="54092" y="43514"/>
                    </a:cubicBezTo>
                    <a:cubicBezTo>
                      <a:pt x="53801" y="43299"/>
                      <a:pt x="53481" y="43078"/>
                      <a:pt x="53167" y="42885"/>
                    </a:cubicBezTo>
                    <a:lnTo>
                      <a:pt x="53167" y="42885"/>
                    </a:lnTo>
                    <a:cubicBezTo>
                      <a:pt x="53335" y="42955"/>
                      <a:pt x="53481" y="43031"/>
                      <a:pt x="53627" y="43101"/>
                    </a:cubicBezTo>
                    <a:cubicBezTo>
                      <a:pt x="54261" y="43392"/>
                      <a:pt x="54866" y="43735"/>
                      <a:pt x="55472" y="44073"/>
                    </a:cubicBezTo>
                    <a:cubicBezTo>
                      <a:pt x="56275" y="44510"/>
                      <a:pt x="57119" y="45022"/>
                      <a:pt x="58022" y="45482"/>
                    </a:cubicBezTo>
                    <a:cubicBezTo>
                      <a:pt x="58068" y="45505"/>
                      <a:pt x="58115" y="45552"/>
                      <a:pt x="58190" y="45575"/>
                    </a:cubicBezTo>
                    <a:cubicBezTo>
                      <a:pt x="58214" y="45575"/>
                      <a:pt x="58237" y="45604"/>
                      <a:pt x="58260" y="45604"/>
                    </a:cubicBezTo>
                    <a:cubicBezTo>
                      <a:pt x="58284" y="45627"/>
                      <a:pt x="58336" y="45651"/>
                      <a:pt x="58359" y="45651"/>
                    </a:cubicBezTo>
                    <a:cubicBezTo>
                      <a:pt x="58674" y="45796"/>
                      <a:pt x="58965" y="45942"/>
                      <a:pt x="59279" y="46064"/>
                    </a:cubicBezTo>
                    <a:cubicBezTo>
                      <a:pt x="59768" y="46256"/>
                      <a:pt x="60228" y="46448"/>
                      <a:pt x="60688" y="46646"/>
                    </a:cubicBezTo>
                    <a:cubicBezTo>
                      <a:pt x="61124" y="46815"/>
                      <a:pt x="61514" y="46984"/>
                      <a:pt x="61875" y="47152"/>
                    </a:cubicBezTo>
                    <a:cubicBezTo>
                      <a:pt x="62067" y="47251"/>
                      <a:pt x="62265" y="47321"/>
                      <a:pt x="62434" y="47420"/>
                    </a:cubicBezTo>
                    <a:cubicBezTo>
                      <a:pt x="62603" y="47496"/>
                      <a:pt x="62772" y="47589"/>
                      <a:pt x="62917" y="47688"/>
                    </a:cubicBezTo>
                    <a:cubicBezTo>
                      <a:pt x="63232" y="47857"/>
                      <a:pt x="63499" y="48026"/>
                      <a:pt x="63744" y="48194"/>
                    </a:cubicBezTo>
                    <a:cubicBezTo>
                      <a:pt x="63866" y="48270"/>
                      <a:pt x="63959" y="48369"/>
                      <a:pt x="64058" y="48439"/>
                    </a:cubicBezTo>
                    <a:cubicBezTo>
                      <a:pt x="64181" y="48538"/>
                      <a:pt x="64250" y="48608"/>
                      <a:pt x="64326" y="48683"/>
                    </a:cubicBezTo>
                    <a:cubicBezTo>
                      <a:pt x="64495" y="48829"/>
                      <a:pt x="64640" y="48998"/>
                      <a:pt x="64786" y="49190"/>
                    </a:cubicBezTo>
                    <a:cubicBezTo>
                      <a:pt x="64716" y="48951"/>
                      <a:pt x="64664" y="48730"/>
                      <a:pt x="64541" y="48515"/>
                    </a:cubicBezTo>
                    <a:cubicBezTo>
                      <a:pt x="64448" y="48317"/>
                      <a:pt x="64303" y="48078"/>
                      <a:pt x="64105" y="47834"/>
                    </a:cubicBezTo>
                    <a:cubicBezTo>
                      <a:pt x="63744" y="47374"/>
                      <a:pt x="63307" y="46984"/>
                      <a:pt x="62847" y="46623"/>
                    </a:cubicBezTo>
                    <a:cubicBezTo>
                      <a:pt x="62411" y="46303"/>
                      <a:pt x="61922" y="45988"/>
                      <a:pt x="61392" y="45697"/>
                    </a:cubicBezTo>
                    <a:cubicBezTo>
                      <a:pt x="61340" y="45552"/>
                      <a:pt x="61293" y="45406"/>
                      <a:pt x="61223" y="45261"/>
                    </a:cubicBezTo>
                    <a:cubicBezTo>
                      <a:pt x="61124" y="45092"/>
                      <a:pt x="61002" y="44876"/>
                      <a:pt x="60833" y="44655"/>
                    </a:cubicBezTo>
                    <a:cubicBezTo>
                      <a:pt x="60496" y="44265"/>
                      <a:pt x="60106" y="43904"/>
                      <a:pt x="59716" y="43613"/>
                    </a:cubicBezTo>
                    <a:cubicBezTo>
                      <a:pt x="59279" y="43276"/>
                      <a:pt x="58796" y="42984"/>
                      <a:pt x="58260" y="42693"/>
                    </a:cubicBezTo>
                    <a:cubicBezTo>
                      <a:pt x="57899" y="42495"/>
                      <a:pt x="57509" y="42303"/>
                      <a:pt x="57119" y="42135"/>
                    </a:cubicBezTo>
                    <a:cubicBezTo>
                      <a:pt x="56828" y="41989"/>
                      <a:pt x="56537" y="41867"/>
                      <a:pt x="56246" y="41721"/>
                    </a:cubicBezTo>
                    <a:cubicBezTo>
                      <a:pt x="56153" y="41675"/>
                      <a:pt x="56054" y="41622"/>
                      <a:pt x="55984" y="41599"/>
                    </a:cubicBezTo>
                    <a:cubicBezTo>
                      <a:pt x="55862" y="41529"/>
                      <a:pt x="55740" y="41477"/>
                      <a:pt x="55617" y="41407"/>
                    </a:cubicBezTo>
                    <a:lnTo>
                      <a:pt x="55617" y="41407"/>
                    </a:lnTo>
                    <a:cubicBezTo>
                      <a:pt x="55885" y="41500"/>
                      <a:pt x="56176" y="41599"/>
                      <a:pt x="56444" y="41721"/>
                    </a:cubicBezTo>
                    <a:cubicBezTo>
                      <a:pt x="57218" y="41989"/>
                      <a:pt x="57992" y="42327"/>
                      <a:pt x="58749" y="42664"/>
                    </a:cubicBezTo>
                    <a:cubicBezTo>
                      <a:pt x="59622" y="43054"/>
                      <a:pt x="60443" y="43468"/>
                      <a:pt x="61293" y="43881"/>
                    </a:cubicBezTo>
                    <a:cubicBezTo>
                      <a:pt x="61805" y="44149"/>
                      <a:pt x="62289" y="44387"/>
                      <a:pt x="62748" y="44655"/>
                    </a:cubicBezTo>
                    <a:cubicBezTo>
                      <a:pt x="63208" y="44900"/>
                      <a:pt x="63645" y="45138"/>
                      <a:pt x="64035" y="45360"/>
                    </a:cubicBezTo>
                    <a:cubicBezTo>
                      <a:pt x="64425" y="45575"/>
                      <a:pt x="64786" y="45796"/>
                      <a:pt x="65124" y="45988"/>
                    </a:cubicBezTo>
                    <a:cubicBezTo>
                      <a:pt x="65659" y="46279"/>
                      <a:pt x="66171" y="46594"/>
                      <a:pt x="66701" y="46885"/>
                    </a:cubicBezTo>
                    <a:cubicBezTo>
                      <a:pt x="66317" y="46425"/>
                      <a:pt x="65880" y="45988"/>
                      <a:pt x="65415" y="45575"/>
                    </a:cubicBezTo>
                    <a:cubicBezTo>
                      <a:pt x="65269" y="45458"/>
                      <a:pt x="65124" y="45313"/>
                      <a:pt x="64978" y="45167"/>
                    </a:cubicBezTo>
                    <a:cubicBezTo>
                      <a:pt x="64809" y="45022"/>
                      <a:pt x="64640" y="44876"/>
                      <a:pt x="64472" y="44754"/>
                    </a:cubicBezTo>
                    <a:cubicBezTo>
                      <a:pt x="64227" y="44533"/>
                      <a:pt x="63988" y="44341"/>
                      <a:pt x="63744" y="44149"/>
                    </a:cubicBezTo>
                    <a:cubicBezTo>
                      <a:pt x="63453" y="43927"/>
                      <a:pt x="63162" y="43735"/>
                      <a:pt x="62847" y="43514"/>
                    </a:cubicBezTo>
                    <a:cubicBezTo>
                      <a:pt x="62580" y="43223"/>
                      <a:pt x="62289" y="42932"/>
                      <a:pt x="61974" y="42664"/>
                    </a:cubicBezTo>
                    <a:cubicBezTo>
                      <a:pt x="61852" y="42548"/>
                      <a:pt x="61730" y="42426"/>
                      <a:pt x="61584" y="42303"/>
                    </a:cubicBezTo>
                    <a:cubicBezTo>
                      <a:pt x="61439" y="42181"/>
                      <a:pt x="61293" y="42059"/>
                      <a:pt x="61124" y="41937"/>
                    </a:cubicBezTo>
                    <a:cubicBezTo>
                      <a:pt x="60903" y="41745"/>
                      <a:pt x="60711" y="41576"/>
                      <a:pt x="60496" y="41430"/>
                    </a:cubicBezTo>
                    <a:cubicBezTo>
                      <a:pt x="59960" y="41017"/>
                      <a:pt x="59401" y="40656"/>
                      <a:pt x="58842" y="40289"/>
                    </a:cubicBezTo>
                    <a:cubicBezTo>
                      <a:pt x="58406" y="40045"/>
                      <a:pt x="57946" y="39754"/>
                      <a:pt x="57463" y="39515"/>
                    </a:cubicBezTo>
                    <a:cubicBezTo>
                      <a:pt x="57195" y="39369"/>
                      <a:pt x="56904" y="39247"/>
                      <a:pt x="56613" y="39102"/>
                    </a:cubicBezTo>
                    <a:lnTo>
                      <a:pt x="56613" y="39102"/>
                    </a:lnTo>
                    <a:cubicBezTo>
                      <a:pt x="56735" y="39125"/>
                      <a:pt x="56857" y="39172"/>
                      <a:pt x="56974" y="39201"/>
                    </a:cubicBezTo>
                    <a:cubicBezTo>
                      <a:pt x="57556" y="39369"/>
                      <a:pt x="58138" y="39538"/>
                      <a:pt x="58697" y="39754"/>
                    </a:cubicBezTo>
                    <a:cubicBezTo>
                      <a:pt x="58988" y="39876"/>
                      <a:pt x="59279" y="39952"/>
                      <a:pt x="59547" y="40045"/>
                    </a:cubicBezTo>
                    <a:cubicBezTo>
                      <a:pt x="59815" y="40167"/>
                      <a:pt x="60082" y="40266"/>
                      <a:pt x="60373" y="40388"/>
                    </a:cubicBezTo>
                    <a:cubicBezTo>
                      <a:pt x="60641" y="40481"/>
                      <a:pt x="60880" y="40604"/>
                      <a:pt x="61148" y="40726"/>
                    </a:cubicBezTo>
                    <a:cubicBezTo>
                      <a:pt x="61392" y="40825"/>
                      <a:pt x="61631" y="40918"/>
                      <a:pt x="61875" y="41040"/>
                    </a:cubicBezTo>
                    <a:cubicBezTo>
                      <a:pt x="62335" y="41308"/>
                      <a:pt x="62795" y="41500"/>
                      <a:pt x="63208" y="41721"/>
                    </a:cubicBezTo>
                    <a:cubicBezTo>
                      <a:pt x="63598" y="41966"/>
                      <a:pt x="63988" y="42158"/>
                      <a:pt x="64303" y="42373"/>
                    </a:cubicBezTo>
                    <a:cubicBezTo>
                      <a:pt x="64809" y="42717"/>
                      <a:pt x="65321" y="43078"/>
                      <a:pt x="65828" y="43421"/>
                    </a:cubicBezTo>
                    <a:cubicBezTo>
                      <a:pt x="65467" y="42909"/>
                      <a:pt x="65054" y="42426"/>
                      <a:pt x="64617" y="41989"/>
                    </a:cubicBezTo>
                    <a:cubicBezTo>
                      <a:pt x="64373" y="41768"/>
                      <a:pt x="64181" y="41552"/>
                      <a:pt x="63936" y="41354"/>
                    </a:cubicBezTo>
                    <a:cubicBezTo>
                      <a:pt x="63208" y="40749"/>
                      <a:pt x="62434" y="40243"/>
                      <a:pt x="61631" y="39754"/>
                    </a:cubicBezTo>
                    <a:cubicBezTo>
                      <a:pt x="61538" y="39684"/>
                      <a:pt x="61415" y="39637"/>
                      <a:pt x="61316" y="39562"/>
                    </a:cubicBezTo>
                    <a:cubicBezTo>
                      <a:pt x="61293" y="39538"/>
                      <a:pt x="61270" y="39515"/>
                      <a:pt x="61247" y="39492"/>
                    </a:cubicBezTo>
                    <a:cubicBezTo>
                      <a:pt x="61049" y="39317"/>
                      <a:pt x="60857" y="39125"/>
                      <a:pt x="60641" y="38956"/>
                    </a:cubicBezTo>
                    <a:cubicBezTo>
                      <a:pt x="60007" y="38421"/>
                      <a:pt x="59331" y="37984"/>
                      <a:pt x="58604" y="37547"/>
                    </a:cubicBezTo>
                    <a:cubicBezTo>
                      <a:pt x="57899" y="37163"/>
                      <a:pt x="57172" y="36796"/>
                      <a:pt x="56421" y="36505"/>
                    </a:cubicBezTo>
                    <a:cubicBezTo>
                      <a:pt x="55885" y="36290"/>
                      <a:pt x="55350" y="36144"/>
                      <a:pt x="54791" y="35970"/>
                    </a:cubicBezTo>
                    <a:cubicBezTo>
                      <a:pt x="53993" y="35778"/>
                      <a:pt x="53190" y="35586"/>
                      <a:pt x="52369" y="35487"/>
                    </a:cubicBezTo>
                    <a:cubicBezTo>
                      <a:pt x="51834" y="35417"/>
                      <a:pt x="51275" y="35364"/>
                      <a:pt x="50745" y="35364"/>
                    </a:cubicBezTo>
                    <a:cubicBezTo>
                      <a:pt x="50566" y="35364"/>
                      <a:pt x="50398" y="35354"/>
                      <a:pt x="50234" y="35354"/>
                    </a:cubicBezTo>
                    <a:cubicBezTo>
                      <a:pt x="50151" y="35354"/>
                      <a:pt x="50070" y="35357"/>
                      <a:pt x="49988" y="35364"/>
                    </a:cubicBezTo>
                    <a:cubicBezTo>
                      <a:pt x="49482" y="35388"/>
                      <a:pt x="49045" y="35388"/>
                      <a:pt x="48609" y="35463"/>
                    </a:cubicBezTo>
                    <a:cubicBezTo>
                      <a:pt x="48387" y="35487"/>
                      <a:pt x="48195" y="35510"/>
                      <a:pt x="48003" y="35562"/>
                    </a:cubicBezTo>
                    <a:cubicBezTo>
                      <a:pt x="47805" y="35586"/>
                      <a:pt x="47636" y="35632"/>
                      <a:pt x="47468" y="35679"/>
                    </a:cubicBezTo>
                    <a:cubicBezTo>
                      <a:pt x="46932" y="35801"/>
                      <a:pt x="46402" y="35970"/>
                      <a:pt x="45890" y="36191"/>
                    </a:cubicBezTo>
                    <a:cubicBezTo>
                      <a:pt x="46426" y="36168"/>
                      <a:pt x="46984" y="36115"/>
                      <a:pt x="47514" y="36115"/>
                    </a:cubicBezTo>
                    <a:cubicBezTo>
                      <a:pt x="47629" y="36108"/>
                      <a:pt x="47748" y="36105"/>
                      <a:pt x="47870" y="36105"/>
                    </a:cubicBezTo>
                    <a:cubicBezTo>
                      <a:pt x="48114" y="36105"/>
                      <a:pt x="48372" y="36115"/>
                      <a:pt x="48632" y="36115"/>
                    </a:cubicBezTo>
                    <a:cubicBezTo>
                      <a:pt x="49045" y="36144"/>
                      <a:pt x="49482" y="36191"/>
                      <a:pt x="49942" y="36238"/>
                    </a:cubicBezTo>
                    <a:cubicBezTo>
                      <a:pt x="50186" y="36238"/>
                      <a:pt x="50425" y="36290"/>
                      <a:pt x="50669" y="36313"/>
                    </a:cubicBezTo>
                    <a:cubicBezTo>
                      <a:pt x="50914" y="36360"/>
                      <a:pt x="51152" y="36360"/>
                      <a:pt x="51397" y="36406"/>
                    </a:cubicBezTo>
                    <a:cubicBezTo>
                      <a:pt x="51641" y="36459"/>
                      <a:pt x="51909" y="36505"/>
                      <a:pt x="52148" y="36552"/>
                    </a:cubicBezTo>
                    <a:cubicBezTo>
                      <a:pt x="52416" y="36604"/>
                      <a:pt x="52683" y="36651"/>
                      <a:pt x="52928" y="36727"/>
                    </a:cubicBezTo>
                    <a:cubicBezTo>
                      <a:pt x="53458" y="36820"/>
                      <a:pt x="53970" y="36942"/>
                      <a:pt x="54500" y="37088"/>
                    </a:cubicBezTo>
                    <a:cubicBezTo>
                      <a:pt x="55012" y="37233"/>
                      <a:pt x="55518" y="37379"/>
                      <a:pt x="56031" y="37571"/>
                    </a:cubicBezTo>
                    <a:cubicBezTo>
                      <a:pt x="56176" y="37623"/>
                      <a:pt x="56345" y="37693"/>
                      <a:pt x="56491" y="37745"/>
                    </a:cubicBezTo>
                    <a:cubicBezTo>
                      <a:pt x="55862" y="37600"/>
                      <a:pt x="55227" y="37454"/>
                      <a:pt x="54575" y="37355"/>
                    </a:cubicBezTo>
                    <a:cubicBezTo>
                      <a:pt x="53947" y="37280"/>
                      <a:pt x="53335" y="37233"/>
                      <a:pt x="52707" y="37210"/>
                    </a:cubicBezTo>
                    <a:cubicBezTo>
                      <a:pt x="52513" y="37210"/>
                      <a:pt x="52319" y="37199"/>
                      <a:pt x="52132" y="37199"/>
                    </a:cubicBezTo>
                    <a:cubicBezTo>
                      <a:pt x="52038" y="37199"/>
                      <a:pt x="51946" y="37202"/>
                      <a:pt x="51857" y="37210"/>
                    </a:cubicBezTo>
                    <a:cubicBezTo>
                      <a:pt x="51298" y="37233"/>
                      <a:pt x="50792" y="37233"/>
                      <a:pt x="50308" y="37309"/>
                    </a:cubicBezTo>
                    <a:cubicBezTo>
                      <a:pt x="50110" y="37332"/>
                      <a:pt x="49918" y="37355"/>
                      <a:pt x="49750" y="37379"/>
                    </a:cubicBezTo>
                    <a:lnTo>
                      <a:pt x="48969" y="37379"/>
                    </a:lnTo>
                    <a:cubicBezTo>
                      <a:pt x="48440" y="37379"/>
                      <a:pt x="47881" y="37425"/>
                      <a:pt x="47345" y="37524"/>
                    </a:cubicBezTo>
                    <a:cubicBezTo>
                      <a:pt x="47345" y="37524"/>
                      <a:pt x="47514" y="37547"/>
                      <a:pt x="47834" y="37600"/>
                    </a:cubicBezTo>
                    <a:cubicBezTo>
                      <a:pt x="48003" y="37646"/>
                      <a:pt x="48172" y="37670"/>
                      <a:pt x="48364" y="37716"/>
                    </a:cubicBezTo>
                    <a:cubicBezTo>
                      <a:pt x="47980" y="37815"/>
                      <a:pt x="47590" y="37961"/>
                      <a:pt x="47223" y="38106"/>
                    </a:cubicBezTo>
                    <a:cubicBezTo>
                      <a:pt x="47834" y="38083"/>
                      <a:pt x="48463" y="38060"/>
                      <a:pt x="49068" y="38036"/>
                    </a:cubicBezTo>
                    <a:cubicBezTo>
                      <a:pt x="49336" y="38036"/>
                      <a:pt x="49627" y="38036"/>
                      <a:pt x="49942" y="38060"/>
                    </a:cubicBezTo>
                    <a:lnTo>
                      <a:pt x="49988" y="38060"/>
                    </a:lnTo>
                    <a:cubicBezTo>
                      <a:pt x="50378" y="38153"/>
                      <a:pt x="50815" y="38275"/>
                      <a:pt x="51251" y="38397"/>
                    </a:cubicBezTo>
                    <a:cubicBezTo>
                      <a:pt x="51688" y="38496"/>
                      <a:pt x="52148" y="38665"/>
                      <a:pt x="52608" y="38811"/>
                    </a:cubicBezTo>
                    <a:cubicBezTo>
                      <a:pt x="53073" y="38979"/>
                      <a:pt x="53580" y="39125"/>
                      <a:pt x="54040" y="39317"/>
                    </a:cubicBezTo>
                    <a:cubicBezTo>
                      <a:pt x="54744" y="39562"/>
                      <a:pt x="55425" y="39853"/>
                      <a:pt x="56077" y="40144"/>
                    </a:cubicBezTo>
                    <a:cubicBezTo>
                      <a:pt x="56368" y="40266"/>
                      <a:pt x="56683" y="40411"/>
                      <a:pt x="56974" y="40534"/>
                    </a:cubicBezTo>
                    <a:cubicBezTo>
                      <a:pt x="56950" y="40534"/>
                      <a:pt x="56904" y="40534"/>
                      <a:pt x="56881" y="40510"/>
                    </a:cubicBezTo>
                    <a:cubicBezTo>
                      <a:pt x="56200" y="40266"/>
                      <a:pt x="55472" y="40074"/>
                      <a:pt x="54767" y="39928"/>
                    </a:cubicBezTo>
                    <a:cubicBezTo>
                      <a:pt x="54331" y="39829"/>
                      <a:pt x="53918" y="39730"/>
                      <a:pt x="53481" y="39684"/>
                    </a:cubicBezTo>
                    <a:cubicBezTo>
                      <a:pt x="53219" y="39661"/>
                      <a:pt x="52951" y="39608"/>
                      <a:pt x="52707" y="39585"/>
                    </a:cubicBezTo>
                    <a:cubicBezTo>
                      <a:pt x="52439" y="39562"/>
                      <a:pt x="52200" y="39538"/>
                      <a:pt x="51979" y="39538"/>
                    </a:cubicBezTo>
                    <a:cubicBezTo>
                      <a:pt x="51735" y="39515"/>
                      <a:pt x="51519" y="39492"/>
                      <a:pt x="51298" y="39492"/>
                    </a:cubicBezTo>
                    <a:lnTo>
                      <a:pt x="50693" y="39492"/>
                    </a:lnTo>
                    <a:cubicBezTo>
                      <a:pt x="50087" y="39492"/>
                      <a:pt x="49482" y="39538"/>
                      <a:pt x="48876" y="39637"/>
                    </a:cubicBezTo>
                    <a:cubicBezTo>
                      <a:pt x="48801" y="39515"/>
                      <a:pt x="48731" y="39369"/>
                      <a:pt x="48655" y="39247"/>
                    </a:cubicBezTo>
                    <a:lnTo>
                      <a:pt x="48655" y="39247"/>
                    </a:lnTo>
                    <a:cubicBezTo>
                      <a:pt x="48731" y="39463"/>
                      <a:pt x="48777" y="39684"/>
                      <a:pt x="48853" y="39876"/>
                    </a:cubicBezTo>
                    <a:cubicBezTo>
                      <a:pt x="48609" y="39608"/>
                      <a:pt x="48341" y="39294"/>
                      <a:pt x="48073" y="39003"/>
                    </a:cubicBezTo>
                    <a:cubicBezTo>
                      <a:pt x="47805" y="38712"/>
                      <a:pt x="47514" y="38421"/>
                      <a:pt x="47223" y="38106"/>
                    </a:cubicBezTo>
                    <a:cubicBezTo>
                      <a:pt x="46641" y="37478"/>
                      <a:pt x="46012" y="36919"/>
                      <a:pt x="45384" y="36290"/>
                    </a:cubicBezTo>
                    <a:cubicBezTo>
                      <a:pt x="44970" y="35900"/>
                      <a:pt x="44534" y="35487"/>
                      <a:pt x="44097" y="35097"/>
                    </a:cubicBezTo>
                    <a:cubicBezTo>
                      <a:pt x="44021" y="34905"/>
                      <a:pt x="43928" y="34712"/>
                      <a:pt x="43853" y="34515"/>
                    </a:cubicBezTo>
                    <a:lnTo>
                      <a:pt x="43853" y="34515"/>
                    </a:lnTo>
                    <a:cubicBezTo>
                      <a:pt x="43876" y="34660"/>
                      <a:pt x="43905" y="34806"/>
                      <a:pt x="43928" y="34951"/>
                    </a:cubicBezTo>
                    <a:cubicBezTo>
                      <a:pt x="43055" y="34154"/>
                      <a:pt x="42129" y="33379"/>
                      <a:pt x="41186" y="32599"/>
                    </a:cubicBezTo>
                    <a:cubicBezTo>
                      <a:pt x="40994" y="32454"/>
                      <a:pt x="40820" y="32308"/>
                      <a:pt x="40651" y="32186"/>
                    </a:cubicBezTo>
                    <a:cubicBezTo>
                      <a:pt x="40796" y="32116"/>
                      <a:pt x="40942" y="32070"/>
                      <a:pt x="41111" y="32017"/>
                    </a:cubicBezTo>
                    <a:cubicBezTo>
                      <a:pt x="41256" y="31971"/>
                      <a:pt x="41402" y="31924"/>
                      <a:pt x="41576" y="31872"/>
                    </a:cubicBezTo>
                    <a:cubicBezTo>
                      <a:pt x="41769" y="31825"/>
                      <a:pt x="41961" y="31779"/>
                      <a:pt x="42159" y="31703"/>
                    </a:cubicBezTo>
                    <a:cubicBezTo>
                      <a:pt x="42566" y="31633"/>
                      <a:pt x="43032" y="31534"/>
                      <a:pt x="43561" y="31458"/>
                    </a:cubicBezTo>
                    <a:cubicBezTo>
                      <a:pt x="44074" y="31389"/>
                      <a:pt x="44633" y="31342"/>
                      <a:pt x="45215" y="31266"/>
                    </a:cubicBezTo>
                    <a:cubicBezTo>
                      <a:pt x="45820" y="31220"/>
                      <a:pt x="46449" y="31196"/>
                      <a:pt x="47078" y="31167"/>
                    </a:cubicBezTo>
                    <a:cubicBezTo>
                      <a:pt x="47735" y="31144"/>
                      <a:pt x="48416" y="31121"/>
                      <a:pt x="49092" y="31097"/>
                    </a:cubicBezTo>
                    <a:cubicBezTo>
                      <a:pt x="49843" y="31097"/>
                      <a:pt x="50570" y="31074"/>
                      <a:pt x="51298" y="31051"/>
                    </a:cubicBezTo>
                    <a:cubicBezTo>
                      <a:pt x="51665" y="31051"/>
                      <a:pt x="52026" y="31022"/>
                      <a:pt x="52392" y="31022"/>
                    </a:cubicBezTo>
                    <a:lnTo>
                      <a:pt x="53266" y="31022"/>
                    </a:lnTo>
                    <a:cubicBezTo>
                      <a:pt x="53603" y="31022"/>
                      <a:pt x="53970" y="31022"/>
                      <a:pt x="54308" y="31051"/>
                    </a:cubicBezTo>
                    <a:cubicBezTo>
                      <a:pt x="54485" y="31051"/>
                      <a:pt x="54665" y="31043"/>
                      <a:pt x="54840" y="31043"/>
                    </a:cubicBezTo>
                    <a:cubicBezTo>
                      <a:pt x="54999" y="31043"/>
                      <a:pt x="55154" y="31049"/>
                      <a:pt x="55303" y="31074"/>
                    </a:cubicBezTo>
                    <a:cubicBezTo>
                      <a:pt x="55908" y="31121"/>
                      <a:pt x="56491" y="31167"/>
                      <a:pt x="57073" y="31196"/>
                    </a:cubicBezTo>
                    <a:cubicBezTo>
                      <a:pt x="57195" y="31220"/>
                      <a:pt x="57317" y="31266"/>
                      <a:pt x="57439" y="31290"/>
                    </a:cubicBezTo>
                    <a:cubicBezTo>
                      <a:pt x="57387" y="31266"/>
                      <a:pt x="57340" y="31243"/>
                      <a:pt x="57294" y="31220"/>
                    </a:cubicBezTo>
                    <a:cubicBezTo>
                      <a:pt x="57533" y="31220"/>
                      <a:pt x="57777" y="31290"/>
                      <a:pt x="57992" y="31313"/>
                    </a:cubicBezTo>
                    <a:cubicBezTo>
                      <a:pt x="58284" y="31342"/>
                      <a:pt x="58551" y="31389"/>
                      <a:pt x="58819" y="31412"/>
                    </a:cubicBezTo>
                    <a:cubicBezTo>
                      <a:pt x="59331" y="31487"/>
                      <a:pt x="59815" y="31511"/>
                      <a:pt x="60228" y="31604"/>
                    </a:cubicBezTo>
                    <a:cubicBezTo>
                      <a:pt x="60932" y="31749"/>
                      <a:pt x="61608" y="31872"/>
                      <a:pt x="62289" y="31947"/>
                    </a:cubicBezTo>
                    <a:cubicBezTo>
                      <a:pt x="61776" y="31703"/>
                      <a:pt x="61247" y="31487"/>
                      <a:pt x="60688" y="31266"/>
                    </a:cubicBezTo>
                    <a:cubicBezTo>
                      <a:pt x="60129" y="31022"/>
                      <a:pt x="59570" y="30830"/>
                      <a:pt x="58965" y="30661"/>
                    </a:cubicBezTo>
                    <a:cubicBezTo>
                      <a:pt x="58941" y="30661"/>
                      <a:pt x="58895" y="30661"/>
                      <a:pt x="58866" y="30638"/>
                    </a:cubicBezTo>
                    <a:lnTo>
                      <a:pt x="58866" y="30638"/>
                    </a:lnTo>
                    <a:cubicBezTo>
                      <a:pt x="58965" y="30661"/>
                      <a:pt x="59064" y="30661"/>
                      <a:pt x="59157" y="30684"/>
                    </a:cubicBezTo>
                    <a:cubicBezTo>
                      <a:pt x="58697" y="30469"/>
                      <a:pt x="58214" y="30271"/>
                      <a:pt x="57731" y="30079"/>
                    </a:cubicBezTo>
                    <a:cubicBezTo>
                      <a:pt x="57242" y="29858"/>
                      <a:pt x="56735" y="29712"/>
                      <a:pt x="56223" y="29566"/>
                    </a:cubicBezTo>
                    <a:cubicBezTo>
                      <a:pt x="55763" y="29450"/>
                      <a:pt x="55280" y="29275"/>
                      <a:pt x="54721" y="29182"/>
                    </a:cubicBezTo>
                    <a:cubicBezTo>
                      <a:pt x="54185" y="29083"/>
                      <a:pt x="53627" y="28984"/>
                      <a:pt x="53021" y="28914"/>
                    </a:cubicBezTo>
                    <a:cubicBezTo>
                      <a:pt x="52876" y="28891"/>
                      <a:pt x="52753" y="28868"/>
                      <a:pt x="52608" y="28868"/>
                    </a:cubicBezTo>
                    <a:cubicBezTo>
                      <a:pt x="52416" y="28769"/>
                      <a:pt x="52224" y="28693"/>
                      <a:pt x="52026" y="28600"/>
                    </a:cubicBezTo>
                    <a:cubicBezTo>
                      <a:pt x="51834" y="28524"/>
                      <a:pt x="51618" y="28431"/>
                      <a:pt x="51397" y="28332"/>
                    </a:cubicBezTo>
                    <a:cubicBezTo>
                      <a:pt x="50960" y="28164"/>
                      <a:pt x="50524" y="27966"/>
                      <a:pt x="50087" y="27774"/>
                    </a:cubicBezTo>
                    <a:cubicBezTo>
                      <a:pt x="49528" y="27558"/>
                      <a:pt x="48946" y="27337"/>
                      <a:pt x="48341" y="27122"/>
                    </a:cubicBezTo>
                    <a:cubicBezTo>
                      <a:pt x="48923" y="27023"/>
                      <a:pt x="49528" y="26924"/>
                      <a:pt x="50110" y="26830"/>
                    </a:cubicBezTo>
                    <a:cubicBezTo>
                      <a:pt x="51036" y="26656"/>
                      <a:pt x="52002" y="26487"/>
                      <a:pt x="52928" y="26295"/>
                    </a:cubicBezTo>
                    <a:cubicBezTo>
                      <a:pt x="54965" y="25905"/>
                      <a:pt x="56974" y="25445"/>
                      <a:pt x="58988" y="25032"/>
                    </a:cubicBezTo>
                    <a:cubicBezTo>
                      <a:pt x="59937" y="24863"/>
                      <a:pt x="60833" y="24647"/>
                      <a:pt x="61683" y="24525"/>
                    </a:cubicBezTo>
                    <a:cubicBezTo>
                      <a:pt x="62120" y="24450"/>
                      <a:pt x="62533" y="24380"/>
                      <a:pt x="62941" y="24304"/>
                    </a:cubicBezTo>
                    <a:cubicBezTo>
                      <a:pt x="63354" y="24257"/>
                      <a:pt x="63744" y="24211"/>
                      <a:pt x="64105" y="24159"/>
                    </a:cubicBezTo>
                    <a:cubicBezTo>
                      <a:pt x="64495" y="24112"/>
                      <a:pt x="64862" y="24036"/>
                      <a:pt x="65199" y="24013"/>
                    </a:cubicBezTo>
                    <a:cubicBezTo>
                      <a:pt x="65537" y="23990"/>
                      <a:pt x="65880" y="23943"/>
                      <a:pt x="66171" y="23920"/>
                    </a:cubicBezTo>
                    <a:cubicBezTo>
                      <a:pt x="66486" y="23891"/>
                      <a:pt x="66777" y="23867"/>
                      <a:pt x="67045" y="23844"/>
                    </a:cubicBezTo>
                    <a:cubicBezTo>
                      <a:pt x="67627" y="23798"/>
                      <a:pt x="68209" y="23821"/>
                      <a:pt x="68791" y="23798"/>
                    </a:cubicBezTo>
                    <a:cubicBezTo>
                      <a:pt x="68907" y="23798"/>
                      <a:pt x="69006" y="23798"/>
                      <a:pt x="69082" y="23774"/>
                    </a:cubicBezTo>
                    <a:lnTo>
                      <a:pt x="69198" y="23774"/>
                    </a:lnTo>
                    <a:cubicBezTo>
                      <a:pt x="69198" y="23774"/>
                      <a:pt x="68692" y="23699"/>
                      <a:pt x="67796" y="23553"/>
                    </a:cubicBezTo>
                    <a:cubicBezTo>
                      <a:pt x="67574" y="23530"/>
                      <a:pt x="67336" y="23483"/>
                      <a:pt x="67045" y="23454"/>
                    </a:cubicBezTo>
                    <a:cubicBezTo>
                      <a:pt x="66777" y="23454"/>
                      <a:pt x="66486" y="23431"/>
                      <a:pt x="66171" y="23431"/>
                    </a:cubicBezTo>
                    <a:cubicBezTo>
                      <a:pt x="65851" y="23408"/>
                      <a:pt x="65514" y="23384"/>
                      <a:pt x="65176" y="23384"/>
                    </a:cubicBezTo>
                    <a:cubicBezTo>
                      <a:pt x="65103" y="23373"/>
                      <a:pt x="65036" y="23367"/>
                      <a:pt x="64972" y="23367"/>
                    </a:cubicBezTo>
                    <a:cubicBezTo>
                      <a:pt x="64908" y="23367"/>
                      <a:pt x="64847" y="23373"/>
                      <a:pt x="64786" y="23384"/>
                    </a:cubicBezTo>
                    <a:cubicBezTo>
                      <a:pt x="64571" y="23338"/>
                      <a:pt x="64303" y="23309"/>
                      <a:pt x="63936" y="23262"/>
                    </a:cubicBezTo>
                    <a:cubicBezTo>
                      <a:pt x="63744" y="23239"/>
                      <a:pt x="63523" y="23192"/>
                      <a:pt x="63284" y="23163"/>
                    </a:cubicBezTo>
                    <a:cubicBezTo>
                      <a:pt x="63063" y="23163"/>
                      <a:pt x="62795" y="23140"/>
                      <a:pt x="62504" y="23140"/>
                    </a:cubicBezTo>
                    <a:cubicBezTo>
                      <a:pt x="62242" y="23116"/>
                      <a:pt x="61951" y="23116"/>
                      <a:pt x="61631" y="23093"/>
                    </a:cubicBezTo>
                    <a:cubicBezTo>
                      <a:pt x="61316" y="23093"/>
                      <a:pt x="61002" y="23116"/>
                      <a:pt x="60664" y="23116"/>
                    </a:cubicBezTo>
                    <a:cubicBezTo>
                      <a:pt x="60298" y="23140"/>
                      <a:pt x="59960" y="23140"/>
                      <a:pt x="59593" y="23163"/>
                    </a:cubicBezTo>
                    <a:cubicBezTo>
                      <a:pt x="59232" y="23192"/>
                      <a:pt x="58842" y="23239"/>
                      <a:pt x="58458" y="23262"/>
                    </a:cubicBezTo>
                    <a:cubicBezTo>
                      <a:pt x="57410" y="23361"/>
                      <a:pt x="56368" y="23530"/>
                      <a:pt x="55326" y="23699"/>
                    </a:cubicBezTo>
                    <a:cubicBezTo>
                      <a:pt x="54698" y="23821"/>
                      <a:pt x="54063" y="23920"/>
                      <a:pt x="53434" y="24036"/>
                    </a:cubicBezTo>
                    <a:cubicBezTo>
                      <a:pt x="52561" y="24211"/>
                      <a:pt x="51688" y="24403"/>
                      <a:pt x="50792" y="24572"/>
                    </a:cubicBezTo>
                    <a:cubicBezTo>
                      <a:pt x="50279" y="24694"/>
                      <a:pt x="49750" y="24793"/>
                      <a:pt x="49237" y="24909"/>
                    </a:cubicBezTo>
                    <a:cubicBezTo>
                      <a:pt x="48777" y="24764"/>
                      <a:pt x="48317" y="24647"/>
                      <a:pt x="47858" y="24549"/>
                    </a:cubicBezTo>
                    <a:cubicBezTo>
                      <a:pt x="47689" y="24525"/>
                      <a:pt x="47514" y="24473"/>
                      <a:pt x="47322" y="24426"/>
                    </a:cubicBezTo>
                    <a:cubicBezTo>
                      <a:pt x="47223" y="24426"/>
                      <a:pt x="47153" y="24403"/>
                      <a:pt x="47054" y="24380"/>
                    </a:cubicBezTo>
                    <a:cubicBezTo>
                      <a:pt x="46839" y="24327"/>
                      <a:pt x="46618" y="24281"/>
                      <a:pt x="46402" y="24234"/>
                    </a:cubicBezTo>
                    <a:cubicBezTo>
                      <a:pt x="46257" y="24211"/>
                      <a:pt x="46088" y="24159"/>
                      <a:pt x="45913" y="24135"/>
                    </a:cubicBezTo>
                    <a:cubicBezTo>
                      <a:pt x="45744" y="24112"/>
                      <a:pt x="45552" y="24089"/>
                      <a:pt x="45384" y="24065"/>
                    </a:cubicBezTo>
                    <a:cubicBezTo>
                      <a:pt x="44994" y="23990"/>
                      <a:pt x="44603" y="23943"/>
                      <a:pt x="44167" y="23891"/>
                    </a:cubicBezTo>
                    <a:cubicBezTo>
                      <a:pt x="43369" y="23774"/>
                      <a:pt x="42519" y="23745"/>
                      <a:pt x="41693" y="23745"/>
                    </a:cubicBezTo>
                    <a:cubicBezTo>
                      <a:pt x="41087" y="23745"/>
                      <a:pt x="40459" y="23774"/>
                      <a:pt x="39830" y="23798"/>
                    </a:cubicBezTo>
                    <a:cubicBezTo>
                      <a:pt x="39318" y="23844"/>
                      <a:pt x="38811" y="23891"/>
                      <a:pt x="38322" y="23966"/>
                    </a:cubicBezTo>
                    <a:cubicBezTo>
                      <a:pt x="38177" y="23966"/>
                      <a:pt x="38055" y="23990"/>
                      <a:pt x="37909" y="24013"/>
                    </a:cubicBezTo>
                    <a:cubicBezTo>
                      <a:pt x="38375" y="23891"/>
                      <a:pt x="38858" y="23774"/>
                      <a:pt x="39341" y="23652"/>
                    </a:cubicBezTo>
                    <a:cubicBezTo>
                      <a:pt x="40144" y="23431"/>
                      <a:pt x="40994" y="23239"/>
                      <a:pt x="41838" y="23047"/>
                    </a:cubicBezTo>
                    <a:cubicBezTo>
                      <a:pt x="42595" y="22872"/>
                      <a:pt x="43323" y="22703"/>
                      <a:pt x="44050" y="22558"/>
                    </a:cubicBezTo>
                    <a:cubicBezTo>
                      <a:pt x="44411" y="22511"/>
                      <a:pt x="44749" y="22435"/>
                      <a:pt x="45092" y="22366"/>
                    </a:cubicBezTo>
                    <a:cubicBezTo>
                      <a:pt x="45308" y="22342"/>
                      <a:pt x="45529" y="22290"/>
                      <a:pt x="45744" y="22243"/>
                    </a:cubicBezTo>
                    <a:cubicBezTo>
                      <a:pt x="46204" y="22173"/>
                      <a:pt x="46641" y="22074"/>
                      <a:pt x="47054" y="22028"/>
                    </a:cubicBezTo>
                    <a:cubicBezTo>
                      <a:pt x="47491" y="21976"/>
                      <a:pt x="47927" y="21929"/>
                      <a:pt x="48341" y="21853"/>
                    </a:cubicBezTo>
                    <a:cubicBezTo>
                      <a:pt x="48777" y="21807"/>
                      <a:pt x="49191" y="21760"/>
                      <a:pt x="49604" y="21708"/>
                    </a:cubicBezTo>
                    <a:cubicBezTo>
                      <a:pt x="50017" y="21638"/>
                      <a:pt x="50425" y="21615"/>
                      <a:pt x="50838" y="21562"/>
                    </a:cubicBezTo>
                    <a:cubicBezTo>
                      <a:pt x="51228" y="21539"/>
                      <a:pt x="51618" y="21492"/>
                      <a:pt x="52002" y="21446"/>
                    </a:cubicBezTo>
                    <a:cubicBezTo>
                      <a:pt x="52782" y="21370"/>
                      <a:pt x="53510" y="21324"/>
                      <a:pt x="54185" y="21248"/>
                    </a:cubicBezTo>
                    <a:cubicBezTo>
                      <a:pt x="55425" y="21155"/>
                      <a:pt x="56683" y="21032"/>
                      <a:pt x="57923" y="20864"/>
                    </a:cubicBezTo>
                    <a:cubicBezTo>
                      <a:pt x="58167" y="20835"/>
                      <a:pt x="58359" y="20811"/>
                      <a:pt x="58481" y="20788"/>
                    </a:cubicBezTo>
                    <a:cubicBezTo>
                      <a:pt x="58604" y="20788"/>
                      <a:pt x="58674" y="20765"/>
                      <a:pt x="58674" y="20765"/>
                    </a:cubicBezTo>
                    <a:cubicBezTo>
                      <a:pt x="57172" y="20619"/>
                      <a:pt x="55664" y="20544"/>
                      <a:pt x="54162" y="20497"/>
                    </a:cubicBezTo>
                    <a:cubicBezTo>
                      <a:pt x="53481" y="20474"/>
                      <a:pt x="52730" y="20474"/>
                      <a:pt x="51956" y="20474"/>
                    </a:cubicBezTo>
                    <a:cubicBezTo>
                      <a:pt x="51566" y="20474"/>
                      <a:pt x="51152" y="20497"/>
                      <a:pt x="50745" y="20497"/>
                    </a:cubicBezTo>
                    <a:cubicBezTo>
                      <a:pt x="50599" y="20450"/>
                      <a:pt x="50454" y="20398"/>
                      <a:pt x="50308" y="20375"/>
                    </a:cubicBezTo>
                    <a:cubicBezTo>
                      <a:pt x="49784" y="20240"/>
                      <a:pt x="49060" y="20168"/>
                      <a:pt x="48225" y="20168"/>
                    </a:cubicBezTo>
                    <a:cubicBezTo>
                      <a:pt x="48012" y="20168"/>
                      <a:pt x="47792" y="20173"/>
                      <a:pt x="47567" y="20183"/>
                    </a:cubicBezTo>
                    <a:cubicBezTo>
                      <a:pt x="46984" y="20206"/>
                      <a:pt x="46379" y="20282"/>
                      <a:pt x="45744" y="20351"/>
                    </a:cubicBezTo>
                    <a:cubicBezTo>
                      <a:pt x="45430" y="20375"/>
                      <a:pt x="45116" y="20427"/>
                      <a:pt x="44778" y="20450"/>
                    </a:cubicBezTo>
                    <a:cubicBezTo>
                      <a:pt x="44603" y="20474"/>
                      <a:pt x="44458" y="20474"/>
                      <a:pt x="44289" y="20497"/>
                    </a:cubicBezTo>
                    <a:cubicBezTo>
                      <a:pt x="43876" y="20520"/>
                      <a:pt x="43492" y="20544"/>
                      <a:pt x="43102" y="20596"/>
                    </a:cubicBezTo>
                    <a:cubicBezTo>
                      <a:pt x="41914" y="20689"/>
                      <a:pt x="40674" y="20811"/>
                      <a:pt x="39440" y="20957"/>
                    </a:cubicBezTo>
                    <a:cubicBezTo>
                      <a:pt x="38689" y="21056"/>
                      <a:pt x="37961" y="21126"/>
                      <a:pt x="37234" y="21248"/>
                    </a:cubicBezTo>
                    <a:cubicBezTo>
                      <a:pt x="36506" y="21370"/>
                      <a:pt x="35802" y="21492"/>
                      <a:pt x="35097" y="21638"/>
                    </a:cubicBezTo>
                    <a:cubicBezTo>
                      <a:pt x="34416" y="21760"/>
                      <a:pt x="33764" y="21906"/>
                      <a:pt x="33136" y="22074"/>
                    </a:cubicBezTo>
                    <a:cubicBezTo>
                      <a:pt x="32524" y="22220"/>
                      <a:pt x="31942" y="22366"/>
                      <a:pt x="31436" y="22534"/>
                    </a:cubicBezTo>
                    <a:cubicBezTo>
                      <a:pt x="30923" y="22703"/>
                      <a:pt x="30417" y="22872"/>
                      <a:pt x="29934" y="23047"/>
                    </a:cubicBezTo>
                    <a:cubicBezTo>
                      <a:pt x="29375" y="23239"/>
                      <a:pt x="28839" y="23483"/>
                      <a:pt x="28304" y="23722"/>
                    </a:cubicBezTo>
                    <a:cubicBezTo>
                      <a:pt x="27797" y="23431"/>
                      <a:pt x="27285" y="23163"/>
                      <a:pt x="26779" y="22901"/>
                    </a:cubicBezTo>
                    <a:cubicBezTo>
                      <a:pt x="27314" y="22756"/>
                      <a:pt x="27821" y="22610"/>
                      <a:pt x="28333" y="22435"/>
                    </a:cubicBezTo>
                    <a:lnTo>
                      <a:pt x="28333" y="22435"/>
                    </a:lnTo>
                    <a:cubicBezTo>
                      <a:pt x="27990" y="22610"/>
                      <a:pt x="27652" y="22825"/>
                      <a:pt x="27314" y="23018"/>
                    </a:cubicBezTo>
                    <a:cubicBezTo>
                      <a:pt x="27966" y="22849"/>
                      <a:pt x="28572" y="22657"/>
                      <a:pt x="29206" y="22465"/>
                    </a:cubicBezTo>
                    <a:cubicBezTo>
                      <a:pt x="29590" y="22342"/>
                      <a:pt x="30027" y="22197"/>
                      <a:pt x="30487" y="22074"/>
                    </a:cubicBezTo>
                    <a:cubicBezTo>
                      <a:pt x="30976" y="21929"/>
                      <a:pt x="31482" y="21783"/>
                      <a:pt x="32018" y="21615"/>
                    </a:cubicBezTo>
                    <a:cubicBezTo>
                      <a:pt x="32553" y="21446"/>
                      <a:pt x="33136" y="21300"/>
                      <a:pt x="33718" y="21126"/>
                    </a:cubicBezTo>
                    <a:cubicBezTo>
                      <a:pt x="34323" y="20957"/>
                      <a:pt x="34928" y="20765"/>
                      <a:pt x="35557" y="20573"/>
                    </a:cubicBezTo>
                    <a:cubicBezTo>
                      <a:pt x="36017" y="20450"/>
                      <a:pt x="36506" y="20305"/>
                      <a:pt x="36966" y="20159"/>
                    </a:cubicBezTo>
                    <a:cubicBezTo>
                      <a:pt x="37280" y="20060"/>
                      <a:pt x="37595" y="19961"/>
                      <a:pt x="37909" y="19845"/>
                    </a:cubicBezTo>
                    <a:cubicBezTo>
                      <a:pt x="38055" y="19793"/>
                      <a:pt x="38229" y="19746"/>
                      <a:pt x="38375" y="19699"/>
                    </a:cubicBezTo>
                    <a:cubicBezTo>
                      <a:pt x="38689" y="19577"/>
                      <a:pt x="39003" y="19478"/>
                      <a:pt x="39294" y="19379"/>
                    </a:cubicBezTo>
                    <a:cubicBezTo>
                      <a:pt x="39609" y="19286"/>
                      <a:pt x="39900" y="19164"/>
                      <a:pt x="40214" y="19065"/>
                    </a:cubicBezTo>
                    <a:cubicBezTo>
                      <a:pt x="40505" y="18972"/>
                      <a:pt x="40796" y="18873"/>
                      <a:pt x="41087" y="18774"/>
                    </a:cubicBezTo>
                    <a:cubicBezTo>
                      <a:pt x="41378" y="18681"/>
                      <a:pt x="41670" y="18582"/>
                      <a:pt x="41961" y="18506"/>
                    </a:cubicBezTo>
                    <a:cubicBezTo>
                      <a:pt x="42228" y="18413"/>
                      <a:pt x="42496" y="18314"/>
                      <a:pt x="42787" y="18244"/>
                    </a:cubicBezTo>
                    <a:cubicBezTo>
                      <a:pt x="43323" y="18099"/>
                      <a:pt x="43829" y="17924"/>
                      <a:pt x="44289" y="17831"/>
                    </a:cubicBezTo>
                    <a:cubicBezTo>
                      <a:pt x="45069" y="17633"/>
                      <a:pt x="45843" y="17417"/>
                      <a:pt x="46618" y="17342"/>
                    </a:cubicBezTo>
                    <a:cubicBezTo>
                      <a:pt x="46909" y="17295"/>
                      <a:pt x="47130" y="17272"/>
                      <a:pt x="47299" y="17249"/>
                    </a:cubicBezTo>
                    <a:cubicBezTo>
                      <a:pt x="47444" y="17225"/>
                      <a:pt x="47514" y="17196"/>
                      <a:pt x="47514" y="17196"/>
                    </a:cubicBezTo>
                    <a:cubicBezTo>
                      <a:pt x="47107" y="17150"/>
                      <a:pt x="46670" y="17103"/>
                      <a:pt x="46233" y="17103"/>
                    </a:cubicBezTo>
                    <a:cubicBezTo>
                      <a:pt x="46862" y="16934"/>
                      <a:pt x="47514" y="16789"/>
                      <a:pt x="48172" y="16736"/>
                    </a:cubicBezTo>
                    <a:cubicBezTo>
                      <a:pt x="48486" y="16690"/>
                      <a:pt x="48754" y="16643"/>
                      <a:pt x="48923" y="16614"/>
                    </a:cubicBezTo>
                    <a:cubicBezTo>
                      <a:pt x="49092" y="16591"/>
                      <a:pt x="49191" y="16568"/>
                      <a:pt x="49191" y="16568"/>
                    </a:cubicBezTo>
                    <a:cubicBezTo>
                      <a:pt x="48463" y="16469"/>
                      <a:pt x="47712" y="16422"/>
                      <a:pt x="46961" y="16422"/>
                    </a:cubicBezTo>
                    <a:cubicBezTo>
                      <a:pt x="46851" y="16434"/>
                      <a:pt x="46728" y="16434"/>
                      <a:pt x="46604" y="16434"/>
                    </a:cubicBezTo>
                    <a:cubicBezTo>
                      <a:pt x="46479" y="16434"/>
                      <a:pt x="46353" y="16434"/>
                      <a:pt x="46233" y="16445"/>
                    </a:cubicBezTo>
                    <a:cubicBezTo>
                      <a:pt x="45966" y="16469"/>
                      <a:pt x="45698" y="16498"/>
                      <a:pt x="45407" y="16521"/>
                    </a:cubicBezTo>
                    <a:cubicBezTo>
                      <a:pt x="44825" y="16544"/>
                      <a:pt x="44219" y="16667"/>
                      <a:pt x="43585" y="16760"/>
                    </a:cubicBezTo>
                    <a:cubicBezTo>
                      <a:pt x="43102" y="16859"/>
                      <a:pt x="42595" y="16958"/>
                      <a:pt x="42083" y="17051"/>
                    </a:cubicBezTo>
                    <a:cubicBezTo>
                      <a:pt x="41210" y="17272"/>
                      <a:pt x="40336" y="17516"/>
                      <a:pt x="39463" y="17778"/>
                    </a:cubicBezTo>
                    <a:cubicBezTo>
                      <a:pt x="39102" y="17877"/>
                      <a:pt x="38759" y="17976"/>
                      <a:pt x="38398" y="18099"/>
                    </a:cubicBezTo>
                    <a:cubicBezTo>
                      <a:pt x="38229" y="18145"/>
                      <a:pt x="38031" y="18215"/>
                      <a:pt x="37862" y="18267"/>
                    </a:cubicBezTo>
                    <a:cubicBezTo>
                      <a:pt x="37694" y="18314"/>
                      <a:pt x="37525" y="18390"/>
                      <a:pt x="37327" y="18436"/>
                    </a:cubicBezTo>
                    <a:cubicBezTo>
                      <a:pt x="36628" y="18652"/>
                      <a:pt x="35901" y="18873"/>
                      <a:pt x="35196" y="19117"/>
                    </a:cubicBezTo>
                    <a:cubicBezTo>
                      <a:pt x="34492" y="19333"/>
                      <a:pt x="33811" y="19600"/>
                      <a:pt x="33159" y="19816"/>
                    </a:cubicBezTo>
                    <a:cubicBezTo>
                      <a:pt x="32286" y="20136"/>
                      <a:pt x="31436" y="20474"/>
                      <a:pt x="30586" y="20835"/>
                    </a:cubicBezTo>
                    <a:cubicBezTo>
                      <a:pt x="30004" y="21079"/>
                      <a:pt x="29375" y="21300"/>
                      <a:pt x="28816" y="21615"/>
                    </a:cubicBezTo>
                    <a:cubicBezTo>
                      <a:pt x="28595" y="21737"/>
                      <a:pt x="28380" y="21853"/>
                      <a:pt x="28187" y="21952"/>
                    </a:cubicBezTo>
                    <a:cubicBezTo>
                      <a:pt x="27652" y="22220"/>
                      <a:pt x="27140" y="22511"/>
                      <a:pt x="26633" y="22802"/>
                    </a:cubicBezTo>
                    <a:cubicBezTo>
                      <a:pt x="26389" y="22680"/>
                      <a:pt x="26173" y="22558"/>
                      <a:pt x="25929" y="22465"/>
                    </a:cubicBezTo>
                    <a:cubicBezTo>
                      <a:pt x="25713" y="22319"/>
                      <a:pt x="25469" y="22197"/>
                      <a:pt x="25224" y="22074"/>
                    </a:cubicBezTo>
                    <a:cubicBezTo>
                      <a:pt x="25393" y="21882"/>
                      <a:pt x="25568" y="21684"/>
                      <a:pt x="25783" y="21516"/>
                    </a:cubicBezTo>
                    <a:cubicBezTo>
                      <a:pt x="26051" y="21324"/>
                      <a:pt x="26389" y="21155"/>
                      <a:pt x="26802" y="20957"/>
                    </a:cubicBezTo>
                    <a:cubicBezTo>
                      <a:pt x="26901" y="20934"/>
                      <a:pt x="27023" y="20887"/>
                      <a:pt x="27116" y="20811"/>
                    </a:cubicBezTo>
                    <a:cubicBezTo>
                      <a:pt x="27140" y="20811"/>
                      <a:pt x="27192" y="20788"/>
                      <a:pt x="27215" y="20788"/>
                    </a:cubicBezTo>
                    <a:lnTo>
                      <a:pt x="27239" y="20788"/>
                    </a:lnTo>
                    <a:cubicBezTo>
                      <a:pt x="27262" y="20765"/>
                      <a:pt x="27262" y="20765"/>
                      <a:pt x="27285" y="20765"/>
                    </a:cubicBezTo>
                    <a:cubicBezTo>
                      <a:pt x="27338" y="20741"/>
                      <a:pt x="27407" y="20718"/>
                      <a:pt x="27460" y="20689"/>
                    </a:cubicBezTo>
                    <a:cubicBezTo>
                      <a:pt x="27698" y="20596"/>
                      <a:pt x="27943" y="20497"/>
                      <a:pt x="28211" y="20398"/>
                    </a:cubicBezTo>
                    <a:cubicBezTo>
                      <a:pt x="28479" y="20305"/>
                      <a:pt x="28740" y="20229"/>
                      <a:pt x="29032" y="20136"/>
                    </a:cubicBezTo>
                    <a:cubicBezTo>
                      <a:pt x="29154" y="20084"/>
                      <a:pt x="29299" y="20037"/>
                      <a:pt x="29445" y="19990"/>
                    </a:cubicBezTo>
                    <a:cubicBezTo>
                      <a:pt x="29590" y="19938"/>
                      <a:pt x="29736" y="19892"/>
                      <a:pt x="29905" y="19868"/>
                    </a:cubicBezTo>
                    <a:cubicBezTo>
                      <a:pt x="30516" y="19670"/>
                      <a:pt x="31168" y="19525"/>
                      <a:pt x="31826" y="19333"/>
                    </a:cubicBezTo>
                    <a:cubicBezTo>
                      <a:pt x="32501" y="19164"/>
                      <a:pt x="33205" y="19018"/>
                      <a:pt x="33933" y="18850"/>
                    </a:cubicBezTo>
                    <a:cubicBezTo>
                      <a:pt x="34346" y="18751"/>
                      <a:pt x="34760" y="18628"/>
                      <a:pt x="35196" y="18535"/>
                    </a:cubicBezTo>
                    <a:cubicBezTo>
                      <a:pt x="35679" y="18436"/>
                      <a:pt x="36163" y="18291"/>
                      <a:pt x="36652" y="18168"/>
                    </a:cubicBezTo>
                    <a:cubicBezTo>
                      <a:pt x="36844" y="18122"/>
                      <a:pt x="37013" y="18069"/>
                      <a:pt x="37181" y="18023"/>
                    </a:cubicBezTo>
                    <a:cubicBezTo>
                      <a:pt x="37548" y="17924"/>
                      <a:pt x="37909" y="17808"/>
                      <a:pt x="38252" y="17709"/>
                    </a:cubicBezTo>
                    <a:cubicBezTo>
                      <a:pt x="38980" y="17487"/>
                      <a:pt x="39655" y="17295"/>
                      <a:pt x="40336" y="17103"/>
                    </a:cubicBezTo>
                    <a:cubicBezTo>
                      <a:pt x="40994" y="16905"/>
                      <a:pt x="41646" y="16713"/>
                      <a:pt x="42252" y="16521"/>
                    </a:cubicBezTo>
                    <a:cubicBezTo>
                      <a:pt x="42886" y="16375"/>
                      <a:pt x="43468" y="16178"/>
                      <a:pt x="43998" y="16032"/>
                    </a:cubicBezTo>
                    <a:cubicBezTo>
                      <a:pt x="44580" y="15887"/>
                      <a:pt x="45186" y="15741"/>
                      <a:pt x="45768" y="15595"/>
                    </a:cubicBezTo>
                    <a:cubicBezTo>
                      <a:pt x="46088" y="15502"/>
                      <a:pt x="46426" y="15427"/>
                      <a:pt x="46763" y="15357"/>
                    </a:cubicBezTo>
                    <a:cubicBezTo>
                      <a:pt x="47322" y="15235"/>
                      <a:pt x="47636" y="15136"/>
                      <a:pt x="47636" y="15136"/>
                    </a:cubicBezTo>
                    <a:cubicBezTo>
                      <a:pt x="46885" y="15136"/>
                      <a:pt x="46134" y="15159"/>
                      <a:pt x="45407" y="15211"/>
                    </a:cubicBezTo>
                    <a:cubicBezTo>
                      <a:pt x="45360" y="15235"/>
                      <a:pt x="45285" y="15235"/>
                      <a:pt x="45238" y="15235"/>
                    </a:cubicBezTo>
                    <a:cubicBezTo>
                      <a:pt x="45890" y="15066"/>
                      <a:pt x="46548" y="14897"/>
                      <a:pt x="47223" y="14751"/>
                    </a:cubicBezTo>
                    <a:cubicBezTo>
                      <a:pt x="47590" y="14652"/>
                      <a:pt x="47980" y="14553"/>
                      <a:pt x="48341" y="14484"/>
                    </a:cubicBezTo>
                    <a:cubicBezTo>
                      <a:pt x="48969" y="14338"/>
                      <a:pt x="49336" y="14239"/>
                      <a:pt x="49336" y="14239"/>
                    </a:cubicBezTo>
                    <a:cubicBezTo>
                      <a:pt x="48486" y="14239"/>
                      <a:pt x="47636" y="14262"/>
                      <a:pt x="46816" y="14315"/>
                    </a:cubicBezTo>
                    <a:cubicBezTo>
                      <a:pt x="46548" y="14338"/>
                      <a:pt x="46257" y="14361"/>
                      <a:pt x="45966" y="14385"/>
                    </a:cubicBezTo>
                    <a:cubicBezTo>
                      <a:pt x="45675" y="14431"/>
                      <a:pt x="45384" y="14460"/>
                      <a:pt x="45069" y="14507"/>
                    </a:cubicBezTo>
                    <a:cubicBezTo>
                      <a:pt x="44411" y="14577"/>
                      <a:pt x="43730" y="14699"/>
                      <a:pt x="43003" y="14821"/>
                    </a:cubicBezTo>
                    <a:cubicBezTo>
                      <a:pt x="42473" y="14920"/>
                      <a:pt x="41891" y="15042"/>
                      <a:pt x="41332" y="15159"/>
                    </a:cubicBezTo>
                    <a:cubicBezTo>
                      <a:pt x="40336" y="15380"/>
                      <a:pt x="39341" y="15595"/>
                      <a:pt x="38346" y="15863"/>
                    </a:cubicBezTo>
                    <a:cubicBezTo>
                      <a:pt x="37938" y="15962"/>
                      <a:pt x="37525" y="16061"/>
                      <a:pt x="37111" y="16178"/>
                    </a:cubicBezTo>
                    <a:cubicBezTo>
                      <a:pt x="36919" y="16230"/>
                      <a:pt x="36721" y="16277"/>
                      <a:pt x="36506" y="16352"/>
                    </a:cubicBezTo>
                    <a:cubicBezTo>
                      <a:pt x="36308" y="16399"/>
                      <a:pt x="36116" y="16445"/>
                      <a:pt x="35901" y="16498"/>
                    </a:cubicBezTo>
                    <a:cubicBezTo>
                      <a:pt x="35097" y="16690"/>
                      <a:pt x="34247" y="16882"/>
                      <a:pt x="33450" y="17103"/>
                    </a:cubicBezTo>
                    <a:cubicBezTo>
                      <a:pt x="32623" y="17295"/>
                      <a:pt x="31826" y="17540"/>
                      <a:pt x="31069" y="17778"/>
                    </a:cubicBezTo>
                    <a:cubicBezTo>
                      <a:pt x="30295" y="18023"/>
                      <a:pt x="29544" y="18267"/>
                      <a:pt x="28863" y="18535"/>
                    </a:cubicBezTo>
                    <a:cubicBezTo>
                      <a:pt x="28595" y="18628"/>
                      <a:pt x="28356" y="18751"/>
                      <a:pt x="28088" y="18850"/>
                    </a:cubicBezTo>
                    <a:cubicBezTo>
                      <a:pt x="27698" y="19018"/>
                      <a:pt x="27314" y="19187"/>
                      <a:pt x="26948" y="19379"/>
                    </a:cubicBezTo>
                    <a:cubicBezTo>
                      <a:pt x="26656" y="19554"/>
                      <a:pt x="26389" y="19699"/>
                      <a:pt x="26150" y="19816"/>
                    </a:cubicBezTo>
                    <a:cubicBezTo>
                      <a:pt x="26074" y="19868"/>
                      <a:pt x="26004" y="19892"/>
                      <a:pt x="25952" y="19938"/>
                    </a:cubicBezTo>
                    <a:cubicBezTo>
                      <a:pt x="25929" y="19938"/>
                      <a:pt x="25905" y="19938"/>
                      <a:pt x="25905" y="19961"/>
                    </a:cubicBezTo>
                    <a:cubicBezTo>
                      <a:pt x="25882" y="19961"/>
                      <a:pt x="25882" y="19961"/>
                      <a:pt x="25859" y="19990"/>
                    </a:cubicBezTo>
                    <a:lnTo>
                      <a:pt x="25830" y="19990"/>
                    </a:lnTo>
                    <a:cubicBezTo>
                      <a:pt x="25807" y="20014"/>
                      <a:pt x="25783" y="20037"/>
                      <a:pt x="25760" y="20060"/>
                    </a:cubicBezTo>
                    <a:cubicBezTo>
                      <a:pt x="25638" y="20136"/>
                      <a:pt x="25515" y="20206"/>
                      <a:pt x="25422" y="20282"/>
                    </a:cubicBezTo>
                    <a:cubicBezTo>
                      <a:pt x="24986" y="20573"/>
                      <a:pt x="24596" y="20864"/>
                      <a:pt x="24328" y="21126"/>
                    </a:cubicBezTo>
                    <a:cubicBezTo>
                      <a:pt x="24229" y="21248"/>
                      <a:pt x="24136" y="21393"/>
                      <a:pt x="24037" y="21516"/>
                    </a:cubicBezTo>
                    <a:cubicBezTo>
                      <a:pt x="23769" y="21393"/>
                      <a:pt x="23478" y="21248"/>
                      <a:pt x="23210" y="21126"/>
                    </a:cubicBezTo>
                    <a:cubicBezTo>
                      <a:pt x="22750" y="20934"/>
                      <a:pt x="22314" y="20741"/>
                      <a:pt x="21877" y="20544"/>
                    </a:cubicBezTo>
                    <a:cubicBezTo>
                      <a:pt x="22582" y="20282"/>
                      <a:pt x="23263" y="19961"/>
                      <a:pt x="23938" y="19670"/>
                    </a:cubicBezTo>
                    <a:cubicBezTo>
                      <a:pt x="24404" y="19478"/>
                      <a:pt x="24887" y="19286"/>
                      <a:pt x="25422" y="19065"/>
                    </a:cubicBezTo>
                    <a:cubicBezTo>
                      <a:pt x="25952" y="18826"/>
                      <a:pt x="26557" y="18605"/>
                      <a:pt x="27169" y="18361"/>
                    </a:cubicBezTo>
                    <a:cubicBezTo>
                      <a:pt x="27774" y="18099"/>
                      <a:pt x="28426" y="17877"/>
                      <a:pt x="29107" y="17610"/>
                    </a:cubicBezTo>
                    <a:cubicBezTo>
                      <a:pt x="29788" y="17319"/>
                      <a:pt x="30487" y="17103"/>
                      <a:pt x="31191" y="16835"/>
                    </a:cubicBezTo>
                    <a:cubicBezTo>
                      <a:pt x="31919" y="16568"/>
                      <a:pt x="32647" y="16352"/>
                      <a:pt x="33351" y="16084"/>
                    </a:cubicBezTo>
                    <a:cubicBezTo>
                      <a:pt x="34079" y="15840"/>
                      <a:pt x="34830" y="15595"/>
                      <a:pt x="35580" y="15380"/>
                    </a:cubicBezTo>
                    <a:cubicBezTo>
                      <a:pt x="36308" y="15159"/>
                      <a:pt x="37013" y="14943"/>
                      <a:pt x="37717" y="14722"/>
                    </a:cubicBezTo>
                    <a:cubicBezTo>
                      <a:pt x="38445" y="14507"/>
                      <a:pt x="39073" y="14262"/>
                      <a:pt x="39708" y="14047"/>
                    </a:cubicBezTo>
                    <a:cubicBezTo>
                      <a:pt x="40336" y="13826"/>
                      <a:pt x="40942" y="13634"/>
                      <a:pt x="41501" y="13488"/>
                    </a:cubicBezTo>
                    <a:cubicBezTo>
                      <a:pt x="42036" y="13319"/>
                      <a:pt x="42543" y="13197"/>
                      <a:pt x="43003" y="13098"/>
                    </a:cubicBezTo>
                    <a:cubicBezTo>
                      <a:pt x="43125" y="13098"/>
                      <a:pt x="43224" y="13075"/>
                      <a:pt x="43346" y="13052"/>
                    </a:cubicBezTo>
                    <a:cubicBezTo>
                      <a:pt x="43439" y="13052"/>
                      <a:pt x="43561" y="13028"/>
                      <a:pt x="43660" y="13028"/>
                    </a:cubicBezTo>
                    <a:cubicBezTo>
                      <a:pt x="43853" y="12976"/>
                      <a:pt x="44050" y="12976"/>
                      <a:pt x="44219" y="12976"/>
                    </a:cubicBezTo>
                    <a:cubicBezTo>
                      <a:pt x="44268" y="12968"/>
                      <a:pt x="44319" y="12966"/>
                      <a:pt x="44370" y="12966"/>
                    </a:cubicBezTo>
                    <a:cubicBezTo>
                      <a:pt x="44472" y="12966"/>
                      <a:pt x="44574" y="12976"/>
                      <a:pt x="44656" y="12976"/>
                    </a:cubicBezTo>
                    <a:cubicBezTo>
                      <a:pt x="44848" y="12976"/>
                      <a:pt x="45069" y="13028"/>
                      <a:pt x="45261" y="13052"/>
                    </a:cubicBezTo>
                    <a:cubicBezTo>
                      <a:pt x="45069" y="12976"/>
                      <a:pt x="44871" y="12883"/>
                      <a:pt x="44679" y="12830"/>
                    </a:cubicBezTo>
                    <a:cubicBezTo>
                      <a:pt x="44557" y="12807"/>
                      <a:pt x="44388" y="12760"/>
                      <a:pt x="44219" y="12737"/>
                    </a:cubicBezTo>
                    <a:cubicBezTo>
                      <a:pt x="44050" y="12714"/>
                      <a:pt x="43853" y="12685"/>
                      <a:pt x="43637" y="12685"/>
                    </a:cubicBezTo>
                    <a:cubicBezTo>
                      <a:pt x="43439" y="12662"/>
                      <a:pt x="43201" y="12662"/>
                      <a:pt x="42956" y="12662"/>
                    </a:cubicBezTo>
                    <a:cubicBezTo>
                      <a:pt x="42473" y="12685"/>
                      <a:pt x="41937" y="12737"/>
                      <a:pt x="41332" y="12830"/>
                    </a:cubicBezTo>
                    <a:cubicBezTo>
                      <a:pt x="40849" y="12906"/>
                      <a:pt x="40336" y="13005"/>
                      <a:pt x="39801" y="13121"/>
                    </a:cubicBezTo>
                    <a:cubicBezTo>
                      <a:pt x="39999" y="13075"/>
                      <a:pt x="40168" y="13005"/>
                      <a:pt x="40360" y="12929"/>
                    </a:cubicBezTo>
                    <a:cubicBezTo>
                      <a:pt x="41087" y="12714"/>
                      <a:pt x="41745" y="12493"/>
                      <a:pt x="42374" y="12324"/>
                    </a:cubicBezTo>
                    <a:cubicBezTo>
                      <a:pt x="43003" y="12132"/>
                      <a:pt x="43585" y="12010"/>
                      <a:pt x="44097" y="11911"/>
                    </a:cubicBezTo>
                    <a:cubicBezTo>
                      <a:pt x="44243" y="11887"/>
                      <a:pt x="44365" y="11864"/>
                      <a:pt x="44487" y="11841"/>
                    </a:cubicBezTo>
                    <a:cubicBezTo>
                      <a:pt x="44603" y="11841"/>
                      <a:pt x="44726" y="11812"/>
                      <a:pt x="44825" y="11812"/>
                    </a:cubicBezTo>
                    <a:cubicBezTo>
                      <a:pt x="45069" y="11765"/>
                      <a:pt x="45261" y="11765"/>
                      <a:pt x="45453" y="11765"/>
                    </a:cubicBezTo>
                    <a:cubicBezTo>
                      <a:pt x="45519" y="11757"/>
                      <a:pt x="45582" y="11755"/>
                      <a:pt x="45642" y="11755"/>
                    </a:cubicBezTo>
                    <a:cubicBezTo>
                      <a:pt x="45761" y="11755"/>
                      <a:pt x="45869" y="11765"/>
                      <a:pt x="45966" y="11765"/>
                    </a:cubicBezTo>
                    <a:cubicBezTo>
                      <a:pt x="46204" y="11765"/>
                      <a:pt x="46426" y="11812"/>
                      <a:pt x="46670" y="11864"/>
                    </a:cubicBezTo>
                    <a:cubicBezTo>
                      <a:pt x="46449" y="11765"/>
                      <a:pt x="46233" y="11666"/>
                      <a:pt x="45989" y="11620"/>
                    </a:cubicBezTo>
                    <a:cubicBezTo>
                      <a:pt x="45843" y="11573"/>
                      <a:pt x="45675" y="11521"/>
                      <a:pt x="45477" y="11497"/>
                    </a:cubicBezTo>
                    <a:cubicBezTo>
                      <a:pt x="45285" y="11474"/>
                      <a:pt x="45069" y="11427"/>
                      <a:pt x="44825" y="11427"/>
                    </a:cubicBezTo>
                    <a:cubicBezTo>
                      <a:pt x="44580" y="11404"/>
                      <a:pt x="44342" y="11404"/>
                      <a:pt x="44050" y="11404"/>
                    </a:cubicBezTo>
                    <a:cubicBezTo>
                      <a:pt x="43515" y="11404"/>
                      <a:pt x="42886" y="11451"/>
                      <a:pt x="42228" y="11573"/>
                    </a:cubicBezTo>
                    <a:cubicBezTo>
                      <a:pt x="41547" y="11666"/>
                      <a:pt x="40820" y="11812"/>
                      <a:pt x="40092" y="11986"/>
                    </a:cubicBezTo>
                    <a:cubicBezTo>
                      <a:pt x="39539" y="12132"/>
                      <a:pt x="38957" y="12277"/>
                      <a:pt x="38375" y="12423"/>
                    </a:cubicBezTo>
                    <a:cubicBezTo>
                      <a:pt x="37356" y="12685"/>
                      <a:pt x="36308" y="12929"/>
                      <a:pt x="35289" y="13197"/>
                    </a:cubicBezTo>
                    <a:cubicBezTo>
                      <a:pt x="34445" y="13442"/>
                      <a:pt x="33595" y="13704"/>
                      <a:pt x="32746" y="13971"/>
                    </a:cubicBezTo>
                    <a:cubicBezTo>
                      <a:pt x="31896" y="14262"/>
                      <a:pt x="31069" y="14553"/>
                      <a:pt x="30248" y="14844"/>
                    </a:cubicBezTo>
                    <a:cubicBezTo>
                      <a:pt x="29445" y="15159"/>
                      <a:pt x="28647" y="15479"/>
                      <a:pt x="27867" y="15840"/>
                    </a:cubicBezTo>
                    <a:cubicBezTo>
                      <a:pt x="26878" y="16277"/>
                      <a:pt x="25905" y="16736"/>
                      <a:pt x="24933" y="17225"/>
                    </a:cubicBezTo>
                    <a:cubicBezTo>
                      <a:pt x="23990" y="17709"/>
                      <a:pt x="23094" y="18244"/>
                      <a:pt x="22191" y="18774"/>
                    </a:cubicBezTo>
                    <a:cubicBezTo>
                      <a:pt x="21586" y="19141"/>
                      <a:pt x="20981" y="19525"/>
                      <a:pt x="20399" y="19938"/>
                    </a:cubicBezTo>
                    <a:cubicBezTo>
                      <a:pt x="20084" y="19816"/>
                      <a:pt x="19770" y="19699"/>
                      <a:pt x="19455" y="19577"/>
                    </a:cubicBezTo>
                    <a:cubicBezTo>
                      <a:pt x="19816" y="19379"/>
                      <a:pt x="20206" y="19164"/>
                      <a:pt x="20567" y="18972"/>
                    </a:cubicBezTo>
                    <a:cubicBezTo>
                      <a:pt x="20736" y="18873"/>
                      <a:pt x="20934" y="18774"/>
                      <a:pt x="21126" y="18681"/>
                    </a:cubicBezTo>
                    <a:cubicBezTo>
                      <a:pt x="21516" y="18483"/>
                      <a:pt x="21953" y="18244"/>
                      <a:pt x="22459" y="18023"/>
                    </a:cubicBezTo>
                    <a:cubicBezTo>
                      <a:pt x="22972" y="17778"/>
                      <a:pt x="23478" y="17516"/>
                      <a:pt x="24060" y="17272"/>
                    </a:cubicBezTo>
                    <a:cubicBezTo>
                      <a:pt x="24351" y="17150"/>
                      <a:pt x="24642" y="17004"/>
                      <a:pt x="24957" y="16882"/>
                    </a:cubicBezTo>
                    <a:cubicBezTo>
                      <a:pt x="25248" y="16736"/>
                      <a:pt x="25568" y="16614"/>
                      <a:pt x="25882" y="16469"/>
                    </a:cubicBezTo>
                    <a:cubicBezTo>
                      <a:pt x="26732" y="16108"/>
                      <a:pt x="27605" y="15741"/>
                      <a:pt x="28449" y="15380"/>
                    </a:cubicBezTo>
                    <a:cubicBezTo>
                      <a:pt x="28915" y="15188"/>
                      <a:pt x="29375" y="14990"/>
                      <a:pt x="29858" y="14798"/>
                    </a:cubicBezTo>
                    <a:cubicBezTo>
                      <a:pt x="30196" y="14652"/>
                      <a:pt x="30539" y="14484"/>
                      <a:pt x="30854" y="14338"/>
                    </a:cubicBezTo>
                    <a:cubicBezTo>
                      <a:pt x="31191" y="14193"/>
                      <a:pt x="31535" y="14070"/>
                      <a:pt x="31849" y="13925"/>
                    </a:cubicBezTo>
                    <a:cubicBezTo>
                      <a:pt x="32524" y="13657"/>
                      <a:pt x="33159" y="13366"/>
                      <a:pt x="33811" y="13098"/>
                    </a:cubicBezTo>
                    <a:cubicBezTo>
                      <a:pt x="34445" y="12859"/>
                      <a:pt x="35051" y="12615"/>
                      <a:pt x="35633" y="12394"/>
                    </a:cubicBezTo>
                    <a:cubicBezTo>
                      <a:pt x="35947" y="12277"/>
                      <a:pt x="36238" y="12202"/>
                      <a:pt x="36506" y="12079"/>
                    </a:cubicBezTo>
                    <a:cubicBezTo>
                      <a:pt x="36989" y="11911"/>
                      <a:pt x="37472" y="11765"/>
                      <a:pt x="37961" y="11596"/>
                    </a:cubicBezTo>
                    <a:cubicBezTo>
                      <a:pt x="38445" y="11451"/>
                      <a:pt x="38928" y="11305"/>
                      <a:pt x="39440" y="11160"/>
                    </a:cubicBezTo>
                    <a:cubicBezTo>
                      <a:pt x="39900" y="11014"/>
                      <a:pt x="40360" y="10915"/>
                      <a:pt x="40849" y="10770"/>
                    </a:cubicBezTo>
                    <a:lnTo>
                      <a:pt x="40849" y="10770"/>
                    </a:lnTo>
                    <a:cubicBezTo>
                      <a:pt x="40092" y="10793"/>
                      <a:pt x="39364" y="10845"/>
                      <a:pt x="38637" y="10915"/>
                    </a:cubicBezTo>
                    <a:cubicBezTo>
                      <a:pt x="38200" y="10968"/>
                      <a:pt x="37694" y="11061"/>
                      <a:pt x="37135" y="11160"/>
                    </a:cubicBezTo>
                    <a:cubicBezTo>
                      <a:pt x="36576" y="11259"/>
                      <a:pt x="35994" y="11404"/>
                      <a:pt x="35388" y="11573"/>
                    </a:cubicBezTo>
                    <a:cubicBezTo>
                      <a:pt x="34905" y="11718"/>
                      <a:pt x="34393" y="11841"/>
                      <a:pt x="33910" y="11986"/>
                    </a:cubicBezTo>
                    <a:cubicBezTo>
                      <a:pt x="33427" y="12155"/>
                      <a:pt x="32938" y="12324"/>
                      <a:pt x="32454" y="12493"/>
                    </a:cubicBezTo>
                    <a:cubicBezTo>
                      <a:pt x="32117" y="12615"/>
                      <a:pt x="31750" y="12737"/>
                      <a:pt x="31436" y="12883"/>
                    </a:cubicBezTo>
                    <a:cubicBezTo>
                      <a:pt x="31098" y="13028"/>
                      <a:pt x="30755" y="13121"/>
                      <a:pt x="30394" y="13296"/>
                    </a:cubicBezTo>
                    <a:cubicBezTo>
                      <a:pt x="30050" y="13442"/>
                      <a:pt x="29713" y="13587"/>
                      <a:pt x="29375" y="13733"/>
                    </a:cubicBezTo>
                    <a:cubicBezTo>
                      <a:pt x="28717" y="14024"/>
                      <a:pt x="28042" y="14315"/>
                      <a:pt x="27384" y="14629"/>
                    </a:cubicBezTo>
                    <a:cubicBezTo>
                      <a:pt x="26703" y="14920"/>
                      <a:pt x="26074" y="15235"/>
                      <a:pt x="25446" y="15549"/>
                    </a:cubicBezTo>
                    <a:cubicBezTo>
                      <a:pt x="25131" y="15718"/>
                      <a:pt x="24840" y="15863"/>
                      <a:pt x="24520" y="16009"/>
                    </a:cubicBezTo>
                    <a:cubicBezTo>
                      <a:pt x="24037" y="16300"/>
                      <a:pt x="23554" y="16568"/>
                      <a:pt x="23041" y="16859"/>
                    </a:cubicBezTo>
                    <a:cubicBezTo>
                      <a:pt x="22314" y="17295"/>
                      <a:pt x="21586" y="17808"/>
                      <a:pt x="20882" y="18314"/>
                    </a:cubicBezTo>
                    <a:cubicBezTo>
                      <a:pt x="20690" y="18436"/>
                      <a:pt x="20521" y="18558"/>
                      <a:pt x="20375" y="18681"/>
                    </a:cubicBezTo>
                    <a:cubicBezTo>
                      <a:pt x="20038" y="18972"/>
                      <a:pt x="19694" y="19263"/>
                      <a:pt x="19380" y="19554"/>
                    </a:cubicBezTo>
                    <a:cubicBezTo>
                      <a:pt x="18774" y="19333"/>
                      <a:pt x="18192" y="19117"/>
                      <a:pt x="17610" y="18919"/>
                    </a:cubicBezTo>
                    <a:cubicBezTo>
                      <a:pt x="17924" y="18751"/>
                      <a:pt x="18262" y="18558"/>
                      <a:pt x="18582" y="18390"/>
                    </a:cubicBezTo>
                    <a:cubicBezTo>
                      <a:pt x="18774" y="18291"/>
                      <a:pt x="18990" y="18168"/>
                      <a:pt x="19234" y="18069"/>
                    </a:cubicBezTo>
                    <a:cubicBezTo>
                      <a:pt x="19671" y="17854"/>
                      <a:pt x="20183" y="17586"/>
                      <a:pt x="20736" y="17319"/>
                    </a:cubicBezTo>
                    <a:cubicBezTo>
                      <a:pt x="21318" y="17080"/>
                      <a:pt x="21930" y="16760"/>
                      <a:pt x="22582" y="16498"/>
                    </a:cubicBezTo>
                    <a:cubicBezTo>
                      <a:pt x="22896" y="16352"/>
                      <a:pt x="23239" y="16207"/>
                      <a:pt x="23577" y="16061"/>
                    </a:cubicBezTo>
                    <a:cubicBezTo>
                      <a:pt x="23938" y="15916"/>
                      <a:pt x="24281" y="15770"/>
                      <a:pt x="24642" y="15595"/>
                    </a:cubicBezTo>
                    <a:cubicBezTo>
                      <a:pt x="25614" y="15188"/>
                      <a:pt x="26587" y="14798"/>
                      <a:pt x="27553" y="14385"/>
                    </a:cubicBezTo>
                    <a:cubicBezTo>
                      <a:pt x="28088" y="14169"/>
                      <a:pt x="28624" y="13948"/>
                      <a:pt x="29154" y="13733"/>
                    </a:cubicBezTo>
                    <a:cubicBezTo>
                      <a:pt x="29544" y="13558"/>
                      <a:pt x="29934" y="13389"/>
                      <a:pt x="30318" y="13220"/>
                    </a:cubicBezTo>
                    <a:cubicBezTo>
                      <a:pt x="30685" y="13075"/>
                      <a:pt x="31069" y="12906"/>
                      <a:pt x="31436" y="12737"/>
                    </a:cubicBezTo>
                    <a:cubicBezTo>
                      <a:pt x="32210" y="12446"/>
                      <a:pt x="32938" y="12132"/>
                      <a:pt x="33665" y="11841"/>
                    </a:cubicBezTo>
                    <a:cubicBezTo>
                      <a:pt x="34370" y="11573"/>
                      <a:pt x="35074" y="11305"/>
                      <a:pt x="35755" y="11037"/>
                    </a:cubicBezTo>
                    <a:cubicBezTo>
                      <a:pt x="36093" y="10915"/>
                      <a:pt x="36407" y="10822"/>
                      <a:pt x="36721" y="10700"/>
                    </a:cubicBezTo>
                    <a:cubicBezTo>
                      <a:pt x="37280" y="10502"/>
                      <a:pt x="37816" y="10333"/>
                      <a:pt x="38375" y="10164"/>
                    </a:cubicBezTo>
                    <a:cubicBezTo>
                      <a:pt x="38928" y="9995"/>
                      <a:pt x="39487" y="9827"/>
                      <a:pt x="40045" y="9658"/>
                    </a:cubicBezTo>
                    <a:cubicBezTo>
                      <a:pt x="40581" y="9512"/>
                      <a:pt x="41111" y="9390"/>
                      <a:pt x="41646" y="9244"/>
                    </a:cubicBezTo>
                    <a:cubicBezTo>
                      <a:pt x="40820" y="9244"/>
                      <a:pt x="39999" y="9314"/>
                      <a:pt x="39172" y="9390"/>
                    </a:cubicBezTo>
                    <a:cubicBezTo>
                      <a:pt x="38666" y="9437"/>
                      <a:pt x="38084" y="9559"/>
                      <a:pt x="37449" y="9658"/>
                    </a:cubicBezTo>
                    <a:cubicBezTo>
                      <a:pt x="36820" y="9774"/>
                      <a:pt x="36163" y="9920"/>
                      <a:pt x="35464" y="10118"/>
                    </a:cubicBezTo>
                    <a:cubicBezTo>
                      <a:pt x="34905" y="10263"/>
                      <a:pt x="34346" y="10409"/>
                      <a:pt x="33788" y="10578"/>
                    </a:cubicBezTo>
                    <a:cubicBezTo>
                      <a:pt x="33229" y="10770"/>
                      <a:pt x="32670" y="10938"/>
                      <a:pt x="32117" y="11136"/>
                    </a:cubicBezTo>
                    <a:cubicBezTo>
                      <a:pt x="31727" y="11282"/>
                      <a:pt x="31337" y="11404"/>
                      <a:pt x="30953" y="11573"/>
                    </a:cubicBezTo>
                    <a:cubicBezTo>
                      <a:pt x="30563" y="11718"/>
                      <a:pt x="30196" y="11841"/>
                      <a:pt x="29788" y="12033"/>
                    </a:cubicBezTo>
                    <a:cubicBezTo>
                      <a:pt x="29398" y="12178"/>
                      <a:pt x="29032" y="12347"/>
                      <a:pt x="28647" y="12516"/>
                    </a:cubicBezTo>
                    <a:cubicBezTo>
                      <a:pt x="27867" y="12830"/>
                      <a:pt x="27093" y="13174"/>
                      <a:pt x="26342" y="13511"/>
                    </a:cubicBezTo>
                    <a:cubicBezTo>
                      <a:pt x="25591" y="13849"/>
                      <a:pt x="24863" y="14216"/>
                      <a:pt x="24159" y="14553"/>
                    </a:cubicBezTo>
                    <a:cubicBezTo>
                      <a:pt x="23792" y="14722"/>
                      <a:pt x="23455" y="14897"/>
                      <a:pt x="23117" y="15089"/>
                    </a:cubicBezTo>
                    <a:cubicBezTo>
                      <a:pt x="22558" y="15380"/>
                      <a:pt x="21976" y="15694"/>
                      <a:pt x="21441" y="16009"/>
                    </a:cubicBezTo>
                    <a:cubicBezTo>
                      <a:pt x="20567" y="16521"/>
                      <a:pt x="19770" y="17080"/>
                      <a:pt x="18943" y="17633"/>
                    </a:cubicBezTo>
                    <a:cubicBezTo>
                      <a:pt x="18751" y="17808"/>
                      <a:pt x="18553" y="17924"/>
                      <a:pt x="18361" y="18069"/>
                    </a:cubicBezTo>
                    <a:cubicBezTo>
                      <a:pt x="18070" y="18337"/>
                      <a:pt x="17756" y="18605"/>
                      <a:pt x="17441" y="18873"/>
                    </a:cubicBezTo>
                    <a:cubicBezTo>
                      <a:pt x="17389" y="18850"/>
                      <a:pt x="17342" y="18826"/>
                      <a:pt x="17273" y="18826"/>
                    </a:cubicBezTo>
                    <a:cubicBezTo>
                      <a:pt x="17418" y="18605"/>
                      <a:pt x="17564" y="18413"/>
                      <a:pt x="17732" y="18215"/>
                    </a:cubicBezTo>
                    <a:cubicBezTo>
                      <a:pt x="17855" y="18122"/>
                      <a:pt x="17971" y="17976"/>
                      <a:pt x="18093" y="17854"/>
                    </a:cubicBezTo>
                    <a:cubicBezTo>
                      <a:pt x="18239" y="17732"/>
                      <a:pt x="18384" y="17586"/>
                      <a:pt x="18553" y="17464"/>
                    </a:cubicBezTo>
                    <a:cubicBezTo>
                      <a:pt x="18897" y="17196"/>
                      <a:pt x="19310" y="16905"/>
                      <a:pt x="19747" y="16643"/>
                    </a:cubicBezTo>
                    <a:cubicBezTo>
                      <a:pt x="20206" y="16352"/>
                      <a:pt x="20713" y="16061"/>
                      <a:pt x="21272" y="15793"/>
                    </a:cubicBezTo>
                    <a:cubicBezTo>
                      <a:pt x="21807" y="15502"/>
                      <a:pt x="22389" y="15211"/>
                      <a:pt x="23018" y="14920"/>
                    </a:cubicBezTo>
                    <a:cubicBezTo>
                      <a:pt x="23309" y="14775"/>
                      <a:pt x="23624" y="14606"/>
                      <a:pt x="23938" y="14460"/>
                    </a:cubicBezTo>
                    <a:cubicBezTo>
                      <a:pt x="24404" y="14239"/>
                      <a:pt x="24887" y="14047"/>
                      <a:pt x="25347" y="13826"/>
                    </a:cubicBezTo>
                    <a:cubicBezTo>
                      <a:pt x="25859" y="13587"/>
                      <a:pt x="26365" y="13366"/>
                      <a:pt x="26878" y="13174"/>
                    </a:cubicBezTo>
                    <a:cubicBezTo>
                      <a:pt x="27023" y="13098"/>
                      <a:pt x="27192" y="13028"/>
                      <a:pt x="27361" y="12953"/>
                    </a:cubicBezTo>
                    <a:cubicBezTo>
                      <a:pt x="27530" y="12883"/>
                      <a:pt x="27698" y="12807"/>
                      <a:pt x="27844" y="12760"/>
                    </a:cubicBezTo>
                    <a:cubicBezTo>
                      <a:pt x="28187" y="12615"/>
                      <a:pt x="28525" y="12469"/>
                      <a:pt x="28839" y="12347"/>
                    </a:cubicBezTo>
                    <a:cubicBezTo>
                      <a:pt x="29521" y="12079"/>
                      <a:pt x="30172" y="11841"/>
                      <a:pt x="30807" y="11596"/>
                    </a:cubicBezTo>
                    <a:cubicBezTo>
                      <a:pt x="31436" y="11375"/>
                      <a:pt x="32041" y="11113"/>
                      <a:pt x="32623" y="10915"/>
                    </a:cubicBezTo>
                    <a:cubicBezTo>
                      <a:pt x="33252" y="10700"/>
                      <a:pt x="33863" y="10455"/>
                      <a:pt x="34492" y="10240"/>
                    </a:cubicBezTo>
                    <a:cubicBezTo>
                      <a:pt x="35051" y="10065"/>
                      <a:pt x="35610" y="9850"/>
                      <a:pt x="36163" y="9658"/>
                    </a:cubicBezTo>
                    <a:cubicBezTo>
                      <a:pt x="36675" y="9483"/>
                      <a:pt x="37210" y="9291"/>
                      <a:pt x="37717" y="9099"/>
                    </a:cubicBezTo>
                    <a:lnTo>
                      <a:pt x="37717" y="9099"/>
                    </a:lnTo>
                    <a:cubicBezTo>
                      <a:pt x="37013" y="9169"/>
                      <a:pt x="36285" y="9244"/>
                      <a:pt x="35580" y="9390"/>
                    </a:cubicBezTo>
                    <a:cubicBezTo>
                      <a:pt x="35144" y="9460"/>
                      <a:pt x="34637" y="9559"/>
                      <a:pt x="34102" y="9681"/>
                    </a:cubicBezTo>
                    <a:cubicBezTo>
                      <a:pt x="33572" y="9803"/>
                      <a:pt x="32990" y="9920"/>
                      <a:pt x="32379" y="10094"/>
                    </a:cubicBezTo>
                    <a:cubicBezTo>
                      <a:pt x="31826" y="10240"/>
                      <a:pt x="31244" y="10385"/>
                      <a:pt x="30632" y="10554"/>
                    </a:cubicBezTo>
                    <a:cubicBezTo>
                      <a:pt x="29905" y="10793"/>
                      <a:pt x="29177" y="11014"/>
                      <a:pt x="28449" y="11282"/>
                    </a:cubicBezTo>
                    <a:cubicBezTo>
                      <a:pt x="27774" y="11550"/>
                      <a:pt x="27070" y="11788"/>
                      <a:pt x="26412" y="12103"/>
                    </a:cubicBezTo>
                    <a:cubicBezTo>
                      <a:pt x="26074" y="12248"/>
                      <a:pt x="25737" y="12394"/>
                      <a:pt x="25393" y="12539"/>
                    </a:cubicBezTo>
                    <a:cubicBezTo>
                      <a:pt x="24887" y="12760"/>
                      <a:pt x="24404" y="13005"/>
                      <a:pt x="23938" y="13244"/>
                    </a:cubicBezTo>
                    <a:cubicBezTo>
                      <a:pt x="23821" y="13319"/>
                      <a:pt x="23699" y="13366"/>
                      <a:pt x="23577" y="13442"/>
                    </a:cubicBezTo>
                    <a:cubicBezTo>
                      <a:pt x="23530" y="13465"/>
                      <a:pt x="23478" y="13488"/>
                      <a:pt x="23431" y="13511"/>
                    </a:cubicBezTo>
                    <a:cubicBezTo>
                      <a:pt x="23140" y="13680"/>
                      <a:pt x="22826" y="13849"/>
                      <a:pt x="22535" y="14024"/>
                    </a:cubicBezTo>
                    <a:cubicBezTo>
                      <a:pt x="21662" y="14484"/>
                      <a:pt x="20789" y="15013"/>
                      <a:pt x="19985" y="15595"/>
                    </a:cubicBezTo>
                    <a:cubicBezTo>
                      <a:pt x="19380" y="16061"/>
                      <a:pt x="18774" y="16568"/>
                      <a:pt x="18262" y="17150"/>
                    </a:cubicBezTo>
                    <a:cubicBezTo>
                      <a:pt x="18093" y="17295"/>
                      <a:pt x="17971" y="17487"/>
                      <a:pt x="17855" y="17633"/>
                    </a:cubicBezTo>
                    <a:cubicBezTo>
                      <a:pt x="17732" y="17808"/>
                      <a:pt x="17633" y="17953"/>
                      <a:pt x="17534" y="18099"/>
                    </a:cubicBezTo>
                    <a:cubicBezTo>
                      <a:pt x="17418" y="18314"/>
                      <a:pt x="17319" y="18558"/>
                      <a:pt x="17220" y="18797"/>
                    </a:cubicBezTo>
                    <a:cubicBezTo>
                      <a:pt x="16545" y="18582"/>
                      <a:pt x="15864" y="18361"/>
                      <a:pt x="15183" y="18168"/>
                    </a:cubicBezTo>
                    <a:cubicBezTo>
                      <a:pt x="15282" y="18046"/>
                      <a:pt x="15381" y="17953"/>
                      <a:pt x="15474" y="17831"/>
                    </a:cubicBezTo>
                    <a:cubicBezTo>
                      <a:pt x="15672" y="17662"/>
                      <a:pt x="15887" y="17417"/>
                      <a:pt x="16178" y="17196"/>
                    </a:cubicBezTo>
                    <a:cubicBezTo>
                      <a:pt x="16469" y="16958"/>
                      <a:pt x="16836" y="16713"/>
                      <a:pt x="17197" y="16469"/>
                    </a:cubicBezTo>
                    <a:cubicBezTo>
                      <a:pt x="17587" y="16207"/>
                      <a:pt x="18023" y="15962"/>
                      <a:pt x="18460" y="15671"/>
                    </a:cubicBezTo>
                    <a:cubicBezTo>
                      <a:pt x="19019" y="15357"/>
                      <a:pt x="19572" y="15042"/>
                      <a:pt x="20131" y="14676"/>
                    </a:cubicBezTo>
                    <a:cubicBezTo>
                      <a:pt x="20544" y="14408"/>
                      <a:pt x="20957" y="14117"/>
                      <a:pt x="21394" y="13826"/>
                    </a:cubicBezTo>
                    <a:cubicBezTo>
                      <a:pt x="21732" y="13657"/>
                      <a:pt x="22098" y="13488"/>
                      <a:pt x="22459" y="13319"/>
                    </a:cubicBezTo>
                    <a:cubicBezTo>
                      <a:pt x="22995" y="13075"/>
                      <a:pt x="23530" y="12830"/>
                      <a:pt x="24037" y="12592"/>
                    </a:cubicBezTo>
                    <a:cubicBezTo>
                      <a:pt x="24619" y="12324"/>
                      <a:pt x="25201" y="12103"/>
                      <a:pt x="25783" y="11864"/>
                    </a:cubicBezTo>
                    <a:cubicBezTo>
                      <a:pt x="25975" y="11765"/>
                      <a:pt x="26150" y="11695"/>
                      <a:pt x="26342" y="11620"/>
                    </a:cubicBezTo>
                    <a:cubicBezTo>
                      <a:pt x="26534" y="11550"/>
                      <a:pt x="26732" y="11474"/>
                      <a:pt x="26924" y="11375"/>
                    </a:cubicBezTo>
                    <a:cubicBezTo>
                      <a:pt x="27285" y="11229"/>
                      <a:pt x="27675" y="11084"/>
                      <a:pt x="28042" y="10938"/>
                    </a:cubicBezTo>
                    <a:cubicBezTo>
                      <a:pt x="28793" y="10647"/>
                      <a:pt x="29544" y="10356"/>
                      <a:pt x="30248" y="10094"/>
                    </a:cubicBezTo>
                    <a:cubicBezTo>
                      <a:pt x="30976" y="9850"/>
                      <a:pt x="31680" y="9582"/>
                      <a:pt x="32332" y="9338"/>
                    </a:cubicBezTo>
                    <a:cubicBezTo>
                      <a:pt x="33060" y="9099"/>
                      <a:pt x="33764" y="8831"/>
                      <a:pt x="34469" y="8587"/>
                    </a:cubicBezTo>
                    <a:cubicBezTo>
                      <a:pt x="35097" y="8395"/>
                      <a:pt x="35726" y="8150"/>
                      <a:pt x="36361" y="7935"/>
                    </a:cubicBezTo>
                    <a:cubicBezTo>
                      <a:pt x="36943" y="7737"/>
                      <a:pt x="37548" y="7545"/>
                      <a:pt x="38130" y="7300"/>
                    </a:cubicBezTo>
                    <a:lnTo>
                      <a:pt x="38130" y="7300"/>
                    </a:lnTo>
                    <a:cubicBezTo>
                      <a:pt x="37327" y="7399"/>
                      <a:pt x="36506" y="7475"/>
                      <a:pt x="35703" y="7644"/>
                    </a:cubicBezTo>
                    <a:cubicBezTo>
                      <a:pt x="35196" y="7713"/>
                      <a:pt x="34637" y="7812"/>
                      <a:pt x="34032" y="7935"/>
                    </a:cubicBezTo>
                    <a:cubicBezTo>
                      <a:pt x="33397" y="8080"/>
                      <a:pt x="32746" y="8226"/>
                      <a:pt x="32064" y="8395"/>
                    </a:cubicBezTo>
                    <a:cubicBezTo>
                      <a:pt x="31436" y="8563"/>
                      <a:pt x="30778" y="8732"/>
                      <a:pt x="30103" y="8930"/>
                    </a:cubicBezTo>
                    <a:cubicBezTo>
                      <a:pt x="29253" y="9169"/>
                      <a:pt x="28403" y="9437"/>
                      <a:pt x="27605" y="9728"/>
                    </a:cubicBezTo>
                    <a:cubicBezTo>
                      <a:pt x="27247" y="9870"/>
                      <a:pt x="26916" y="9990"/>
                      <a:pt x="26581" y="10109"/>
                    </a:cubicBezTo>
                    <a:lnTo>
                      <a:pt x="26581" y="10109"/>
                    </a:lnTo>
                    <a:cubicBezTo>
                      <a:pt x="26584" y="10106"/>
                      <a:pt x="26587" y="10101"/>
                      <a:pt x="26587" y="10094"/>
                    </a:cubicBezTo>
                    <a:cubicBezTo>
                      <a:pt x="26825" y="9920"/>
                      <a:pt x="27046" y="9774"/>
                      <a:pt x="27262" y="9629"/>
                    </a:cubicBezTo>
                    <a:cubicBezTo>
                      <a:pt x="27605" y="9413"/>
                      <a:pt x="27943" y="9192"/>
                      <a:pt x="28257" y="8977"/>
                    </a:cubicBezTo>
                    <a:cubicBezTo>
                      <a:pt x="28694" y="8686"/>
                      <a:pt x="29154" y="8441"/>
                      <a:pt x="29614" y="8173"/>
                    </a:cubicBezTo>
                    <a:cubicBezTo>
                      <a:pt x="30149" y="7859"/>
                      <a:pt x="30708" y="7591"/>
                      <a:pt x="31244" y="7277"/>
                    </a:cubicBezTo>
                    <a:lnTo>
                      <a:pt x="31244" y="7277"/>
                    </a:lnTo>
                    <a:cubicBezTo>
                      <a:pt x="30632" y="7399"/>
                      <a:pt x="30004" y="7545"/>
                      <a:pt x="29422" y="7766"/>
                    </a:cubicBezTo>
                    <a:cubicBezTo>
                      <a:pt x="29061" y="7911"/>
                      <a:pt x="28647" y="8057"/>
                      <a:pt x="28211" y="8226"/>
                    </a:cubicBezTo>
                    <a:cubicBezTo>
                      <a:pt x="27774" y="8418"/>
                      <a:pt x="27314" y="8639"/>
                      <a:pt x="26825" y="8878"/>
                    </a:cubicBezTo>
                    <a:cubicBezTo>
                      <a:pt x="26296" y="9145"/>
                      <a:pt x="25783" y="9460"/>
                      <a:pt x="25277" y="9751"/>
                    </a:cubicBezTo>
                    <a:cubicBezTo>
                      <a:pt x="24765" y="10042"/>
                      <a:pt x="24281" y="10385"/>
                      <a:pt x="23792" y="10700"/>
                    </a:cubicBezTo>
                    <a:cubicBezTo>
                      <a:pt x="23286" y="11037"/>
                      <a:pt x="22774" y="11404"/>
                      <a:pt x="22267" y="11765"/>
                    </a:cubicBezTo>
                    <a:cubicBezTo>
                      <a:pt x="21831" y="12079"/>
                      <a:pt x="21417" y="12394"/>
                      <a:pt x="21004" y="12714"/>
                    </a:cubicBezTo>
                    <a:cubicBezTo>
                      <a:pt x="20957" y="12737"/>
                      <a:pt x="20911" y="12760"/>
                      <a:pt x="20858" y="12784"/>
                    </a:cubicBezTo>
                    <a:cubicBezTo>
                      <a:pt x="19863" y="13319"/>
                      <a:pt x="18897" y="13925"/>
                      <a:pt x="17971" y="14577"/>
                    </a:cubicBezTo>
                    <a:cubicBezTo>
                      <a:pt x="17273" y="15089"/>
                      <a:pt x="16568" y="15648"/>
                      <a:pt x="15986" y="16300"/>
                    </a:cubicBezTo>
                    <a:cubicBezTo>
                      <a:pt x="15817" y="16498"/>
                      <a:pt x="15672" y="16690"/>
                      <a:pt x="15526" y="16859"/>
                    </a:cubicBezTo>
                    <a:cubicBezTo>
                      <a:pt x="15381" y="17051"/>
                      <a:pt x="15282" y="17225"/>
                      <a:pt x="15183" y="17371"/>
                    </a:cubicBezTo>
                    <a:cubicBezTo>
                      <a:pt x="15037" y="17610"/>
                      <a:pt x="14944" y="17831"/>
                      <a:pt x="14845" y="18069"/>
                    </a:cubicBezTo>
                    <a:cubicBezTo>
                      <a:pt x="14094" y="17877"/>
                      <a:pt x="13366" y="17685"/>
                      <a:pt x="12662" y="17540"/>
                    </a:cubicBezTo>
                    <a:cubicBezTo>
                      <a:pt x="12586" y="17516"/>
                      <a:pt x="12540" y="17487"/>
                      <a:pt x="12470" y="17487"/>
                    </a:cubicBezTo>
                    <a:cubicBezTo>
                      <a:pt x="12586" y="17342"/>
                      <a:pt x="12685" y="17225"/>
                      <a:pt x="12831" y="17080"/>
                    </a:cubicBezTo>
                    <a:cubicBezTo>
                      <a:pt x="13023" y="16859"/>
                      <a:pt x="13314" y="16614"/>
                      <a:pt x="13634" y="16352"/>
                    </a:cubicBezTo>
                    <a:cubicBezTo>
                      <a:pt x="13972" y="16084"/>
                      <a:pt x="14362" y="15817"/>
                      <a:pt x="14798" y="15526"/>
                    </a:cubicBezTo>
                    <a:cubicBezTo>
                      <a:pt x="15235" y="15235"/>
                      <a:pt x="15718" y="14967"/>
                      <a:pt x="16225" y="14652"/>
                    </a:cubicBezTo>
                    <a:cubicBezTo>
                      <a:pt x="16859" y="14262"/>
                      <a:pt x="17511" y="13925"/>
                      <a:pt x="18117" y="13511"/>
                    </a:cubicBezTo>
                    <a:cubicBezTo>
                      <a:pt x="18629" y="13197"/>
                      <a:pt x="19112" y="12859"/>
                      <a:pt x="19601" y="12516"/>
                    </a:cubicBezTo>
                    <a:cubicBezTo>
                      <a:pt x="20183" y="12132"/>
                      <a:pt x="20765" y="11718"/>
                      <a:pt x="21347" y="11305"/>
                    </a:cubicBezTo>
                    <a:cubicBezTo>
                      <a:pt x="21900" y="10892"/>
                      <a:pt x="22483" y="10479"/>
                      <a:pt x="23041" y="10094"/>
                    </a:cubicBezTo>
                    <a:cubicBezTo>
                      <a:pt x="23431" y="9827"/>
                      <a:pt x="23792" y="9559"/>
                      <a:pt x="24159" y="9291"/>
                    </a:cubicBezTo>
                    <a:cubicBezTo>
                      <a:pt x="24450" y="9099"/>
                      <a:pt x="24718" y="8901"/>
                      <a:pt x="25009" y="8709"/>
                    </a:cubicBezTo>
                    <a:cubicBezTo>
                      <a:pt x="25492" y="8540"/>
                      <a:pt x="25975" y="8348"/>
                      <a:pt x="26412" y="8202"/>
                    </a:cubicBezTo>
                    <a:cubicBezTo>
                      <a:pt x="26994" y="7981"/>
                      <a:pt x="27605" y="7789"/>
                      <a:pt x="28211" y="7591"/>
                    </a:cubicBezTo>
                    <a:cubicBezTo>
                      <a:pt x="28770" y="7399"/>
                      <a:pt x="29352" y="7207"/>
                      <a:pt x="29905" y="7009"/>
                    </a:cubicBezTo>
                    <a:lnTo>
                      <a:pt x="29905" y="7009"/>
                    </a:lnTo>
                    <a:cubicBezTo>
                      <a:pt x="29177" y="7061"/>
                      <a:pt x="28449" y="7155"/>
                      <a:pt x="27722" y="7277"/>
                    </a:cubicBezTo>
                    <a:cubicBezTo>
                      <a:pt x="27506" y="7300"/>
                      <a:pt x="27262" y="7353"/>
                      <a:pt x="27023" y="7399"/>
                    </a:cubicBezTo>
                    <a:lnTo>
                      <a:pt x="26971" y="7399"/>
                    </a:lnTo>
                    <a:cubicBezTo>
                      <a:pt x="27116" y="7300"/>
                      <a:pt x="27262" y="7207"/>
                      <a:pt x="27407" y="7108"/>
                    </a:cubicBezTo>
                    <a:cubicBezTo>
                      <a:pt x="27896" y="6794"/>
                      <a:pt x="28426" y="6503"/>
                      <a:pt x="28938" y="6212"/>
                    </a:cubicBezTo>
                    <a:cubicBezTo>
                      <a:pt x="29544" y="5845"/>
                      <a:pt x="30172" y="5554"/>
                      <a:pt x="30778" y="5216"/>
                    </a:cubicBezTo>
                    <a:lnTo>
                      <a:pt x="30778" y="5216"/>
                    </a:lnTo>
                    <a:cubicBezTo>
                      <a:pt x="30103" y="5362"/>
                      <a:pt x="29375" y="5507"/>
                      <a:pt x="28717" y="5752"/>
                    </a:cubicBezTo>
                    <a:cubicBezTo>
                      <a:pt x="28304" y="5897"/>
                      <a:pt x="27844" y="6066"/>
                      <a:pt x="27361" y="6258"/>
                    </a:cubicBezTo>
                    <a:cubicBezTo>
                      <a:pt x="26849" y="6479"/>
                      <a:pt x="26319" y="6718"/>
                      <a:pt x="25760" y="6986"/>
                    </a:cubicBezTo>
                    <a:cubicBezTo>
                      <a:pt x="25155" y="7300"/>
                      <a:pt x="24596" y="7644"/>
                      <a:pt x="23990" y="7981"/>
                    </a:cubicBezTo>
                    <a:cubicBezTo>
                      <a:pt x="23821" y="8057"/>
                      <a:pt x="23647" y="8173"/>
                      <a:pt x="23501" y="8272"/>
                    </a:cubicBezTo>
                    <a:cubicBezTo>
                      <a:pt x="23332" y="8319"/>
                      <a:pt x="23164" y="8371"/>
                      <a:pt x="22995" y="8418"/>
                    </a:cubicBezTo>
                    <a:cubicBezTo>
                      <a:pt x="22168" y="8686"/>
                      <a:pt x="21318" y="8977"/>
                      <a:pt x="20521" y="9314"/>
                    </a:cubicBezTo>
                    <a:cubicBezTo>
                      <a:pt x="20107" y="9483"/>
                      <a:pt x="19694" y="9681"/>
                      <a:pt x="19281" y="9873"/>
                    </a:cubicBezTo>
                    <a:cubicBezTo>
                      <a:pt x="19525" y="9681"/>
                      <a:pt x="19770" y="9483"/>
                      <a:pt x="19985" y="9268"/>
                    </a:cubicBezTo>
                    <a:cubicBezTo>
                      <a:pt x="20206" y="9099"/>
                      <a:pt x="20422" y="8953"/>
                      <a:pt x="20643" y="8785"/>
                    </a:cubicBezTo>
                    <a:cubicBezTo>
                      <a:pt x="20858" y="8639"/>
                      <a:pt x="21080" y="8464"/>
                      <a:pt x="21272" y="8319"/>
                    </a:cubicBezTo>
                    <a:cubicBezTo>
                      <a:pt x="21563" y="8127"/>
                      <a:pt x="21854" y="7935"/>
                      <a:pt x="22145" y="7766"/>
                    </a:cubicBezTo>
                    <a:cubicBezTo>
                      <a:pt x="22459" y="7568"/>
                      <a:pt x="22774" y="7376"/>
                      <a:pt x="23117" y="7207"/>
                    </a:cubicBezTo>
                    <a:cubicBezTo>
                      <a:pt x="23478" y="6986"/>
                      <a:pt x="23845" y="6794"/>
                      <a:pt x="24159" y="6648"/>
                    </a:cubicBezTo>
                    <a:cubicBezTo>
                      <a:pt x="24206" y="6625"/>
                      <a:pt x="24258" y="6602"/>
                      <a:pt x="24305" y="6572"/>
                    </a:cubicBezTo>
                    <a:cubicBezTo>
                      <a:pt x="24642" y="6456"/>
                      <a:pt x="24986" y="6334"/>
                      <a:pt x="25300" y="6212"/>
                    </a:cubicBezTo>
                    <a:cubicBezTo>
                      <a:pt x="25975" y="5990"/>
                      <a:pt x="26656" y="5752"/>
                      <a:pt x="27338" y="5530"/>
                    </a:cubicBezTo>
                    <a:cubicBezTo>
                      <a:pt x="27990" y="5315"/>
                      <a:pt x="28647" y="5117"/>
                      <a:pt x="29276" y="4902"/>
                    </a:cubicBezTo>
                    <a:lnTo>
                      <a:pt x="29276" y="4902"/>
                    </a:lnTo>
                    <a:cubicBezTo>
                      <a:pt x="28449" y="4948"/>
                      <a:pt x="27629" y="5047"/>
                      <a:pt x="26802" y="5170"/>
                    </a:cubicBezTo>
                    <a:cubicBezTo>
                      <a:pt x="26557" y="5216"/>
                      <a:pt x="26266" y="5263"/>
                      <a:pt x="26004" y="5315"/>
                    </a:cubicBezTo>
                    <a:cubicBezTo>
                      <a:pt x="25713" y="5362"/>
                      <a:pt x="25422" y="5408"/>
                      <a:pt x="25102" y="5484"/>
                    </a:cubicBezTo>
                    <a:cubicBezTo>
                      <a:pt x="24473" y="5606"/>
                      <a:pt x="23821" y="5775"/>
                      <a:pt x="23117" y="5967"/>
                    </a:cubicBezTo>
                    <a:cubicBezTo>
                      <a:pt x="23065" y="5967"/>
                      <a:pt x="22995" y="5990"/>
                      <a:pt x="22948" y="5990"/>
                    </a:cubicBezTo>
                    <a:cubicBezTo>
                      <a:pt x="23478" y="5699"/>
                      <a:pt x="23990" y="5385"/>
                      <a:pt x="24497" y="5047"/>
                    </a:cubicBezTo>
                    <a:lnTo>
                      <a:pt x="24497" y="5047"/>
                    </a:lnTo>
                    <a:cubicBezTo>
                      <a:pt x="23408" y="5385"/>
                      <a:pt x="22337" y="5775"/>
                      <a:pt x="21295" y="6188"/>
                    </a:cubicBezTo>
                    <a:cubicBezTo>
                      <a:pt x="20643" y="6404"/>
                      <a:pt x="20038" y="6671"/>
                      <a:pt x="19403" y="6939"/>
                    </a:cubicBezTo>
                    <a:cubicBezTo>
                      <a:pt x="18967" y="7108"/>
                      <a:pt x="18530" y="7300"/>
                      <a:pt x="18070" y="7521"/>
                    </a:cubicBezTo>
                    <a:cubicBezTo>
                      <a:pt x="17901" y="7591"/>
                      <a:pt x="17732" y="7690"/>
                      <a:pt x="17534" y="7766"/>
                    </a:cubicBezTo>
                    <a:cubicBezTo>
                      <a:pt x="17709" y="7644"/>
                      <a:pt x="17855" y="7521"/>
                      <a:pt x="18023" y="7399"/>
                    </a:cubicBezTo>
                    <a:cubicBezTo>
                      <a:pt x="18262" y="7207"/>
                      <a:pt x="18507" y="7009"/>
                      <a:pt x="18751" y="6840"/>
                    </a:cubicBezTo>
                    <a:cubicBezTo>
                      <a:pt x="18990" y="6671"/>
                      <a:pt x="19234" y="6479"/>
                      <a:pt x="19479" y="6334"/>
                    </a:cubicBezTo>
                    <a:cubicBezTo>
                      <a:pt x="19816" y="6113"/>
                      <a:pt x="20131" y="5897"/>
                      <a:pt x="20474" y="5676"/>
                    </a:cubicBezTo>
                    <a:cubicBezTo>
                      <a:pt x="20835" y="5484"/>
                      <a:pt x="21173" y="5239"/>
                      <a:pt x="21563" y="5047"/>
                    </a:cubicBezTo>
                    <a:cubicBezTo>
                      <a:pt x="21999" y="4826"/>
                      <a:pt x="22389" y="4611"/>
                      <a:pt x="22750" y="4442"/>
                    </a:cubicBezTo>
                    <a:cubicBezTo>
                      <a:pt x="23356" y="4151"/>
                      <a:pt x="23938" y="3883"/>
                      <a:pt x="24520" y="3592"/>
                    </a:cubicBezTo>
                    <a:lnTo>
                      <a:pt x="24520" y="3592"/>
                    </a:lnTo>
                    <a:cubicBezTo>
                      <a:pt x="23868" y="3662"/>
                      <a:pt x="23210" y="3784"/>
                      <a:pt x="22582" y="3953"/>
                    </a:cubicBezTo>
                    <a:cubicBezTo>
                      <a:pt x="22168" y="4052"/>
                      <a:pt x="21732" y="4197"/>
                      <a:pt x="21248" y="4366"/>
                    </a:cubicBezTo>
                    <a:cubicBezTo>
                      <a:pt x="20736" y="4535"/>
                      <a:pt x="20253" y="4756"/>
                      <a:pt x="19770" y="4972"/>
                    </a:cubicBezTo>
                    <a:cubicBezTo>
                      <a:pt x="20131" y="4780"/>
                      <a:pt x="20498" y="4611"/>
                      <a:pt x="20858" y="4419"/>
                    </a:cubicBezTo>
                    <a:cubicBezTo>
                      <a:pt x="21953" y="3860"/>
                      <a:pt x="23041" y="3348"/>
                      <a:pt x="24113" y="2742"/>
                    </a:cubicBezTo>
                    <a:lnTo>
                      <a:pt x="24113" y="2742"/>
                    </a:lnTo>
                    <a:cubicBezTo>
                      <a:pt x="23408" y="2911"/>
                      <a:pt x="22704" y="3109"/>
                      <a:pt x="21999" y="3348"/>
                    </a:cubicBezTo>
                    <a:cubicBezTo>
                      <a:pt x="22389" y="3109"/>
                      <a:pt x="22774" y="2888"/>
                      <a:pt x="23140" y="2620"/>
                    </a:cubicBezTo>
                    <a:lnTo>
                      <a:pt x="23140" y="2620"/>
                    </a:lnTo>
                    <a:cubicBezTo>
                      <a:pt x="21930" y="3010"/>
                      <a:pt x="20690" y="3423"/>
                      <a:pt x="19502" y="3883"/>
                    </a:cubicBezTo>
                    <a:cubicBezTo>
                      <a:pt x="18774" y="4151"/>
                      <a:pt x="18070" y="4442"/>
                      <a:pt x="17366" y="4733"/>
                    </a:cubicBezTo>
                    <a:cubicBezTo>
                      <a:pt x="16859" y="4948"/>
                      <a:pt x="16370" y="5146"/>
                      <a:pt x="15840" y="5385"/>
                    </a:cubicBezTo>
                    <a:cubicBezTo>
                      <a:pt x="15183" y="5699"/>
                      <a:pt x="14507" y="6019"/>
                      <a:pt x="13826" y="6357"/>
                    </a:cubicBezTo>
                    <a:cubicBezTo>
                      <a:pt x="13145" y="6695"/>
                      <a:pt x="12493" y="7108"/>
                      <a:pt x="11812" y="7475"/>
                    </a:cubicBezTo>
                    <a:cubicBezTo>
                      <a:pt x="11160" y="7882"/>
                      <a:pt x="10479" y="8272"/>
                      <a:pt x="9850" y="8732"/>
                    </a:cubicBezTo>
                    <a:cubicBezTo>
                      <a:pt x="9216" y="9169"/>
                      <a:pt x="8634" y="9658"/>
                      <a:pt x="8052" y="10118"/>
                    </a:cubicBezTo>
                    <a:cubicBezTo>
                      <a:pt x="7615" y="10455"/>
                      <a:pt x="7231" y="10845"/>
                      <a:pt x="6817" y="11229"/>
                    </a:cubicBezTo>
                    <a:cubicBezTo>
                      <a:pt x="6259" y="11765"/>
                      <a:pt x="5700" y="12347"/>
                      <a:pt x="5263" y="12976"/>
                    </a:cubicBezTo>
                    <a:cubicBezTo>
                      <a:pt x="5094" y="13220"/>
                      <a:pt x="4926" y="13442"/>
                      <a:pt x="4757" y="13657"/>
                    </a:cubicBezTo>
                    <a:cubicBezTo>
                      <a:pt x="4611" y="13878"/>
                      <a:pt x="4466" y="14094"/>
                      <a:pt x="4343" y="14315"/>
                    </a:cubicBezTo>
                    <a:cubicBezTo>
                      <a:pt x="4221" y="14507"/>
                      <a:pt x="4099" y="14699"/>
                      <a:pt x="4000" y="14868"/>
                    </a:cubicBezTo>
                    <a:cubicBezTo>
                      <a:pt x="3738" y="15304"/>
                      <a:pt x="3540" y="15840"/>
                      <a:pt x="3348" y="16323"/>
                    </a:cubicBezTo>
                    <a:cubicBezTo>
                      <a:pt x="3808" y="15741"/>
                      <a:pt x="4268" y="15159"/>
                      <a:pt x="4757" y="14606"/>
                    </a:cubicBezTo>
                    <a:cubicBezTo>
                      <a:pt x="4926" y="14431"/>
                      <a:pt x="5071" y="14239"/>
                      <a:pt x="5240" y="14047"/>
                    </a:cubicBezTo>
                    <a:cubicBezTo>
                      <a:pt x="5432" y="13878"/>
                      <a:pt x="5630" y="13680"/>
                      <a:pt x="5822" y="13488"/>
                    </a:cubicBezTo>
                    <a:cubicBezTo>
                      <a:pt x="6212" y="13075"/>
                      <a:pt x="6695" y="12685"/>
                      <a:pt x="7178" y="12277"/>
                    </a:cubicBezTo>
                    <a:cubicBezTo>
                      <a:pt x="7423" y="12056"/>
                      <a:pt x="7691" y="11864"/>
                      <a:pt x="7958" y="11643"/>
                    </a:cubicBezTo>
                    <a:cubicBezTo>
                      <a:pt x="8511" y="11259"/>
                      <a:pt x="9047" y="10822"/>
                      <a:pt x="9606" y="10432"/>
                    </a:cubicBezTo>
                    <a:cubicBezTo>
                      <a:pt x="9920" y="10211"/>
                      <a:pt x="10258" y="10019"/>
                      <a:pt x="10578" y="9803"/>
                    </a:cubicBezTo>
                    <a:cubicBezTo>
                      <a:pt x="10793" y="9629"/>
                      <a:pt x="11038" y="9483"/>
                      <a:pt x="11277" y="9338"/>
                    </a:cubicBezTo>
                    <a:lnTo>
                      <a:pt x="11277" y="9338"/>
                    </a:lnTo>
                    <a:cubicBezTo>
                      <a:pt x="11108" y="9536"/>
                      <a:pt x="10939" y="9728"/>
                      <a:pt x="10747" y="9920"/>
                    </a:cubicBezTo>
                    <a:cubicBezTo>
                      <a:pt x="10526" y="10211"/>
                      <a:pt x="10287" y="10479"/>
                      <a:pt x="10066" y="10746"/>
                    </a:cubicBezTo>
                    <a:cubicBezTo>
                      <a:pt x="9583" y="11282"/>
                      <a:pt x="9123" y="11841"/>
                      <a:pt x="8686" y="12423"/>
                    </a:cubicBezTo>
                    <a:cubicBezTo>
                      <a:pt x="8319" y="12883"/>
                      <a:pt x="8005" y="13343"/>
                      <a:pt x="7714" y="13779"/>
                    </a:cubicBezTo>
                    <a:cubicBezTo>
                      <a:pt x="7493" y="14140"/>
                      <a:pt x="7301" y="14460"/>
                      <a:pt x="7155" y="14798"/>
                    </a:cubicBezTo>
                    <a:cubicBezTo>
                      <a:pt x="6620" y="15304"/>
                      <a:pt x="6136" y="15887"/>
                      <a:pt x="5676" y="16445"/>
                    </a:cubicBezTo>
                    <a:cubicBezTo>
                      <a:pt x="5193" y="16422"/>
                      <a:pt x="4757" y="16375"/>
                      <a:pt x="4320" y="16352"/>
                    </a:cubicBezTo>
                    <a:cubicBezTo>
                      <a:pt x="3977" y="16352"/>
                      <a:pt x="3662" y="16323"/>
                      <a:pt x="3348" y="16323"/>
                    </a:cubicBezTo>
                    <a:cubicBezTo>
                      <a:pt x="3156" y="16323"/>
                      <a:pt x="2981" y="16300"/>
                      <a:pt x="2812" y="16300"/>
                    </a:cubicBezTo>
                    <a:lnTo>
                      <a:pt x="2719" y="16300"/>
                    </a:lnTo>
                    <a:cubicBezTo>
                      <a:pt x="2789" y="15962"/>
                      <a:pt x="2888" y="15648"/>
                      <a:pt x="3034" y="15333"/>
                    </a:cubicBezTo>
                    <a:cubicBezTo>
                      <a:pt x="3179" y="15013"/>
                      <a:pt x="3371" y="14629"/>
                      <a:pt x="3662" y="14216"/>
                    </a:cubicBezTo>
                    <a:cubicBezTo>
                      <a:pt x="3930" y="13779"/>
                      <a:pt x="4268" y="13343"/>
                      <a:pt x="4658" y="12859"/>
                    </a:cubicBezTo>
                    <a:cubicBezTo>
                      <a:pt x="5071" y="12394"/>
                      <a:pt x="5531" y="11911"/>
                      <a:pt x="6014" y="11375"/>
                    </a:cubicBezTo>
                    <a:cubicBezTo>
                      <a:pt x="6695" y="10676"/>
                      <a:pt x="7400" y="9972"/>
                      <a:pt x="8075" y="9268"/>
                    </a:cubicBezTo>
                    <a:cubicBezTo>
                      <a:pt x="8319" y="9000"/>
                      <a:pt x="8587" y="8732"/>
                      <a:pt x="8855" y="8464"/>
                    </a:cubicBezTo>
                    <a:lnTo>
                      <a:pt x="9070" y="8249"/>
                    </a:lnTo>
                    <a:cubicBezTo>
                      <a:pt x="9146" y="8173"/>
                      <a:pt x="9216" y="8127"/>
                      <a:pt x="9268" y="8057"/>
                    </a:cubicBezTo>
                    <a:cubicBezTo>
                      <a:pt x="9559" y="7789"/>
                      <a:pt x="9850" y="7521"/>
                      <a:pt x="10165" y="7254"/>
                    </a:cubicBezTo>
                    <a:cubicBezTo>
                      <a:pt x="10334" y="7131"/>
                      <a:pt x="10479" y="7009"/>
                      <a:pt x="10648" y="6864"/>
                    </a:cubicBezTo>
                    <a:cubicBezTo>
                      <a:pt x="10793" y="6747"/>
                      <a:pt x="10962" y="6625"/>
                      <a:pt x="11131" y="6503"/>
                    </a:cubicBezTo>
                    <a:cubicBezTo>
                      <a:pt x="11766" y="5990"/>
                      <a:pt x="12441" y="5554"/>
                      <a:pt x="13122" y="5117"/>
                    </a:cubicBezTo>
                    <a:cubicBezTo>
                      <a:pt x="13489" y="4902"/>
                      <a:pt x="13826" y="4681"/>
                      <a:pt x="14164" y="4465"/>
                    </a:cubicBezTo>
                    <a:cubicBezTo>
                      <a:pt x="14554" y="4244"/>
                      <a:pt x="14915" y="4029"/>
                      <a:pt x="15305" y="3807"/>
                    </a:cubicBezTo>
                    <a:cubicBezTo>
                      <a:pt x="15934" y="3470"/>
                      <a:pt x="16568" y="3132"/>
                      <a:pt x="17174" y="2841"/>
                    </a:cubicBezTo>
                    <a:cubicBezTo>
                      <a:pt x="17779" y="2527"/>
                      <a:pt x="18384" y="2183"/>
                      <a:pt x="19019" y="1892"/>
                    </a:cubicBezTo>
                    <a:cubicBezTo>
                      <a:pt x="20253" y="1287"/>
                      <a:pt x="21516" y="681"/>
                      <a:pt x="22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6" name="Google Shape;526;p34"/>
            <p:cNvPicPr preferRelativeResize="0"/>
            <p:nvPr/>
          </p:nvPicPr>
          <p:blipFill>
            <a:blip r:embed="rId4">
              <a:alphaModFix/>
            </a:blip>
            <a:stretch>
              <a:fillRect/>
            </a:stretch>
          </p:blipFill>
          <p:spPr>
            <a:xfrm>
              <a:off x="5553275" y="291355"/>
              <a:ext cx="3181217" cy="3091350"/>
            </a:xfrm>
            <a:prstGeom prst="rect">
              <a:avLst/>
            </a:prstGeom>
            <a:noFill/>
            <a:ln>
              <a:noFill/>
            </a:ln>
          </p:spPr>
        </p:pic>
      </p:grpSp>
    </p:spTree>
    <p:extLst>
      <p:ext uri="{BB962C8B-B14F-4D97-AF65-F5344CB8AC3E}">
        <p14:creationId xmlns:p14="http://schemas.microsoft.com/office/powerpoint/2010/main" val="37886971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27291" y="869010"/>
            <a:ext cx="7689418" cy="570004"/>
            <a:chOff x="324823" y="1887587"/>
            <a:chExt cx="7689418" cy="570004"/>
          </a:xfrm>
        </p:grpSpPr>
        <p:sp>
          <p:nvSpPr>
            <p:cNvPr id="10" name="Rounded Rectangle 9"/>
            <p:cNvSpPr/>
            <p:nvPr/>
          </p:nvSpPr>
          <p:spPr>
            <a:xfrm>
              <a:off x="546975" y="1908158"/>
              <a:ext cx="7391066" cy="549433"/>
            </a:xfrm>
            <a:prstGeom prst="roundRect">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https://cdn-icons-png.flaticon.com/128/5184/518459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823" y="1944243"/>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39615" y="1887587"/>
              <a:ext cx="7274626" cy="496996"/>
            </a:xfrm>
            <a:prstGeom prst="rect">
              <a:avLst/>
            </a:prstGeom>
            <a:noFill/>
          </p:spPr>
          <p:txBody>
            <a:bodyPr wrap="square" rtlCol="0">
              <a:spAutoFit/>
            </a:bodyPr>
            <a:lstStyle/>
            <a:p>
              <a:pPr>
                <a:lnSpc>
                  <a:spcPct val="150000"/>
                </a:lnSpc>
              </a:pPr>
              <a:r>
                <a:rPr lang="vi-VN" sz="2000" dirty="0"/>
                <a:t>Kể tên và xác định trên lược đồ vị trí các châu lục trên thế giới. </a:t>
              </a:r>
              <a:endParaRPr lang="en-US" sz="2000" dirty="0"/>
            </a:p>
          </p:txBody>
        </p:sp>
      </p:grpSp>
      <p:grpSp>
        <p:nvGrpSpPr>
          <p:cNvPr id="14" name="Group 13"/>
          <p:cNvGrpSpPr/>
          <p:nvPr/>
        </p:nvGrpSpPr>
        <p:grpSpPr>
          <a:xfrm>
            <a:off x="727291" y="1490030"/>
            <a:ext cx="7642730" cy="958660"/>
            <a:chOff x="324823" y="1791461"/>
            <a:chExt cx="7642730" cy="958660"/>
          </a:xfrm>
        </p:grpSpPr>
        <p:sp>
          <p:nvSpPr>
            <p:cNvPr id="15" name="Rounded Rectangle 14"/>
            <p:cNvSpPr/>
            <p:nvPr/>
          </p:nvSpPr>
          <p:spPr>
            <a:xfrm>
              <a:off x="546975" y="1908158"/>
              <a:ext cx="7391066" cy="785342"/>
            </a:xfrm>
            <a:prstGeom prst="roundRect">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s://cdn-icons-png.flaticon.com/128/5184/518459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823" y="2048638"/>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69127" y="1791461"/>
              <a:ext cx="7198426" cy="958660"/>
            </a:xfrm>
            <a:prstGeom prst="rect">
              <a:avLst/>
            </a:prstGeom>
            <a:noFill/>
          </p:spPr>
          <p:txBody>
            <a:bodyPr wrap="square" rtlCol="0">
              <a:spAutoFit/>
            </a:bodyPr>
            <a:lstStyle/>
            <a:p>
              <a:pPr>
                <a:lnSpc>
                  <a:spcPct val="150000"/>
                </a:lnSpc>
              </a:pPr>
              <a:r>
                <a:rPr lang="vi-VN" sz="2000" dirty="0"/>
                <a:t>Cho biết mỗi châu lục tiếp giáp với các đại dương và châu lục nào. </a:t>
              </a:r>
              <a:endParaRPr lang="en-US" sz="2000" dirty="0"/>
            </a:p>
          </p:txBody>
        </p:sp>
      </p:grpSp>
      <p:sp>
        <p:nvSpPr>
          <p:cNvPr id="24" name="TextBox 23"/>
          <p:cNvSpPr txBox="1"/>
          <p:nvPr/>
        </p:nvSpPr>
        <p:spPr>
          <a:xfrm>
            <a:off x="-2" y="166875"/>
            <a:ext cx="9143999" cy="507831"/>
          </a:xfrm>
          <a:prstGeom prst="rect">
            <a:avLst/>
          </a:prstGeom>
          <a:noFill/>
        </p:spPr>
        <p:txBody>
          <a:bodyPr wrap="square" rtlCol="0">
            <a:spAutoFit/>
          </a:bodyPr>
          <a:lstStyle/>
          <a:p>
            <a:pPr algn="ctr"/>
            <a:r>
              <a:rPr lang="vi-VN" sz="2700" b="1" dirty="0">
                <a:solidFill>
                  <a:schemeClr val="accent1">
                    <a:lumMod val="50000"/>
                  </a:schemeClr>
                </a:solidFill>
              </a:rPr>
              <a:t>Vị trí địa lí các châu lục</a:t>
            </a:r>
            <a:endParaRPr lang="en-US" sz="2700" b="1" dirty="0">
              <a:solidFill>
                <a:schemeClr val="accent1">
                  <a:lumMod val="50000"/>
                </a:schemeClr>
              </a:solidFill>
            </a:endParaRPr>
          </a:p>
        </p:txBody>
      </p:sp>
      <p:pic>
        <p:nvPicPr>
          <p:cNvPr id="13" name="Picture 1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985" t="32840" r="8184" b="9136"/>
          <a:stretch/>
        </p:blipFill>
        <p:spPr>
          <a:xfrm>
            <a:off x="3951514" y="2443123"/>
            <a:ext cx="4697186" cy="2609547"/>
          </a:xfrm>
          <a:prstGeom prst="rect">
            <a:avLst/>
          </a:prstGeom>
        </p:spPr>
      </p:pic>
      <p:sp>
        <p:nvSpPr>
          <p:cNvPr id="18" name="TextBox 17"/>
          <p:cNvSpPr txBox="1"/>
          <p:nvPr/>
        </p:nvSpPr>
        <p:spPr>
          <a:xfrm>
            <a:off x="949443" y="4072387"/>
            <a:ext cx="2984500" cy="785343"/>
          </a:xfrm>
          <a:prstGeom prst="rect">
            <a:avLst/>
          </a:prstGeom>
          <a:noFill/>
        </p:spPr>
        <p:txBody>
          <a:bodyPr wrap="square" rtlCol="0">
            <a:spAutoFit/>
          </a:bodyPr>
          <a:lstStyle/>
          <a:p>
            <a:pPr algn="ctr">
              <a:lnSpc>
                <a:spcPct val="150000"/>
              </a:lnSpc>
            </a:pPr>
            <a:r>
              <a:rPr lang="vi-VN" sz="1600" b="1" i="1" dirty="0"/>
              <a:t>Hình 1. </a:t>
            </a:r>
            <a:r>
              <a:rPr lang="en-US" sz="1600" i="1" dirty="0" err="1"/>
              <a:t>Lược</a:t>
            </a:r>
            <a:r>
              <a:rPr lang="en-US" sz="1600" i="1" dirty="0"/>
              <a:t> </a:t>
            </a:r>
            <a:r>
              <a:rPr lang="en-US" sz="1600" i="1" dirty="0" err="1"/>
              <a:t>đồ</a:t>
            </a:r>
            <a:r>
              <a:rPr lang="en-US" sz="1600" i="1" dirty="0"/>
              <a:t> </a:t>
            </a:r>
            <a:r>
              <a:rPr lang="en-US" sz="1600" i="1" dirty="0" err="1"/>
              <a:t>các</a:t>
            </a:r>
            <a:r>
              <a:rPr lang="en-US" sz="1600" i="1" dirty="0"/>
              <a:t> </a:t>
            </a:r>
            <a:r>
              <a:rPr lang="en-US" sz="1600" i="1" dirty="0" err="1"/>
              <a:t>châu</a:t>
            </a:r>
            <a:r>
              <a:rPr lang="en-US" sz="1600" i="1" dirty="0"/>
              <a:t> </a:t>
            </a:r>
            <a:r>
              <a:rPr lang="en-US" sz="1600" i="1" dirty="0" err="1"/>
              <a:t>lục</a:t>
            </a:r>
            <a:r>
              <a:rPr lang="en-US" sz="1600" i="1" dirty="0"/>
              <a:t> </a:t>
            </a:r>
            <a:r>
              <a:rPr lang="en-US" sz="1600" i="1" dirty="0" err="1"/>
              <a:t>và</a:t>
            </a:r>
            <a:r>
              <a:rPr lang="en-US" sz="1600" i="1" dirty="0"/>
              <a:t> </a:t>
            </a:r>
            <a:r>
              <a:rPr lang="en-US" sz="1600" i="1" dirty="0" err="1"/>
              <a:t>đại</a:t>
            </a:r>
            <a:r>
              <a:rPr lang="en-US" sz="1600" i="1" dirty="0"/>
              <a:t> </a:t>
            </a:r>
            <a:r>
              <a:rPr lang="en-US" sz="1600" i="1" dirty="0" err="1"/>
              <a:t>dương</a:t>
            </a:r>
            <a:r>
              <a:rPr lang="en-US" sz="1600" i="1" dirty="0"/>
              <a:t> </a:t>
            </a:r>
            <a:r>
              <a:rPr lang="en-US" sz="1600" i="1" dirty="0" err="1"/>
              <a:t>trên</a:t>
            </a:r>
            <a:r>
              <a:rPr lang="en-US" sz="1600" i="1" dirty="0"/>
              <a:t> </a:t>
            </a:r>
            <a:r>
              <a:rPr lang="en-US" sz="1600" i="1" dirty="0" err="1"/>
              <a:t>thế</a:t>
            </a:r>
            <a:r>
              <a:rPr lang="en-US" sz="1600" i="1" dirty="0"/>
              <a:t> </a:t>
            </a:r>
            <a:r>
              <a:rPr lang="en-US" sz="1600" i="1" dirty="0" err="1"/>
              <a:t>giới</a:t>
            </a:r>
            <a:endParaRPr lang="en-US" sz="1600" i="1" dirty="0"/>
          </a:p>
        </p:txBody>
      </p:sp>
    </p:spTree>
    <p:extLst>
      <p:ext uri="{BB962C8B-B14F-4D97-AF65-F5344CB8AC3E}">
        <p14:creationId xmlns:p14="http://schemas.microsoft.com/office/powerpoint/2010/main" val="42521815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D53B8-8793-0B3B-B487-0FFEC2ADBE4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472DE38-68E5-5640-7453-079D666F89C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985" t="32840" r="8184" b="9136"/>
          <a:stretch/>
        </p:blipFill>
        <p:spPr>
          <a:xfrm>
            <a:off x="-1" y="805264"/>
            <a:ext cx="5576661" cy="3098144"/>
          </a:xfrm>
          <a:prstGeom prst="rect">
            <a:avLst/>
          </a:prstGeom>
        </p:spPr>
      </p:pic>
      <p:sp>
        <p:nvSpPr>
          <p:cNvPr id="9" name="TextBox 8">
            <a:extLst>
              <a:ext uri="{FF2B5EF4-FFF2-40B4-BE49-F238E27FC236}">
                <a16:creationId xmlns:a16="http://schemas.microsoft.com/office/drawing/2014/main" id="{47EFEE89-9A5C-053A-F4DD-51F0C4B86625}"/>
              </a:ext>
            </a:extLst>
          </p:cNvPr>
          <p:cNvSpPr txBox="1"/>
          <p:nvPr/>
        </p:nvSpPr>
        <p:spPr>
          <a:xfrm>
            <a:off x="1554134" y="3903408"/>
            <a:ext cx="2468392" cy="830997"/>
          </a:xfrm>
          <a:prstGeom prst="rect">
            <a:avLst/>
          </a:prstGeom>
          <a:noFill/>
        </p:spPr>
        <p:txBody>
          <a:bodyPr wrap="square" rtlCol="0">
            <a:spAutoFit/>
          </a:bodyPr>
          <a:lstStyle/>
          <a:p>
            <a:pPr algn="ctr">
              <a:lnSpc>
                <a:spcPct val="150000"/>
              </a:lnSpc>
            </a:pPr>
            <a:r>
              <a:rPr lang="en-US" sz="1600" i="1" dirty="0" err="1"/>
              <a:t>Lược</a:t>
            </a:r>
            <a:r>
              <a:rPr lang="en-US" sz="1600" i="1" dirty="0"/>
              <a:t> </a:t>
            </a:r>
            <a:r>
              <a:rPr lang="en-US" sz="1600" i="1" dirty="0" err="1"/>
              <a:t>đồ</a:t>
            </a:r>
            <a:r>
              <a:rPr lang="en-US" sz="1600" i="1" dirty="0"/>
              <a:t> </a:t>
            </a:r>
            <a:r>
              <a:rPr lang="en-US" sz="1600" i="1" dirty="0" err="1"/>
              <a:t>các</a:t>
            </a:r>
            <a:r>
              <a:rPr lang="en-US" sz="1600" i="1" dirty="0"/>
              <a:t> </a:t>
            </a:r>
            <a:r>
              <a:rPr lang="en-US" sz="1600" i="1" dirty="0" err="1"/>
              <a:t>châu</a:t>
            </a:r>
            <a:r>
              <a:rPr lang="en-US" sz="1600" i="1" dirty="0"/>
              <a:t> </a:t>
            </a:r>
            <a:r>
              <a:rPr lang="en-US" sz="1600" i="1" dirty="0" err="1"/>
              <a:t>lục</a:t>
            </a:r>
            <a:r>
              <a:rPr lang="en-US" sz="1600" i="1" dirty="0"/>
              <a:t> </a:t>
            </a:r>
            <a:r>
              <a:rPr lang="en-US" sz="1600" i="1" dirty="0" err="1"/>
              <a:t>và</a:t>
            </a:r>
            <a:r>
              <a:rPr lang="en-US" sz="1600" i="1" dirty="0"/>
              <a:t> </a:t>
            </a:r>
            <a:r>
              <a:rPr lang="en-US" sz="1600" i="1" dirty="0" err="1"/>
              <a:t>đại</a:t>
            </a:r>
            <a:r>
              <a:rPr lang="en-US" sz="1600" i="1" dirty="0"/>
              <a:t> </a:t>
            </a:r>
            <a:r>
              <a:rPr lang="en-US" sz="1600" i="1" dirty="0" err="1"/>
              <a:t>dương</a:t>
            </a:r>
            <a:r>
              <a:rPr lang="en-US" sz="1600" i="1" dirty="0"/>
              <a:t> </a:t>
            </a:r>
            <a:r>
              <a:rPr lang="en-US" sz="1600" i="1" dirty="0" err="1"/>
              <a:t>trên</a:t>
            </a:r>
            <a:r>
              <a:rPr lang="en-US" sz="1600" i="1" dirty="0"/>
              <a:t> </a:t>
            </a:r>
            <a:r>
              <a:rPr lang="en-US" sz="1600" i="1" dirty="0" err="1"/>
              <a:t>thế</a:t>
            </a:r>
            <a:r>
              <a:rPr lang="en-US" sz="1600" i="1" dirty="0"/>
              <a:t> </a:t>
            </a:r>
            <a:r>
              <a:rPr lang="en-US" sz="1600" i="1" dirty="0" err="1"/>
              <a:t>giới</a:t>
            </a:r>
            <a:endParaRPr lang="en-US" sz="1600" i="1" dirty="0"/>
          </a:p>
        </p:txBody>
      </p:sp>
      <p:sp>
        <p:nvSpPr>
          <p:cNvPr id="10" name="Right Brace 9">
            <a:extLst>
              <a:ext uri="{FF2B5EF4-FFF2-40B4-BE49-F238E27FC236}">
                <a16:creationId xmlns:a16="http://schemas.microsoft.com/office/drawing/2014/main" id="{18C3989F-FE26-7100-BD0A-3DDCC66D23DE}"/>
              </a:ext>
            </a:extLst>
          </p:cNvPr>
          <p:cNvSpPr/>
          <p:nvPr/>
        </p:nvSpPr>
        <p:spPr>
          <a:xfrm>
            <a:off x="5362251" y="877863"/>
            <a:ext cx="346075" cy="2781551"/>
          </a:xfrm>
          <a:prstGeom prst="rightBrace">
            <a:avLst>
              <a:gd name="adj1" fmla="val 83333"/>
              <a:gd name="adj2"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Rounded Corners 22">
            <a:extLst>
              <a:ext uri="{FF2B5EF4-FFF2-40B4-BE49-F238E27FC236}">
                <a16:creationId xmlns:a16="http://schemas.microsoft.com/office/drawing/2014/main" id="{12863459-2A12-C899-D24E-B6E6866ECB2C}"/>
              </a:ext>
            </a:extLst>
          </p:cNvPr>
          <p:cNvSpPr/>
          <p:nvPr/>
        </p:nvSpPr>
        <p:spPr>
          <a:xfrm>
            <a:off x="6002240" y="699165"/>
            <a:ext cx="2796620" cy="3310342"/>
          </a:xfrm>
          <a:prstGeom prst="roundRect">
            <a:avLst>
              <a:gd name="adj" fmla="val 5702"/>
            </a:avLst>
          </a:prstGeom>
          <a:solidFill>
            <a:srgbClr val="FFFFFF"/>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rgbClr val="000000"/>
                </a:solidFill>
                <a:cs typeface="Arial" panose="020B0604020202020204" pitchFamily="34" charset="0"/>
              </a:rPr>
              <a:t>S</a:t>
            </a:r>
            <a:r>
              <a:rPr lang="vi-VN" sz="2000" b="1">
                <a:solidFill>
                  <a:srgbClr val="000000"/>
                </a:solidFill>
                <a:cs typeface="Arial" panose="020B0604020202020204" pitchFamily="34" charset="0"/>
              </a:rPr>
              <a:t>áu châu lục</a:t>
            </a:r>
            <a:r>
              <a:rPr lang="en-US" sz="2000" b="1">
                <a:solidFill>
                  <a:srgbClr val="000000"/>
                </a:solidFill>
                <a:cs typeface="Arial" panose="020B0604020202020204" pitchFamily="34" charset="0"/>
              </a:rPr>
              <a:t>:</a:t>
            </a:r>
          </a:p>
          <a:p>
            <a:pPr marL="342900" indent="-342900" algn="just">
              <a:lnSpc>
                <a:spcPct val="150000"/>
              </a:lnSpc>
              <a:buFont typeface="Arial" panose="020B0604020202020204" pitchFamily="34" charset="0"/>
              <a:buChar char="•"/>
            </a:pPr>
            <a:r>
              <a:rPr lang="en-US" sz="2000">
                <a:solidFill>
                  <a:srgbClr val="000000"/>
                </a:solidFill>
                <a:cs typeface="Arial" panose="020B0604020202020204" pitchFamily="34" charset="0"/>
              </a:rPr>
              <a:t>C</a:t>
            </a:r>
            <a:r>
              <a:rPr lang="vi-VN" sz="2000">
                <a:solidFill>
                  <a:srgbClr val="000000"/>
                </a:solidFill>
                <a:cs typeface="Arial" panose="020B0604020202020204" pitchFamily="34" charset="0"/>
              </a:rPr>
              <a:t>hâu Á</a:t>
            </a:r>
            <a:r>
              <a:rPr lang="en-US" sz="2000">
                <a:solidFill>
                  <a:srgbClr val="000000"/>
                </a:solidFill>
                <a:cs typeface="Arial" panose="020B0604020202020204" pitchFamily="34" charset="0"/>
              </a:rPr>
              <a:t>.</a:t>
            </a:r>
          </a:p>
          <a:p>
            <a:pPr marL="342900" indent="-342900" algn="just">
              <a:lnSpc>
                <a:spcPct val="150000"/>
              </a:lnSpc>
              <a:buFont typeface="Arial" panose="020B0604020202020204" pitchFamily="34" charset="0"/>
              <a:buChar char="•"/>
            </a:pPr>
            <a:r>
              <a:rPr lang="en-US" sz="2000">
                <a:solidFill>
                  <a:srgbClr val="000000"/>
                </a:solidFill>
                <a:cs typeface="Arial" panose="020B0604020202020204" pitchFamily="34" charset="0"/>
              </a:rPr>
              <a:t>C</a:t>
            </a:r>
            <a:r>
              <a:rPr lang="vi-VN" sz="2000">
                <a:solidFill>
                  <a:srgbClr val="000000"/>
                </a:solidFill>
                <a:cs typeface="Arial" panose="020B0604020202020204" pitchFamily="34" charset="0"/>
              </a:rPr>
              <a:t>hâu Âu</a:t>
            </a:r>
            <a:r>
              <a:rPr lang="en-US" sz="2000">
                <a:solidFill>
                  <a:srgbClr val="000000"/>
                </a:solidFill>
                <a:cs typeface="Arial" panose="020B0604020202020204" pitchFamily="34" charset="0"/>
              </a:rPr>
              <a:t>.</a:t>
            </a:r>
          </a:p>
          <a:p>
            <a:pPr marL="342900" indent="-342900" algn="just">
              <a:lnSpc>
                <a:spcPct val="150000"/>
              </a:lnSpc>
              <a:buFont typeface="Arial" panose="020B0604020202020204" pitchFamily="34" charset="0"/>
              <a:buChar char="•"/>
            </a:pPr>
            <a:r>
              <a:rPr lang="en-US" sz="2000">
                <a:solidFill>
                  <a:srgbClr val="000000"/>
                </a:solidFill>
                <a:cs typeface="Arial" panose="020B0604020202020204" pitchFamily="34" charset="0"/>
              </a:rPr>
              <a:t>C</a:t>
            </a:r>
            <a:r>
              <a:rPr lang="vi-VN" sz="2000">
                <a:solidFill>
                  <a:srgbClr val="000000"/>
                </a:solidFill>
                <a:cs typeface="Arial" panose="020B0604020202020204" pitchFamily="34" charset="0"/>
              </a:rPr>
              <a:t>hâu Phi</a:t>
            </a:r>
            <a:r>
              <a:rPr lang="en-US" sz="2000">
                <a:solidFill>
                  <a:srgbClr val="000000"/>
                </a:solidFill>
                <a:cs typeface="Arial" panose="020B0604020202020204" pitchFamily="34" charset="0"/>
              </a:rPr>
              <a:t>.</a:t>
            </a:r>
          </a:p>
          <a:p>
            <a:pPr marL="342900" indent="-342900" algn="just">
              <a:lnSpc>
                <a:spcPct val="150000"/>
              </a:lnSpc>
              <a:buFont typeface="Arial" panose="020B0604020202020204" pitchFamily="34" charset="0"/>
              <a:buChar char="•"/>
            </a:pPr>
            <a:r>
              <a:rPr lang="en-US" sz="2000">
                <a:solidFill>
                  <a:srgbClr val="000000"/>
                </a:solidFill>
                <a:cs typeface="Arial" panose="020B0604020202020204" pitchFamily="34" charset="0"/>
              </a:rPr>
              <a:t>C</a:t>
            </a:r>
            <a:r>
              <a:rPr lang="vi-VN" sz="2000">
                <a:solidFill>
                  <a:srgbClr val="000000"/>
                </a:solidFill>
                <a:cs typeface="Arial" panose="020B0604020202020204" pitchFamily="34" charset="0"/>
              </a:rPr>
              <a:t>hâu Mỹ</a:t>
            </a:r>
            <a:r>
              <a:rPr lang="en-US" sz="2000">
                <a:solidFill>
                  <a:srgbClr val="000000"/>
                </a:solidFill>
                <a:cs typeface="Arial" panose="020B0604020202020204" pitchFamily="34" charset="0"/>
              </a:rPr>
              <a:t>.</a:t>
            </a:r>
          </a:p>
          <a:p>
            <a:pPr marL="342900" indent="-342900" algn="just">
              <a:lnSpc>
                <a:spcPct val="150000"/>
              </a:lnSpc>
              <a:buFont typeface="Arial" panose="020B0604020202020204" pitchFamily="34" charset="0"/>
              <a:buChar char="•"/>
            </a:pPr>
            <a:r>
              <a:rPr lang="en-US" sz="2000">
                <a:solidFill>
                  <a:srgbClr val="000000"/>
                </a:solidFill>
                <a:cs typeface="Arial" panose="020B0604020202020204" pitchFamily="34" charset="0"/>
              </a:rPr>
              <a:t>C</a:t>
            </a:r>
            <a:r>
              <a:rPr lang="vi-VN" sz="2000">
                <a:solidFill>
                  <a:srgbClr val="000000"/>
                </a:solidFill>
                <a:cs typeface="Arial" panose="020B0604020202020204" pitchFamily="34" charset="0"/>
              </a:rPr>
              <a:t>hâu Đại Dương</a:t>
            </a:r>
            <a:r>
              <a:rPr lang="en-US" sz="2000">
                <a:solidFill>
                  <a:srgbClr val="000000"/>
                </a:solidFill>
                <a:cs typeface="Arial" panose="020B0604020202020204" pitchFamily="34" charset="0"/>
              </a:rPr>
              <a:t>.</a:t>
            </a:r>
          </a:p>
          <a:p>
            <a:pPr marL="342900" indent="-342900" algn="just">
              <a:lnSpc>
                <a:spcPct val="150000"/>
              </a:lnSpc>
              <a:buFont typeface="Arial" panose="020B0604020202020204" pitchFamily="34" charset="0"/>
              <a:buChar char="•"/>
            </a:pPr>
            <a:r>
              <a:rPr lang="en-US" sz="2000">
                <a:solidFill>
                  <a:srgbClr val="000000"/>
                </a:solidFill>
                <a:cs typeface="Arial" panose="020B0604020202020204" pitchFamily="34" charset="0"/>
              </a:rPr>
              <a:t>C</a:t>
            </a:r>
            <a:r>
              <a:rPr lang="vi-VN" sz="2000">
                <a:solidFill>
                  <a:srgbClr val="000000"/>
                </a:solidFill>
                <a:cs typeface="Arial" panose="020B0604020202020204" pitchFamily="34" charset="0"/>
              </a:rPr>
              <a:t>hâu Nam Cực.</a:t>
            </a:r>
            <a:endParaRPr lang="en-US" sz="20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322760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FDD66-DF4F-8C8A-B665-E3B6817B5161}"/>
            </a:ext>
          </a:extLst>
        </p:cNvPr>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D471062D-11ED-B63A-83DC-473F1AB3CDF8}"/>
              </a:ext>
            </a:extLst>
          </p:cNvPr>
          <p:cNvGraphicFramePr>
            <a:graphicFrameLocks noGrp="1"/>
          </p:cNvGraphicFramePr>
          <p:nvPr>
            <p:extLst>
              <p:ext uri="{D42A27DB-BD31-4B8C-83A1-F6EECF244321}">
                <p14:modId xmlns:p14="http://schemas.microsoft.com/office/powerpoint/2010/main" val="2830145040"/>
              </p:ext>
            </p:extLst>
          </p:nvPr>
        </p:nvGraphicFramePr>
        <p:xfrm>
          <a:off x="534760" y="440872"/>
          <a:ext cx="8074479" cy="4424518"/>
        </p:xfrm>
        <a:graphic>
          <a:graphicData uri="http://schemas.openxmlformats.org/drawingml/2006/table">
            <a:tbl>
              <a:tblPr firstRow="1" firstCol="1" bandRow="1"/>
              <a:tblGrid>
                <a:gridCol w="2089159">
                  <a:extLst>
                    <a:ext uri="{9D8B030D-6E8A-4147-A177-3AD203B41FA5}">
                      <a16:colId xmlns:a16="http://schemas.microsoft.com/office/drawing/2014/main" val="2501811994"/>
                    </a:ext>
                  </a:extLst>
                </a:gridCol>
                <a:gridCol w="2552616">
                  <a:extLst>
                    <a:ext uri="{9D8B030D-6E8A-4147-A177-3AD203B41FA5}">
                      <a16:colId xmlns:a16="http://schemas.microsoft.com/office/drawing/2014/main" val="3798867379"/>
                    </a:ext>
                  </a:extLst>
                </a:gridCol>
                <a:gridCol w="3432704">
                  <a:extLst>
                    <a:ext uri="{9D8B030D-6E8A-4147-A177-3AD203B41FA5}">
                      <a16:colId xmlns:a16="http://schemas.microsoft.com/office/drawing/2014/main" val="1977010047"/>
                    </a:ext>
                  </a:extLst>
                </a:gridCol>
              </a:tblGrid>
              <a:tr h="206295">
                <a:tc>
                  <a:txBody>
                    <a:bodyPr/>
                    <a:lstStyle/>
                    <a:p>
                      <a:pPr algn="ctr">
                        <a:lnSpc>
                          <a:spcPct val="150000"/>
                        </a:lnSpc>
                        <a:spcAft>
                          <a:spcPts val="1000"/>
                        </a:spcAft>
                      </a:pPr>
                      <a:r>
                        <a:rPr lang="en-US" sz="1800" b="1">
                          <a:solidFill>
                            <a:srgbClr val="000000"/>
                          </a:solidFill>
                          <a:effectLst/>
                          <a:latin typeface="Arial" panose="020B0604020202020204" pitchFamily="34" charset="0"/>
                          <a:ea typeface="SimSun" panose="02010600030101010101" pitchFamily="2" charset="-122"/>
                          <a:cs typeface="Arial" panose="020B0604020202020204" pitchFamily="34" charset="0"/>
                        </a:rPr>
                        <a:t>Tên châu lục</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658"/>
                    </a:solidFill>
                  </a:tcPr>
                </a:tc>
                <a:tc>
                  <a:txBody>
                    <a:bodyPr/>
                    <a:lstStyle/>
                    <a:p>
                      <a:pPr algn="ctr">
                        <a:lnSpc>
                          <a:spcPct val="150000"/>
                        </a:lnSpc>
                        <a:spcAft>
                          <a:spcPts val="1000"/>
                        </a:spcAft>
                      </a:pPr>
                      <a:r>
                        <a:rPr lang="en-US" sz="1800" b="1">
                          <a:solidFill>
                            <a:srgbClr val="000000"/>
                          </a:solidFill>
                          <a:effectLst/>
                          <a:latin typeface="Arial" panose="020B0604020202020204" pitchFamily="34" charset="0"/>
                          <a:ea typeface="SimSun" panose="02010600030101010101" pitchFamily="2" charset="-122"/>
                          <a:cs typeface="Arial" panose="020B0604020202020204" pitchFamily="34" charset="0"/>
                        </a:rPr>
                        <a:t>Châu tiếp giáp</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658"/>
                    </a:solidFill>
                  </a:tcPr>
                </a:tc>
                <a:tc>
                  <a:txBody>
                    <a:bodyPr/>
                    <a:lstStyle/>
                    <a:p>
                      <a:pPr algn="ctr">
                        <a:lnSpc>
                          <a:spcPct val="150000"/>
                        </a:lnSpc>
                        <a:spcAft>
                          <a:spcPts val="1000"/>
                        </a:spcAft>
                      </a:pPr>
                      <a:r>
                        <a:rPr lang="en-US" sz="1800" b="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Đại</a:t>
                      </a:r>
                      <a:r>
                        <a:rPr lang="en-US" sz="18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b="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dương</a:t>
                      </a:r>
                      <a:r>
                        <a:rPr lang="en-US" sz="18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b="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tiếp</a:t>
                      </a:r>
                      <a:r>
                        <a:rPr lang="en-US" sz="18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b="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giáp</a:t>
                      </a:r>
                      <a:endParaRPr lang="vi-VN" sz="1800" dirty="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658"/>
                    </a:solidFill>
                  </a:tcPr>
                </a:tc>
                <a:extLst>
                  <a:ext uri="{0D108BD9-81ED-4DB2-BD59-A6C34878D82A}">
                    <a16:rowId xmlns:a16="http://schemas.microsoft.com/office/drawing/2014/main" val="4110278522"/>
                  </a:ext>
                </a:extLst>
              </a:tr>
              <a:tr h="822276">
                <a:tc>
                  <a:txBody>
                    <a:bodyPr/>
                    <a:lstStyle/>
                    <a:p>
                      <a:pPr algn="ctr">
                        <a:lnSpc>
                          <a:spcPct val="150000"/>
                        </a:lnSpc>
                        <a:spcAft>
                          <a:spcPts val="1000"/>
                        </a:spcAft>
                      </a:pP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Châu Á</a:t>
                      </a:r>
                      <a:endParaRPr lang="vi-VN" sz="1800" dirty="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tc>
                  <a:txBody>
                    <a:bodyPr/>
                    <a:lstStyle/>
                    <a:p>
                      <a:pPr algn="just">
                        <a:lnSpc>
                          <a:spcPct val="150000"/>
                        </a:lnSpc>
                        <a:spcAft>
                          <a:spcPts val="1000"/>
                        </a:spcAft>
                      </a:pP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Châu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Âu</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a:solidFill>
                            <a:schemeClr val="tx1"/>
                          </a:solidFill>
                          <a:effectLst/>
                          <a:latin typeface="Arial" panose="020B0604020202020204" pitchFamily="34" charset="0"/>
                          <a:ea typeface="SimSun" panose="02010600030101010101" pitchFamily="2" charset="-122"/>
                          <a:cs typeface="Arial" panose="020B0604020202020204" pitchFamily="34" charset="0"/>
                        </a:rPr>
                        <a:t>C</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hâu Phi,</a:t>
                      </a:r>
                      <a:r>
                        <a:rPr lang="en-US" sz="1800" dirty="0">
                          <a:solidFill>
                            <a:schemeClr val="tx1"/>
                          </a:solidFill>
                          <a:effectLst/>
                          <a:latin typeface="Arial" panose="020B0604020202020204" pitchFamily="34" charset="0"/>
                          <a:ea typeface="SimSun" panose="02010600030101010101" pitchFamily="2" charset="-122"/>
                          <a:cs typeface="Arial" panose="020B0604020202020204" pitchFamily="34" charset="0"/>
                        </a:rPr>
                        <a:t> C</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hâu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Đại</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Dương</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dirty="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tc>
                  <a:txBody>
                    <a:bodyPr/>
                    <a:lstStyle/>
                    <a:p>
                      <a:pPr algn="just">
                        <a:lnSpc>
                          <a:spcPct val="150000"/>
                        </a:lnSpc>
                        <a:spcAft>
                          <a:spcPts val="1000"/>
                        </a:spcAft>
                      </a:pP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Bắc</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Băng</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Dương</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r>
                        <a:rPr lang="en-US" sz="1800" dirty="0">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Thái Bình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Dương</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Ấn</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Độ</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Dương</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dirty="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extLst>
                  <a:ext uri="{0D108BD9-81ED-4DB2-BD59-A6C34878D82A}">
                    <a16:rowId xmlns:a16="http://schemas.microsoft.com/office/drawing/2014/main" val="268170812"/>
                  </a:ext>
                </a:extLst>
              </a:tr>
              <a:tr h="514286">
                <a:tc>
                  <a:txBody>
                    <a:bodyPr/>
                    <a:lstStyle/>
                    <a:p>
                      <a:pPr algn="ctr">
                        <a:lnSpc>
                          <a:spcPct val="150000"/>
                        </a:lnSpc>
                        <a:spcAft>
                          <a:spcPts val="1000"/>
                        </a:spcAft>
                      </a:pPr>
                      <a:r>
                        <a:rPr lang="en-US" sz="1800">
                          <a:solidFill>
                            <a:srgbClr val="000000"/>
                          </a:solidFill>
                          <a:effectLst/>
                          <a:latin typeface="Arial" panose="020B0604020202020204" pitchFamily="34" charset="0"/>
                          <a:ea typeface="SimSun" panose="02010600030101010101" pitchFamily="2" charset="-122"/>
                          <a:cs typeface="Arial" panose="020B0604020202020204" pitchFamily="34" charset="0"/>
                        </a:rPr>
                        <a:t>Châu Âu</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tc>
                  <a:txBody>
                    <a:bodyPr/>
                    <a:lstStyle/>
                    <a:p>
                      <a:pPr algn="just">
                        <a:lnSpc>
                          <a:spcPct val="150000"/>
                        </a:lnSpc>
                        <a:spcAft>
                          <a:spcPts val="1000"/>
                        </a:spcAft>
                      </a:pPr>
                      <a:r>
                        <a:rPr lang="en-US" sz="1800">
                          <a:solidFill>
                            <a:srgbClr val="000000"/>
                          </a:solidFill>
                          <a:effectLst/>
                          <a:latin typeface="Arial" panose="020B0604020202020204" pitchFamily="34" charset="0"/>
                          <a:ea typeface="SimSun" panose="02010600030101010101" pitchFamily="2" charset="-122"/>
                          <a:cs typeface="Arial" panose="020B0604020202020204" pitchFamily="34" charset="0"/>
                        </a:rPr>
                        <a:t>Châu Á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tc>
                  <a:txBody>
                    <a:bodyPr/>
                    <a:lstStyle/>
                    <a:p>
                      <a:pPr algn="just">
                        <a:lnSpc>
                          <a:spcPct val="150000"/>
                        </a:lnSpc>
                        <a:spcAft>
                          <a:spcPts val="1000"/>
                        </a:spcAft>
                      </a:pP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Bắc</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Băng</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Dương</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Đại</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Tây</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Dương</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vi-VN" sz="1800" dirty="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extLst>
                  <a:ext uri="{0D108BD9-81ED-4DB2-BD59-A6C34878D82A}">
                    <a16:rowId xmlns:a16="http://schemas.microsoft.com/office/drawing/2014/main" val="3334542682"/>
                  </a:ext>
                </a:extLst>
              </a:tr>
              <a:tr h="514286">
                <a:tc>
                  <a:txBody>
                    <a:bodyPr/>
                    <a:lstStyle/>
                    <a:p>
                      <a:pPr algn="ctr">
                        <a:lnSpc>
                          <a:spcPct val="150000"/>
                        </a:lnSpc>
                        <a:spcAft>
                          <a:spcPts val="1000"/>
                        </a:spcAft>
                      </a:pP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Châu Phi</a:t>
                      </a:r>
                      <a:endParaRPr lang="vi-VN" sz="1800" dirty="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tc>
                  <a:txBody>
                    <a:bodyPr/>
                    <a:lstStyle/>
                    <a:p>
                      <a:pPr algn="just">
                        <a:lnSpc>
                          <a:spcPct val="150000"/>
                        </a:lnSpc>
                        <a:spcAft>
                          <a:spcPts val="1000"/>
                        </a:spcAft>
                      </a:pPr>
                      <a:r>
                        <a:rPr lang="en-US" sz="1800">
                          <a:solidFill>
                            <a:srgbClr val="000000"/>
                          </a:solidFill>
                          <a:effectLst/>
                          <a:latin typeface="Arial" panose="020B0604020202020204" pitchFamily="34" charset="0"/>
                          <a:ea typeface="SimSun" panose="02010600030101010101" pitchFamily="2" charset="-122"/>
                          <a:cs typeface="Arial" panose="020B0604020202020204" pitchFamily="34" charset="0"/>
                        </a:rPr>
                        <a:t>Châu Á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tc>
                  <a:txBody>
                    <a:bodyPr/>
                    <a:lstStyle/>
                    <a:p>
                      <a:pPr algn="just">
                        <a:lnSpc>
                          <a:spcPct val="150000"/>
                        </a:lnSpc>
                        <a:spcAft>
                          <a:spcPts val="1000"/>
                        </a:spcAft>
                      </a:pP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Đại</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Tây</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Dương</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Ấn</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Độ</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Dương</a:t>
                      </a:r>
                      <a:endParaRPr lang="vi-VN" sz="1800" dirty="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extLst>
                  <a:ext uri="{0D108BD9-81ED-4DB2-BD59-A6C34878D82A}">
                    <a16:rowId xmlns:a16="http://schemas.microsoft.com/office/drawing/2014/main" val="2606324079"/>
                  </a:ext>
                </a:extLst>
              </a:tr>
              <a:tr h="822276">
                <a:tc>
                  <a:txBody>
                    <a:bodyPr/>
                    <a:lstStyle/>
                    <a:p>
                      <a:pPr algn="ctr">
                        <a:lnSpc>
                          <a:spcPct val="150000"/>
                        </a:lnSpc>
                        <a:spcAft>
                          <a:spcPts val="1000"/>
                        </a:spcAft>
                      </a:pPr>
                      <a:r>
                        <a:rPr lang="en-US" sz="1800">
                          <a:solidFill>
                            <a:srgbClr val="000000"/>
                          </a:solidFill>
                          <a:effectLst/>
                          <a:latin typeface="Arial" panose="020B0604020202020204" pitchFamily="34" charset="0"/>
                          <a:ea typeface="SimSun" panose="02010600030101010101" pitchFamily="2" charset="-122"/>
                          <a:cs typeface="Arial" panose="020B0604020202020204" pitchFamily="34" charset="0"/>
                        </a:rPr>
                        <a:t>Châu Mỹ</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tc>
                  <a:txBody>
                    <a:bodyPr/>
                    <a:lstStyle/>
                    <a:p>
                      <a:pPr algn="just">
                        <a:lnSpc>
                          <a:spcPct val="150000"/>
                        </a:lnSpc>
                        <a:spcAft>
                          <a:spcPts val="1000"/>
                        </a:spcAft>
                      </a:pPr>
                      <a:r>
                        <a:rPr lang="en-US" sz="1800">
                          <a:solidFill>
                            <a:srgbClr val="000000"/>
                          </a:solidFill>
                          <a:effectLst/>
                          <a:latin typeface="Arial" panose="020B0604020202020204" pitchFamily="34" charset="0"/>
                          <a:ea typeface="SimSun" panose="02010600030101010101" pitchFamily="2" charset="-122"/>
                          <a:cs typeface="Arial" panose="020B0604020202020204" pitchFamily="34" charset="0"/>
                        </a:rPr>
                        <a:t>Không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tc>
                  <a:txBody>
                    <a:bodyPr/>
                    <a:lstStyle/>
                    <a:p>
                      <a:pPr algn="just">
                        <a:lnSpc>
                          <a:spcPct val="150000"/>
                        </a:lnSpc>
                        <a:spcAft>
                          <a:spcPts val="1000"/>
                        </a:spcAft>
                      </a:pP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Bắc</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Băng</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Dương,Thái</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Bình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Dương</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Đại</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Tây</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Dương</a:t>
                      </a:r>
                      <a:endParaRPr lang="vi-VN" sz="1800" dirty="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extLst>
                  <a:ext uri="{0D108BD9-81ED-4DB2-BD59-A6C34878D82A}">
                    <a16:rowId xmlns:a16="http://schemas.microsoft.com/office/drawing/2014/main" val="2592346010"/>
                  </a:ext>
                </a:extLst>
              </a:tr>
              <a:tr h="514286">
                <a:tc>
                  <a:txBody>
                    <a:bodyPr/>
                    <a:lstStyle/>
                    <a:p>
                      <a:pPr algn="ctr">
                        <a:lnSpc>
                          <a:spcPct val="150000"/>
                        </a:lnSpc>
                        <a:spcAft>
                          <a:spcPts val="1000"/>
                        </a:spcAft>
                      </a:pPr>
                      <a:r>
                        <a:rPr lang="en-US" sz="1800">
                          <a:solidFill>
                            <a:srgbClr val="000000"/>
                          </a:solidFill>
                          <a:effectLst/>
                          <a:latin typeface="Arial" panose="020B0604020202020204" pitchFamily="34" charset="0"/>
                          <a:ea typeface="SimSun" panose="02010600030101010101" pitchFamily="2" charset="-122"/>
                          <a:cs typeface="Arial" panose="020B0604020202020204" pitchFamily="34" charset="0"/>
                        </a:rPr>
                        <a:t>Châu Đại Dương</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tc>
                  <a:txBody>
                    <a:bodyPr/>
                    <a:lstStyle/>
                    <a:p>
                      <a:pPr algn="just">
                        <a:lnSpc>
                          <a:spcPct val="150000"/>
                        </a:lnSpc>
                        <a:spcAft>
                          <a:spcPts val="1000"/>
                        </a:spcAft>
                      </a:pPr>
                      <a:r>
                        <a:rPr lang="en-US" sz="1800">
                          <a:solidFill>
                            <a:srgbClr val="000000"/>
                          </a:solidFill>
                          <a:effectLst/>
                          <a:latin typeface="Arial" panose="020B0604020202020204" pitchFamily="34" charset="0"/>
                          <a:ea typeface="SimSun" panose="02010600030101010101" pitchFamily="2" charset="-122"/>
                          <a:cs typeface="Arial" panose="020B0604020202020204" pitchFamily="34" charset="0"/>
                        </a:rPr>
                        <a:t>Châu Á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tc>
                  <a:txBody>
                    <a:bodyPr/>
                    <a:lstStyle/>
                    <a:p>
                      <a:pPr algn="just">
                        <a:lnSpc>
                          <a:spcPct val="150000"/>
                        </a:lnSpc>
                        <a:spcAft>
                          <a:spcPts val="1000"/>
                        </a:spcAft>
                      </a:pP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Thái Bình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Dương</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Ấn</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Độ</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Dương</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dirty="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extLst>
                  <a:ext uri="{0D108BD9-81ED-4DB2-BD59-A6C34878D82A}">
                    <a16:rowId xmlns:a16="http://schemas.microsoft.com/office/drawing/2014/main" val="1778046408"/>
                  </a:ext>
                </a:extLst>
              </a:tr>
              <a:tr h="206295">
                <a:tc>
                  <a:txBody>
                    <a:bodyPr/>
                    <a:lstStyle/>
                    <a:p>
                      <a:pPr algn="ctr">
                        <a:lnSpc>
                          <a:spcPct val="150000"/>
                        </a:lnSpc>
                        <a:spcAft>
                          <a:spcPts val="1000"/>
                        </a:spcAft>
                      </a:pPr>
                      <a:r>
                        <a:rPr lang="en-US" sz="1800">
                          <a:solidFill>
                            <a:srgbClr val="000000"/>
                          </a:solidFill>
                          <a:effectLst/>
                          <a:latin typeface="Arial" panose="020B0604020202020204" pitchFamily="34" charset="0"/>
                          <a:ea typeface="SimSun" panose="02010600030101010101" pitchFamily="2" charset="-122"/>
                          <a:cs typeface="Arial" panose="020B0604020202020204" pitchFamily="34" charset="0"/>
                        </a:rPr>
                        <a:t>Châu Nam Cực</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tc>
                  <a:txBody>
                    <a:bodyPr/>
                    <a:lstStyle/>
                    <a:p>
                      <a:pPr algn="just">
                        <a:lnSpc>
                          <a:spcPct val="150000"/>
                        </a:lnSpc>
                        <a:spcAft>
                          <a:spcPts val="1000"/>
                        </a:spcAft>
                      </a:pPr>
                      <a:r>
                        <a:rPr lang="en-US" sz="1800">
                          <a:solidFill>
                            <a:srgbClr val="000000"/>
                          </a:solidFill>
                          <a:effectLst/>
                          <a:latin typeface="Arial" panose="020B0604020202020204" pitchFamily="34" charset="0"/>
                          <a:ea typeface="SimSun" panose="02010600030101010101" pitchFamily="2" charset="-122"/>
                          <a:cs typeface="Arial" panose="020B0604020202020204" pitchFamily="34" charset="0"/>
                        </a:rPr>
                        <a:t>Không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tc>
                  <a:txBody>
                    <a:bodyPr/>
                    <a:lstStyle/>
                    <a:p>
                      <a:pPr algn="just">
                        <a:lnSpc>
                          <a:spcPct val="150000"/>
                        </a:lnSpc>
                        <a:spcAft>
                          <a:spcPts val="1000"/>
                        </a:spcAft>
                      </a:pP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Nam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Đại</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18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Dương</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dirty="0">
                        <a:effectLst/>
                        <a:latin typeface="Arial" panose="020B0604020202020204" pitchFamily="34" charset="0"/>
                        <a:ea typeface="SimSun" panose="02010600030101010101" pitchFamily="2" charset="-122"/>
                        <a:cs typeface="Arial" panose="020B0604020202020204" pitchFamily="34" charset="0"/>
                      </a:endParaRPr>
                    </a:p>
                  </a:txBody>
                  <a:tcPr marL="44546" marR="44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8DF"/>
                    </a:solidFill>
                  </a:tcPr>
                </a:tc>
                <a:extLst>
                  <a:ext uri="{0D108BD9-81ED-4DB2-BD59-A6C34878D82A}">
                    <a16:rowId xmlns:a16="http://schemas.microsoft.com/office/drawing/2014/main" val="3570016100"/>
                  </a:ext>
                </a:extLst>
              </a:tr>
            </a:tbl>
          </a:graphicData>
        </a:graphic>
      </p:graphicFrame>
    </p:spTree>
    <p:extLst>
      <p:ext uri="{BB962C8B-B14F-4D97-AF65-F5344CB8AC3E}">
        <p14:creationId xmlns:p14="http://schemas.microsoft.com/office/powerpoint/2010/main" val="89730163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ourism in Caribbean Social Media Strategy by Slidesgo">
  <a:themeElements>
    <a:clrScheme name="Simple Light">
      <a:dk1>
        <a:srgbClr val="660000"/>
      </a:dk1>
      <a:lt1>
        <a:srgbClr val="AC4E2C"/>
      </a:lt1>
      <a:dk2>
        <a:srgbClr val="FBEFDD"/>
      </a:dk2>
      <a:lt2>
        <a:srgbClr val="EB9468"/>
      </a:lt2>
      <a:accent1>
        <a:srgbClr val="6A8A56"/>
      </a:accent1>
      <a:accent2>
        <a:srgbClr val="A9A197"/>
      </a:accent2>
      <a:accent3>
        <a:srgbClr val="FFFFFF"/>
      </a:accent3>
      <a:accent4>
        <a:srgbClr val="FFFFFF"/>
      </a:accent4>
      <a:accent5>
        <a:srgbClr val="FFFFFF"/>
      </a:accent5>
      <a:accent6>
        <a:srgbClr val="FFFFFF"/>
      </a:accent6>
      <a:hlink>
        <a:srgbClr val="66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ourism in Caribbean Social Media Strategy by Slidesgo">
  <a:themeElements>
    <a:clrScheme name="Simple Light">
      <a:dk1>
        <a:srgbClr val="660000"/>
      </a:dk1>
      <a:lt1>
        <a:srgbClr val="AC4E2C"/>
      </a:lt1>
      <a:dk2>
        <a:srgbClr val="FBEFDD"/>
      </a:dk2>
      <a:lt2>
        <a:srgbClr val="EB9468"/>
      </a:lt2>
      <a:accent1>
        <a:srgbClr val="6A8A56"/>
      </a:accent1>
      <a:accent2>
        <a:srgbClr val="A9A197"/>
      </a:accent2>
      <a:accent3>
        <a:srgbClr val="FFFFFF"/>
      </a:accent3>
      <a:accent4>
        <a:srgbClr val="FFFFFF"/>
      </a:accent4>
      <a:accent5>
        <a:srgbClr val="FFFFFF"/>
      </a:accent5>
      <a:accent6>
        <a:srgbClr val="FFFFFF"/>
      </a:accent6>
      <a:hlink>
        <a:srgbClr val="66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TotalTime>
  <Words>2619</Words>
  <Application>Microsoft Office PowerPoint</Application>
  <PresentationFormat>Trình chiếu Trên màn hình (16:9)</PresentationFormat>
  <Paragraphs>376</Paragraphs>
  <Slides>54</Slides>
  <Notes>14</Notes>
  <HiddenSlides>0</HiddenSlides>
  <MMClips>2</MMClips>
  <ScaleCrop>false</ScaleCrop>
  <HeadingPairs>
    <vt:vector size="6" baseType="variant">
      <vt:variant>
        <vt:lpstr>Phông được Dùng</vt:lpstr>
      </vt:variant>
      <vt:variant>
        <vt:i4>11</vt:i4>
      </vt:variant>
      <vt:variant>
        <vt:lpstr>Chủ đề</vt:lpstr>
      </vt:variant>
      <vt:variant>
        <vt:i4>2</vt:i4>
      </vt:variant>
      <vt:variant>
        <vt:lpstr>Tiêu đề Bản chiếu</vt:lpstr>
      </vt:variant>
      <vt:variant>
        <vt:i4>54</vt:i4>
      </vt:variant>
    </vt:vector>
  </HeadingPairs>
  <TitlesOfParts>
    <vt:vector size="67" baseType="lpstr">
      <vt:lpstr>Assistant Medium</vt:lpstr>
      <vt:lpstr>Arial</vt:lpstr>
      <vt:lpstr>Calibri</vt:lpstr>
      <vt:lpstr>Arial (Body)</vt:lpstr>
      <vt:lpstr>Aharoni</vt:lpstr>
      <vt:lpstr>SimSun</vt:lpstr>
      <vt:lpstr>DM Sans</vt:lpstr>
      <vt:lpstr>Gloock</vt:lpstr>
      <vt:lpstr>Wingdings</vt:lpstr>
      <vt:lpstr>Times New Roman</vt:lpstr>
      <vt:lpstr>Fredoka One</vt:lpstr>
      <vt:lpstr>Tourism in Caribbean Social Media Strategy by Slidesgo</vt:lpstr>
      <vt:lpstr>1_Tourism in Caribbean Social Media Strategy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Tourism in Caribbean Social Media Strategy</dc:title>
  <cp:lastModifiedBy>Vy Phạm</cp:lastModifiedBy>
  <cp:revision>31</cp:revision>
  <dcterms:modified xsi:type="dcterms:W3CDTF">2024-12-19T09:05:27Z</dcterms:modified>
</cp:coreProperties>
</file>