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9" r:id="rId3"/>
    <p:sldId id="256" r:id="rId4"/>
    <p:sldId id="311" r:id="rId5"/>
    <p:sldId id="312" r:id="rId6"/>
    <p:sldId id="310" r:id="rId7"/>
    <p:sldId id="324" r:id="rId8"/>
    <p:sldId id="313" r:id="rId9"/>
    <p:sldId id="325" r:id="rId10"/>
    <p:sldId id="326" r:id="rId11"/>
    <p:sldId id="314" r:id="rId12"/>
    <p:sldId id="327" r:id="rId13"/>
    <p:sldId id="328" r:id="rId14"/>
    <p:sldId id="329" r:id="rId15"/>
    <p:sldId id="330" r:id="rId16"/>
    <p:sldId id="332" r:id="rId17"/>
    <p:sldId id="320" r:id="rId18"/>
    <p:sldId id="3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E5"/>
    <a:srgbClr val="DE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CDBD6-38FE-42CA-863B-F8F343D5BDC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872E9-CD59-4CAE-B3CF-5B7EDC93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DD93-0D08-2CDF-D0BE-93DC58EEF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2B68D-E0AC-EEE6-F30E-4B4324918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000CD-A7BF-CC93-31B2-1493B262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931-30FC-4B52-90D9-96D5474452F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12FC2-684B-A591-0667-32DF52EB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C371-75BA-5CDD-C340-80A60E22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3B63-8883-4A55-9BE5-891276EC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1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ED32-BB46-E9F5-7FED-A2B2DCA2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C53F5-E3E3-2B6B-EBE4-062D51EB4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1D0A2-F77B-1166-5C41-9D52DB1D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931-30FC-4B52-90D9-96D5474452F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8F820-7A46-D4D7-5070-5E057EF8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800AC-8743-8B49-75AF-6B51CF77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3B63-8883-4A55-9BE5-891276EC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65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19C2F-3DFC-735D-582C-9E979F129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183AB-380F-E0B8-2C5F-B35583F6F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6DA38-6633-803D-0D3F-2D547394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931-30FC-4B52-90D9-96D5474452F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DC940-8F89-1EE0-6A90-E1008C78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9190B-0BE6-CB25-0717-01AB8270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3B63-8883-4A55-9BE5-891276EC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7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03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47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60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180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319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79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625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92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9DC3E-4059-197E-CF05-7DFE3D4E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662B6-8745-7612-AD49-9C8C35B68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CBCAD-4059-5FF1-F7AE-F5E26A31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931-30FC-4B52-90D9-96D5474452F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8DB85-6A8A-C17C-B394-C7AF76BE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2BA83-F86D-0120-5FCC-B6940F34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3B63-8883-4A55-9BE5-891276EC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94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5165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565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311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12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3908-7C92-63D8-CF6E-F3D97298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B5C36-45E1-1CFD-75DC-BD6479703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5A8D5-A906-8A5D-7397-AFDB5E0D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931-30FC-4B52-90D9-96D5474452F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0C818-9A94-E784-B955-A1E0DAE1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6BDAD-E2C2-4BF9-6DB8-BF08F37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3B63-8883-4A55-9BE5-891276EC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93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23AB-F7A3-1FE9-ED08-FCAE92AE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22559-9363-5DCD-4DE4-6E1A6DFA8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DE81-CA6B-1979-F268-0DB221460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C193D-7A81-F0E1-9031-3932ADB9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931-30FC-4B52-90D9-96D5474452F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8CDB4-C935-759B-DC7B-2C49531F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39297-CB60-5ED9-11BD-A1FAB8EE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3B63-8883-4A55-9BE5-891276EC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8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FF49-120B-135F-59EC-EA6F05AD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4F8D-ED19-C8D9-D585-D3AE3D1E9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C8378-871F-7C7A-A6B8-A1278E34F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E494C-42E9-ED12-9256-1EDC4CE51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B8238-D958-1C1D-9120-E12B684E1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6DC66-6C5C-3FBE-65BB-4CC53404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931-30FC-4B52-90D9-96D5474452F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D0D5E-AF81-FAA8-CAFD-04E4E479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EB9B6-9598-4A37-25A5-A47DAD68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3B63-8883-4A55-9BE5-891276EC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85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9E57-A2CA-E223-0553-5159C8B1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9FE3C-F3F5-87D4-1AFE-6BE37E42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931-30FC-4B52-90D9-96D5474452F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F81F3-9C9D-2BCD-FBC5-534B12B9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E8508-E12D-39EE-5AD3-4F49306A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3B63-8883-4A55-9BE5-891276EC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0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4CB02-FA35-2E93-3221-D152FED0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931-30FC-4B52-90D9-96D5474452F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20F76-B1E9-1B34-4744-54E2F2E4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78573-0DD5-538D-8033-DA454C5B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3B63-8883-4A55-9BE5-891276EC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9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2595-8D3D-4D0D-A3A2-E279FB06D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5449D-E9F7-4C6F-E5A3-FCC8498C1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22225-2DAF-0281-4070-F1AC24A60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41BC7-94B7-2891-0B02-E1B0D8F4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931-30FC-4B52-90D9-96D5474452F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C6967-5352-CC41-78A4-AC9A5775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CB94C-F8E6-5B93-B710-230147A0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3B63-8883-4A55-9BE5-891276EC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71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8AE5-CE91-E24B-8585-C1FAF771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99074-50E7-42DF-A8BC-4960E63FE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13E78-0EB2-A92F-89B4-5D3FD55B9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85465-0497-DA92-762E-4C8E1AA0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931-30FC-4B52-90D9-96D5474452F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4F6E2-B81A-1565-92CB-105091FB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44D27-B49F-84F3-E140-F62E0913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3B63-8883-4A55-9BE5-891276EC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41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5D830F-5FFC-12CC-0C7D-73D72BA2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6098A-5D0A-ECC8-8981-C7F1B846B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B7364-2E40-BDD3-9325-093F426A2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F89931-30FC-4B52-90D9-96D5474452F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68BAE-8C60-28FA-0F3A-6357AD91A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5D3B-DACC-980D-CCF7-BF4DC2A0D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393B63-8883-4A55-9BE5-891276EC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1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0102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svg"/><Relationship Id="rId7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svg"/><Relationship Id="rId7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svg"/><Relationship Id="rId7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06855" y="-67711"/>
            <a:ext cx="10778289" cy="7103067"/>
          </a:xfrm>
          <a:custGeom>
            <a:avLst/>
            <a:gdLst/>
            <a:ahLst/>
            <a:cxnLst/>
            <a:rect l="l" t="t" r="r" b="b"/>
            <a:pathLst>
              <a:path w="11668885" h="5528862">
                <a:moveTo>
                  <a:pt x="0" y="0"/>
                </a:moveTo>
                <a:lnTo>
                  <a:pt x="11668884" y="0"/>
                </a:lnTo>
                <a:lnTo>
                  <a:pt x="11668884" y="5528862"/>
                </a:lnTo>
                <a:lnTo>
                  <a:pt x="0" y="5528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9284167" y="351061"/>
            <a:ext cx="1149858" cy="1371600"/>
          </a:xfrm>
          <a:custGeom>
            <a:avLst/>
            <a:gdLst/>
            <a:ahLst/>
            <a:cxnLst/>
            <a:rect l="l" t="t" r="r" b="b"/>
            <a:pathLst>
              <a:path w="1724787" h="2057400">
                <a:moveTo>
                  <a:pt x="0" y="0"/>
                </a:moveTo>
                <a:lnTo>
                  <a:pt x="1724787" y="0"/>
                </a:lnTo>
                <a:lnTo>
                  <a:pt x="172478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368681" y="351061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1722589">
            <a:off x="258673" y="2859852"/>
            <a:ext cx="854255" cy="1479230"/>
          </a:xfrm>
          <a:custGeom>
            <a:avLst/>
            <a:gdLst/>
            <a:ahLst/>
            <a:cxnLst/>
            <a:rect l="l" t="t" r="r" b="b"/>
            <a:pathLst>
              <a:path w="1281383" h="2218845">
                <a:moveTo>
                  <a:pt x="0" y="0"/>
                </a:moveTo>
                <a:lnTo>
                  <a:pt x="1281384" y="0"/>
                </a:lnTo>
                <a:lnTo>
                  <a:pt x="1281384" y="2218846"/>
                </a:lnTo>
                <a:lnTo>
                  <a:pt x="0" y="22188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-407392" y="5362061"/>
            <a:ext cx="1552146" cy="1034117"/>
          </a:xfrm>
          <a:custGeom>
            <a:avLst/>
            <a:gdLst/>
            <a:ahLst/>
            <a:cxnLst/>
            <a:rect l="l" t="t" r="r" b="b"/>
            <a:pathLst>
              <a:path w="2328219" h="1551176">
                <a:moveTo>
                  <a:pt x="0" y="0"/>
                </a:moveTo>
                <a:lnTo>
                  <a:pt x="2328219" y="0"/>
                </a:lnTo>
                <a:lnTo>
                  <a:pt x="2328219" y="1551176"/>
                </a:lnTo>
                <a:lnTo>
                  <a:pt x="0" y="15511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10446600" y="5165139"/>
            <a:ext cx="2119200" cy="2014123"/>
          </a:xfrm>
          <a:custGeom>
            <a:avLst/>
            <a:gdLst/>
            <a:ahLst/>
            <a:cxnLst/>
            <a:rect l="l" t="t" r="r" b="b"/>
            <a:pathLst>
              <a:path w="3178800" h="3021184">
                <a:moveTo>
                  <a:pt x="0" y="0"/>
                </a:moveTo>
                <a:lnTo>
                  <a:pt x="3178800" y="0"/>
                </a:lnTo>
                <a:lnTo>
                  <a:pt x="3178800" y="3021184"/>
                </a:lnTo>
                <a:lnTo>
                  <a:pt x="0" y="3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1635337" y="5193319"/>
            <a:ext cx="1149858" cy="1371600"/>
          </a:xfrm>
          <a:custGeom>
            <a:avLst/>
            <a:gdLst/>
            <a:ahLst/>
            <a:cxnLst/>
            <a:rect l="l" t="t" r="r" b="b"/>
            <a:pathLst>
              <a:path w="1724787" h="2057400">
                <a:moveTo>
                  <a:pt x="0" y="0"/>
                </a:moveTo>
                <a:lnTo>
                  <a:pt x="1724787" y="0"/>
                </a:lnTo>
                <a:lnTo>
                  <a:pt x="172478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 rot="-5400000">
            <a:off x="10733139" y="693096"/>
            <a:ext cx="1546123" cy="1030104"/>
          </a:xfrm>
          <a:custGeom>
            <a:avLst/>
            <a:gdLst/>
            <a:ahLst/>
            <a:cxnLst/>
            <a:rect l="l" t="t" r="r" b="b"/>
            <a:pathLst>
              <a:path w="2319184" h="1545156">
                <a:moveTo>
                  <a:pt x="0" y="0"/>
                </a:moveTo>
                <a:lnTo>
                  <a:pt x="2319184" y="0"/>
                </a:lnTo>
                <a:lnTo>
                  <a:pt x="2319184" y="1545156"/>
                </a:lnTo>
                <a:lnTo>
                  <a:pt x="0" y="1545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 rot="7259991">
            <a:off x="10776255" y="3033416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21180-9555-5997-415C-AB236F8A8CC3}"/>
              </a:ext>
            </a:extLst>
          </p:cNvPr>
          <p:cNvSpPr txBox="1"/>
          <p:nvPr/>
        </p:nvSpPr>
        <p:spPr>
          <a:xfrm>
            <a:off x="2301402" y="1549807"/>
            <a:ext cx="7802324" cy="3585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latin typeface="Arial" panose="020B0604020202020204" pitchFamily="34" charset="0"/>
                <a:cs typeface="Arial" panose="020B0604020202020204" pitchFamily="34" charset="0"/>
              </a:rPr>
              <a:t>VUI ĐÓN CHÀO CÁC EM HỌC SINH ĐẾN VỚI TIẾT HỌC HÔM NAY!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EB5E6-51E9-2EE8-FDBE-C7009498F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45A8F9-E30E-C221-1FA8-5E9B978FF84D}"/>
              </a:ext>
            </a:extLst>
          </p:cNvPr>
          <p:cNvSpPr/>
          <p:nvPr/>
        </p:nvSpPr>
        <p:spPr>
          <a:xfrm>
            <a:off x="435430" y="431075"/>
            <a:ext cx="11321142" cy="6021976"/>
          </a:xfrm>
          <a:prstGeom prst="rect">
            <a:avLst/>
          </a:prstGeom>
          <a:solidFill>
            <a:srgbClr val="DEF1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2EED207-E503-6BCF-8A53-A61B4B42636C}"/>
              </a:ext>
            </a:extLst>
          </p:cNvPr>
          <p:cNvSpPr/>
          <p:nvPr/>
        </p:nvSpPr>
        <p:spPr>
          <a:xfrm>
            <a:off x="107424" y="115930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0B54FF34-8B37-E1C4-8249-13CAFE4CD7E3}"/>
              </a:ext>
            </a:extLst>
          </p:cNvPr>
          <p:cNvSpPr/>
          <p:nvPr/>
        </p:nvSpPr>
        <p:spPr>
          <a:xfrm>
            <a:off x="10446600" y="5165139"/>
            <a:ext cx="2119200" cy="2014123"/>
          </a:xfrm>
          <a:custGeom>
            <a:avLst/>
            <a:gdLst/>
            <a:ahLst/>
            <a:cxnLst/>
            <a:rect l="l" t="t" r="r" b="b"/>
            <a:pathLst>
              <a:path w="3178800" h="3021184">
                <a:moveTo>
                  <a:pt x="0" y="0"/>
                </a:moveTo>
                <a:lnTo>
                  <a:pt x="3178800" y="0"/>
                </a:lnTo>
                <a:lnTo>
                  <a:pt x="3178800" y="3021184"/>
                </a:lnTo>
                <a:lnTo>
                  <a:pt x="0" y="3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7FD09CB0-E981-ABEE-845F-B4F38CE6ED46}"/>
              </a:ext>
            </a:extLst>
          </p:cNvPr>
          <p:cNvSpPr/>
          <p:nvPr/>
        </p:nvSpPr>
        <p:spPr>
          <a:xfrm rot="20413905">
            <a:off x="82998" y="5357582"/>
            <a:ext cx="2019175" cy="1629235"/>
          </a:xfrm>
          <a:custGeom>
            <a:avLst/>
            <a:gdLst/>
            <a:ahLst/>
            <a:cxnLst/>
            <a:rect l="l" t="t" r="r" b="b"/>
            <a:pathLst>
              <a:path w="3853108" h="3292656">
                <a:moveTo>
                  <a:pt x="0" y="0"/>
                </a:moveTo>
                <a:lnTo>
                  <a:pt x="3853108" y="0"/>
                </a:lnTo>
                <a:lnTo>
                  <a:pt x="3853108" y="3292656"/>
                </a:lnTo>
                <a:lnTo>
                  <a:pt x="0" y="32926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956144B0-9CF9-873D-D9CD-4E519B84C4E6}"/>
              </a:ext>
            </a:extLst>
          </p:cNvPr>
          <p:cNvSpPr/>
          <p:nvPr/>
        </p:nvSpPr>
        <p:spPr>
          <a:xfrm rot="5556059">
            <a:off x="10787790" y="39411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78F384-A6A1-963D-B0A7-440759F9C859}"/>
              </a:ext>
            </a:extLst>
          </p:cNvPr>
          <p:cNvGrpSpPr/>
          <p:nvPr/>
        </p:nvGrpSpPr>
        <p:grpSpPr>
          <a:xfrm>
            <a:off x="3253901" y="664283"/>
            <a:ext cx="5684196" cy="2093679"/>
            <a:chOff x="654996" y="3270008"/>
            <a:chExt cx="5684196" cy="209367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6B0F100-D8DE-4669-86FA-215E0FDE075F}"/>
                </a:ext>
              </a:extLst>
            </p:cNvPr>
            <p:cNvSpPr/>
            <p:nvPr/>
          </p:nvSpPr>
          <p:spPr>
            <a:xfrm>
              <a:off x="654996" y="3899674"/>
              <a:ext cx="5684196" cy="1464013"/>
            </a:xfrm>
            <a:prstGeom prst="roundRect">
              <a:avLst/>
            </a:prstGeom>
            <a:solidFill>
              <a:srgbClr val="FDFFE5"/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chiến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9" name="Graphic 8" descr="Badge 1 with solid fill">
              <a:extLst>
                <a:ext uri="{FF2B5EF4-FFF2-40B4-BE49-F238E27FC236}">
                  <a16:creationId xmlns:a16="http://schemas.microsoft.com/office/drawing/2014/main" id="{9DD6D9BA-FFC6-CB77-55D4-49BD70F9D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77994" y="327000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EFB95AE2-C839-B63E-64EF-0175D1F512EA}"/>
              </a:ext>
            </a:extLst>
          </p:cNvPr>
          <p:cNvSpPr/>
          <p:nvPr/>
        </p:nvSpPr>
        <p:spPr>
          <a:xfrm>
            <a:off x="836582" y="3491797"/>
            <a:ext cx="3035029" cy="9089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 bình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F6B398-DD3D-D6B2-08DC-A6916239E3FD}"/>
              </a:ext>
            </a:extLst>
          </p:cNvPr>
          <p:cNvSpPr/>
          <p:nvPr/>
        </p:nvSpPr>
        <p:spPr>
          <a:xfrm>
            <a:off x="4578485" y="3491797"/>
            <a:ext cx="3035029" cy="9089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bình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B3C353-DDE6-94CA-0F8E-88FAAF1126AE}"/>
              </a:ext>
            </a:extLst>
          </p:cNvPr>
          <p:cNvSpPr/>
          <p:nvPr/>
        </p:nvSpPr>
        <p:spPr>
          <a:xfrm>
            <a:off x="8320389" y="3478628"/>
            <a:ext cx="3035029" cy="9089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lặng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26A7272-5BF1-EBC4-9BBD-8698BD95CEC2}"/>
              </a:ext>
            </a:extLst>
          </p:cNvPr>
          <p:cNvSpPr/>
          <p:nvPr/>
        </p:nvSpPr>
        <p:spPr>
          <a:xfrm>
            <a:off x="2882064" y="5309024"/>
            <a:ext cx="1128409" cy="3891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3816BA-21FC-0705-F611-381CAA6006B0}"/>
              </a:ext>
            </a:extLst>
          </p:cNvPr>
          <p:cNvSpPr txBox="1"/>
          <p:nvPr/>
        </p:nvSpPr>
        <p:spPr>
          <a:xfrm>
            <a:off x="3940584" y="5111775"/>
            <a:ext cx="6108656" cy="68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 câu: </a:t>
            </a:r>
            <a:r>
              <a:rPr lang="vi-VN" sz="2800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 quê thật yên bình.</a:t>
            </a:r>
            <a:endParaRPr lang="en-US" sz="2800" i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Google Shape;214;p3">
            <a:extLst>
              <a:ext uri="{FF2B5EF4-FFF2-40B4-BE49-F238E27FC236}">
                <a16:creationId xmlns:a16="http://schemas.microsoft.com/office/drawing/2014/main" id="{67222D75-2B93-7CB4-1AD4-B50207B9410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89623" y="6575275"/>
            <a:ext cx="1288619" cy="217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153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F313D-5FBA-2CB8-4A7E-C0BEB58E5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571D7C-638C-340F-2EE2-22DB252C6D6F}"/>
              </a:ext>
            </a:extLst>
          </p:cNvPr>
          <p:cNvSpPr/>
          <p:nvPr/>
        </p:nvSpPr>
        <p:spPr>
          <a:xfrm>
            <a:off x="435430" y="431075"/>
            <a:ext cx="11321142" cy="6021976"/>
          </a:xfrm>
          <a:prstGeom prst="rect">
            <a:avLst/>
          </a:prstGeom>
          <a:solidFill>
            <a:srgbClr val="DEF1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E4D6069-0DB8-2560-FDE1-4D35C810EF99}"/>
              </a:ext>
            </a:extLst>
          </p:cNvPr>
          <p:cNvSpPr/>
          <p:nvPr/>
        </p:nvSpPr>
        <p:spPr>
          <a:xfrm>
            <a:off x="107424" y="115930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44291152-920E-18BB-9705-2F65E44F3216}"/>
              </a:ext>
            </a:extLst>
          </p:cNvPr>
          <p:cNvSpPr/>
          <p:nvPr/>
        </p:nvSpPr>
        <p:spPr>
          <a:xfrm>
            <a:off x="10446600" y="5165139"/>
            <a:ext cx="2119200" cy="2014123"/>
          </a:xfrm>
          <a:custGeom>
            <a:avLst/>
            <a:gdLst/>
            <a:ahLst/>
            <a:cxnLst/>
            <a:rect l="l" t="t" r="r" b="b"/>
            <a:pathLst>
              <a:path w="3178800" h="3021184">
                <a:moveTo>
                  <a:pt x="0" y="0"/>
                </a:moveTo>
                <a:lnTo>
                  <a:pt x="3178800" y="0"/>
                </a:lnTo>
                <a:lnTo>
                  <a:pt x="3178800" y="3021184"/>
                </a:lnTo>
                <a:lnTo>
                  <a:pt x="0" y="3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7AE3B77E-D069-B12E-9858-CDE54B09F017}"/>
              </a:ext>
            </a:extLst>
          </p:cNvPr>
          <p:cNvSpPr/>
          <p:nvPr/>
        </p:nvSpPr>
        <p:spPr>
          <a:xfrm rot="20413905">
            <a:off x="82998" y="5357582"/>
            <a:ext cx="2019175" cy="1629235"/>
          </a:xfrm>
          <a:custGeom>
            <a:avLst/>
            <a:gdLst/>
            <a:ahLst/>
            <a:cxnLst/>
            <a:rect l="l" t="t" r="r" b="b"/>
            <a:pathLst>
              <a:path w="3853108" h="3292656">
                <a:moveTo>
                  <a:pt x="0" y="0"/>
                </a:moveTo>
                <a:lnTo>
                  <a:pt x="3853108" y="0"/>
                </a:lnTo>
                <a:lnTo>
                  <a:pt x="3853108" y="3292656"/>
                </a:lnTo>
                <a:lnTo>
                  <a:pt x="0" y="32926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C07B370D-84B7-57AB-21B6-0C4937AE148F}"/>
              </a:ext>
            </a:extLst>
          </p:cNvPr>
          <p:cNvSpPr/>
          <p:nvPr/>
        </p:nvSpPr>
        <p:spPr>
          <a:xfrm rot="5556059">
            <a:off x="10787790" y="39411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316719-4094-FF52-56FB-E3C1D1BAF0FC}"/>
              </a:ext>
            </a:extLst>
          </p:cNvPr>
          <p:cNvSpPr/>
          <p:nvPr/>
        </p:nvSpPr>
        <p:spPr>
          <a:xfrm>
            <a:off x="7553877" y="1448707"/>
            <a:ext cx="3035029" cy="9089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xét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9F7A26-3A14-ED29-DB1E-03B6C51A8205}"/>
              </a:ext>
            </a:extLst>
          </p:cNvPr>
          <p:cNvSpPr/>
          <p:nvPr/>
        </p:nvSpPr>
        <p:spPr>
          <a:xfrm>
            <a:off x="8198867" y="3087764"/>
            <a:ext cx="3035029" cy="9089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bầu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669BDC-0E6B-2AD6-3809-08000F4B8231}"/>
              </a:ext>
            </a:extLst>
          </p:cNvPr>
          <p:cNvSpPr/>
          <p:nvPr/>
        </p:nvSpPr>
        <p:spPr>
          <a:xfrm>
            <a:off x="4578485" y="3129137"/>
            <a:ext cx="3035029" cy="9089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phẩm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F7F54C2-C016-A8A9-69C4-421CA9E54E67}"/>
              </a:ext>
            </a:extLst>
          </p:cNvPr>
          <p:cNvSpPr/>
          <p:nvPr/>
        </p:nvSpPr>
        <p:spPr>
          <a:xfrm rot="8518287">
            <a:off x="9224166" y="4645902"/>
            <a:ext cx="1128409" cy="3891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9C6F1-D3FD-5898-4FA2-6E452B681C21}"/>
              </a:ext>
            </a:extLst>
          </p:cNvPr>
          <p:cNvSpPr txBox="1"/>
          <p:nvPr/>
        </p:nvSpPr>
        <p:spPr>
          <a:xfrm>
            <a:off x="4813381" y="4611582"/>
            <a:ext cx="436373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 câu: </a:t>
            </a:r>
            <a:r>
              <a:rPr lang="vi-VN" sz="2800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 em cùng bình bầu lớp trưởng.</a:t>
            </a:r>
            <a:endParaRPr lang="en-US" sz="2800" i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D0022A-A0E0-F093-3C4C-32EDF07A169D}"/>
              </a:ext>
            </a:extLst>
          </p:cNvPr>
          <p:cNvGrpSpPr/>
          <p:nvPr/>
        </p:nvGrpSpPr>
        <p:grpSpPr>
          <a:xfrm>
            <a:off x="1357011" y="485823"/>
            <a:ext cx="5029200" cy="2046155"/>
            <a:chOff x="6507804" y="3317532"/>
            <a:chExt cx="5029200" cy="204615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9AAB2E5-7D50-3AAC-3D29-08D3E5084491}"/>
                </a:ext>
              </a:extLst>
            </p:cNvPr>
            <p:cNvSpPr/>
            <p:nvPr/>
          </p:nvSpPr>
          <p:spPr>
            <a:xfrm>
              <a:off x="6507804" y="3899674"/>
              <a:ext cx="5029200" cy="1464013"/>
            </a:xfrm>
            <a:prstGeom prst="roundRect">
              <a:avLst/>
            </a:prstGeom>
            <a:solidFill>
              <a:srgbClr val="FDFFE5"/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các </a:t>
              </a:r>
              <a:r>
                <a:rPr lang="vi-V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 chứa </a:t>
              </a:r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 “bình” có nghĩa là đánh giá. 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Graphic 14" descr="Badge with solid fill">
              <a:extLst>
                <a:ext uri="{FF2B5EF4-FFF2-40B4-BE49-F238E27FC236}">
                  <a16:creationId xmlns:a16="http://schemas.microsoft.com/office/drawing/2014/main" id="{B9F110EA-9FBA-CCBC-D9CD-29874AEE4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06839" y="3317532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DAF1997E-7784-1E2D-8350-C17274581F75}"/>
              </a:ext>
            </a:extLst>
          </p:cNvPr>
          <p:cNvSpPr/>
          <p:nvPr/>
        </p:nvSpPr>
        <p:spPr>
          <a:xfrm>
            <a:off x="852656" y="3204557"/>
            <a:ext cx="3035029" cy="9089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giá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3A7C9D-CC62-B3BA-FD54-80EDE0AFD21C}"/>
              </a:ext>
            </a:extLst>
          </p:cNvPr>
          <p:cNvSpPr/>
          <p:nvPr/>
        </p:nvSpPr>
        <p:spPr>
          <a:xfrm>
            <a:off x="852655" y="4807371"/>
            <a:ext cx="3035029" cy="9089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luận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39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005B4-4FD7-67D0-2F89-CF1FF34CF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17B3A07-2308-D6BE-4912-535D5EA1C413}"/>
              </a:ext>
            </a:extLst>
          </p:cNvPr>
          <p:cNvSpPr/>
          <p:nvPr/>
        </p:nvSpPr>
        <p:spPr>
          <a:xfrm>
            <a:off x="706855" y="-67711"/>
            <a:ext cx="10778289" cy="7103067"/>
          </a:xfrm>
          <a:custGeom>
            <a:avLst/>
            <a:gdLst/>
            <a:ahLst/>
            <a:cxnLst/>
            <a:rect l="l" t="t" r="r" b="b"/>
            <a:pathLst>
              <a:path w="11668885" h="5528862">
                <a:moveTo>
                  <a:pt x="0" y="0"/>
                </a:moveTo>
                <a:lnTo>
                  <a:pt x="11668884" y="0"/>
                </a:lnTo>
                <a:lnTo>
                  <a:pt x="11668884" y="5528862"/>
                </a:lnTo>
                <a:lnTo>
                  <a:pt x="0" y="5528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03B3DF8-8DA3-5928-39DF-FB129AC8F4F1}"/>
              </a:ext>
            </a:extLst>
          </p:cNvPr>
          <p:cNvSpPr/>
          <p:nvPr/>
        </p:nvSpPr>
        <p:spPr>
          <a:xfrm>
            <a:off x="9284167" y="351061"/>
            <a:ext cx="1149858" cy="1371600"/>
          </a:xfrm>
          <a:custGeom>
            <a:avLst/>
            <a:gdLst/>
            <a:ahLst/>
            <a:cxnLst/>
            <a:rect l="l" t="t" r="r" b="b"/>
            <a:pathLst>
              <a:path w="1724787" h="2057400">
                <a:moveTo>
                  <a:pt x="0" y="0"/>
                </a:moveTo>
                <a:lnTo>
                  <a:pt x="1724787" y="0"/>
                </a:lnTo>
                <a:lnTo>
                  <a:pt x="172478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084279B-ED75-74F7-2F7E-FA08009FF95F}"/>
              </a:ext>
            </a:extLst>
          </p:cNvPr>
          <p:cNvSpPr/>
          <p:nvPr/>
        </p:nvSpPr>
        <p:spPr>
          <a:xfrm>
            <a:off x="368681" y="351061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9B53124-AE9A-25E8-DDB1-0B3D654A471D}"/>
              </a:ext>
            </a:extLst>
          </p:cNvPr>
          <p:cNvSpPr/>
          <p:nvPr/>
        </p:nvSpPr>
        <p:spPr>
          <a:xfrm rot="1722589">
            <a:off x="258673" y="2859852"/>
            <a:ext cx="854255" cy="1479230"/>
          </a:xfrm>
          <a:custGeom>
            <a:avLst/>
            <a:gdLst/>
            <a:ahLst/>
            <a:cxnLst/>
            <a:rect l="l" t="t" r="r" b="b"/>
            <a:pathLst>
              <a:path w="1281383" h="2218845">
                <a:moveTo>
                  <a:pt x="0" y="0"/>
                </a:moveTo>
                <a:lnTo>
                  <a:pt x="1281384" y="0"/>
                </a:lnTo>
                <a:lnTo>
                  <a:pt x="1281384" y="2218846"/>
                </a:lnTo>
                <a:lnTo>
                  <a:pt x="0" y="22188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5AEF314-6A9F-6F96-43E6-4E0547EAD022}"/>
              </a:ext>
            </a:extLst>
          </p:cNvPr>
          <p:cNvSpPr/>
          <p:nvPr/>
        </p:nvSpPr>
        <p:spPr>
          <a:xfrm>
            <a:off x="-407392" y="5362061"/>
            <a:ext cx="1552146" cy="1034117"/>
          </a:xfrm>
          <a:custGeom>
            <a:avLst/>
            <a:gdLst/>
            <a:ahLst/>
            <a:cxnLst/>
            <a:rect l="l" t="t" r="r" b="b"/>
            <a:pathLst>
              <a:path w="2328219" h="1551176">
                <a:moveTo>
                  <a:pt x="0" y="0"/>
                </a:moveTo>
                <a:lnTo>
                  <a:pt x="2328219" y="0"/>
                </a:lnTo>
                <a:lnTo>
                  <a:pt x="2328219" y="1551176"/>
                </a:lnTo>
                <a:lnTo>
                  <a:pt x="0" y="15511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8370506-085F-CDC9-F7B3-2D83287D4E05}"/>
              </a:ext>
            </a:extLst>
          </p:cNvPr>
          <p:cNvSpPr/>
          <p:nvPr/>
        </p:nvSpPr>
        <p:spPr>
          <a:xfrm>
            <a:off x="10446600" y="5165139"/>
            <a:ext cx="2119200" cy="2014123"/>
          </a:xfrm>
          <a:custGeom>
            <a:avLst/>
            <a:gdLst/>
            <a:ahLst/>
            <a:cxnLst/>
            <a:rect l="l" t="t" r="r" b="b"/>
            <a:pathLst>
              <a:path w="3178800" h="3021184">
                <a:moveTo>
                  <a:pt x="0" y="0"/>
                </a:moveTo>
                <a:lnTo>
                  <a:pt x="3178800" y="0"/>
                </a:lnTo>
                <a:lnTo>
                  <a:pt x="3178800" y="3021184"/>
                </a:lnTo>
                <a:lnTo>
                  <a:pt x="0" y="3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0BF7192-9E48-1068-DA73-1ECB9672D18C}"/>
              </a:ext>
            </a:extLst>
          </p:cNvPr>
          <p:cNvSpPr/>
          <p:nvPr/>
        </p:nvSpPr>
        <p:spPr>
          <a:xfrm>
            <a:off x="1635337" y="5193319"/>
            <a:ext cx="1149858" cy="1371600"/>
          </a:xfrm>
          <a:custGeom>
            <a:avLst/>
            <a:gdLst/>
            <a:ahLst/>
            <a:cxnLst/>
            <a:rect l="l" t="t" r="r" b="b"/>
            <a:pathLst>
              <a:path w="1724787" h="2057400">
                <a:moveTo>
                  <a:pt x="0" y="0"/>
                </a:moveTo>
                <a:lnTo>
                  <a:pt x="1724787" y="0"/>
                </a:lnTo>
                <a:lnTo>
                  <a:pt x="172478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A209EAF-63BC-9980-A142-4F02F1721766}"/>
              </a:ext>
            </a:extLst>
          </p:cNvPr>
          <p:cNvSpPr/>
          <p:nvPr/>
        </p:nvSpPr>
        <p:spPr>
          <a:xfrm rot="-5400000">
            <a:off x="10733139" y="693096"/>
            <a:ext cx="1546123" cy="1030104"/>
          </a:xfrm>
          <a:custGeom>
            <a:avLst/>
            <a:gdLst/>
            <a:ahLst/>
            <a:cxnLst/>
            <a:rect l="l" t="t" r="r" b="b"/>
            <a:pathLst>
              <a:path w="2319184" h="1545156">
                <a:moveTo>
                  <a:pt x="0" y="0"/>
                </a:moveTo>
                <a:lnTo>
                  <a:pt x="2319184" y="0"/>
                </a:lnTo>
                <a:lnTo>
                  <a:pt x="2319184" y="1545156"/>
                </a:lnTo>
                <a:lnTo>
                  <a:pt x="0" y="15451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FAE6B74E-E5EA-B319-B0CB-3025F3359E66}"/>
              </a:ext>
            </a:extLst>
          </p:cNvPr>
          <p:cNvSpPr/>
          <p:nvPr/>
        </p:nvSpPr>
        <p:spPr>
          <a:xfrm rot="7259991">
            <a:off x="10776255" y="3033416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96F0D5-B788-1A22-F93D-9AFD9201ACB4}"/>
              </a:ext>
            </a:extLst>
          </p:cNvPr>
          <p:cNvSpPr txBox="1"/>
          <p:nvPr/>
        </p:nvSpPr>
        <p:spPr>
          <a:xfrm>
            <a:off x="2588312" y="2389771"/>
            <a:ext cx="7015373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HOẠT ĐỘNG 3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CHỌN TỪ THÍCH HỢP</a:t>
            </a:r>
            <a:endParaRPr lang="en-US" sz="4000" b="1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03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D734B-D277-2D95-C917-83FF84672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265818-17B2-6B9E-2958-31AB0461EADF}"/>
              </a:ext>
            </a:extLst>
          </p:cNvPr>
          <p:cNvSpPr/>
          <p:nvPr/>
        </p:nvSpPr>
        <p:spPr>
          <a:xfrm>
            <a:off x="304801" y="272375"/>
            <a:ext cx="11582400" cy="63424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D0551-8F86-A68E-11E9-7F068D617DBE}"/>
              </a:ext>
            </a:extLst>
          </p:cNvPr>
          <p:cNvSpPr txBox="1"/>
          <p:nvPr/>
        </p:nvSpPr>
        <p:spPr>
          <a:xfrm>
            <a:off x="455579" y="289253"/>
            <a:ext cx="11280842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3</a:t>
            </a:r>
            <a:r>
              <a:rPr lang="nl-NL" sz="2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Chọn một từ phù hợp trong khung thay cho mỗi * trong đoạn văn sau: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CA6291-F715-FBF6-F2AE-7E9899E50933}"/>
              </a:ext>
            </a:extLst>
          </p:cNvPr>
          <p:cNvSpPr/>
          <p:nvPr/>
        </p:nvSpPr>
        <p:spPr>
          <a:xfrm>
            <a:off x="654996" y="1792519"/>
            <a:ext cx="10882008" cy="83506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 giữ, hạnh phúc, mong nước, thanh bình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8F4BF-4151-B077-83D0-6CB3617CF93E}"/>
              </a:ext>
            </a:extLst>
          </p:cNvPr>
          <p:cNvSpPr txBox="1"/>
          <p:nvPr/>
        </p:nvSpPr>
        <p:spPr>
          <a:xfrm>
            <a:off x="771728" y="3322284"/>
            <a:ext cx="10765276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Ca khúc “Em yêu hoà bình" của nhạc sĩ Nguyễn Đức Toàn thể hiện       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vi-VN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             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 sống bình yên,           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vi-VN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           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các bạn nhỏ. Ca khúc cũng là lời nhắn gửi người lớn hãy luôn biết trân trọng,              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vi-VN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             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 sống            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vi-VN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       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trẻ thơ.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80B410-8BF4-7C85-64AF-808C56F074A9}"/>
              </a:ext>
            </a:extLst>
          </p:cNvPr>
          <p:cNvSpPr/>
          <p:nvPr/>
        </p:nvSpPr>
        <p:spPr>
          <a:xfrm>
            <a:off x="2237362" y="4011540"/>
            <a:ext cx="2393004" cy="609657"/>
          </a:xfrm>
          <a:prstGeom prst="roundRect">
            <a:avLst/>
          </a:prstGeom>
          <a:solidFill>
            <a:srgbClr val="FDFF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 ước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DCBA999-E7D0-88C7-71C8-CBDC775600CA}"/>
              </a:ext>
            </a:extLst>
          </p:cNvPr>
          <p:cNvSpPr/>
          <p:nvPr/>
        </p:nvSpPr>
        <p:spPr>
          <a:xfrm>
            <a:off x="8122597" y="4005980"/>
            <a:ext cx="2393004" cy="609657"/>
          </a:xfrm>
          <a:prstGeom prst="roundRect">
            <a:avLst/>
          </a:prstGeom>
          <a:solidFill>
            <a:srgbClr val="FDFF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 phúc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C68B26-4133-E4D2-7010-9D29B75123ED}"/>
              </a:ext>
            </a:extLst>
          </p:cNvPr>
          <p:cNvSpPr/>
          <p:nvPr/>
        </p:nvSpPr>
        <p:spPr>
          <a:xfrm>
            <a:off x="2866418" y="5310454"/>
            <a:ext cx="2393004" cy="609657"/>
          </a:xfrm>
          <a:prstGeom prst="roundRect">
            <a:avLst/>
          </a:prstGeom>
          <a:solidFill>
            <a:srgbClr val="FDFF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 giữ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0F8961-93BA-C939-9E6A-350089252D46}"/>
              </a:ext>
            </a:extLst>
          </p:cNvPr>
          <p:cNvSpPr/>
          <p:nvPr/>
        </p:nvSpPr>
        <p:spPr>
          <a:xfrm>
            <a:off x="7297367" y="5338243"/>
            <a:ext cx="2123871" cy="599464"/>
          </a:xfrm>
          <a:prstGeom prst="roundRect">
            <a:avLst/>
          </a:prstGeom>
          <a:solidFill>
            <a:srgbClr val="FDFF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bình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00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1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350C9-B6D2-401F-85F2-E37065F86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24AEF-7990-9427-47F8-307C76F45305}"/>
              </a:ext>
            </a:extLst>
          </p:cNvPr>
          <p:cNvSpPr/>
          <p:nvPr/>
        </p:nvSpPr>
        <p:spPr>
          <a:xfrm>
            <a:off x="435430" y="431075"/>
            <a:ext cx="11321142" cy="6021976"/>
          </a:xfrm>
          <a:prstGeom prst="rect">
            <a:avLst/>
          </a:prstGeom>
          <a:solidFill>
            <a:srgbClr val="DEF1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7E57E7B2-8212-B4ED-3336-544F542AF2F2}"/>
              </a:ext>
            </a:extLst>
          </p:cNvPr>
          <p:cNvSpPr/>
          <p:nvPr/>
        </p:nvSpPr>
        <p:spPr>
          <a:xfrm>
            <a:off x="10446600" y="5165139"/>
            <a:ext cx="2119200" cy="2014123"/>
          </a:xfrm>
          <a:custGeom>
            <a:avLst/>
            <a:gdLst/>
            <a:ahLst/>
            <a:cxnLst/>
            <a:rect l="l" t="t" r="r" b="b"/>
            <a:pathLst>
              <a:path w="3178800" h="3021184">
                <a:moveTo>
                  <a:pt x="0" y="0"/>
                </a:moveTo>
                <a:lnTo>
                  <a:pt x="3178800" y="0"/>
                </a:lnTo>
                <a:lnTo>
                  <a:pt x="3178800" y="3021184"/>
                </a:lnTo>
                <a:lnTo>
                  <a:pt x="0" y="3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0EB86F47-52A7-7ECE-C486-95DADC198C60}"/>
              </a:ext>
            </a:extLst>
          </p:cNvPr>
          <p:cNvSpPr/>
          <p:nvPr/>
        </p:nvSpPr>
        <p:spPr>
          <a:xfrm rot="5556059">
            <a:off x="10787790" y="39411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A54CC3F-122E-B7C1-3162-61A7BAA4DDC1}"/>
              </a:ext>
            </a:extLst>
          </p:cNvPr>
          <p:cNvSpPr/>
          <p:nvPr/>
        </p:nvSpPr>
        <p:spPr>
          <a:xfrm>
            <a:off x="-59170" y="396829"/>
            <a:ext cx="5044669" cy="868135"/>
          </a:xfrm>
          <a:prstGeom prst="homePlate">
            <a:avLst/>
          </a:prstGeom>
          <a:solidFill>
            <a:srgbClr val="FFD961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3B2A4F85-E5CD-D9B9-1D38-52ED786D3A56}"/>
              </a:ext>
            </a:extLst>
          </p:cNvPr>
          <p:cNvSpPr/>
          <p:nvPr/>
        </p:nvSpPr>
        <p:spPr>
          <a:xfrm>
            <a:off x="-1094394" y="3580948"/>
            <a:ext cx="5624238" cy="3896531"/>
          </a:xfrm>
          <a:custGeom>
            <a:avLst/>
            <a:gdLst/>
            <a:ahLst/>
            <a:cxnLst/>
            <a:rect l="l" t="t" r="r" b="b"/>
            <a:pathLst>
              <a:path w="8436357" h="5844796">
                <a:moveTo>
                  <a:pt x="0" y="0"/>
                </a:moveTo>
                <a:lnTo>
                  <a:pt x="8436357" y="0"/>
                </a:lnTo>
                <a:lnTo>
                  <a:pt x="8436357" y="5844796"/>
                </a:lnTo>
                <a:lnTo>
                  <a:pt x="0" y="584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A86574D0-85E7-9F1B-9145-800C051BF48E}"/>
              </a:ext>
            </a:extLst>
          </p:cNvPr>
          <p:cNvSpPr/>
          <p:nvPr/>
        </p:nvSpPr>
        <p:spPr>
          <a:xfrm rot="7600862">
            <a:off x="4732778" y="4629817"/>
            <a:ext cx="1692898" cy="1708430"/>
          </a:xfrm>
          <a:custGeom>
            <a:avLst/>
            <a:gdLst/>
            <a:ahLst/>
            <a:cxnLst/>
            <a:rect l="l" t="t" r="r" b="b"/>
            <a:pathLst>
              <a:path w="1692898" h="1708430">
                <a:moveTo>
                  <a:pt x="0" y="0"/>
                </a:moveTo>
                <a:lnTo>
                  <a:pt x="1692898" y="0"/>
                </a:lnTo>
                <a:lnTo>
                  <a:pt x="1692898" y="1708429"/>
                </a:lnTo>
                <a:lnTo>
                  <a:pt x="0" y="1708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A8BEA0-C928-5F84-5876-4FDB7AFAF5AB}"/>
              </a:ext>
            </a:extLst>
          </p:cNvPr>
          <p:cNvSpPr txBox="1"/>
          <p:nvPr/>
        </p:nvSpPr>
        <p:spPr>
          <a:xfrm>
            <a:off x="1585682" y="1911811"/>
            <a:ext cx="6799634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– 4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tỏ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1C706DCB-1D1E-B151-2EFD-26344CA0DDDB}"/>
              </a:ext>
            </a:extLst>
          </p:cNvPr>
          <p:cNvSpPr/>
          <p:nvPr/>
        </p:nvSpPr>
        <p:spPr>
          <a:xfrm>
            <a:off x="8520869" y="2421775"/>
            <a:ext cx="2381386" cy="3896531"/>
          </a:xfrm>
          <a:custGeom>
            <a:avLst/>
            <a:gdLst/>
            <a:ahLst/>
            <a:cxnLst/>
            <a:rect l="l" t="t" r="r" b="b"/>
            <a:pathLst>
              <a:path w="1068861" h="1961214">
                <a:moveTo>
                  <a:pt x="0" y="0"/>
                </a:moveTo>
                <a:lnTo>
                  <a:pt x="1068862" y="0"/>
                </a:lnTo>
                <a:lnTo>
                  <a:pt x="1068862" y="1961213"/>
                </a:lnTo>
                <a:lnTo>
                  <a:pt x="0" y="19612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5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3886200" y="0"/>
            <a:ext cx="4419600" cy="1455174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alibri"/>
                <a:buNone/>
                <a:tabLst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alibri"/>
                <a:buNone/>
                <a:tabLst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kenhgiaovien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782511" y="4823293"/>
            <a:ext cx="6382239" cy="990700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24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https://kenhgiaovien.com/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816823" y="1796613"/>
            <a:ext cx="8179693" cy="279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23" marR="0" lvl="0" indent="-45722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giảng và giáo án này chỉ có duy nhất trên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kenhgiaovien.com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23" marR="0" lvl="0" indent="-45722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Bất cứ nơi nào đăng bán lại đều là đánh cắp bản quyền và hưởng lợi bất chính trên công sức của giáo viên.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23" marR="0" lvl="0" indent="-45722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Vui lòng không tiếp tay cho hành vi xấu.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1804380" y="5711060"/>
            <a:ext cx="433850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haroni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4EA72E"/>
              </a:solidFill>
              <a:effectLst/>
              <a:uLnTx/>
              <a:uFillTx/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21213" y="2139589"/>
            <a:ext cx="3007987" cy="4718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44075-20FB-208B-0C90-EB87AEFD1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E4DD9E-8131-E433-30D3-F7D1573040F5}"/>
              </a:ext>
            </a:extLst>
          </p:cNvPr>
          <p:cNvSpPr/>
          <p:nvPr/>
        </p:nvSpPr>
        <p:spPr>
          <a:xfrm>
            <a:off x="424249" y="370703"/>
            <a:ext cx="11343502" cy="6141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53E40540-F858-AEC5-5A8D-8486CC5610A2}"/>
              </a:ext>
            </a:extLst>
          </p:cNvPr>
          <p:cNvSpPr/>
          <p:nvPr/>
        </p:nvSpPr>
        <p:spPr>
          <a:xfrm>
            <a:off x="424249" y="551591"/>
            <a:ext cx="7665554" cy="868135"/>
          </a:xfrm>
          <a:prstGeom prst="homePlate">
            <a:avLst/>
          </a:prstGeom>
          <a:solidFill>
            <a:srgbClr val="FFD961"/>
          </a:solidFill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A1B696-8E51-37C3-E3BD-3763F7478F0A}"/>
              </a:ext>
            </a:extLst>
          </p:cNvPr>
          <p:cNvGrpSpPr/>
          <p:nvPr/>
        </p:nvGrpSpPr>
        <p:grpSpPr>
          <a:xfrm>
            <a:off x="667875" y="1787928"/>
            <a:ext cx="5463307" cy="1893734"/>
            <a:chOff x="667875" y="1787928"/>
            <a:chExt cx="5463307" cy="189373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D2CF555-991F-29C0-3CD4-D2D970398977}"/>
                </a:ext>
              </a:extLst>
            </p:cNvPr>
            <p:cNvSpPr/>
            <p:nvPr/>
          </p:nvSpPr>
          <p:spPr>
            <a:xfrm>
              <a:off x="667875" y="2184926"/>
              <a:ext cx="5463307" cy="149673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kiến thức đã học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B9FB04E2-E4D3-D486-FF38-8E537E1453F2}"/>
                </a:ext>
              </a:extLst>
            </p:cNvPr>
            <p:cNvSpPr/>
            <p:nvPr/>
          </p:nvSpPr>
          <p:spPr>
            <a:xfrm>
              <a:off x="725751" y="1787928"/>
              <a:ext cx="832595" cy="868135"/>
            </a:xfrm>
            <a:custGeom>
              <a:avLst/>
              <a:gdLst/>
              <a:ahLst/>
              <a:cxnLst/>
              <a:rect l="l" t="t" r="r" b="b"/>
              <a:pathLst>
                <a:path w="1223321" h="1601730">
                  <a:moveTo>
                    <a:pt x="0" y="0"/>
                  </a:moveTo>
                  <a:lnTo>
                    <a:pt x="1223322" y="0"/>
                  </a:lnTo>
                  <a:lnTo>
                    <a:pt x="1223322" y="1601730"/>
                  </a:lnTo>
                  <a:lnTo>
                    <a:pt x="0" y="1601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BEF2E8-3B33-F775-7F2F-07A28FE23A84}"/>
              </a:ext>
            </a:extLst>
          </p:cNvPr>
          <p:cNvGrpSpPr/>
          <p:nvPr/>
        </p:nvGrpSpPr>
        <p:grpSpPr>
          <a:xfrm>
            <a:off x="6597003" y="1816264"/>
            <a:ext cx="4836929" cy="1865398"/>
            <a:chOff x="6597003" y="1816264"/>
            <a:chExt cx="4836929" cy="186539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9BD094-67D5-6B30-D1DE-6B8C1D5D9754}"/>
                </a:ext>
              </a:extLst>
            </p:cNvPr>
            <p:cNvSpPr/>
            <p:nvPr/>
          </p:nvSpPr>
          <p:spPr>
            <a:xfrm>
              <a:off x="6699691" y="2184925"/>
              <a:ext cx="4734241" cy="1496737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Chia sẻ với người </a:t>
              </a:r>
            </a:p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 về bài học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B1CF549E-B65F-C878-FDF1-63E8D30A32FB}"/>
                </a:ext>
              </a:extLst>
            </p:cNvPr>
            <p:cNvSpPr/>
            <p:nvPr/>
          </p:nvSpPr>
          <p:spPr>
            <a:xfrm>
              <a:off x="6597003" y="1816264"/>
              <a:ext cx="832595" cy="868135"/>
            </a:xfrm>
            <a:custGeom>
              <a:avLst/>
              <a:gdLst/>
              <a:ahLst/>
              <a:cxnLst/>
              <a:rect l="l" t="t" r="r" b="b"/>
              <a:pathLst>
                <a:path w="1223321" h="1601730">
                  <a:moveTo>
                    <a:pt x="0" y="0"/>
                  </a:moveTo>
                  <a:lnTo>
                    <a:pt x="1223322" y="0"/>
                  </a:lnTo>
                  <a:lnTo>
                    <a:pt x="1223322" y="1601730"/>
                  </a:lnTo>
                  <a:lnTo>
                    <a:pt x="0" y="1601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25FDB9-4D20-E77C-C8AD-E5728395676C}"/>
              </a:ext>
            </a:extLst>
          </p:cNvPr>
          <p:cNvGrpSpPr/>
          <p:nvPr/>
        </p:nvGrpSpPr>
        <p:grpSpPr>
          <a:xfrm>
            <a:off x="655685" y="3984457"/>
            <a:ext cx="10778247" cy="2312029"/>
            <a:chOff x="655685" y="3984457"/>
            <a:chExt cx="10778247" cy="231202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ACB42FF-F35C-8525-D7E4-98AC3465A319}"/>
                </a:ext>
              </a:extLst>
            </p:cNvPr>
            <p:cNvSpPr/>
            <p:nvPr/>
          </p:nvSpPr>
          <p:spPr>
            <a:xfrm>
              <a:off x="655685" y="4446861"/>
              <a:ext cx="10778247" cy="1849625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và chuẩn bị trước phần </a:t>
              </a:r>
              <a:r>
                <a:rPr lang="vi-VN" sz="32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 – Tìm ý cho đoạn văn giới thiệu về nhân vật trong một cuốn sách đã đọc.</a:t>
              </a:r>
              <a:endPara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3741E7A0-6E4C-DB9B-7C2D-2AB5ED3D2B18}"/>
                </a:ext>
              </a:extLst>
            </p:cNvPr>
            <p:cNvSpPr/>
            <p:nvPr/>
          </p:nvSpPr>
          <p:spPr>
            <a:xfrm>
              <a:off x="667875" y="3984457"/>
              <a:ext cx="832595" cy="868135"/>
            </a:xfrm>
            <a:custGeom>
              <a:avLst/>
              <a:gdLst/>
              <a:ahLst/>
              <a:cxnLst/>
              <a:rect l="l" t="t" r="r" b="b"/>
              <a:pathLst>
                <a:path w="1223321" h="1601730">
                  <a:moveTo>
                    <a:pt x="0" y="0"/>
                  </a:moveTo>
                  <a:lnTo>
                    <a:pt x="1223322" y="0"/>
                  </a:lnTo>
                  <a:lnTo>
                    <a:pt x="1223322" y="1601730"/>
                  </a:lnTo>
                  <a:lnTo>
                    <a:pt x="0" y="1601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Google Shape;214;p3">
            <a:extLst>
              <a:ext uri="{FF2B5EF4-FFF2-40B4-BE49-F238E27FC236}">
                <a16:creationId xmlns:a16="http://schemas.microsoft.com/office/drawing/2014/main" id="{1306668D-3F78-9327-2B3D-1434171D0E7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9623" y="6575275"/>
            <a:ext cx="1288619" cy="217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216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B8D6C-0425-9FC2-52FA-D236A8867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D80EE80-FB44-C8B7-D08E-0400A08326C3}"/>
              </a:ext>
            </a:extLst>
          </p:cNvPr>
          <p:cNvSpPr/>
          <p:nvPr/>
        </p:nvSpPr>
        <p:spPr>
          <a:xfrm>
            <a:off x="706855" y="-67711"/>
            <a:ext cx="10778289" cy="7103067"/>
          </a:xfrm>
          <a:custGeom>
            <a:avLst/>
            <a:gdLst/>
            <a:ahLst/>
            <a:cxnLst/>
            <a:rect l="l" t="t" r="r" b="b"/>
            <a:pathLst>
              <a:path w="11668885" h="5528862">
                <a:moveTo>
                  <a:pt x="0" y="0"/>
                </a:moveTo>
                <a:lnTo>
                  <a:pt x="11668884" y="0"/>
                </a:lnTo>
                <a:lnTo>
                  <a:pt x="11668884" y="5528862"/>
                </a:lnTo>
                <a:lnTo>
                  <a:pt x="0" y="5528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F69728B-47A4-5F8C-E0E8-8969A284D144}"/>
              </a:ext>
            </a:extLst>
          </p:cNvPr>
          <p:cNvSpPr/>
          <p:nvPr/>
        </p:nvSpPr>
        <p:spPr>
          <a:xfrm>
            <a:off x="9284167" y="351061"/>
            <a:ext cx="1149858" cy="1371600"/>
          </a:xfrm>
          <a:custGeom>
            <a:avLst/>
            <a:gdLst/>
            <a:ahLst/>
            <a:cxnLst/>
            <a:rect l="l" t="t" r="r" b="b"/>
            <a:pathLst>
              <a:path w="1724787" h="2057400">
                <a:moveTo>
                  <a:pt x="0" y="0"/>
                </a:moveTo>
                <a:lnTo>
                  <a:pt x="1724787" y="0"/>
                </a:lnTo>
                <a:lnTo>
                  <a:pt x="172478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729992F-C078-09EE-3C01-05B897520200}"/>
              </a:ext>
            </a:extLst>
          </p:cNvPr>
          <p:cNvSpPr/>
          <p:nvPr/>
        </p:nvSpPr>
        <p:spPr>
          <a:xfrm>
            <a:off x="368681" y="351061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013AADC-6876-3A7A-37ED-FAC2428AD034}"/>
              </a:ext>
            </a:extLst>
          </p:cNvPr>
          <p:cNvSpPr/>
          <p:nvPr/>
        </p:nvSpPr>
        <p:spPr>
          <a:xfrm rot="1722589">
            <a:off x="258673" y="2859852"/>
            <a:ext cx="854255" cy="1479230"/>
          </a:xfrm>
          <a:custGeom>
            <a:avLst/>
            <a:gdLst/>
            <a:ahLst/>
            <a:cxnLst/>
            <a:rect l="l" t="t" r="r" b="b"/>
            <a:pathLst>
              <a:path w="1281383" h="2218845">
                <a:moveTo>
                  <a:pt x="0" y="0"/>
                </a:moveTo>
                <a:lnTo>
                  <a:pt x="1281384" y="0"/>
                </a:lnTo>
                <a:lnTo>
                  <a:pt x="1281384" y="2218846"/>
                </a:lnTo>
                <a:lnTo>
                  <a:pt x="0" y="22188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6559F6E-3D58-C4DC-E4FA-B744296A7E52}"/>
              </a:ext>
            </a:extLst>
          </p:cNvPr>
          <p:cNvSpPr/>
          <p:nvPr/>
        </p:nvSpPr>
        <p:spPr>
          <a:xfrm>
            <a:off x="-407392" y="5362061"/>
            <a:ext cx="1552146" cy="1034117"/>
          </a:xfrm>
          <a:custGeom>
            <a:avLst/>
            <a:gdLst/>
            <a:ahLst/>
            <a:cxnLst/>
            <a:rect l="l" t="t" r="r" b="b"/>
            <a:pathLst>
              <a:path w="2328219" h="1551176">
                <a:moveTo>
                  <a:pt x="0" y="0"/>
                </a:moveTo>
                <a:lnTo>
                  <a:pt x="2328219" y="0"/>
                </a:lnTo>
                <a:lnTo>
                  <a:pt x="2328219" y="1551176"/>
                </a:lnTo>
                <a:lnTo>
                  <a:pt x="0" y="15511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264F709-3206-F342-92C3-B6B1116F6748}"/>
              </a:ext>
            </a:extLst>
          </p:cNvPr>
          <p:cNvSpPr/>
          <p:nvPr/>
        </p:nvSpPr>
        <p:spPr>
          <a:xfrm>
            <a:off x="10446600" y="5165139"/>
            <a:ext cx="2119200" cy="2014123"/>
          </a:xfrm>
          <a:custGeom>
            <a:avLst/>
            <a:gdLst/>
            <a:ahLst/>
            <a:cxnLst/>
            <a:rect l="l" t="t" r="r" b="b"/>
            <a:pathLst>
              <a:path w="3178800" h="3021184">
                <a:moveTo>
                  <a:pt x="0" y="0"/>
                </a:moveTo>
                <a:lnTo>
                  <a:pt x="3178800" y="0"/>
                </a:lnTo>
                <a:lnTo>
                  <a:pt x="3178800" y="3021184"/>
                </a:lnTo>
                <a:lnTo>
                  <a:pt x="0" y="3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C3C8E1B-6B62-403E-51D5-B45BF7546BDC}"/>
              </a:ext>
            </a:extLst>
          </p:cNvPr>
          <p:cNvSpPr/>
          <p:nvPr/>
        </p:nvSpPr>
        <p:spPr>
          <a:xfrm>
            <a:off x="1635337" y="5193319"/>
            <a:ext cx="1149858" cy="1371600"/>
          </a:xfrm>
          <a:custGeom>
            <a:avLst/>
            <a:gdLst/>
            <a:ahLst/>
            <a:cxnLst/>
            <a:rect l="l" t="t" r="r" b="b"/>
            <a:pathLst>
              <a:path w="1724787" h="2057400">
                <a:moveTo>
                  <a:pt x="0" y="0"/>
                </a:moveTo>
                <a:lnTo>
                  <a:pt x="1724787" y="0"/>
                </a:lnTo>
                <a:lnTo>
                  <a:pt x="172478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BFE0AE8-A061-8DEC-524D-34AED9F90989}"/>
              </a:ext>
            </a:extLst>
          </p:cNvPr>
          <p:cNvSpPr/>
          <p:nvPr/>
        </p:nvSpPr>
        <p:spPr>
          <a:xfrm rot="-5400000">
            <a:off x="10733139" y="693096"/>
            <a:ext cx="1546123" cy="1030104"/>
          </a:xfrm>
          <a:custGeom>
            <a:avLst/>
            <a:gdLst/>
            <a:ahLst/>
            <a:cxnLst/>
            <a:rect l="l" t="t" r="r" b="b"/>
            <a:pathLst>
              <a:path w="2319184" h="1545156">
                <a:moveTo>
                  <a:pt x="0" y="0"/>
                </a:moveTo>
                <a:lnTo>
                  <a:pt x="2319184" y="0"/>
                </a:lnTo>
                <a:lnTo>
                  <a:pt x="2319184" y="1545156"/>
                </a:lnTo>
                <a:lnTo>
                  <a:pt x="0" y="15451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8AF9587-23FD-4D5F-8D8B-8DE532C1683F}"/>
              </a:ext>
            </a:extLst>
          </p:cNvPr>
          <p:cNvSpPr/>
          <p:nvPr/>
        </p:nvSpPr>
        <p:spPr>
          <a:xfrm rot="7259991">
            <a:off x="10776255" y="3033416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B366BB-B373-05EE-9BCD-A02E993A58BC}"/>
              </a:ext>
            </a:extLst>
          </p:cNvPr>
          <p:cNvSpPr txBox="1"/>
          <p:nvPr/>
        </p:nvSpPr>
        <p:spPr>
          <a:xfrm>
            <a:off x="2301402" y="1549807"/>
            <a:ext cx="7802324" cy="3585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LẠI!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68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95A9A7-4CAA-768D-2BD4-9D4FD590BE37}"/>
              </a:ext>
            </a:extLst>
          </p:cNvPr>
          <p:cNvSpPr/>
          <p:nvPr/>
        </p:nvSpPr>
        <p:spPr>
          <a:xfrm>
            <a:off x="435430" y="431075"/>
            <a:ext cx="11321142" cy="6021976"/>
          </a:xfrm>
          <a:prstGeom prst="rect">
            <a:avLst/>
          </a:prstGeom>
          <a:solidFill>
            <a:srgbClr val="DEF1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37C9884A-9D23-16F4-6F8C-57118ADCBFCB}"/>
              </a:ext>
            </a:extLst>
          </p:cNvPr>
          <p:cNvSpPr/>
          <p:nvPr/>
        </p:nvSpPr>
        <p:spPr>
          <a:xfrm>
            <a:off x="10446600" y="5165139"/>
            <a:ext cx="2119200" cy="2014123"/>
          </a:xfrm>
          <a:custGeom>
            <a:avLst/>
            <a:gdLst/>
            <a:ahLst/>
            <a:cxnLst/>
            <a:rect l="l" t="t" r="r" b="b"/>
            <a:pathLst>
              <a:path w="3178800" h="3021184">
                <a:moveTo>
                  <a:pt x="0" y="0"/>
                </a:moveTo>
                <a:lnTo>
                  <a:pt x="3178800" y="0"/>
                </a:lnTo>
                <a:lnTo>
                  <a:pt x="3178800" y="3021184"/>
                </a:lnTo>
                <a:lnTo>
                  <a:pt x="0" y="3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31B0F666-589C-5030-481E-8BF315EED0CC}"/>
              </a:ext>
            </a:extLst>
          </p:cNvPr>
          <p:cNvSpPr/>
          <p:nvPr/>
        </p:nvSpPr>
        <p:spPr>
          <a:xfrm rot="5556059">
            <a:off x="10787790" y="39411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CCE8C70-E285-BF6C-3C8A-0E6121EE441D}"/>
              </a:ext>
            </a:extLst>
          </p:cNvPr>
          <p:cNvSpPr/>
          <p:nvPr/>
        </p:nvSpPr>
        <p:spPr>
          <a:xfrm>
            <a:off x="-59170" y="396829"/>
            <a:ext cx="5044669" cy="868135"/>
          </a:xfrm>
          <a:prstGeom prst="homePlate">
            <a:avLst/>
          </a:prstGeom>
          <a:solidFill>
            <a:srgbClr val="FFD961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CAF033BF-8C91-95C6-1982-680BF777A604}"/>
              </a:ext>
            </a:extLst>
          </p:cNvPr>
          <p:cNvSpPr/>
          <p:nvPr/>
        </p:nvSpPr>
        <p:spPr>
          <a:xfrm>
            <a:off x="-1094394" y="3580948"/>
            <a:ext cx="5624238" cy="3896531"/>
          </a:xfrm>
          <a:custGeom>
            <a:avLst/>
            <a:gdLst/>
            <a:ahLst/>
            <a:cxnLst/>
            <a:rect l="l" t="t" r="r" b="b"/>
            <a:pathLst>
              <a:path w="8436357" h="5844796">
                <a:moveTo>
                  <a:pt x="0" y="0"/>
                </a:moveTo>
                <a:lnTo>
                  <a:pt x="8436357" y="0"/>
                </a:lnTo>
                <a:lnTo>
                  <a:pt x="8436357" y="5844796"/>
                </a:lnTo>
                <a:lnTo>
                  <a:pt x="0" y="584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368E940-5933-DE2A-E265-6FE860D369F6}"/>
              </a:ext>
            </a:extLst>
          </p:cNvPr>
          <p:cNvSpPr/>
          <p:nvPr/>
        </p:nvSpPr>
        <p:spPr>
          <a:xfrm rot="7600862">
            <a:off x="4732778" y="4629817"/>
            <a:ext cx="1692898" cy="1708430"/>
          </a:xfrm>
          <a:custGeom>
            <a:avLst/>
            <a:gdLst/>
            <a:ahLst/>
            <a:cxnLst/>
            <a:rect l="l" t="t" r="r" b="b"/>
            <a:pathLst>
              <a:path w="1692898" h="1708430">
                <a:moveTo>
                  <a:pt x="0" y="0"/>
                </a:moveTo>
                <a:lnTo>
                  <a:pt x="1692898" y="0"/>
                </a:lnTo>
                <a:lnTo>
                  <a:pt x="1692898" y="1708429"/>
                </a:lnTo>
                <a:lnTo>
                  <a:pt x="0" y="1708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44C41A99-64CB-2691-8E1C-0DC59360B97C}"/>
              </a:ext>
            </a:extLst>
          </p:cNvPr>
          <p:cNvSpPr/>
          <p:nvPr/>
        </p:nvSpPr>
        <p:spPr>
          <a:xfrm>
            <a:off x="1249644" y="1542334"/>
            <a:ext cx="7369629" cy="2532509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hiểu “hòa bình” là gì?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8FD9E2F9-D96F-D501-41D3-EB7CDC2747F2}"/>
              </a:ext>
            </a:extLst>
          </p:cNvPr>
          <p:cNvSpPr/>
          <p:nvPr/>
        </p:nvSpPr>
        <p:spPr>
          <a:xfrm>
            <a:off x="7303337" y="1632857"/>
            <a:ext cx="3207081" cy="4669972"/>
          </a:xfrm>
          <a:custGeom>
            <a:avLst/>
            <a:gdLst/>
            <a:ahLst/>
            <a:cxnLst/>
            <a:rect l="l" t="t" r="r" b="b"/>
            <a:pathLst>
              <a:path w="1068861" h="1961214">
                <a:moveTo>
                  <a:pt x="0" y="0"/>
                </a:moveTo>
                <a:lnTo>
                  <a:pt x="1068862" y="0"/>
                </a:lnTo>
                <a:lnTo>
                  <a:pt x="1068862" y="1961213"/>
                </a:lnTo>
                <a:lnTo>
                  <a:pt x="0" y="19612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01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EB559-92C6-3228-6578-9E523716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DBE5B-7C6A-7719-5119-ED73E0B9F6D7}"/>
              </a:ext>
            </a:extLst>
          </p:cNvPr>
          <p:cNvSpPr/>
          <p:nvPr/>
        </p:nvSpPr>
        <p:spPr>
          <a:xfrm>
            <a:off x="435430" y="431075"/>
            <a:ext cx="11321142" cy="6021976"/>
          </a:xfrm>
          <a:prstGeom prst="rect">
            <a:avLst/>
          </a:prstGeom>
          <a:solidFill>
            <a:srgbClr val="DEF1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7ED48A1-E959-AC11-5E28-ABA46F31081B}"/>
              </a:ext>
            </a:extLst>
          </p:cNvPr>
          <p:cNvSpPr/>
          <p:nvPr/>
        </p:nvSpPr>
        <p:spPr>
          <a:xfrm>
            <a:off x="107424" y="115930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BA59612D-1FD6-98BF-5A84-9730F8573219}"/>
              </a:ext>
            </a:extLst>
          </p:cNvPr>
          <p:cNvSpPr/>
          <p:nvPr/>
        </p:nvSpPr>
        <p:spPr>
          <a:xfrm>
            <a:off x="10446600" y="5165139"/>
            <a:ext cx="2119200" cy="2014123"/>
          </a:xfrm>
          <a:custGeom>
            <a:avLst/>
            <a:gdLst/>
            <a:ahLst/>
            <a:cxnLst/>
            <a:rect l="l" t="t" r="r" b="b"/>
            <a:pathLst>
              <a:path w="3178800" h="3021184">
                <a:moveTo>
                  <a:pt x="0" y="0"/>
                </a:moveTo>
                <a:lnTo>
                  <a:pt x="3178800" y="0"/>
                </a:lnTo>
                <a:lnTo>
                  <a:pt x="3178800" y="3021184"/>
                </a:lnTo>
                <a:lnTo>
                  <a:pt x="0" y="3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5A2B91F8-581E-1B08-EBCC-86D14BD8E61E}"/>
              </a:ext>
            </a:extLst>
          </p:cNvPr>
          <p:cNvSpPr/>
          <p:nvPr/>
        </p:nvSpPr>
        <p:spPr>
          <a:xfrm rot="20413905">
            <a:off x="82998" y="5357582"/>
            <a:ext cx="2019175" cy="1629235"/>
          </a:xfrm>
          <a:custGeom>
            <a:avLst/>
            <a:gdLst/>
            <a:ahLst/>
            <a:cxnLst/>
            <a:rect l="l" t="t" r="r" b="b"/>
            <a:pathLst>
              <a:path w="3853108" h="3292656">
                <a:moveTo>
                  <a:pt x="0" y="0"/>
                </a:moveTo>
                <a:lnTo>
                  <a:pt x="3853108" y="0"/>
                </a:lnTo>
                <a:lnTo>
                  <a:pt x="3853108" y="3292656"/>
                </a:lnTo>
                <a:lnTo>
                  <a:pt x="0" y="32926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D35BE788-41C4-94EA-E253-B649A67E9261}"/>
              </a:ext>
            </a:extLst>
          </p:cNvPr>
          <p:cNvSpPr/>
          <p:nvPr/>
        </p:nvSpPr>
        <p:spPr>
          <a:xfrm rot="5556059">
            <a:off x="10787790" y="39411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3314" name="Picture 2" descr="Định nghĩa hòa bình là gì? Ý nghĩa của cuộc sống hòa bình">
            <a:extLst>
              <a:ext uri="{FF2B5EF4-FFF2-40B4-BE49-F238E27FC236}">
                <a16:creationId xmlns:a16="http://schemas.microsoft.com/office/drawing/2014/main" id="{49BD8C7E-F5F2-74C7-BDED-3E494715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85" y="1712832"/>
            <a:ext cx="4835152" cy="362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91CFDE-180B-121D-6993-26936F902632}"/>
              </a:ext>
            </a:extLst>
          </p:cNvPr>
          <p:cNvSpPr txBox="1"/>
          <p:nvPr/>
        </p:nvSpPr>
        <p:spPr>
          <a:xfrm>
            <a:off x="6896242" y="1448707"/>
            <a:ext cx="4341002" cy="389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ổn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28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72DA0-77D8-7615-4055-C95D5F746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2DAD29-D8BA-FC31-0AD0-B6C45C703AD7}"/>
              </a:ext>
            </a:extLst>
          </p:cNvPr>
          <p:cNvSpPr/>
          <p:nvPr/>
        </p:nvSpPr>
        <p:spPr>
          <a:xfrm>
            <a:off x="435430" y="431075"/>
            <a:ext cx="11321142" cy="6021976"/>
          </a:xfrm>
          <a:prstGeom prst="rect">
            <a:avLst/>
          </a:prstGeom>
          <a:solidFill>
            <a:srgbClr val="DEF1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D2168B0-C7AE-9DA2-90C4-9063242538DC}"/>
              </a:ext>
            </a:extLst>
          </p:cNvPr>
          <p:cNvSpPr/>
          <p:nvPr/>
        </p:nvSpPr>
        <p:spPr>
          <a:xfrm>
            <a:off x="107424" y="115930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FEA4320C-43D2-28E2-94A0-BAD30B1E48D9}"/>
              </a:ext>
            </a:extLst>
          </p:cNvPr>
          <p:cNvSpPr/>
          <p:nvPr/>
        </p:nvSpPr>
        <p:spPr>
          <a:xfrm>
            <a:off x="10446600" y="5165139"/>
            <a:ext cx="2119200" cy="2014123"/>
          </a:xfrm>
          <a:custGeom>
            <a:avLst/>
            <a:gdLst/>
            <a:ahLst/>
            <a:cxnLst/>
            <a:rect l="l" t="t" r="r" b="b"/>
            <a:pathLst>
              <a:path w="3178800" h="3021184">
                <a:moveTo>
                  <a:pt x="0" y="0"/>
                </a:moveTo>
                <a:lnTo>
                  <a:pt x="3178800" y="0"/>
                </a:lnTo>
                <a:lnTo>
                  <a:pt x="3178800" y="3021184"/>
                </a:lnTo>
                <a:lnTo>
                  <a:pt x="0" y="3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BD663C7D-65EE-4776-EBB8-150FDBCECBC5}"/>
              </a:ext>
            </a:extLst>
          </p:cNvPr>
          <p:cNvSpPr/>
          <p:nvPr/>
        </p:nvSpPr>
        <p:spPr>
          <a:xfrm rot="20413905">
            <a:off x="82998" y="5357582"/>
            <a:ext cx="2019175" cy="1629235"/>
          </a:xfrm>
          <a:custGeom>
            <a:avLst/>
            <a:gdLst/>
            <a:ahLst/>
            <a:cxnLst/>
            <a:rect l="l" t="t" r="r" b="b"/>
            <a:pathLst>
              <a:path w="3853108" h="3292656">
                <a:moveTo>
                  <a:pt x="0" y="0"/>
                </a:moveTo>
                <a:lnTo>
                  <a:pt x="3853108" y="0"/>
                </a:lnTo>
                <a:lnTo>
                  <a:pt x="3853108" y="3292656"/>
                </a:lnTo>
                <a:lnTo>
                  <a:pt x="0" y="32926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83169A72-20EE-2BDF-522B-47B6AD6CA769}"/>
              </a:ext>
            </a:extLst>
          </p:cNvPr>
          <p:cNvSpPr/>
          <p:nvPr/>
        </p:nvSpPr>
        <p:spPr>
          <a:xfrm rot="5556059">
            <a:off x="10787790" y="39411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7B6AA4-BDAD-98A7-0F1E-9CAC8E0E74AD}"/>
              </a:ext>
            </a:extLst>
          </p:cNvPr>
          <p:cNvGrpSpPr/>
          <p:nvPr/>
        </p:nvGrpSpPr>
        <p:grpSpPr>
          <a:xfrm>
            <a:off x="749726" y="774779"/>
            <a:ext cx="10692546" cy="4850730"/>
            <a:chOff x="749726" y="872054"/>
            <a:chExt cx="10692546" cy="48507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730337-1A61-DE0B-83E7-AE68F9F5B21E}"/>
                </a:ext>
              </a:extLst>
            </p:cNvPr>
            <p:cNvSpPr txBox="1"/>
            <p:nvPr/>
          </p:nvSpPr>
          <p:spPr>
            <a:xfrm>
              <a:off x="749726" y="872054"/>
              <a:ext cx="10692546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ĐIỂM: KHÚC CA HÒA BÌNH</a:t>
              </a:r>
              <a:endPara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17FCC5-276F-01FA-8C9E-FA0FC05B0496}"/>
                </a:ext>
              </a:extLst>
            </p:cNvPr>
            <p:cNvSpPr txBox="1"/>
            <p:nvPr/>
          </p:nvSpPr>
          <p:spPr>
            <a:xfrm>
              <a:off x="3390873" y="1971693"/>
              <a:ext cx="5410251" cy="9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8 – Tiết 2</a:t>
              </a:r>
              <a:endParaRPr lang="en-US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E5BB93-7BB3-5D94-6D7A-37A55069DFDB}"/>
                </a:ext>
              </a:extLst>
            </p:cNvPr>
            <p:cNvSpPr txBox="1"/>
            <p:nvPr/>
          </p:nvSpPr>
          <p:spPr>
            <a:xfrm>
              <a:off x="946730" y="3031534"/>
              <a:ext cx="10298538" cy="2691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6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TỪ VÀ CÂU: </a:t>
              </a:r>
              <a:r>
                <a:rPr lang="vi-VN" sz="60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 RỘNG VỐN TỪ HÒA BÌNH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256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90145" y="403698"/>
            <a:ext cx="11011710" cy="6050603"/>
            <a:chOff x="0" y="0"/>
            <a:chExt cx="18214080" cy="9249297"/>
          </a:xfrm>
        </p:grpSpPr>
        <p:sp>
          <p:nvSpPr>
            <p:cNvPr id="5" name="Freeform 5"/>
            <p:cNvSpPr/>
            <p:nvPr/>
          </p:nvSpPr>
          <p:spPr>
            <a:xfrm>
              <a:off x="8939062" y="0"/>
              <a:ext cx="9275017" cy="9249297"/>
            </a:xfrm>
            <a:custGeom>
              <a:avLst/>
              <a:gdLst/>
              <a:ahLst/>
              <a:cxnLst/>
              <a:rect l="l" t="t" r="r" b="b"/>
              <a:pathLst>
                <a:path w="9275017" h="9249297">
                  <a:moveTo>
                    <a:pt x="0" y="0"/>
                  </a:moveTo>
                  <a:lnTo>
                    <a:pt x="9275018" y="0"/>
                  </a:lnTo>
                  <a:lnTo>
                    <a:pt x="9275018" y="9249297"/>
                  </a:lnTo>
                  <a:lnTo>
                    <a:pt x="0" y="9249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3252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939062" cy="9249297"/>
            </a:xfrm>
            <a:custGeom>
              <a:avLst/>
              <a:gdLst/>
              <a:ahLst/>
              <a:cxnLst/>
              <a:rect l="l" t="t" r="r" b="b"/>
              <a:pathLst>
                <a:path w="8939062" h="9249297">
                  <a:moveTo>
                    <a:pt x="0" y="0"/>
                  </a:moveTo>
                  <a:lnTo>
                    <a:pt x="8939062" y="0"/>
                  </a:lnTo>
                  <a:lnTo>
                    <a:pt x="8939062" y="9249297"/>
                  </a:lnTo>
                  <a:lnTo>
                    <a:pt x="0" y="9249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27884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-174358" y="5197698"/>
            <a:ext cx="2568739" cy="2195104"/>
          </a:xfrm>
          <a:custGeom>
            <a:avLst/>
            <a:gdLst/>
            <a:ahLst/>
            <a:cxnLst/>
            <a:rect l="l" t="t" r="r" b="b"/>
            <a:pathLst>
              <a:path w="3853108" h="3292656">
                <a:moveTo>
                  <a:pt x="0" y="0"/>
                </a:moveTo>
                <a:lnTo>
                  <a:pt x="3853108" y="0"/>
                </a:lnTo>
                <a:lnTo>
                  <a:pt x="3853108" y="3292656"/>
                </a:lnTo>
                <a:lnTo>
                  <a:pt x="0" y="32926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10540860" y="4886215"/>
            <a:ext cx="2558657" cy="27432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6" y="0"/>
                </a:lnTo>
                <a:lnTo>
                  <a:pt x="3837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DC585-0C48-EB99-E29B-D04D89F1FA96}"/>
              </a:ext>
            </a:extLst>
          </p:cNvPr>
          <p:cNvSpPr txBox="1"/>
          <p:nvPr/>
        </p:nvSpPr>
        <p:spPr>
          <a:xfrm>
            <a:off x="3476831" y="524455"/>
            <a:ext cx="5915903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EFD8D7-15FC-7A3B-D248-2F93EDCA1AD6}"/>
              </a:ext>
            </a:extLst>
          </p:cNvPr>
          <p:cNvGrpSpPr/>
          <p:nvPr/>
        </p:nvGrpSpPr>
        <p:grpSpPr>
          <a:xfrm>
            <a:off x="1794507" y="1634246"/>
            <a:ext cx="8837823" cy="1547112"/>
            <a:chOff x="1677777" y="1536971"/>
            <a:chExt cx="8837823" cy="1547112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3C33893-C9FC-8DE7-4AE7-D37A1AA5D9FE}"/>
                </a:ext>
              </a:extLst>
            </p:cNvPr>
            <p:cNvSpPr/>
            <p:nvPr/>
          </p:nvSpPr>
          <p:spPr>
            <a:xfrm>
              <a:off x="1677777" y="1973977"/>
              <a:ext cx="806450" cy="673100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864AA2-C4DB-22BA-8EB9-AF6D55058432}"/>
                </a:ext>
              </a:extLst>
            </p:cNvPr>
            <p:cNvSpPr/>
            <p:nvPr/>
          </p:nvSpPr>
          <p:spPr>
            <a:xfrm>
              <a:off x="3073400" y="1536971"/>
              <a:ext cx="7442200" cy="1547112"/>
            </a:xfrm>
            <a:prstGeom prst="rect">
              <a:avLst/>
            </a:prstGeom>
            <a:solidFill>
              <a:srgbClr val="E1F6FB"/>
            </a:solidFill>
            <a:ln w="28575">
              <a:solidFill>
                <a:srgbClr val="EFC3D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1: </a:t>
              </a:r>
              <a:r>
                <a:rPr lang="vi-VN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 thích một số tư thuộc về chủ đề </a:t>
              </a:r>
              <a:r>
                <a:rPr lang="vi-VN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Hòa bình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328128-FB85-D264-B3B2-F0476B4E84DF}"/>
                </a:ext>
              </a:extLst>
            </p:cNvPr>
            <p:cNvCxnSpPr>
              <a:cxnSpLocks/>
              <a:stCxn id="13" idx="0"/>
              <a:endCxn id="14" idx="1"/>
            </p:cNvCxnSpPr>
            <p:nvPr/>
          </p:nvCxnSpPr>
          <p:spPr>
            <a:xfrm>
              <a:off x="2484227" y="2310527"/>
              <a:ext cx="589173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C14A68-2393-F45D-A0C3-F420F8958AF3}"/>
              </a:ext>
            </a:extLst>
          </p:cNvPr>
          <p:cNvGrpSpPr/>
          <p:nvPr/>
        </p:nvGrpSpPr>
        <p:grpSpPr>
          <a:xfrm>
            <a:off x="1793131" y="3389436"/>
            <a:ext cx="8839200" cy="1577578"/>
            <a:chOff x="1676400" y="1601704"/>
            <a:chExt cx="8839200" cy="1577578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82B76DBF-C6EC-0D7C-2AAE-E283F4931EB3}"/>
                </a:ext>
              </a:extLst>
            </p:cNvPr>
            <p:cNvSpPr/>
            <p:nvPr/>
          </p:nvSpPr>
          <p:spPr>
            <a:xfrm>
              <a:off x="1676400" y="2053943"/>
              <a:ext cx="806450" cy="673100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0EABFC-7598-BAC5-F34A-54DB43D0133B}"/>
                </a:ext>
              </a:extLst>
            </p:cNvPr>
            <p:cNvSpPr/>
            <p:nvPr/>
          </p:nvSpPr>
          <p:spPr>
            <a:xfrm>
              <a:off x="3073400" y="1601704"/>
              <a:ext cx="7442200" cy="1577578"/>
            </a:xfrm>
            <a:prstGeom prst="rect">
              <a:avLst/>
            </a:prstGeom>
            <a:solidFill>
              <a:srgbClr val="E1F6FB"/>
            </a:solidFill>
            <a:ln w="28575">
              <a:solidFill>
                <a:srgbClr val="EFC3D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2: </a:t>
              </a:r>
              <a:r>
                <a:rPr lang="vi-VN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hiểu nhóm từ cùng chủ đề </a:t>
              </a:r>
              <a:r>
                <a:rPr lang="vi-VN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Hòa bình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EAE799-A791-2665-191F-8E30F7D843B5}"/>
                </a:ext>
              </a:extLst>
            </p:cNvPr>
            <p:cNvCxnSpPr>
              <a:cxnSpLocks/>
              <a:stCxn id="17" idx="0"/>
              <a:endCxn id="18" idx="1"/>
            </p:cNvCxnSpPr>
            <p:nvPr/>
          </p:nvCxnSpPr>
          <p:spPr>
            <a:xfrm>
              <a:off x="2482850" y="2390493"/>
              <a:ext cx="59055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C78DDA-7471-ECD6-7715-C5F221A61339}"/>
              </a:ext>
            </a:extLst>
          </p:cNvPr>
          <p:cNvGrpSpPr/>
          <p:nvPr/>
        </p:nvGrpSpPr>
        <p:grpSpPr>
          <a:xfrm>
            <a:off x="1793130" y="5244537"/>
            <a:ext cx="8839200" cy="749300"/>
            <a:chOff x="1676400" y="1727200"/>
            <a:chExt cx="8839200" cy="749300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11F50830-6BDD-BBCE-2A81-C2E5A756FEF5}"/>
                </a:ext>
              </a:extLst>
            </p:cNvPr>
            <p:cNvSpPr/>
            <p:nvPr/>
          </p:nvSpPr>
          <p:spPr>
            <a:xfrm>
              <a:off x="1676400" y="1765300"/>
              <a:ext cx="806450" cy="673100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8AB397-D6BE-5B98-0AA8-FA2CFC43F640}"/>
                </a:ext>
              </a:extLst>
            </p:cNvPr>
            <p:cNvSpPr/>
            <p:nvPr/>
          </p:nvSpPr>
          <p:spPr>
            <a:xfrm>
              <a:off x="3073400" y="1727200"/>
              <a:ext cx="7442200" cy="749300"/>
            </a:xfrm>
            <a:prstGeom prst="rect">
              <a:avLst/>
            </a:prstGeom>
            <a:solidFill>
              <a:srgbClr val="E1F6FB"/>
            </a:solidFill>
            <a:ln w="28575">
              <a:solidFill>
                <a:srgbClr val="EFC3D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3: </a:t>
              </a:r>
              <a:r>
                <a:rPr lang="vi-VN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từ thích hợp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0473E89-02B5-8085-4299-8DDA2AE2F787}"/>
                </a:ext>
              </a:extLst>
            </p:cNvPr>
            <p:cNvCxnSpPr>
              <a:cxnSpLocks/>
              <a:stCxn id="21" idx="0"/>
              <a:endCxn id="22" idx="1"/>
            </p:cNvCxnSpPr>
            <p:nvPr/>
          </p:nvCxnSpPr>
          <p:spPr>
            <a:xfrm>
              <a:off x="2482850" y="2101850"/>
              <a:ext cx="59055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41D4A-51A6-08E3-599B-70F8F8D76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042CE97-D30F-33A8-D60A-1616B56AC7E5}"/>
              </a:ext>
            </a:extLst>
          </p:cNvPr>
          <p:cNvSpPr/>
          <p:nvPr/>
        </p:nvSpPr>
        <p:spPr>
          <a:xfrm>
            <a:off x="706855" y="-67711"/>
            <a:ext cx="10778289" cy="7103067"/>
          </a:xfrm>
          <a:custGeom>
            <a:avLst/>
            <a:gdLst/>
            <a:ahLst/>
            <a:cxnLst/>
            <a:rect l="l" t="t" r="r" b="b"/>
            <a:pathLst>
              <a:path w="11668885" h="5528862">
                <a:moveTo>
                  <a:pt x="0" y="0"/>
                </a:moveTo>
                <a:lnTo>
                  <a:pt x="11668884" y="0"/>
                </a:lnTo>
                <a:lnTo>
                  <a:pt x="11668884" y="5528862"/>
                </a:lnTo>
                <a:lnTo>
                  <a:pt x="0" y="5528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0A0F5D3-1D93-1E24-2B71-614C790A50F7}"/>
              </a:ext>
            </a:extLst>
          </p:cNvPr>
          <p:cNvSpPr/>
          <p:nvPr/>
        </p:nvSpPr>
        <p:spPr>
          <a:xfrm>
            <a:off x="9284167" y="351061"/>
            <a:ext cx="1149858" cy="1371600"/>
          </a:xfrm>
          <a:custGeom>
            <a:avLst/>
            <a:gdLst/>
            <a:ahLst/>
            <a:cxnLst/>
            <a:rect l="l" t="t" r="r" b="b"/>
            <a:pathLst>
              <a:path w="1724787" h="2057400">
                <a:moveTo>
                  <a:pt x="0" y="0"/>
                </a:moveTo>
                <a:lnTo>
                  <a:pt x="1724787" y="0"/>
                </a:lnTo>
                <a:lnTo>
                  <a:pt x="172478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F4482B7-4EE5-8460-AF2A-94D98EE4A69B}"/>
              </a:ext>
            </a:extLst>
          </p:cNvPr>
          <p:cNvSpPr/>
          <p:nvPr/>
        </p:nvSpPr>
        <p:spPr>
          <a:xfrm>
            <a:off x="368681" y="351061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170ECF9-7E4E-0956-6240-655FCA996833}"/>
              </a:ext>
            </a:extLst>
          </p:cNvPr>
          <p:cNvSpPr/>
          <p:nvPr/>
        </p:nvSpPr>
        <p:spPr>
          <a:xfrm rot="1722589">
            <a:off x="258673" y="2859852"/>
            <a:ext cx="854255" cy="1479230"/>
          </a:xfrm>
          <a:custGeom>
            <a:avLst/>
            <a:gdLst/>
            <a:ahLst/>
            <a:cxnLst/>
            <a:rect l="l" t="t" r="r" b="b"/>
            <a:pathLst>
              <a:path w="1281383" h="2218845">
                <a:moveTo>
                  <a:pt x="0" y="0"/>
                </a:moveTo>
                <a:lnTo>
                  <a:pt x="1281384" y="0"/>
                </a:lnTo>
                <a:lnTo>
                  <a:pt x="1281384" y="2218846"/>
                </a:lnTo>
                <a:lnTo>
                  <a:pt x="0" y="22188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063FA3F-C79F-D427-11BC-E8914AFB799D}"/>
              </a:ext>
            </a:extLst>
          </p:cNvPr>
          <p:cNvSpPr/>
          <p:nvPr/>
        </p:nvSpPr>
        <p:spPr>
          <a:xfrm>
            <a:off x="-407392" y="5362061"/>
            <a:ext cx="1552146" cy="1034117"/>
          </a:xfrm>
          <a:custGeom>
            <a:avLst/>
            <a:gdLst/>
            <a:ahLst/>
            <a:cxnLst/>
            <a:rect l="l" t="t" r="r" b="b"/>
            <a:pathLst>
              <a:path w="2328219" h="1551176">
                <a:moveTo>
                  <a:pt x="0" y="0"/>
                </a:moveTo>
                <a:lnTo>
                  <a:pt x="2328219" y="0"/>
                </a:lnTo>
                <a:lnTo>
                  <a:pt x="2328219" y="1551176"/>
                </a:lnTo>
                <a:lnTo>
                  <a:pt x="0" y="15511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406DA29-BEB5-1FA6-5BA5-B1E202D3F622}"/>
              </a:ext>
            </a:extLst>
          </p:cNvPr>
          <p:cNvSpPr/>
          <p:nvPr/>
        </p:nvSpPr>
        <p:spPr>
          <a:xfrm>
            <a:off x="10446600" y="5165139"/>
            <a:ext cx="2119200" cy="2014123"/>
          </a:xfrm>
          <a:custGeom>
            <a:avLst/>
            <a:gdLst/>
            <a:ahLst/>
            <a:cxnLst/>
            <a:rect l="l" t="t" r="r" b="b"/>
            <a:pathLst>
              <a:path w="3178800" h="3021184">
                <a:moveTo>
                  <a:pt x="0" y="0"/>
                </a:moveTo>
                <a:lnTo>
                  <a:pt x="3178800" y="0"/>
                </a:lnTo>
                <a:lnTo>
                  <a:pt x="3178800" y="3021184"/>
                </a:lnTo>
                <a:lnTo>
                  <a:pt x="0" y="3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531EC18-5F37-A0E0-4427-08C2FAC4FE15}"/>
              </a:ext>
            </a:extLst>
          </p:cNvPr>
          <p:cNvSpPr/>
          <p:nvPr/>
        </p:nvSpPr>
        <p:spPr>
          <a:xfrm>
            <a:off x="1635337" y="5193319"/>
            <a:ext cx="1149858" cy="1371600"/>
          </a:xfrm>
          <a:custGeom>
            <a:avLst/>
            <a:gdLst/>
            <a:ahLst/>
            <a:cxnLst/>
            <a:rect l="l" t="t" r="r" b="b"/>
            <a:pathLst>
              <a:path w="1724787" h="2057400">
                <a:moveTo>
                  <a:pt x="0" y="0"/>
                </a:moveTo>
                <a:lnTo>
                  <a:pt x="1724787" y="0"/>
                </a:lnTo>
                <a:lnTo>
                  <a:pt x="172478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3E63A89-7379-D907-11F0-B632D9A60304}"/>
              </a:ext>
            </a:extLst>
          </p:cNvPr>
          <p:cNvSpPr/>
          <p:nvPr/>
        </p:nvSpPr>
        <p:spPr>
          <a:xfrm rot="-5400000">
            <a:off x="10733139" y="693096"/>
            <a:ext cx="1546123" cy="1030104"/>
          </a:xfrm>
          <a:custGeom>
            <a:avLst/>
            <a:gdLst/>
            <a:ahLst/>
            <a:cxnLst/>
            <a:rect l="l" t="t" r="r" b="b"/>
            <a:pathLst>
              <a:path w="2319184" h="1545156">
                <a:moveTo>
                  <a:pt x="0" y="0"/>
                </a:moveTo>
                <a:lnTo>
                  <a:pt x="2319184" y="0"/>
                </a:lnTo>
                <a:lnTo>
                  <a:pt x="2319184" y="1545156"/>
                </a:lnTo>
                <a:lnTo>
                  <a:pt x="0" y="15451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851F529-8703-C83C-2AE8-87B2D6BC3082}"/>
              </a:ext>
            </a:extLst>
          </p:cNvPr>
          <p:cNvSpPr/>
          <p:nvPr/>
        </p:nvSpPr>
        <p:spPr>
          <a:xfrm rot="7259991">
            <a:off x="10776255" y="3033416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7DA6D5-E1A9-2A1F-5BC5-9248D5797712}"/>
              </a:ext>
            </a:extLst>
          </p:cNvPr>
          <p:cNvSpPr txBox="1"/>
          <p:nvPr/>
        </p:nvSpPr>
        <p:spPr>
          <a:xfrm>
            <a:off x="2588312" y="1981210"/>
            <a:ext cx="7015373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GIẢI NGHĨA MỘT SỐ TỪ THUỘC CHỦ ĐỀ </a:t>
            </a:r>
            <a:r>
              <a:rPr lang="vi-VN" sz="4000" b="1" i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HÒA BÌNH</a:t>
            </a:r>
            <a:endParaRPr lang="en-US" sz="4000" b="1" i="1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214;p3">
            <a:extLst>
              <a:ext uri="{FF2B5EF4-FFF2-40B4-BE49-F238E27FC236}">
                <a16:creationId xmlns:a16="http://schemas.microsoft.com/office/drawing/2014/main" id="{590E5146-F31E-AA49-A677-276E5BD59D90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89623" y="6575275"/>
            <a:ext cx="1288619" cy="217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106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7BBD-5E6A-9758-B13B-EE76EC92A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05DC75-4684-FFC2-3630-7B09DCEA04AA}"/>
              </a:ext>
            </a:extLst>
          </p:cNvPr>
          <p:cNvSpPr/>
          <p:nvPr/>
        </p:nvSpPr>
        <p:spPr>
          <a:xfrm>
            <a:off x="435430" y="431075"/>
            <a:ext cx="11321142" cy="6021976"/>
          </a:xfrm>
          <a:prstGeom prst="rect">
            <a:avLst/>
          </a:prstGeom>
          <a:solidFill>
            <a:srgbClr val="DEF1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3FCF6A0C-4509-CD76-F653-748F974FCD98}"/>
              </a:ext>
            </a:extLst>
          </p:cNvPr>
          <p:cNvSpPr/>
          <p:nvPr/>
        </p:nvSpPr>
        <p:spPr>
          <a:xfrm>
            <a:off x="10446600" y="5165139"/>
            <a:ext cx="2119200" cy="2014123"/>
          </a:xfrm>
          <a:custGeom>
            <a:avLst/>
            <a:gdLst/>
            <a:ahLst/>
            <a:cxnLst/>
            <a:rect l="l" t="t" r="r" b="b"/>
            <a:pathLst>
              <a:path w="3178800" h="3021184">
                <a:moveTo>
                  <a:pt x="0" y="0"/>
                </a:moveTo>
                <a:lnTo>
                  <a:pt x="3178800" y="0"/>
                </a:lnTo>
                <a:lnTo>
                  <a:pt x="3178800" y="3021184"/>
                </a:lnTo>
                <a:lnTo>
                  <a:pt x="0" y="3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E4EA3D1F-D02A-C582-1D72-B254DCAC875A}"/>
              </a:ext>
            </a:extLst>
          </p:cNvPr>
          <p:cNvSpPr/>
          <p:nvPr/>
        </p:nvSpPr>
        <p:spPr>
          <a:xfrm rot="20413905">
            <a:off x="82998" y="5357582"/>
            <a:ext cx="2019175" cy="1629235"/>
          </a:xfrm>
          <a:custGeom>
            <a:avLst/>
            <a:gdLst/>
            <a:ahLst/>
            <a:cxnLst/>
            <a:rect l="l" t="t" r="r" b="b"/>
            <a:pathLst>
              <a:path w="3853108" h="3292656">
                <a:moveTo>
                  <a:pt x="0" y="0"/>
                </a:moveTo>
                <a:lnTo>
                  <a:pt x="3853108" y="0"/>
                </a:lnTo>
                <a:lnTo>
                  <a:pt x="3853108" y="3292656"/>
                </a:lnTo>
                <a:lnTo>
                  <a:pt x="0" y="3292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E58762-8C5E-C196-CB5E-A8343570E360}"/>
              </a:ext>
            </a:extLst>
          </p:cNvPr>
          <p:cNvSpPr txBox="1"/>
          <p:nvPr/>
        </p:nvSpPr>
        <p:spPr>
          <a:xfrm>
            <a:off x="727953" y="431075"/>
            <a:ext cx="1077824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1</a:t>
            </a:r>
            <a:r>
              <a:rPr lang="nl-NL" sz="2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Chọn lời giải nghĩa ở cột B phù hợp với mỗi từ ở cột A: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C9C6863-ABDC-8963-F92F-248BAA366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612930"/>
              </p:ext>
            </p:extLst>
          </p:nvPr>
        </p:nvGraphicFramePr>
        <p:xfrm>
          <a:off x="823298" y="1246613"/>
          <a:ext cx="2937753" cy="4925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7753">
                  <a:extLst>
                    <a:ext uri="{9D8B030D-6E8A-4147-A177-3AD203B41FA5}">
                      <a16:colId xmlns:a16="http://schemas.microsoft.com/office/drawing/2014/main" val="2607700591"/>
                    </a:ext>
                  </a:extLst>
                </a:gridCol>
              </a:tblGrid>
              <a:tr h="719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551"/>
                  </a:ext>
                </a:extLst>
              </a:tr>
              <a:tr h="1069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l-NL" sz="28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hòa bình </a:t>
                      </a:r>
                      <a:endParaRPr lang="en-US" sz="28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24425"/>
                  </a:ext>
                </a:extLst>
              </a:tr>
              <a:tr h="946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l-NL" sz="28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 yên</a:t>
                      </a:r>
                      <a:endParaRPr lang="en-US" sz="28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76831"/>
                  </a:ext>
                </a:extLst>
              </a:tr>
              <a:tr h="1029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l-NL" sz="28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hòa giải</a:t>
                      </a:r>
                      <a:endParaRPr lang="en-US" sz="28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20804"/>
                  </a:ext>
                </a:extLst>
              </a:tr>
              <a:tr h="1159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l-NL" sz="28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bình</a:t>
                      </a:r>
                      <a:endParaRPr lang="en-US" sz="28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6996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EC0D983-61BB-E704-C6DE-FEB6D59EE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93417"/>
              </p:ext>
            </p:extLst>
          </p:nvPr>
        </p:nvGraphicFramePr>
        <p:xfrm>
          <a:off x="4489765" y="1242808"/>
          <a:ext cx="7016435" cy="4925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16435">
                  <a:extLst>
                    <a:ext uri="{9D8B030D-6E8A-4147-A177-3AD203B41FA5}">
                      <a16:colId xmlns:a16="http://schemas.microsoft.com/office/drawing/2014/main" val="1556206107"/>
                    </a:ext>
                  </a:extLst>
                </a:gridCol>
              </a:tblGrid>
              <a:tr h="733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551"/>
                  </a:ext>
                </a:extLst>
              </a:tr>
              <a:tr h="12947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yên lành, không gặp phải những điều rủi ro, nguy hiểm.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24425"/>
                  </a:ext>
                </a:extLst>
              </a:tr>
              <a:tr h="763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 trạng không có chiến tranh, xung đột.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76831"/>
                  </a:ext>
                </a:extLst>
              </a:tr>
              <a:tr h="763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yên vui trong cảnh không có chiến tranh.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20804"/>
                  </a:ext>
                </a:extLst>
              </a:tr>
              <a:tr h="13714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 phục các bên đồng ý chấm dứt xung đột, mâu thuẫn một cách ổn thỏa.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69967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D59ED80-3FFB-94BF-1232-B62BF5755156}"/>
              </a:ext>
            </a:extLst>
          </p:cNvPr>
          <p:cNvCxnSpPr/>
          <p:nvPr/>
        </p:nvCxnSpPr>
        <p:spPr>
          <a:xfrm>
            <a:off x="3618688" y="2587556"/>
            <a:ext cx="968352" cy="8998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689F77-FDB8-F1FB-64FA-BA85438C7588}"/>
              </a:ext>
            </a:extLst>
          </p:cNvPr>
          <p:cNvCxnSpPr>
            <a:cxnSpLocks/>
          </p:cNvCxnSpPr>
          <p:nvPr/>
        </p:nvCxnSpPr>
        <p:spPr>
          <a:xfrm flipV="1">
            <a:off x="3618688" y="2587556"/>
            <a:ext cx="968352" cy="8414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8CAFA4-4EEC-A11C-A59E-5F437DC90753}"/>
              </a:ext>
            </a:extLst>
          </p:cNvPr>
          <p:cNvCxnSpPr>
            <a:cxnSpLocks/>
          </p:cNvCxnSpPr>
          <p:nvPr/>
        </p:nvCxnSpPr>
        <p:spPr>
          <a:xfrm>
            <a:off x="3618688" y="4481209"/>
            <a:ext cx="968352" cy="11301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3FBDF0A-E820-C881-18A1-B523B5AA386D}"/>
              </a:ext>
            </a:extLst>
          </p:cNvPr>
          <p:cNvCxnSpPr>
            <a:cxnSpLocks/>
          </p:cNvCxnSpPr>
          <p:nvPr/>
        </p:nvCxnSpPr>
        <p:spPr>
          <a:xfrm flipV="1">
            <a:off x="3618688" y="4196555"/>
            <a:ext cx="968352" cy="14148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502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33D00-AA00-CE14-51C3-C9F732771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47B9492-3C1F-ABF0-0ADD-513546D96778}"/>
              </a:ext>
            </a:extLst>
          </p:cNvPr>
          <p:cNvSpPr/>
          <p:nvPr/>
        </p:nvSpPr>
        <p:spPr>
          <a:xfrm>
            <a:off x="706855" y="-67711"/>
            <a:ext cx="10778289" cy="7103067"/>
          </a:xfrm>
          <a:custGeom>
            <a:avLst/>
            <a:gdLst/>
            <a:ahLst/>
            <a:cxnLst/>
            <a:rect l="l" t="t" r="r" b="b"/>
            <a:pathLst>
              <a:path w="11668885" h="5528862">
                <a:moveTo>
                  <a:pt x="0" y="0"/>
                </a:moveTo>
                <a:lnTo>
                  <a:pt x="11668884" y="0"/>
                </a:lnTo>
                <a:lnTo>
                  <a:pt x="11668884" y="5528862"/>
                </a:lnTo>
                <a:lnTo>
                  <a:pt x="0" y="5528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40F5DAA-34F1-193A-5E64-F355090C6951}"/>
              </a:ext>
            </a:extLst>
          </p:cNvPr>
          <p:cNvSpPr/>
          <p:nvPr/>
        </p:nvSpPr>
        <p:spPr>
          <a:xfrm>
            <a:off x="9284167" y="351061"/>
            <a:ext cx="1149858" cy="1371600"/>
          </a:xfrm>
          <a:custGeom>
            <a:avLst/>
            <a:gdLst/>
            <a:ahLst/>
            <a:cxnLst/>
            <a:rect l="l" t="t" r="r" b="b"/>
            <a:pathLst>
              <a:path w="1724787" h="2057400">
                <a:moveTo>
                  <a:pt x="0" y="0"/>
                </a:moveTo>
                <a:lnTo>
                  <a:pt x="1724787" y="0"/>
                </a:lnTo>
                <a:lnTo>
                  <a:pt x="172478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717113C-8FFE-A81E-DF74-1AA56E7784F9}"/>
              </a:ext>
            </a:extLst>
          </p:cNvPr>
          <p:cNvSpPr/>
          <p:nvPr/>
        </p:nvSpPr>
        <p:spPr>
          <a:xfrm>
            <a:off x="368681" y="351061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AE1B970-8CD2-5559-4F25-6083A5EEB579}"/>
              </a:ext>
            </a:extLst>
          </p:cNvPr>
          <p:cNvSpPr/>
          <p:nvPr/>
        </p:nvSpPr>
        <p:spPr>
          <a:xfrm rot="1722589">
            <a:off x="258673" y="2859852"/>
            <a:ext cx="854255" cy="1479230"/>
          </a:xfrm>
          <a:custGeom>
            <a:avLst/>
            <a:gdLst/>
            <a:ahLst/>
            <a:cxnLst/>
            <a:rect l="l" t="t" r="r" b="b"/>
            <a:pathLst>
              <a:path w="1281383" h="2218845">
                <a:moveTo>
                  <a:pt x="0" y="0"/>
                </a:moveTo>
                <a:lnTo>
                  <a:pt x="1281384" y="0"/>
                </a:lnTo>
                <a:lnTo>
                  <a:pt x="1281384" y="2218846"/>
                </a:lnTo>
                <a:lnTo>
                  <a:pt x="0" y="22188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F5B47A0-A51F-57B8-615B-6BC278A9190A}"/>
              </a:ext>
            </a:extLst>
          </p:cNvPr>
          <p:cNvSpPr/>
          <p:nvPr/>
        </p:nvSpPr>
        <p:spPr>
          <a:xfrm>
            <a:off x="-407392" y="5362061"/>
            <a:ext cx="1552146" cy="1034117"/>
          </a:xfrm>
          <a:custGeom>
            <a:avLst/>
            <a:gdLst/>
            <a:ahLst/>
            <a:cxnLst/>
            <a:rect l="l" t="t" r="r" b="b"/>
            <a:pathLst>
              <a:path w="2328219" h="1551176">
                <a:moveTo>
                  <a:pt x="0" y="0"/>
                </a:moveTo>
                <a:lnTo>
                  <a:pt x="2328219" y="0"/>
                </a:lnTo>
                <a:lnTo>
                  <a:pt x="2328219" y="1551176"/>
                </a:lnTo>
                <a:lnTo>
                  <a:pt x="0" y="15511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616A38A-1DE3-FC83-6A2E-33E85E409FEA}"/>
              </a:ext>
            </a:extLst>
          </p:cNvPr>
          <p:cNvSpPr/>
          <p:nvPr/>
        </p:nvSpPr>
        <p:spPr>
          <a:xfrm>
            <a:off x="10446600" y="5165139"/>
            <a:ext cx="2119200" cy="2014123"/>
          </a:xfrm>
          <a:custGeom>
            <a:avLst/>
            <a:gdLst/>
            <a:ahLst/>
            <a:cxnLst/>
            <a:rect l="l" t="t" r="r" b="b"/>
            <a:pathLst>
              <a:path w="3178800" h="3021184">
                <a:moveTo>
                  <a:pt x="0" y="0"/>
                </a:moveTo>
                <a:lnTo>
                  <a:pt x="3178800" y="0"/>
                </a:lnTo>
                <a:lnTo>
                  <a:pt x="3178800" y="3021184"/>
                </a:lnTo>
                <a:lnTo>
                  <a:pt x="0" y="3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ECB8D05-2933-235C-9706-6BB6B7AEBDA0}"/>
              </a:ext>
            </a:extLst>
          </p:cNvPr>
          <p:cNvSpPr/>
          <p:nvPr/>
        </p:nvSpPr>
        <p:spPr>
          <a:xfrm>
            <a:off x="1635337" y="5193319"/>
            <a:ext cx="1149858" cy="1371600"/>
          </a:xfrm>
          <a:custGeom>
            <a:avLst/>
            <a:gdLst/>
            <a:ahLst/>
            <a:cxnLst/>
            <a:rect l="l" t="t" r="r" b="b"/>
            <a:pathLst>
              <a:path w="1724787" h="2057400">
                <a:moveTo>
                  <a:pt x="0" y="0"/>
                </a:moveTo>
                <a:lnTo>
                  <a:pt x="1724787" y="0"/>
                </a:lnTo>
                <a:lnTo>
                  <a:pt x="172478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D37ECF1-83D1-E852-CA76-1A14C11C95DE}"/>
              </a:ext>
            </a:extLst>
          </p:cNvPr>
          <p:cNvSpPr/>
          <p:nvPr/>
        </p:nvSpPr>
        <p:spPr>
          <a:xfrm rot="-5400000">
            <a:off x="10733139" y="693096"/>
            <a:ext cx="1546123" cy="1030104"/>
          </a:xfrm>
          <a:custGeom>
            <a:avLst/>
            <a:gdLst/>
            <a:ahLst/>
            <a:cxnLst/>
            <a:rect l="l" t="t" r="r" b="b"/>
            <a:pathLst>
              <a:path w="2319184" h="1545156">
                <a:moveTo>
                  <a:pt x="0" y="0"/>
                </a:moveTo>
                <a:lnTo>
                  <a:pt x="2319184" y="0"/>
                </a:lnTo>
                <a:lnTo>
                  <a:pt x="2319184" y="1545156"/>
                </a:lnTo>
                <a:lnTo>
                  <a:pt x="0" y="15451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70AAA74-7B39-B162-A4ED-7A550C75F7DC}"/>
              </a:ext>
            </a:extLst>
          </p:cNvPr>
          <p:cNvSpPr/>
          <p:nvPr/>
        </p:nvSpPr>
        <p:spPr>
          <a:xfrm rot="7259991">
            <a:off x="10776255" y="3033416"/>
            <a:ext cx="1266656" cy="1485813"/>
          </a:xfrm>
          <a:custGeom>
            <a:avLst/>
            <a:gdLst/>
            <a:ahLst/>
            <a:cxnLst/>
            <a:rect l="l" t="t" r="r" b="b"/>
            <a:pathLst>
              <a:path w="1899984" h="2228720">
                <a:moveTo>
                  <a:pt x="0" y="0"/>
                </a:moveTo>
                <a:lnTo>
                  <a:pt x="1899984" y="0"/>
                </a:lnTo>
                <a:lnTo>
                  <a:pt x="1899984" y="2228720"/>
                </a:lnTo>
                <a:lnTo>
                  <a:pt x="0" y="222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B34854-3CEA-E8EB-348A-2A0B12376364}"/>
              </a:ext>
            </a:extLst>
          </p:cNvPr>
          <p:cNvSpPr txBox="1"/>
          <p:nvPr/>
        </p:nvSpPr>
        <p:spPr>
          <a:xfrm>
            <a:off x="2588312" y="2039575"/>
            <a:ext cx="7015373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HOẠT ĐỘNG 2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TÌM HIỂU NHÓM TỪ CÙNG CHỦ ĐỀ </a:t>
            </a:r>
            <a:r>
              <a:rPr lang="vi-VN" sz="4000" b="1" i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HÒA BÌNH </a:t>
            </a:r>
            <a:endParaRPr lang="en-US" sz="4000" b="1" i="1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24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C2D35A-4CE4-0ACE-9FDF-F0A546C54DFD}"/>
              </a:ext>
            </a:extLst>
          </p:cNvPr>
          <p:cNvSpPr/>
          <p:nvPr/>
        </p:nvSpPr>
        <p:spPr>
          <a:xfrm>
            <a:off x="304801" y="272375"/>
            <a:ext cx="11582400" cy="63424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859E2-3B24-2678-274F-AA8F49E762E8}"/>
              </a:ext>
            </a:extLst>
          </p:cNvPr>
          <p:cNvSpPr txBox="1"/>
          <p:nvPr/>
        </p:nvSpPr>
        <p:spPr>
          <a:xfrm>
            <a:off x="455579" y="312815"/>
            <a:ext cx="536804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</a:t>
            </a:r>
            <a:r>
              <a:rPr lang="nl-NL" sz="2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Thực hiện yêu cầu: 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C32C4-B052-A855-4D56-572E31B4FE08}"/>
              </a:ext>
            </a:extLst>
          </p:cNvPr>
          <p:cNvSpPr txBox="1"/>
          <p:nvPr/>
        </p:nvSpPr>
        <p:spPr>
          <a:xfrm>
            <a:off x="455579" y="971650"/>
            <a:ext cx="564042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87D5A3-7560-4CD3-43D0-C049B36F2B4A}"/>
              </a:ext>
            </a:extLst>
          </p:cNvPr>
          <p:cNvSpPr/>
          <p:nvPr/>
        </p:nvSpPr>
        <p:spPr>
          <a:xfrm>
            <a:off x="654996" y="1928706"/>
            <a:ext cx="10882008" cy="146401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9360DC-CBD9-159D-729B-6BBD342CA8E5}"/>
              </a:ext>
            </a:extLst>
          </p:cNvPr>
          <p:cNvGrpSpPr/>
          <p:nvPr/>
        </p:nvGrpSpPr>
        <p:grpSpPr>
          <a:xfrm>
            <a:off x="6507804" y="3512084"/>
            <a:ext cx="5029200" cy="2046155"/>
            <a:chOff x="6507804" y="3317532"/>
            <a:chExt cx="5029200" cy="204615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7C5A194-405A-3DAA-7FD1-E6FA6ED2DD77}"/>
                </a:ext>
              </a:extLst>
            </p:cNvPr>
            <p:cNvSpPr/>
            <p:nvPr/>
          </p:nvSpPr>
          <p:spPr>
            <a:xfrm>
              <a:off x="6507804" y="3899674"/>
              <a:ext cx="5029200" cy="1464013"/>
            </a:xfrm>
            <a:prstGeom prst="roundRect">
              <a:avLst/>
            </a:prstGeom>
            <a:solidFill>
              <a:srgbClr val="FDFFE5"/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các từ chứa tiếng “bình” có nghĩa là đánh giá. 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9" descr="Badge with solid fill">
              <a:extLst>
                <a:ext uri="{FF2B5EF4-FFF2-40B4-BE49-F238E27FC236}">
                  <a16:creationId xmlns:a16="http://schemas.microsoft.com/office/drawing/2014/main" id="{254D6D67-CCCD-42CF-810A-06B18FB82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6839" y="3317532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F81E4E-FDF3-498F-C489-B9DCD1823DD2}"/>
              </a:ext>
            </a:extLst>
          </p:cNvPr>
          <p:cNvGrpSpPr/>
          <p:nvPr/>
        </p:nvGrpSpPr>
        <p:grpSpPr>
          <a:xfrm>
            <a:off x="654996" y="3445106"/>
            <a:ext cx="5684196" cy="2093679"/>
            <a:chOff x="654996" y="3270008"/>
            <a:chExt cx="5684196" cy="209367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944588-A94B-A7B0-11B4-8BA13CC1E595}"/>
                </a:ext>
              </a:extLst>
            </p:cNvPr>
            <p:cNvSpPr/>
            <p:nvPr/>
          </p:nvSpPr>
          <p:spPr>
            <a:xfrm>
              <a:off x="654996" y="3899674"/>
              <a:ext cx="5684196" cy="1464013"/>
            </a:xfrm>
            <a:prstGeom prst="roundRect">
              <a:avLst/>
            </a:prstGeom>
            <a:solidFill>
              <a:srgbClr val="FDFFE5"/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chiến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2" name="Graphic 11" descr="Badge 1 with solid fill">
              <a:extLst>
                <a:ext uri="{FF2B5EF4-FFF2-40B4-BE49-F238E27FC236}">
                  <a16:creationId xmlns:a16="http://schemas.microsoft.com/office/drawing/2014/main" id="{5265D579-D892-32F2-5703-D5A5C528B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77994" y="3270008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836901-A513-799F-62AE-BE3202C53FA2}"/>
              </a:ext>
            </a:extLst>
          </p:cNvPr>
          <p:cNvSpPr txBox="1"/>
          <p:nvPr/>
        </p:nvSpPr>
        <p:spPr>
          <a:xfrm>
            <a:off x="455579" y="5693117"/>
            <a:ext cx="805126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Đặt câu với một từ tìm được ở bài tập a. 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51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630</Words>
  <Application>Microsoft Office PowerPoint</Application>
  <PresentationFormat>Widescreen</PresentationFormat>
  <Paragraphs>71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Aptos</vt:lpstr>
      <vt:lpstr>Aptos Display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Dương Thị Tình</dc:creator>
  <cp:lastModifiedBy>Dương Thị Tình</cp:lastModifiedBy>
  <cp:revision>2</cp:revision>
  <dcterms:created xsi:type="dcterms:W3CDTF">2025-01-13T07:40:08Z</dcterms:created>
  <dcterms:modified xsi:type="dcterms:W3CDTF">2025-01-13T08:55:22Z</dcterms:modified>
</cp:coreProperties>
</file>